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4804-AD88-45FC-A3B3-AC5414CB2850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09FF-C2E4-4FC9-811F-8805D673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2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4804-AD88-45FC-A3B3-AC5414CB2850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09FF-C2E4-4FC9-811F-8805D673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4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4804-AD88-45FC-A3B3-AC5414CB2850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09FF-C2E4-4FC9-811F-8805D673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4804-AD88-45FC-A3B3-AC5414CB2850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09FF-C2E4-4FC9-811F-8805D673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0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4804-AD88-45FC-A3B3-AC5414CB2850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09FF-C2E4-4FC9-811F-8805D673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4804-AD88-45FC-A3B3-AC5414CB2850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09FF-C2E4-4FC9-811F-8805D673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7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4804-AD88-45FC-A3B3-AC5414CB2850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09FF-C2E4-4FC9-811F-8805D673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0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4804-AD88-45FC-A3B3-AC5414CB2850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09FF-C2E4-4FC9-811F-8805D673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4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4804-AD88-45FC-A3B3-AC5414CB2850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09FF-C2E4-4FC9-811F-8805D673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4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4804-AD88-45FC-A3B3-AC5414CB2850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09FF-C2E4-4FC9-811F-8805D673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0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4804-AD88-45FC-A3B3-AC5414CB2850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09FF-C2E4-4FC9-811F-8805D673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44804-AD88-45FC-A3B3-AC5414CB2850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09FF-C2E4-4FC9-811F-8805D673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5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lants.ensembl.org/Brassica_rapa_ro18/Info/Inde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6629" y="564707"/>
            <a:ext cx="5893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GFF parser tutorial (for Windows)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503957" y="1642489"/>
            <a:ext cx="10854062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#Download Brassica_rapa_ro18 GFF and </a:t>
            </a:r>
            <a:r>
              <a:rPr lang="en-US" dirty="0" err="1" smtClean="0"/>
              <a:t>cds</a:t>
            </a:r>
            <a:r>
              <a:rPr lang="en-US" dirty="0" smtClean="0"/>
              <a:t> file.</a:t>
            </a:r>
          </a:p>
          <a:p>
            <a:r>
              <a:rPr lang="en-US" b="1" dirty="0" smtClean="0">
                <a:hlinkClick r:id="rId2"/>
              </a:rPr>
              <a:t>https://plants.ensembl.org/Brassica_rapa_ro18/Info/Index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#Download </a:t>
            </a:r>
            <a:r>
              <a:rPr lang="en-US" dirty="0" err="1" smtClean="0"/>
              <a:t>GFF_gene_parser</a:t>
            </a:r>
            <a:r>
              <a:rPr lang="en-US" dirty="0" smtClean="0"/>
              <a:t> python code and position example file (install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clone https://github.com/managene7/GFF_parsing.git</a:t>
            </a:r>
            <a:endParaRPr lang="en-US" b="1" dirty="0"/>
          </a:p>
          <a:p>
            <a:endParaRPr lang="en-US" b="1" dirty="0"/>
          </a:p>
          <a:p>
            <a:r>
              <a:rPr lang="en-US" dirty="0" smtClean="0"/>
              <a:t>#Command to run </a:t>
            </a:r>
            <a:r>
              <a:rPr lang="en-US" dirty="0" err="1" smtClean="0"/>
              <a:t>GFF_gene_parser</a:t>
            </a:r>
            <a:endParaRPr lang="en-US" dirty="0" smtClean="0"/>
          </a:p>
          <a:p>
            <a:r>
              <a:rPr lang="en-US" sz="1200" b="1" dirty="0" smtClean="0"/>
              <a:t>python3 GFF_gene_parser_v1.0.py3.py -</a:t>
            </a:r>
            <a:r>
              <a:rPr lang="en-US" sz="1200" b="1" dirty="0" err="1" smtClean="0"/>
              <a:t>gff</a:t>
            </a:r>
            <a:r>
              <a:rPr lang="en-US" sz="1200" b="1" dirty="0" smtClean="0"/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Brassica_rapa_ro18.SCU_BraROA_2.3.53.gff3</a:t>
            </a:r>
            <a:r>
              <a:rPr lang="en-US" sz="1200" b="1" dirty="0" smtClean="0"/>
              <a:t> -</a:t>
            </a:r>
            <a:r>
              <a:rPr lang="en-US" sz="1200" b="1" dirty="0" err="1" smtClean="0"/>
              <a:t>posi</a:t>
            </a:r>
            <a:r>
              <a:rPr lang="en-US" sz="1200" b="1" dirty="0" smtClean="0"/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position.txt</a:t>
            </a:r>
            <a:r>
              <a:rPr lang="en-US" sz="1200" b="1" dirty="0" smtClean="0"/>
              <a:t> -</a:t>
            </a:r>
            <a:r>
              <a:rPr lang="en-US" sz="1200" b="1" dirty="0" err="1" smtClean="0"/>
              <a:t>fasta</a:t>
            </a:r>
            <a:r>
              <a:rPr lang="en-US" sz="1200" b="1" dirty="0" smtClean="0"/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Brassica_rapa_ro18.SCU_BraROA_2.3.cds.all.fa </a:t>
            </a:r>
            <a:r>
              <a:rPr lang="en-US" sz="1200" b="1" dirty="0" smtClean="0"/>
              <a:t>-</a:t>
            </a:r>
            <a:r>
              <a:rPr lang="en-US" sz="1200" b="1" dirty="0" err="1" smtClean="0"/>
              <a:t>len</a:t>
            </a:r>
            <a:r>
              <a:rPr lang="en-US" sz="1200" b="1" dirty="0" smtClean="0"/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92310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Minkyu Park</dc:creator>
  <cp:lastModifiedBy>Minkyu Park</cp:lastModifiedBy>
  <cp:revision>1</cp:revision>
  <dcterms:created xsi:type="dcterms:W3CDTF">2022-07-06T19:48:31Z</dcterms:created>
  <dcterms:modified xsi:type="dcterms:W3CDTF">2022-07-06T19:48:54Z</dcterms:modified>
</cp:coreProperties>
</file>