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70" r:id="rId5"/>
    <p:sldId id="268" r:id="rId6"/>
    <p:sldId id="269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DB6"/>
    <a:srgbClr val="FFFFFF"/>
    <a:srgbClr val="312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D048-850D-AB8F-5D64-2A3A38E67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49F91-023C-53B1-74A5-4AD04C36E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E22D-38BA-E2A5-5964-5AAA2604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0C84-4080-49D0-A48C-D89BC62C594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E2AE0-2086-27AD-4598-07593040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EDD87-8317-484C-EB42-09D4A0BF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61F5-C298-4CE7-A1A1-65D91C81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5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A286-14C8-8D59-8DF5-75C678BE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8C135-3003-0E53-E564-CF0220702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DB7E-4323-DD31-C934-278D0E40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0C84-4080-49D0-A48C-D89BC62C594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2866-7C75-A20B-C159-7B12090C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C1AD-75EA-5148-9528-A2DDBCCB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61F5-C298-4CE7-A1A1-65D91C81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2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839B8-DCA6-FF8B-3D73-C5DF8396E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6B045-8863-0297-A574-B30A58B11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C5AD-91EB-2600-E4C3-AED43876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0C84-4080-49D0-A48C-D89BC62C594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DD5C0-A4A6-54E3-3EEA-55EF9736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89BC4-09B6-12F6-BECB-413EC5CB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61F5-C298-4CE7-A1A1-65D91C81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1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7F0D-5EED-CACF-6B85-EB31E083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AAAE-BF45-BCA3-F10E-F216FCE2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D766E-D744-3AC2-BDB1-77A71DB5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0C84-4080-49D0-A48C-D89BC62C594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0B884-6E8E-B5E4-DC40-AB694D92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3DFEE-099E-415C-A04B-DB593193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61F5-C298-4CE7-A1A1-65D91C81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3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F598-1701-9EA8-AD58-79CA204ED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CA18B-ED88-56FE-DA08-F268BA2B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577B7-0D68-321A-07BA-B8380ACE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0C84-4080-49D0-A48C-D89BC62C594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E1B47-B53D-FBAD-3A65-DF124460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3C67A-2F19-C91A-73CC-4613ECD8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61F5-C298-4CE7-A1A1-65D91C81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8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A167-4047-41A1-0E78-A2E769EA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1737-763F-A7C5-44D0-91FBC635B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FFCBA-A9D2-2786-036C-16487185C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2AAFC-ABD7-4B9A-20C0-C45A7440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0C84-4080-49D0-A48C-D89BC62C594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D9B1A-3DD4-8DA8-0628-0E83EEC2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EEDF7-F516-6A6A-FF6B-2C00BAAF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61F5-C298-4CE7-A1A1-65D91C81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3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5653-FDD5-EB06-67C2-15E3F0AA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74B1D-D912-41C9-53BD-35203BF92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C1BB8-8089-44FB-CBD1-4A7C281F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29FB3-0D27-B350-99AD-A4DBD895E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46448-F20A-034E-54E8-E59E88D46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6AAEF-C7F3-6D21-0BAE-1C7D3EB5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0C84-4080-49D0-A48C-D89BC62C594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41921-5724-5E49-C16B-A3C5C772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B545F-8B07-2A77-1FF0-D4535185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61F5-C298-4CE7-A1A1-65D91C81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2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C722-A3F6-7B54-E1D8-6F821FEC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559C8-2673-A74D-63E9-1504A6A8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0C84-4080-49D0-A48C-D89BC62C594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631BB-1BCC-4128-81FF-B5BE3718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E2C79-9D7C-9101-7011-60907C25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61F5-C298-4CE7-A1A1-65D91C81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5CF64-36AE-A08C-573B-749727D9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0C84-4080-49D0-A48C-D89BC62C594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0027D-9E50-1CFE-6E3F-C8A1EAAE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C840B-B842-D3C4-DE78-91E71BAA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61F5-C298-4CE7-A1A1-65D91C81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3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703D-C3D5-A3FC-FFD4-EDCBCCFA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A0057-A087-428C-2DBB-AD4B6F95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4F826-61B1-9D19-E722-240668DCF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3D8EB-002D-E18B-E7D3-31F5E538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0C84-4080-49D0-A48C-D89BC62C594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AFAC6-D15B-2C65-5121-C03F12D7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05712-26DE-6DEE-3DA3-4E5DEC17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61F5-C298-4CE7-A1A1-65D91C81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DAA5-A340-3EBC-50A4-32698EE6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7F025-A061-473A-9BD4-88A273D03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13996-78E0-64B4-9451-562F8672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DA9BF-28B9-4966-A8D4-E8C340FB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0C84-4080-49D0-A48C-D89BC62C594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CB51D-AB0C-1B67-249C-C74BD926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31916-0A0E-0BEE-4DCF-73BA6CA1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61F5-C298-4CE7-A1A1-65D91C81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1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525F6-7F00-45A1-3338-DFDB4154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C1AA3-667B-B230-15A6-815B674D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EE31-BCB1-FB5A-7B61-D88F4BBF6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C0C84-4080-49D0-A48C-D89BC62C594B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E7B14-F69B-7A92-36A4-624EDC180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5934F-9AB1-9C36-5A56-0DD419E66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661F5-C298-4CE7-A1A1-65D91C812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63E072-E91A-868F-DB8E-4C22298E15D6}"/>
              </a:ext>
            </a:extLst>
          </p:cNvPr>
          <p:cNvSpPr/>
          <p:nvPr/>
        </p:nvSpPr>
        <p:spPr>
          <a:xfrm>
            <a:off x="1947053" y="2228671"/>
            <a:ext cx="9033985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5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ATTENDIFY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548E40-1C31-D3B0-3B91-5C4B279A4ED7}"/>
              </a:ext>
            </a:extLst>
          </p:cNvPr>
          <p:cNvSpPr txBox="1"/>
          <p:nvPr/>
        </p:nvSpPr>
        <p:spPr>
          <a:xfrm>
            <a:off x="2651985" y="4505760"/>
            <a:ext cx="76241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FACIAL RECOGNITION ATTENDANCE SYSTEM</a:t>
            </a:r>
          </a:p>
        </p:txBody>
      </p:sp>
    </p:spTree>
    <p:extLst>
      <p:ext uri="{BB962C8B-B14F-4D97-AF65-F5344CB8AC3E}">
        <p14:creationId xmlns:p14="http://schemas.microsoft.com/office/powerpoint/2010/main" val="1100431053"/>
      </p:ext>
    </p:extLst>
  </p:cSld>
  <p:clrMapOvr>
    <a:masterClrMapping/>
  </p:clrMapOvr>
  <p:transition spd="slow" advTm="2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9AEF9-AD47-3B82-257B-6DA6E6867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12172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04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 dir="in"/>
      </p:transition>
    </mc:Choice>
    <mc:Fallback>
      <p:transition spd="slow" advTm="2000">
        <p:split orient="vert" dir="in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57B299-9552-8806-2C39-470CD3D9E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50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 dir="in"/>
      </p:transition>
    </mc:Choice>
    <mc:Fallback>
      <p:transition spd="slow" advTm="2000">
        <p:split orient="vert" dir="in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00B5E2-B5EF-39ED-69EA-467F6411E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999" cy="66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1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 dir="in"/>
      </p:transition>
    </mc:Choice>
    <mc:Fallback>
      <p:transition spd="slow" advTm="2000">
        <p:split orient="vert" dir="in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rgbClr val="2F2DB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27FCE-7A7F-82AE-D2E1-5851AF820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" b="-1"/>
          <a:stretch/>
        </p:blipFill>
        <p:spPr>
          <a:xfrm>
            <a:off x="2305050" y="-329733"/>
            <a:ext cx="7581900" cy="751746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15616542"/>
      </p:ext>
    </p:extLst>
  </p:cSld>
  <p:clrMapOvr>
    <a:masterClrMapping/>
  </p:clrMapOvr>
  <p:transition spd="slow" advTm="2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C2D399-00B6-D565-B8FD-20F7960518E8}"/>
              </a:ext>
            </a:extLst>
          </p:cNvPr>
          <p:cNvSpPr txBox="1"/>
          <p:nvPr/>
        </p:nvSpPr>
        <p:spPr>
          <a:xfrm>
            <a:off x="2867025" y="583020"/>
            <a:ext cx="57340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TECHNOLOGY STACK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410BC6-67FA-7A19-2B5F-F5F372648C94}"/>
              </a:ext>
            </a:extLst>
          </p:cNvPr>
          <p:cNvSpPr/>
          <p:nvPr/>
        </p:nvSpPr>
        <p:spPr>
          <a:xfrm>
            <a:off x="1809750" y="1695449"/>
            <a:ext cx="7848600" cy="4495800"/>
          </a:xfrm>
          <a:prstGeom prst="ellipse">
            <a:avLst/>
          </a:prstGeom>
          <a:solidFill>
            <a:srgbClr val="312FB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840A4-9F39-EBC6-577F-C3E5D76FB28E}"/>
              </a:ext>
            </a:extLst>
          </p:cNvPr>
          <p:cNvSpPr txBox="1"/>
          <p:nvPr/>
        </p:nvSpPr>
        <p:spPr>
          <a:xfrm>
            <a:off x="2867025" y="2743020"/>
            <a:ext cx="6096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Developing GUI with Python's </a:t>
            </a:r>
            <a:r>
              <a:rPr lang="en-US" sz="3000" dirty="0" err="1">
                <a:solidFill>
                  <a:srgbClr val="FFFFFF"/>
                </a:solidFill>
              </a:rPr>
              <a:t>Tkinter</a:t>
            </a:r>
            <a:r>
              <a:rPr lang="en-US" sz="3000" dirty="0">
                <a:solidFill>
                  <a:srgbClr val="FFFFFF"/>
                </a:solidFill>
              </a:rPr>
              <a:t> Open CV for image processing </a:t>
            </a:r>
          </a:p>
          <a:p>
            <a:r>
              <a:rPr lang="en-US" sz="3000" dirty="0">
                <a:solidFill>
                  <a:srgbClr val="FFFFFF"/>
                </a:solidFill>
              </a:rPr>
              <a:t>Face recognition powered by </a:t>
            </a:r>
            <a:r>
              <a:rPr lang="en-US" sz="3000" dirty="0" err="1">
                <a:solidFill>
                  <a:srgbClr val="FFFFFF"/>
                </a:solidFill>
              </a:rPr>
              <a:t>dlib</a:t>
            </a:r>
            <a:r>
              <a:rPr lang="en-US" sz="3000" dirty="0">
                <a:solidFill>
                  <a:srgbClr val="FFFFFF"/>
                </a:solidFill>
              </a:rPr>
              <a:t> library</a:t>
            </a:r>
          </a:p>
          <a:p>
            <a:r>
              <a:rPr lang="en-US" sz="3000" dirty="0">
                <a:solidFill>
                  <a:srgbClr val="FFFFFF"/>
                </a:solidFill>
              </a:rPr>
              <a:t> Data Mastery with MySQL!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53D07-B5FA-3C28-5FE2-894FBB68B525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6E993-9D3B-3DF5-B285-37E5F68D0E03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Tm="2000">
        <p14:glitter pattern="hexagon"/>
      </p:transition>
    </mc:Choice>
    <mc:Fallback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5BF9E-5675-4811-BA76-4DE088BB19DB}"/>
              </a:ext>
            </a:extLst>
          </p:cNvPr>
          <p:cNvSpPr txBox="1"/>
          <p:nvPr/>
        </p:nvSpPr>
        <p:spPr>
          <a:xfrm>
            <a:off x="4481285" y="1006541"/>
            <a:ext cx="3229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2F2DB6"/>
                </a:solidFill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EF711-DFD2-30E5-82A3-E7F24FCC5D62}"/>
              </a:ext>
            </a:extLst>
          </p:cNvPr>
          <p:cNvSpPr txBox="1"/>
          <p:nvPr/>
        </p:nvSpPr>
        <p:spPr>
          <a:xfrm>
            <a:off x="2769506" y="1868315"/>
            <a:ext cx="7448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Detect faces from a group photo and mark attendance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DE433-FFCA-CB28-F9EB-66A334B469E6}"/>
              </a:ext>
            </a:extLst>
          </p:cNvPr>
          <p:cNvSpPr txBox="1"/>
          <p:nvPr/>
        </p:nvSpPr>
        <p:spPr>
          <a:xfrm>
            <a:off x="4300309" y="3437975"/>
            <a:ext cx="4270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2F2DB6"/>
                </a:solidFill>
              </a:rPr>
              <a:t>CONSTRAINTS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2A8E5A-0147-82A2-67FC-5AB73EEE0664}"/>
              </a:ext>
            </a:extLst>
          </p:cNvPr>
          <p:cNvSpPr txBox="1"/>
          <p:nvPr/>
        </p:nvSpPr>
        <p:spPr>
          <a:xfrm>
            <a:off x="2711449" y="4281799"/>
            <a:ext cx="7448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The faces in the group photo should be clear</a:t>
            </a:r>
          </a:p>
        </p:txBody>
      </p:sp>
    </p:spTree>
    <p:extLst>
      <p:ext uri="{BB962C8B-B14F-4D97-AF65-F5344CB8AC3E}">
        <p14:creationId xmlns:p14="http://schemas.microsoft.com/office/powerpoint/2010/main" val="233683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</p:transition>
    </mc:Choice>
    <mc:Fallback>
      <p:transition spd="slow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18642-A0BD-C293-515A-688FD12E360D}"/>
              </a:ext>
            </a:extLst>
          </p:cNvPr>
          <p:cNvSpPr txBox="1"/>
          <p:nvPr/>
        </p:nvSpPr>
        <p:spPr>
          <a:xfrm>
            <a:off x="1213303" y="740496"/>
            <a:ext cx="1002665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" b="1" dirty="0"/>
              <a:t>Future Implementations</a:t>
            </a:r>
            <a:endParaRPr lang="en-US" sz="3000" b="1" dirty="0"/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F2DB6"/>
                </a:solidFill>
              </a:rPr>
              <a:t>Student Defaulter Check</a:t>
            </a:r>
          </a:p>
          <a:p>
            <a:r>
              <a:rPr lang="en-US" sz="2800" dirty="0"/>
              <a:t>     	Students can easily check their monthly defaulter status.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F2DB6"/>
                </a:solidFill>
              </a:rPr>
              <a:t>Admin Faculty Management</a:t>
            </a:r>
          </a:p>
          <a:p>
            <a:r>
              <a:rPr lang="en-US" sz="2800" dirty="0"/>
              <a:t>     	Admins can add, assign subjects, and modify departments for 	faculty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F2DB6"/>
                </a:solidFill>
              </a:rPr>
              <a:t>Teacher Attendance Selection</a:t>
            </a:r>
          </a:p>
          <a:p>
            <a:r>
              <a:rPr lang="en-US" sz="2800" dirty="0"/>
              <a:t>     	Teachers can choose specific lectures to mark attendance.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F2DB6"/>
                </a:solidFill>
              </a:rPr>
              <a:t>Attendance Download</a:t>
            </a:r>
          </a:p>
          <a:p>
            <a:r>
              <a:rPr lang="en-US" sz="2800" dirty="0"/>
              <a:t>   	  Users can download attendance records in hard copy.</a:t>
            </a:r>
          </a:p>
        </p:txBody>
      </p:sp>
    </p:spTree>
    <p:extLst>
      <p:ext uri="{BB962C8B-B14F-4D97-AF65-F5344CB8AC3E}">
        <p14:creationId xmlns:p14="http://schemas.microsoft.com/office/powerpoint/2010/main" val="32214820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2000">
        <p15:prstTrans prst="peelOff"/>
      </p:transition>
    </mc:Choice>
    <mc:Fallback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18642-A0BD-C293-515A-688FD12E360D}"/>
              </a:ext>
            </a:extLst>
          </p:cNvPr>
          <p:cNvSpPr txBox="1"/>
          <p:nvPr/>
        </p:nvSpPr>
        <p:spPr>
          <a:xfrm>
            <a:off x="1343931" y="813067"/>
            <a:ext cx="1002665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" b="1" dirty="0"/>
              <a:t>CURRENT FEATURES</a:t>
            </a:r>
            <a:endParaRPr lang="en-US" sz="3000" b="1" dirty="0"/>
          </a:p>
          <a:p>
            <a:pPr algn="ctr"/>
            <a:r>
              <a:rPr lang="en-US" sz="3000" b="1" dirty="0">
                <a:solidFill>
                  <a:srgbClr val="FFFFFF"/>
                </a:solidFill>
              </a:rPr>
              <a:t>.</a:t>
            </a:r>
            <a:endParaRPr lang="en-US" sz="5000" b="1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F2DB6"/>
                </a:solidFill>
              </a:rPr>
              <a:t>Separate Panels</a:t>
            </a:r>
          </a:p>
          <a:p>
            <a:r>
              <a:rPr lang="en-US" sz="2800" dirty="0"/>
              <a:t>	Dedicated interfaces for students, teachers, and admins.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F2DB6"/>
                </a:solidFill>
              </a:rPr>
              <a:t>User-Friendly Interface </a:t>
            </a:r>
          </a:p>
          <a:p>
            <a:r>
              <a:rPr lang="en-US" sz="2800" dirty="0"/>
              <a:t>	Intuitive design for ease of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F2DB6"/>
                </a:solidFill>
              </a:rPr>
              <a:t>Face Recognition</a:t>
            </a:r>
          </a:p>
          <a:p>
            <a:r>
              <a:rPr lang="en-US" sz="2800" dirty="0"/>
              <a:t>	High-accuracy face detection.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F2DB6"/>
                </a:solidFill>
              </a:rPr>
              <a:t>Timestamped Attendance</a:t>
            </a:r>
          </a:p>
          <a:p>
            <a:r>
              <a:rPr lang="en-US" sz="2800" dirty="0"/>
              <a:t>	Automatic timestamp and date marking.</a:t>
            </a:r>
          </a:p>
        </p:txBody>
      </p:sp>
    </p:spTree>
    <p:extLst>
      <p:ext uri="{BB962C8B-B14F-4D97-AF65-F5344CB8AC3E}">
        <p14:creationId xmlns:p14="http://schemas.microsoft.com/office/powerpoint/2010/main" val="425828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Content="1" isInverted="1"/>
      </p:transition>
    </mc:Choice>
    <mc:Fallback>
      <p:transition spd="slow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ED879D-DA40-E911-FBCB-49DD6715D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" y="0"/>
            <a:ext cx="12136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61513"/>
      </p:ext>
    </p:extLst>
  </p:cSld>
  <p:clrMapOvr>
    <a:masterClrMapping/>
  </p:clrMapOvr>
  <p:transition spd="slow" advTm="2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211505-0AAA-F878-4C59-003BC47AE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4" y="0"/>
            <a:ext cx="12117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5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 dir="in"/>
      </p:transition>
    </mc:Choice>
    <mc:Fallback>
      <p:transition spd="slow" advTm="2000">
        <p:split orient="vert" dir="in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DCCC6A-8972-80CA-8212-C3CEE344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 dir="in"/>
      </p:transition>
    </mc:Choice>
    <mc:Fallback>
      <p:transition spd="slow" advTm="2000">
        <p:split orient="vert" dir="in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156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Manahil Asif</dc:creator>
  <cp:lastModifiedBy>Manahil Asif</cp:lastModifiedBy>
  <cp:revision>1</cp:revision>
  <dcterms:created xsi:type="dcterms:W3CDTF">2024-02-02T09:56:51Z</dcterms:created>
  <dcterms:modified xsi:type="dcterms:W3CDTF">2024-02-02T16:00:34Z</dcterms:modified>
</cp:coreProperties>
</file>