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5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5DCC-F133-9A4C-B1D0-B83D987BCAE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374F-3CA4-8848-B477-09B6563A9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08 at 2.28.3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0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Yasmina Greco</dc:creator>
  <cp:lastModifiedBy>svcs_pdf</cp:lastModifiedBy>
  <cp:revision>2</cp:revision>
  <dcterms:created xsi:type="dcterms:W3CDTF">2018-03-08T22:29:20Z</dcterms:created>
  <dcterms:modified xsi:type="dcterms:W3CDTF">2018-05-17T14:42:25Z</dcterms:modified>
</cp:coreProperties>
</file>