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81" r:id="rId7"/>
    <p:sldId id="276" r:id="rId8"/>
    <p:sldId id="278" r:id="rId9"/>
    <p:sldId id="298" r:id="rId10"/>
    <p:sldId id="299" r:id="rId11"/>
    <p:sldId id="297" r:id="rId12"/>
    <p:sldId id="293" r:id="rId13"/>
    <p:sldId id="300" r:id="rId14"/>
    <p:sldId id="301" r:id="rId15"/>
    <p:sldId id="288" r:id="rId16"/>
    <p:sldId id="302"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903"/>
    <a:srgbClr val="AEC2D8"/>
    <a:srgbClr val="D6E0EB"/>
    <a:srgbClr val="98432A"/>
    <a:srgbClr val="446992"/>
    <a:srgbClr val="2D4C6C"/>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611" autoAdjust="0"/>
  </p:normalViewPr>
  <p:slideViewPr>
    <p:cSldViewPr snapToGrid="0" showGuides="1">
      <p:cViewPr varScale="1">
        <p:scale>
          <a:sx n="109" d="100"/>
          <a:sy n="109" d="100"/>
        </p:scale>
        <p:origin x="960" y="10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descr="A blue squares with black text&#10;&#10;Description automatically generated">
            <a:extLst>
              <a:ext uri="{FF2B5EF4-FFF2-40B4-BE49-F238E27FC236}">
                <a16:creationId xmlns:a16="http://schemas.microsoft.com/office/drawing/2014/main" id="{981C45CE-F3AA-C9FE-DC97-584DA27536FE}"/>
              </a:ext>
            </a:extLst>
          </p:cNvPr>
          <p:cNvPicPr>
            <a:picLocks noChangeAspect="1"/>
          </p:cNvPicPr>
          <p:nvPr/>
        </p:nvPicPr>
        <p:blipFill>
          <a:blip r:embed="rId2"/>
          <a:stretch>
            <a:fillRect/>
          </a:stretch>
        </p:blipFill>
        <p:spPr>
          <a:xfrm>
            <a:off x="5710805" y="1700252"/>
            <a:ext cx="5978530" cy="4427009"/>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945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a:extLst>
              <a:ext uri="{FF2B5EF4-FFF2-40B4-BE49-F238E27FC236}">
                <a16:creationId xmlns:a16="http://schemas.microsoft.com/office/drawing/2014/main" id="{981C45CE-F3AA-C9FE-DC97-584DA27536FE}"/>
              </a:ext>
            </a:extLst>
          </p:cNvPr>
          <p:cNvPicPr>
            <a:picLocks noChangeAspect="1"/>
          </p:cNvPicPr>
          <p:nvPr/>
        </p:nvPicPr>
        <p:blipFill>
          <a:blip r:embed="rId2"/>
          <a:srcRect/>
          <a:stretch/>
        </p:blipFill>
        <p:spPr>
          <a:xfrm>
            <a:off x="5710805" y="1700252"/>
            <a:ext cx="5830038" cy="4610986"/>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57547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85%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202674"/>
            <a:ext cx="5536271" cy="2445401"/>
          </a:xfrm>
        </p:spPr>
        <p:txBody>
          <a:bodyPr/>
          <a:lstStyle/>
          <a:p>
            <a:r>
              <a:rPr lang="en-US" dirty="0"/>
              <a:t>How Do Levels of</a:t>
            </a:r>
            <a:br>
              <a:rPr lang="en-US" dirty="0"/>
            </a:br>
            <a:r>
              <a:rPr lang="en-US" dirty="0"/>
              <a:t> Education Affect Credit Defaults?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Which Income Level Defaults the most on their Loans? </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408</TotalTime>
  <Words>449</Words>
  <Application>Microsoft Office PowerPoint</Application>
  <PresentationFormat>Widescreen</PresentationFormat>
  <Paragraphs>52</Paragraphs>
  <Slides>14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How Do Levels of  Education Affect Credit Defaults?</vt:lpstr>
      <vt:lpstr>PowerPoint Presentation</vt:lpstr>
      <vt:lpstr>Statistics</vt:lpstr>
      <vt:lpstr>PowerPoint Presentation</vt:lpstr>
      <vt:lpstr>Areas of focus</vt:lpstr>
      <vt:lpstr>Machine Learning: Models</vt:lpstr>
      <vt:lpstr>Machine Learning: Models</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Bayoumi, Manal</cp:lastModifiedBy>
  <cp:revision>5</cp:revision>
  <dcterms:created xsi:type="dcterms:W3CDTF">2024-03-10T03:56:28Z</dcterms:created>
  <dcterms:modified xsi:type="dcterms:W3CDTF">2024-03-11T21:21:09Z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