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webextensions/webextension1.xml" ContentType="application/vnd.ms-office.webextension+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8"/>
  </p:notesMasterIdLst>
  <p:handoutMasterIdLst>
    <p:handoutMasterId r:id="rId19"/>
  </p:handoutMasterIdLst>
  <p:sldIdLst>
    <p:sldId id="292" r:id="rId5"/>
    <p:sldId id="275" r:id="rId6"/>
    <p:sldId id="281" r:id="rId7"/>
    <p:sldId id="276" r:id="rId8"/>
    <p:sldId id="278" r:id="rId9"/>
    <p:sldId id="298" r:id="rId10"/>
    <p:sldId id="299" r:id="rId11"/>
    <p:sldId id="297" r:id="rId12"/>
    <p:sldId id="293" r:id="rId13"/>
    <p:sldId id="301" r:id="rId14"/>
    <p:sldId id="288" r:id="rId15"/>
    <p:sldId id="302" r:id="rId16"/>
    <p:sldId id="289" r:id="rId1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536" userDrawn="1">
          <p15:clr>
            <a:srgbClr val="A4A3A4"/>
          </p15:clr>
        </p15:guide>
        <p15:guide id="2" pos="312"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83903"/>
    <a:srgbClr val="AEC2D8"/>
    <a:srgbClr val="D6E0EB"/>
    <a:srgbClr val="98432A"/>
    <a:srgbClr val="446992"/>
    <a:srgbClr val="2D4C6C"/>
    <a:srgbClr val="0F253E"/>
    <a:srgbClr val="44678D"/>
    <a:srgbClr val="263E5A"/>
    <a:srgbClr val="63B7C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27" autoAdjust="0"/>
    <p:restoredTop sz="95611" autoAdjust="0"/>
  </p:normalViewPr>
  <p:slideViewPr>
    <p:cSldViewPr snapToGrid="0" showGuides="1">
      <p:cViewPr varScale="1">
        <p:scale>
          <a:sx n="109" d="100"/>
          <a:sy n="109" d="100"/>
        </p:scale>
        <p:origin x="960" y="102"/>
      </p:cViewPr>
      <p:guideLst>
        <p:guide orient="horz" pos="1536"/>
        <p:guide pos="312"/>
      </p:guideLst>
    </p:cSldViewPr>
  </p:slideViewPr>
  <p:outlineViewPr>
    <p:cViewPr>
      <p:scale>
        <a:sx n="33" d="100"/>
        <a:sy n="33" d="100"/>
      </p:scale>
      <p:origin x="0" y="-1616"/>
    </p:cViewPr>
  </p:outlineViewPr>
  <p:notesTextViewPr>
    <p:cViewPr>
      <p:scale>
        <a:sx n="1" d="1"/>
        <a:sy n="1" d="1"/>
      </p:scale>
      <p:origin x="0" y="0"/>
    </p:cViewPr>
  </p:notesTextViewPr>
  <p:sorterViewPr>
    <p:cViewPr>
      <p:scale>
        <a:sx n="150" d="100"/>
        <a:sy n="150" d="100"/>
      </p:scale>
      <p:origin x="0" y="-13766"/>
    </p:cViewPr>
  </p:sorterViewPr>
  <p:notesViewPr>
    <p:cSldViewPr snapToGrid="0">
      <p:cViewPr varScale="1">
        <p:scale>
          <a:sx n="58" d="100"/>
          <a:sy n="58" d="100"/>
        </p:scale>
        <p:origin x="2491" y="6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27E3961-5613-64C6-63C3-6085D0CDAE5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506D1F08-FF42-95F6-3130-AE63E560487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CD26A2A-0A96-0647-84E5-C82F2EFD9474}" type="datetimeFigureOut">
              <a:rPr lang="en-US" smtClean="0"/>
              <a:t>3/11/2024</a:t>
            </a:fld>
            <a:endParaRPr lang="en-US" dirty="0"/>
          </a:p>
        </p:txBody>
      </p:sp>
      <p:sp>
        <p:nvSpPr>
          <p:cNvPr id="4" name="Footer Placeholder 3">
            <a:extLst>
              <a:ext uri="{FF2B5EF4-FFF2-40B4-BE49-F238E27FC236}">
                <a16:creationId xmlns:a16="http://schemas.microsoft.com/office/drawing/2014/main" id="{4CD5B35B-A046-EC3C-A80E-3D9D12C1498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202DDE3-703C-8B4C-9506-EC0A39AACDD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B8DC1D1-B6C2-C644-8BF1-C34DBFFE1C78}" type="slidenum">
              <a:rPr lang="en-US" smtClean="0"/>
              <a:t>‹#›</a:t>
            </a:fld>
            <a:endParaRPr lang="en-US" dirty="0"/>
          </a:p>
        </p:txBody>
      </p:sp>
    </p:spTree>
    <p:extLst>
      <p:ext uri="{BB962C8B-B14F-4D97-AF65-F5344CB8AC3E}">
        <p14:creationId xmlns:p14="http://schemas.microsoft.com/office/powerpoint/2010/main" val="9334793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a:extLst>
              <a:ext uri="{FF2B5EF4-FFF2-40B4-BE49-F238E27FC236}">
                <a16:creationId xmlns:a16="http://schemas.microsoft.com/office/drawing/2014/main" id="{87834D1B-A726-18FB-799A-8294A1FE8A9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9" name="Date Placeholder 8">
            <a:extLst>
              <a:ext uri="{FF2B5EF4-FFF2-40B4-BE49-F238E27FC236}">
                <a16:creationId xmlns:a16="http://schemas.microsoft.com/office/drawing/2014/main" id="{063B9152-B336-5993-1C67-48946279B0E6}"/>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46253B2-FD87-4AAE-AF69-14FE02FB4D05}" type="datetimeFigureOut">
              <a:rPr lang="en-US" smtClean="0"/>
              <a:t>3/11/2024</a:t>
            </a:fld>
            <a:endParaRPr lang="en-US"/>
          </a:p>
        </p:txBody>
      </p:sp>
      <p:sp>
        <p:nvSpPr>
          <p:cNvPr id="10" name="Notes Placeholder 9">
            <a:extLst>
              <a:ext uri="{FF2B5EF4-FFF2-40B4-BE49-F238E27FC236}">
                <a16:creationId xmlns:a16="http://schemas.microsoft.com/office/drawing/2014/main" id="{598999B6-0E65-F457-D4BF-F96BE9F9A9A7}"/>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Slide Number Placeholder 10">
            <a:extLst>
              <a:ext uri="{FF2B5EF4-FFF2-40B4-BE49-F238E27FC236}">
                <a16:creationId xmlns:a16="http://schemas.microsoft.com/office/drawing/2014/main" id="{976FEA9E-549C-DA0D-8B3C-832BF1072B45}"/>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DEDBB3-C345-4EAB-AB5D-9FB3AF589CFF}" type="slidenum">
              <a:rPr lang="en-US" smtClean="0"/>
              <a:t>‹#›</a:t>
            </a:fld>
            <a:endParaRPr lang="en-US"/>
          </a:p>
        </p:txBody>
      </p:sp>
      <p:sp>
        <p:nvSpPr>
          <p:cNvPr id="12" name="Slide Image Placeholder 11">
            <a:extLst>
              <a:ext uri="{FF2B5EF4-FFF2-40B4-BE49-F238E27FC236}">
                <a16:creationId xmlns:a16="http://schemas.microsoft.com/office/drawing/2014/main" id="{F627E2FE-9CC2-836E-40FC-1A1183B95164}"/>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13" name="Footer Placeholder 12">
            <a:extLst>
              <a:ext uri="{FF2B5EF4-FFF2-40B4-BE49-F238E27FC236}">
                <a16:creationId xmlns:a16="http://schemas.microsoft.com/office/drawing/2014/main" id="{413B0C97-27B2-A894-9DEA-82E460C91F15}"/>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Tree>
    <p:extLst>
      <p:ext uri="{BB962C8B-B14F-4D97-AF65-F5344CB8AC3E}">
        <p14:creationId xmlns:p14="http://schemas.microsoft.com/office/powerpoint/2010/main" val="4226651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1</a:t>
            </a:fld>
            <a:endParaRPr lang="en-US" altLang="zh-CN" noProof="0" dirty="0"/>
          </a:p>
        </p:txBody>
      </p:sp>
    </p:spTree>
    <p:extLst>
      <p:ext uri="{BB962C8B-B14F-4D97-AF65-F5344CB8AC3E}">
        <p14:creationId xmlns:p14="http://schemas.microsoft.com/office/powerpoint/2010/main" val="64317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2</a:t>
            </a:fld>
            <a:endParaRPr lang="en-US" altLang="zh-CN" noProof="0" dirty="0"/>
          </a:p>
        </p:txBody>
      </p:sp>
    </p:spTree>
    <p:extLst>
      <p:ext uri="{BB962C8B-B14F-4D97-AF65-F5344CB8AC3E}">
        <p14:creationId xmlns:p14="http://schemas.microsoft.com/office/powerpoint/2010/main" val="25848627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dirty="0"/>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smtClean="0"/>
              <a:t>3</a:t>
            </a:fld>
            <a:endParaRPr lang="en-US" altLang="zh-CN" dirty="0"/>
          </a:p>
        </p:txBody>
      </p:sp>
    </p:spTree>
    <p:extLst>
      <p:ext uri="{BB962C8B-B14F-4D97-AF65-F5344CB8AC3E}">
        <p14:creationId xmlns:p14="http://schemas.microsoft.com/office/powerpoint/2010/main" val="10774650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4</a:t>
            </a:fld>
            <a:endParaRPr lang="en-US" altLang="zh-CN" noProof="0" dirty="0"/>
          </a:p>
        </p:txBody>
      </p:sp>
    </p:spTree>
    <p:extLst>
      <p:ext uri="{BB962C8B-B14F-4D97-AF65-F5344CB8AC3E}">
        <p14:creationId xmlns:p14="http://schemas.microsoft.com/office/powerpoint/2010/main" val="33906354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5</a:t>
            </a:fld>
            <a:endParaRPr lang="en-US" altLang="zh-CN" noProof="0" dirty="0"/>
          </a:p>
        </p:txBody>
      </p:sp>
    </p:spTree>
    <p:extLst>
      <p:ext uri="{BB962C8B-B14F-4D97-AF65-F5344CB8AC3E}">
        <p14:creationId xmlns:p14="http://schemas.microsoft.com/office/powerpoint/2010/main" val="24172318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9</a:t>
            </a:fld>
            <a:endParaRPr lang="en-US" altLang="zh-CN" noProof="0" dirty="0"/>
          </a:p>
        </p:txBody>
      </p:sp>
    </p:spTree>
    <p:extLst>
      <p:ext uri="{BB962C8B-B14F-4D97-AF65-F5344CB8AC3E}">
        <p14:creationId xmlns:p14="http://schemas.microsoft.com/office/powerpoint/2010/main" val="39541750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11</a:t>
            </a:fld>
            <a:endParaRPr lang="en-US" altLang="zh-CN" noProof="0" dirty="0"/>
          </a:p>
        </p:txBody>
      </p:sp>
    </p:spTree>
    <p:extLst>
      <p:ext uri="{BB962C8B-B14F-4D97-AF65-F5344CB8AC3E}">
        <p14:creationId xmlns:p14="http://schemas.microsoft.com/office/powerpoint/2010/main" val="40744625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13</a:t>
            </a:fld>
            <a:endParaRPr lang="en-US" altLang="zh-CN" noProof="0" dirty="0"/>
          </a:p>
        </p:txBody>
      </p:sp>
    </p:spTree>
    <p:extLst>
      <p:ext uri="{BB962C8B-B14F-4D97-AF65-F5344CB8AC3E}">
        <p14:creationId xmlns:p14="http://schemas.microsoft.com/office/powerpoint/2010/main" val="14169090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bg>
      <p:bgPr>
        <a:solidFill>
          <a:schemeClr val="accent6"/>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C2501B-DEA6-190E-3633-E32F635B7CE1}"/>
              </a:ext>
            </a:extLst>
          </p:cNvPr>
          <p:cNvSpPr>
            <a:spLocks noGrp="1"/>
          </p:cNvSpPr>
          <p:nvPr>
            <p:ph type="title"/>
          </p:nvPr>
        </p:nvSpPr>
        <p:spPr>
          <a:xfrm>
            <a:off x="1484764" y="1986926"/>
            <a:ext cx="5257793" cy="2057441"/>
          </a:xfrm>
        </p:spPr>
        <p:txBody>
          <a:bodyPr>
            <a:noAutofit/>
          </a:bodyPr>
          <a:lstStyle/>
          <a:p>
            <a:r>
              <a:rPr lang="en-US" noProof="0"/>
              <a:t>Click to edit Master title style</a:t>
            </a:r>
            <a:endParaRPr lang="en-US" noProof="0" dirty="0"/>
          </a:p>
        </p:txBody>
      </p:sp>
      <p:cxnSp>
        <p:nvCxnSpPr>
          <p:cNvPr id="24" name="Straight Connector 2">
            <a:extLst>
              <a:ext uri="{FF2B5EF4-FFF2-40B4-BE49-F238E27FC236}">
                <a16:creationId xmlns:a16="http://schemas.microsoft.com/office/drawing/2014/main" id="{F1FCCFDB-D985-4322-AC87-F69214893708}"/>
              </a:ext>
            </a:extLst>
          </p:cNvPr>
          <p:cNvCxnSpPr/>
          <p:nvPr userDrawn="1"/>
        </p:nvCxnSpPr>
        <p:spPr>
          <a:xfrm>
            <a:off x="1509005" y="4172084"/>
            <a:ext cx="0" cy="760288"/>
          </a:xfrm>
          <a:prstGeom prst="line">
            <a:avLst/>
          </a:prstGeom>
          <a:noFill/>
          <a:ln w="19050" cap="flat" cmpd="sng" algn="ctr">
            <a:solidFill>
              <a:srgbClr val="D84400"/>
            </a:solidFill>
            <a:prstDash val="solid"/>
            <a:miter lim="800000"/>
          </a:ln>
          <a:effectLst/>
        </p:spPr>
      </p:cxnSp>
      <p:sp>
        <p:nvSpPr>
          <p:cNvPr id="27" name="Content placeholder 47" descr="Click icon to add picture">
            <a:extLst>
              <a:ext uri="{FF2B5EF4-FFF2-40B4-BE49-F238E27FC236}">
                <a16:creationId xmlns:a16="http://schemas.microsoft.com/office/drawing/2014/main" id="{EA8265B5-83C5-4AE9-88AB-3F2443B57F00}"/>
              </a:ext>
            </a:extLst>
          </p:cNvPr>
          <p:cNvSpPr>
            <a:spLocks noGrp="1"/>
          </p:cNvSpPr>
          <p:nvPr>
            <p:ph type="body" sz="quarter" idx="28" hasCustomPrompt="1"/>
          </p:nvPr>
        </p:nvSpPr>
        <p:spPr>
          <a:xfrm>
            <a:off x="1601366" y="4172084"/>
            <a:ext cx="1570612" cy="760288"/>
          </a:xfrm>
          <a:prstGeom prst="rect">
            <a:avLst/>
          </a:prstGeom>
        </p:spPr>
        <p:txBody>
          <a:bodyPr>
            <a:noAutofit/>
          </a:bodyPr>
          <a:lstStyle>
            <a:lvl1pPr marL="0" indent="0">
              <a:lnSpc>
                <a:spcPct val="100000"/>
              </a:lnSpc>
              <a:buNone/>
              <a:defRPr sz="1800" b="0">
                <a:solidFill>
                  <a:schemeClr val="bg1"/>
                </a:solidFill>
              </a:defRPr>
            </a:lvl1pPr>
            <a:lvl2pPr>
              <a:defRPr sz="1000"/>
            </a:lvl2pPr>
            <a:lvl3pPr>
              <a:defRPr sz="900"/>
            </a:lvl3pPr>
            <a:lvl4pPr>
              <a:defRPr sz="800"/>
            </a:lvl4pPr>
            <a:lvl5pPr>
              <a:defRPr sz="800"/>
            </a:lvl5pPr>
          </a:lstStyle>
          <a:p>
            <a:pPr lvl="0"/>
            <a:r>
              <a:rPr lang="en-US" altLang="zh-CN" noProof="0"/>
              <a:t>Click to edit Master title style </a:t>
            </a:r>
          </a:p>
        </p:txBody>
      </p:sp>
      <p:sp>
        <p:nvSpPr>
          <p:cNvPr id="47" name="Content placeholder 47">
            <a:extLst>
              <a:ext uri="{FF2B5EF4-FFF2-40B4-BE49-F238E27FC236}">
                <a16:creationId xmlns:a16="http://schemas.microsoft.com/office/drawing/2014/main" id="{0FFAAB58-ABE4-41AC-B94E-432936CE0301}"/>
              </a:ext>
            </a:extLst>
          </p:cNvPr>
          <p:cNvSpPr>
            <a:spLocks noGrp="1"/>
          </p:cNvSpPr>
          <p:nvPr>
            <p:ph type="pic" sz="quarter" idx="47" hasCustomPrompt="1"/>
          </p:nvPr>
        </p:nvSpPr>
        <p:spPr>
          <a:xfrm>
            <a:off x="6742557" y="821836"/>
            <a:ext cx="4405503" cy="5066346"/>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a:solidFill>
                  <a:schemeClr val="bg1"/>
                </a:solidFill>
              </a:defRPr>
            </a:lvl1pPr>
          </a:lstStyle>
          <a:p>
            <a:r>
              <a:rPr lang="en-US" altLang="zh-CN" noProof="0" dirty="0"/>
              <a:t>Click icon to add picture≈≈</a:t>
            </a:r>
          </a:p>
        </p:txBody>
      </p:sp>
      <p:sp>
        <p:nvSpPr>
          <p:cNvPr id="9" name="Freeform: Shape 11">
            <a:extLst>
              <a:ext uri="{FF2B5EF4-FFF2-40B4-BE49-F238E27FC236}">
                <a16:creationId xmlns:a16="http://schemas.microsoft.com/office/drawing/2014/main" id="{9ECA281C-F2CB-AE9D-DCD6-F94D3FEE2E67}"/>
              </a:ext>
            </a:extLst>
          </p:cNvPr>
          <p:cNvSpPr/>
          <p:nvPr userDrawn="1"/>
        </p:nvSpPr>
        <p:spPr>
          <a:xfrm>
            <a:off x="7441324" y="5568778"/>
            <a:ext cx="829927" cy="949454"/>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2"/>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Tree>
    <p:extLst>
      <p:ext uri="{BB962C8B-B14F-4D97-AF65-F5344CB8AC3E}">
        <p14:creationId xmlns:p14="http://schemas.microsoft.com/office/powerpoint/2010/main" val="3496649517"/>
      </p:ext>
    </p:extLst>
  </p:cSld>
  <p:clrMapOvr>
    <a:masterClrMapping/>
  </p:clrMapOvr>
  <p:extLst>
    <p:ext uri="{DCECCB84-F9BA-43D5-87BE-67443E8EF086}">
      <p15:sldGuideLst xmlns:p15="http://schemas.microsoft.com/office/powerpoint/2012/main">
        <p15:guide id="1" pos="528">
          <p15:clr>
            <a:srgbClr val="FBAE40"/>
          </p15:clr>
        </p15:guide>
        <p15:guide id="2" orient="horz" pos="528">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with Icons">
    <p:spTree>
      <p:nvGrpSpPr>
        <p:cNvPr id="1" name=""/>
        <p:cNvGrpSpPr/>
        <p:nvPr/>
      </p:nvGrpSpPr>
      <p:grpSpPr>
        <a:xfrm>
          <a:off x="0" y="0"/>
          <a:ext cx="0" cy="0"/>
          <a:chOff x="0" y="0"/>
          <a:chExt cx="0" cy="0"/>
        </a:xfrm>
      </p:grpSpPr>
      <p:sp>
        <p:nvSpPr>
          <p:cNvPr id="4" name="Freeform: Shape 6">
            <a:extLst>
              <a:ext uri="{FF2B5EF4-FFF2-40B4-BE49-F238E27FC236}">
                <a16:creationId xmlns:a16="http://schemas.microsoft.com/office/drawing/2014/main" id="{A533F602-EEC9-45F6-8223-8C8F4914919D}"/>
              </a:ext>
            </a:extLst>
          </p:cNvPr>
          <p:cNvSpPr/>
          <p:nvPr userDrawn="1"/>
        </p:nvSpPr>
        <p:spPr>
          <a:xfrm>
            <a:off x="2121636" y="2070606"/>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5" name="Freeform: Shape 7">
            <a:extLst>
              <a:ext uri="{FF2B5EF4-FFF2-40B4-BE49-F238E27FC236}">
                <a16:creationId xmlns:a16="http://schemas.microsoft.com/office/drawing/2014/main" id="{08F73F8C-5CF8-4470-AE2B-8E6D7952FF3E}"/>
              </a:ext>
            </a:extLst>
          </p:cNvPr>
          <p:cNvSpPr/>
          <p:nvPr userDrawn="1"/>
        </p:nvSpPr>
        <p:spPr>
          <a:xfrm>
            <a:off x="4174867" y="207344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6" name="Freeform: Shape 8">
            <a:extLst>
              <a:ext uri="{FF2B5EF4-FFF2-40B4-BE49-F238E27FC236}">
                <a16:creationId xmlns:a16="http://schemas.microsoft.com/office/drawing/2014/main" id="{1299AD72-44AB-4D37-ABBB-9E295508DDB5}"/>
              </a:ext>
            </a:extLst>
          </p:cNvPr>
          <p:cNvSpPr/>
          <p:nvPr userDrawn="1"/>
        </p:nvSpPr>
        <p:spPr>
          <a:xfrm>
            <a:off x="6308379" y="206452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7" name="Freeform: Shape 9">
            <a:extLst>
              <a:ext uri="{FF2B5EF4-FFF2-40B4-BE49-F238E27FC236}">
                <a16:creationId xmlns:a16="http://schemas.microsoft.com/office/drawing/2014/main" id="{834981F1-A16D-4CA2-8001-0D2A65539268}"/>
              </a:ext>
            </a:extLst>
          </p:cNvPr>
          <p:cNvSpPr/>
          <p:nvPr userDrawn="1"/>
        </p:nvSpPr>
        <p:spPr>
          <a:xfrm>
            <a:off x="8407152" y="206898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1" name="Content placeholder 47" descr="Click icon to add picture">
            <a:extLst>
              <a:ext uri="{FF2B5EF4-FFF2-40B4-BE49-F238E27FC236}">
                <a16:creationId xmlns:a16="http://schemas.microsoft.com/office/drawing/2014/main" id="{7AA46292-B7E4-4DB5-85D0-C4F19D66F86C}"/>
              </a:ext>
            </a:extLst>
          </p:cNvPr>
          <p:cNvSpPr>
            <a:spLocks noGrp="1"/>
          </p:cNvSpPr>
          <p:nvPr>
            <p:ph type="body" sz="quarter" idx="27" hasCustomPrompt="1"/>
          </p:nvPr>
        </p:nvSpPr>
        <p:spPr>
          <a:xfrm>
            <a:off x="821770" y="4416565"/>
            <a:ext cx="1877575" cy="506399"/>
          </a:xfrm>
          <a:prstGeom prst="rect">
            <a:avLst/>
          </a:prstGeom>
        </p:spPr>
        <p:txBody>
          <a:bodyPr>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2" name="Content placeholder 47">
            <a:extLst>
              <a:ext uri="{FF2B5EF4-FFF2-40B4-BE49-F238E27FC236}">
                <a16:creationId xmlns:a16="http://schemas.microsoft.com/office/drawing/2014/main" id="{382E7D57-1A1A-432F-AEA9-9730DEE1572B}"/>
              </a:ext>
            </a:extLst>
          </p:cNvPr>
          <p:cNvSpPr>
            <a:spLocks noGrp="1"/>
          </p:cNvSpPr>
          <p:nvPr>
            <p:ph type="body" sz="quarter" idx="28" hasCustomPrompt="1"/>
          </p:nvPr>
        </p:nvSpPr>
        <p:spPr>
          <a:xfrm>
            <a:off x="912627"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3" name="Content placeholder 47" descr="Click icon to add picture">
            <a:extLst>
              <a:ext uri="{FF2B5EF4-FFF2-40B4-BE49-F238E27FC236}">
                <a16:creationId xmlns:a16="http://schemas.microsoft.com/office/drawing/2014/main" id="{E51F0384-440E-45B9-91E7-78CA13DE0B98}"/>
              </a:ext>
            </a:extLst>
          </p:cNvPr>
          <p:cNvSpPr>
            <a:spLocks noGrp="1"/>
          </p:cNvSpPr>
          <p:nvPr>
            <p:ph type="body" sz="quarter" idx="49" hasCustomPrompt="1"/>
          </p:nvPr>
        </p:nvSpPr>
        <p:spPr>
          <a:xfrm>
            <a:off x="2888314" y="4416565"/>
            <a:ext cx="1877575" cy="506399"/>
          </a:xfrm>
          <a:prstGeom prst="rect">
            <a:avLst/>
          </a:prstGeom>
        </p:spPr>
        <p:txBody>
          <a:bodyPr>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4" name="Content placeholder 47">
            <a:extLst>
              <a:ext uri="{FF2B5EF4-FFF2-40B4-BE49-F238E27FC236}">
                <a16:creationId xmlns:a16="http://schemas.microsoft.com/office/drawing/2014/main" id="{35EAE525-3692-40E8-894E-B19171FF64F6}"/>
              </a:ext>
            </a:extLst>
          </p:cNvPr>
          <p:cNvSpPr>
            <a:spLocks noGrp="1"/>
          </p:cNvSpPr>
          <p:nvPr>
            <p:ph type="body" sz="quarter" idx="50" hasCustomPrompt="1"/>
          </p:nvPr>
        </p:nvSpPr>
        <p:spPr>
          <a:xfrm>
            <a:off x="2979171"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5" name="Content placeholder 47" descr="Click icon to add picture">
            <a:extLst>
              <a:ext uri="{FF2B5EF4-FFF2-40B4-BE49-F238E27FC236}">
                <a16:creationId xmlns:a16="http://schemas.microsoft.com/office/drawing/2014/main" id="{847DC539-F391-4470-96EB-486AB02DADBB}"/>
              </a:ext>
            </a:extLst>
          </p:cNvPr>
          <p:cNvSpPr>
            <a:spLocks noGrp="1"/>
          </p:cNvSpPr>
          <p:nvPr>
            <p:ph type="body" sz="quarter" idx="51" hasCustomPrompt="1"/>
          </p:nvPr>
        </p:nvSpPr>
        <p:spPr>
          <a:xfrm>
            <a:off x="5073898" y="4416565"/>
            <a:ext cx="1877575" cy="506399"/>
          </a:xfrm>
          <a:prstGeom prst="rect">
            <a:avLst/>
          </a:prstGeom>
        </p:spPr>
        <p:txBody>
          <a:bodyPr>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6" name="Content placeholder 47">
            <a:extLst>
              <a:ext uri="{FF2B5EF4-FFF2-40B4-BE49-F238E27FC236}">
                <a16:creationId xmlns:a16="http://schemas.microsoft.com/office/drawing/2014/main" id="{50988645-D146-4AFE-B87D-279279577176}"/>
              </a:ext>
            </a:extLst>
          </p:cNvPr>
          <p:cNvSpPr>
            <a:spLocks noGrp="1"/>
          </p:cNvSpPr>
          <p:nvPr>
            <p:ph type="body" sz="quarter" idx="52" hasCustomPrompt="1"/>
          </p:nvPr>
        </p:nvSpPr>
        <p:spPr>
          <a:xfrm>
            <a:off x="5164755"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7" name="Content placeholder 47" descr="Click icon to add picture">
            <a:extLst>
              <a:ext uri="{FF2B5EF4-FFF2-40B4-BE49-F238E27FC236}">
                <a16:creationId xmlns:a16="http://schemas.microsoft.com/office/drawing/2014/main" id="{6712E8AC-14E0-42CC-8037-7C1D0E044B61}"/>
              </a:ext>
            </a:extLst>
          </p:cNvPr>
          <p:cNvSpPr>
            <a:spLocks noGrp="1"/>
          </p:cNvSpPr>
          <p:nvPr>
            <p:ph type="body" sz="quarter" idx="53" hasCustomPrompt="1"/>
          </p:nvPr>
        </p:nvSpPr>
        <p:spPr>
          <a:xfrm>
            <a:off x="7259482" y="4416565"/>
            <a:ext cx="1877575" cy="506399"/>
          </a:xfrm>
          <a:prstGeom prst="rect">
            <a:avLst/>
          </a:prstGeom>
        </p:spPr>
        <p:txBody>
          <a:bodyPr>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8" name="Content placeholder 47">
            <a:extLst>
              <a:ext uri="{FF2B5EF4-FFF2-40B4-BE49-F238E27FC236}">
                <a16:creationId xmlns:a16="http://schemas.microsoft.com/office/drawing/2014/main" id="{C68DF822-6F14-4839-BD33-6874C8136EE0}"/>
              </a:ext>
            </a:extLst>
          </p:cNvPr>
          <p:cNvSpPr>
            <a:spLocks noGrp="1"/>
          </p:cNvSpPr>
          <p:nvPr>
            <p:ph type="body" sz="quarter" idx="54" hasCustomPrompt="1"/>
          </p:nvPr>
        </p:nvSpPr>
        <p:spPr>
          <a:xfrm>
            <a:off x="7350339"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9" name="Content placeholder 47" descr="Click icon to add picture">
            <a:extLst>
              <a:ext uri="{FF2B5EF4-FFF2-40B4-BE49-F238E27FC236}">
                <a16:creationId xmlns:a16="http://schemas.microsoft.com/office/drawing/2014/main" id="{2D1F75C7-DA21-4400-B066-F38190B4F520}"/>
              </a:ext>
            </a:extLst>
          </p:cNvPr>
          <p:cNvSpPr>
            <a:spLocks noGrp="1"/>
          </p:cNvSpPr>
          <p:nvPr>
            <p:ph type="body" sz="quarter" idx="55" hasCustomPrompt="1"/>
          </p:nvPr>
        </p:nvSpPr>
        <p:spPr>
          <a:xfrm>
            <a:off x="9445066" y="4416565"/>
            <a:ext cx="1877575" cy="506399"/>
          </a:xfrm>
          <a:prstGeom prst="rect">
            <a:avLst/>
          </a:prstGeom>
        </p:spPr>
        <p:txBody>
          <a:bodyPr>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0" name="Content placeholder 47">
            <a:extLst>
              <a:ext uri="{FF2B5EF4-FFF2-40B4-BE49-F238E27FC236}">
                <a16:creationId xmlns:a16="http://schemas.microsoft.com/office/drawing/2014/main" id="{F7CF6BF0-A40D-4F18-B9DF-D9C4106065D2}"/>
              </a:ext>
            </a:extLst>
          </p:cNvPr>
          <p:cNvSpPr>
            <a:spLocks noGrp="1"/>
          </p:cNvSpPr>
          <p:nvPr>
            <p:ph type="body" sz="quarter" idx="56" hasCustomPrompt="1"/>
          </p:nvPr>
        </p:nvSpPr>
        <p:spPr>
          <a:xfrm>
            <a:off x="9535923"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41" name="Content placeholder 47">
            <a:extLst>
              <a:ext uri="{FF2B5EF4-FFF2-40B4-BE49-F238E27FC236}">
                <a16:creationId xmlns:a16="http://schemas.microsoft.com/office/drawing/2014/main" id="{95C6B2A2-937E-4C7D-92E3-8A105DD43A98}"/>
              </a:ext>
            </a:extLst>
          </p:cNvPr>
          <p:cNvSpPr>
            <a:spLocks noGrp="1"/>
          </p:cNvSpPr>
          <p:nvPr>
            <p:ph type="pic" sz="quarter" idx="57"/>
          </p:nvPr>
        </p:nvSpPr>
        <p:spPr>
          <a:xfrm>
            <a:off x="983282"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en-US" altLang="zh-CN"/>
              <a:t>Click icon to add picture</a:t>
            </a:r>
            <a:endParaRPr lang="zh-CN" altLang="en-US"/>
          </a:p>
        </p:txBody>
      </p:sp>
      <p:sp>
        <p:nvSpPr>
          <p:cNvPr id="42" name="Content placeholder 47">
            <a:extLst>
              <a:ext uri="{FF2B5EF4-FFF2-40B4-BE49-F238E27FC236}">
                <a16:creationId xmlns:a16="http://schemas.microsoft.com/office/drawing/2014/main" id="{A9ECEF10-95EB-4F03-B3B1-8FC0E421618E}"/>
              </a:ext>
            </a:extLst>
          </p:cNvPr>
          <p:cNvSpPr>
            <a:spLocks noGrp="1"/>
          </p:cNvSpPr>
          <p:nvPr>
            <p:ph type="pic" sz="quarter" idx="58"/>
          </p:nvPr>
        </p:nvSpPr>
        <p:spPr>
          <a:xfrm>
            <a:off x="3109346"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en-US" altLang="zh-CN"/>
              <a:t>Click icon to add picture</a:t>
            </a:r>
            <a:endParaRPr lang="zh-CN" altLang="en-US"/>
          </a:p>
        </p:txBody>
      </p:sp>
      <p:sp>
        <p:nvSpPr>
          <p:cNvPr id="43" name="Content placeholder 47">
            <a:extLst>
              <a:ext uri="{FF2B5EF4-FFF2-40B4-BE49-F238E27FC236}">
                <a16:creationId xmlns:a16="http://schemas.microsoft.com/office/drawing/2014/main" id="{12D92FE1-9874-49B8-8FDC-F903A4843015}"/>
              </a:ext>
            </a:extLst>
          </p:cNvPr>
          <p:cNvSpPr>
            <a:spLocks noGrp="1"/>
          </p:cNvSpPr>
          <p:nvPr>
            <p:ph type="pic" sz="quarter" idx="59"/>
          </p:nvPr>
        </p:nvSpPr>
        <p:spPr>
          <a:xfrm>
            <a:off x="5235410"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en-US" altLang="zh-CN"/>
              <a:t>Click icon to add picture</a:t>
            </a:r>
            <a:endParaRPr lang="zh-CN" altLang="en-US"/>
          </a:p>
        </p:txBody>
      </p:sp>
      <p:sp>
        <p:nvSpPr>
          <p:cNvPr id="44" name="Content placeholder 47">
            <a:extLst>
              <a:ext uri="{FF2B5EF4-FFF2-40B4-BE49-F238E27FC236}">
                <a16:creationId xmlns:a16="http://schemas.microsoft.com/office/drawing/2014/main" id="{12070F52-AB91-476E-9FE0-5403568A11DD}"/>
              </a:ext>
            </a:extLst>
          </p:cNvPr>
          <p:cNvSpPr>
            <a:spLocks noGrp="1"/>
          </p:cNvSpPr>
          <p:nvPr>
            <p:ph type="pic" sz="quarter" idx="60"/>
          </p:nvPr>
        </p:nvSpPr>
        <p:spPr>
          <a:xfrm>
            <a:off x="7361474"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en-US" altLang="zh-CN"/>
              <a:t>Click icon to add picture</a:t>
            </a:r>
            <a:endParaRPr lang="zh-CN" altLang="en-US"/>
          </a:p>
        </p:txBody>
      </p:sp>
      <p:sp>
        <p:nvSpPr>
          <p:cNvPr id="45" name="Content placeholder 47">
            <a:extLst>
              <a:ext uri="{FF2B5EF4-FFF2-40B4-BE49-F238E27FC236}">
                <a16:creationId xmlns:a16="http://schemas.microsoft.com/office/drawing/2014/main" id="{13AE459B-26D7-43FC-BE0B-EF7B119D7D40}"/>
              </a:ext>
            </a:extLst>
          </p:cNvPr>
          <p:cNvSpPr>
            <a:spLocks noGrp="1"/>
          </p:cNvSpPr>
          <p:nvPr>
            <p:ph type="pic" sz="quarter" idx="61"/>
          </p:nvPr>
        </p:nvSpPr>
        <p:spPr>
          <a:xfrm>
            <a:off x="9487536"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en-US" altLang="zh-CN"/>
              <a:t>Click icon to add picture</a:t>
            </a:r>
            <a:endParaRPr lang="zh-CN" altLang="en-US"/>
          </a:p>
        </p:txBody>
      </p:sp>
      <p:sp>
        <p:nvSpPr>
          <p:cNvPr id="25" name="Title Placeholder 4">
            <a:extLst>
              <a:ext uri="{FF2B5EF4-FFF2-40B4-BE49-F238E27FC236}">
                <a16:creationId xmlns:a16="http://schemas.microsoft.com/office/drawing/2014/main" id="{C8ECEE37-7B17-4FD7-2612-FBD357E104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lvl1pPr>
          </a:lstStyle>
          <a:p>
            <a:r>
              <a:rPr lang="en-US"/>
              <a:t>Click to edit Master title style</a:t>
            </a:r>
            <a:endParaRPr lang="en-US" dirty="0"/>
          </a:p>
        </p:txBody>
      </p:sp>
      <p:sp>
        <p:nvSpPr>
          <p:cNvPr id="2" name="Footer Placeholder 1">
            <a:extLst>
              <a:ext uri="{FF2B5EF4-FFF2-40B4-BE49-F238E27FC236}">
                <a16:creationId xmlns:a16="http://schemas.microsoft.com/office/drawing/2014/main" id="{F7F2CD23-FF0B-8184-9F40-957043412F1C}"/>
              </a:ext>
            </a:extLst>
          </p:cNvPr>
          <p:cNvSpPr>
            <a:spLocks noGrp="1"/>
          </p:cNvSpPr>
          <p:nvPr>
            <p:ph type="ftr" sz="quarter" idx="62"/>
          </p:nvPr>
        </p:nvSpPr>
        <p:spPr/>
        <p:txBody>
          <a:bodyPr>
            <a:noAutofit/>
          </a:bodyPr>
          <a:lstStyle/>
          <a:p>
            <a:r>
              <a:rPr lang="en-US" noProof="0" dirty="0"/>
              <a:t>Presentation Title</a:t>
            </a:r>
          </a:p>
        </p:txBody>
      </p:sp>
      <p:sp>
        <p:nvSpPr>
          <p:cNvPr id="3" name="Slide Number Placeholder 2">
            <a:extLst>
              <a:ext uri="{FF2B5EF4-FFF2-40B4-BE49-F238E27FC236}">
                <a16:creationId xmlns:a16="http://schemas.microsoft.com/office/drawing/2014/main" id="{7876D293-58F2-B8E9-6576-2676F210D7CF}"/>
              </a:ext>
            </a:extLst>
          </p:cNvPr>
          <p:cNvSpPr>
            <a:spLocks noGrp="1"/>
          </p:cNvSpPr>
          <p:nvPr>
            <p:ph type="sldNum" sz="quarter" idx="63"/>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6933173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32" name="Content placeholder 47">
            <a:extLst>
              <a:ext uri="{FF2B5EF4-FFF2-40B4-BE49-F238E27FC236}">
                <a16:creationId xmlns:a16="http://schemas.microsoft.com/office/drawing/2014/main" id="{67FF6BA4-2B1B-4B51-9FE3-A67E3DCC3184}"/>
              </a:ext>
            </a:extLst>
          </p:cNvPr>
          <p:cNvSpPr>
            <a:spLocks noGrp="1"/>
          </p:cNvSpPr>
          <p:nvPr>
            <p:ph type="body" sz="quarter" idx="32" hasCustomPrompt="1"/>
          </p:nvPr>
        </p:nvSpPr>
        <p:spPr>
          <a:xfrm>
            <a:off x="838200" y="2929823"/>
            <a:ext cx="1865376" cy="2464293"/>
          </a:xfrm>
          <a:prstGeom prst="rect">
            <a:avLst/>
          </a:prstGeom>
          <a:ln w="19050">
            <a:solidFill>
              <a:schemeClr val="bg1"/>
            </a:solidFill>
          </a:ln>
        </p:spPr>
        <p:txBody>
          <a:bodyPr tIns="219456">
            <a:noAutofit/>
          </a:bodyPr>
          <a:lstStyle>
            <a:lvl1pPr marL="0" indent="0" algn="ctr">
              <a:lnSpc>
                <a:spcPct val="100000"/>
              </a:lnSpc>
              <a:spcBef>
                <a:spcPts val="0"/>
              </a:spcBef>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0" name="Content placeholder 47">
            <a:extLst>
              <a:ext uri="{FF2B5EF4-FFF2-40B4-BE49-F238E27FC236}">
                <a16:creationId xmlns:a16="http://schemas.microsoft.com/office/drawing/2014/main" id="{88E2377A-ED6B-4D69-A9DC-647CB22A5204}"/>
              </a:ext>
            </a:extLst>
          </p:cNvPr>
          <p:cNvSpPr>
            <a:spLocks noGrp="1"/>
          </p:cNvSpPr>
          <p:nvPr>
            <p:ph type="body" sz="quarter" idx="50" hasCustomPrompt="1"/>
          </p:nvPr>
        </p:nvSpPr>
        <p:spPr>
          <a:xfrm>
            <a:off x="3000303" y="2929823"/>
            <a:ext cx="1867186" cy="2471878"/>
          </a:xfrm>
          <a:prstGeom prst="rect">
            <a:avLst/>
          </a:prstGeom>
          <a:ln w="19050">
            <a:solidFill>
              <a:schemeClr val="bg1"/>
            </a:solidFill>
          </a:ln>
        </p:spPr>
        <p:txBody>
          <a:bodyPr tIns="219456">
            <a:noAutofit/>
          </a:bodyPr>
          <a:lstStyle>
            <a:lvl1pPr marL="0" indent="0" algn="ctr">
              <a:lnSpc>
                <a:spcPct val="100000"/>
              </a:lnSpc>
              <a:spcBef>
                <a:spcPts val="0"/>
              </a:spcBef>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1" name="Content placeholder 47">
            <a:extLst>
              <a:ext uri="{FF2B5EF4-FFF2-40B4-BE49-F238E27FC236}">
                <a16:creationId xmlns:a16="http://schemas.microsoft.com/office/drawing/2014/main" id="{ECC27D7D-FA65-E93F-3C7E-AADBF7E0CC2C}"/>
              </a:ext>
            </a:extLst>
          </p:cNvPr>
          <p:cNvSpPr>
            <a:spLocks noGrp="1"/>
          </p:cNvSpPr>
          <p:nvPr>
            <p:ph type="body" sz="quarter" idx="51" hasCustomPrompt="1"/>
          </p:nvPr>
        </p:nvSpPr>
        <p:spPr>
          <a:xfrm>
            <a:off x="5164216" y="2929823"/>
            <a:ext cx="1865376" cy="2464293"/>
          </a:xfrm>
          <a:prstGeom prst="rect">
            <a:avLst/>
          </a:prstGeom>
          <a:ln w="19050">
            <a:solidFill>
              <a:schemeClr val="bg1"/>
            </a:solidFill>
          </a:ln>
        </p:spPr>
        <p:txBody>
          <a:bodyPr tIns="219456">
            <a:noAutofit/>
          </a:bodyPr>
          <a:lstStyle>
            <a:lvl1pPr marL="0" indent="0" algn="ctr">
              <a:lnSpc>
                <a:spcPct val="100000"/>
              </a:lnSpc>
              <a:spcBef>
                <a:spcPts val="0"/>
              </a:spcBef>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3" name="Content placeholder 47">
            <a:extLst>
              <a:ext uri="{FF2B5EF4-FFF2-40B4-BE49-F238E27FC236}">
                <a16:creationId xmlns:a16="http://schemas.microsoft.com/office/drawing/2014/main" id="{DF5280E4-E86B-9E17-04A1-072A8148C3BD}"/>
              </a:ext>
            </a:extLst>
          </p:cNvPr>
          <p:cNvSpPr>
            <a:spLocks noGrp="1"/>
          </p:cNvSpPr>
          <p:nvPr>
            <p:ph type="body" sz="quarter" idx="52" hasCustomPrompt="1"/>
          </p:nvPr>
        </p:nvSpPr>
        <p:spPr>
          <a:xfrm>
            <a:off x="7326319" y="2929823"/>
            <a:ext cx="1865376" cy="2464293"/>
          </a:xfrm>
          <a:prstGeom prst="rect">
            <a:avLst/>
          </a:prstGeom>
          <a:ln w="19050">
            <a:solidFill>
              <a:schemeClr val="bg1"/>
            </a:solidFill>
          </a:ln>
        </p:spPr>
        <p:txBody>
          <a:bodyPr tIns="219456">
            <a:noAutofit/>
          </a:bodyPr>
          <a:lstStyle>
            <a:lvl1pPr marL="0" indent="0" algn="ctr">
              <a:lnSpc>
                <a:spcPct val="100000"/>
              </a:lnSpc>
              <a:spcBef>
                <a:spcPts val="0"/>
              </a:spcBef>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7" name="Content placeholder 47">
            <a:extLst>
              <a:ext uri="{FF2B5EF4-FFF2-40B4-BE49-F238E27FC236}">
                <a16:creationId xmlns:a16="http://schemas.microsoft.com/office/drawing/2014/main" id="{42F4F0D3-AF64-7F92-FF1C-F5D1DC62A388}"/>
              </a:ext>
            </a:extLst>
          </p:cNvPr>
          <p:cNvSpPr>
            <a:spLocks noGrp="1"/>
          </p:cNvSpPr>
          <p:nvPr>
            <p:ph type="body" sz="quarter" idx="53" hasCustomPrompt="1"/>
          </p:nvPr>
        </p:nvSpPr>
        <p:spPr>
          <a:xfrm>
            <a:off x="9488424" y="2929823"/>
            <a:ext cx="1865376" cy="2464293"/>
          </a:xfrm>
          <a:prstGeom prst="rect">
            <a:avLst/>
          </a:prstGeom>
          <a:ln w="19050">
            <a:solidFill>
              <a:schemeClr val="bg1"/>
            </a:solidFill>
          </a:ln>
        </p:spPr>
        <p:txBody>
          <a:bodyPr tIns="219456">
            <a:noAutofit/>
          </a:bodyPr>
          <a:lstStyle>
            <a:lvl1pPr marL="0" indent="0" algn="ctr">
              <a:lnSpc>
                <a:spcPct val="100000"/>
              </a:lnSpc>
              <a:spcBef>
                <a:spcPts val="0"/>
              </a:spcBef>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7" name="Content placeholder 47">
            <a:extLst>
              <a:ext uri="{FF2B5EF4-FFF2-40B4-BE49-F238E27FC236}">
                <a16:creationId xmlns:a16="http://schemas.microsoft.com/office/drawing/2014/main" id="{43D089D6-48B5-43AB-A887-EEF910BA9161}"/>
              </a:ext>
            </a:extLst>
          </p:cNvPr>
          <p:cNvSpPr>
            <a:spLocks noGrp="1"/>
          </p:cNvSpPr>
          <p:nvPr>
            <p:ph type="body" sz="quarter" idx="27" hasCustomPrompt="1"/>
          </p:nvPr>
        </p:nvSpPr>
        <p:spPr>
          <a:xfrm>
            <a:off x="838200" y="2067143"/>
            <a:ext cx="1865376" cy="866219"/>
          </a:xfrm>
          <a:prstGeom prst="rect">
            <a:avLst/>
          </a:prstGeom>
          <a:ln w="19050">
            <a:solidFill>
              <a:schemeClr val="bg1"/>
            </a:solidFill>
          </a:ln>
        </p:spPr>
        <p:txBody>
          <a:bodyPr anchor="ctr">
            <a:noAutofit/>
          </a:bodyPr>
          <a:lstStyle>
            <a:lvl1pPr marL="0" indent="0" algn="ctr">
              <a:lnSpc>
                <a:spcPct val="100000"/>
              </a:lnSpc>
              <a:buFontTx/>
              <a:buNone/>
              <a:defRPr sz="1800" b="1" i="0">
                <a:solidFill>
                  <a:schemeClr val="bg1"/>
                </a:solidFill>
                <a:latin typeface="+mn-lt"/>
              </a:defRPr>
            </a:lvl1pPr>
          </a:lstStyle>
          <a:p>
            <a:pPr lvl="0"/>
            <a:r>
              <a:rPr lang="en-US" altLang="zh-CN" dirty="0"/>
              <a:t>Click to edit Master title style</a:t>
            </a:r>
            <a:endParaRPr lang="zh-CN" altLang="en-US" dirty="0"/>
          </a:p>
        </p:txBody>
      </p:sp>
      <p:sp>
        <p:nvSpPr>
          <p:cNvPr id="24" name="Title Placeholder 4">
            <a:extLst>
              <a:ext uri="{FF2B5EF4-FFF2-40B4-BE49-F238E27FC236}">
                <a16:creationId xmlns:a16="http://schemas.microsoft.com/office/drawing/2014/main" id="{69ABDED2-7EB3-3ABE-90D0-E6C00F806D0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lvl1pPr>
          </a:lstStyle>
          <a:p>
            <a:r>
              <a:rPr lang="en-US"/>
              <a:t>Click to edit Master title style</a:t>
            </a:r>
            <a:endParaRPr lang="en-US" dirty="0"/>
          </a:p>
        </p:txBody>
      </p:sp>
      <p:sp>
        <p:nvSpPr>
          <p:cNvPr id="25" name="Content placeholder 47">
            <a:extLst>
              <a:ext uri="{FF2B5EF4-FFF2-40B4-BE49-F238E27FC236}">
                <a16:creationId xmlns:a16="http://schemas.microsoft.com/office/drawing/2014/main" id="{476A31DC-7395-007C-8BA1-C38E5B289CF5}"/>
              </a:ext>
            </a:extLst>
          </p:cNvPr>
          <p:cNvSpPr>
            <a:spLocks noGrp="1"/>
          </p:cNvSpPr>
          <p:nvPr>
            <p:ph type="body" sz="quarter" idx="46" hasCustomPrompt="1"/>
          </p:nvPr>
        </p:nvSpPr>
        <p:spPr>
          <a:xfrm>
            <a:off x="3000756" y="2067143"/>
            <a:ext cx="1865376" cy="866219"/>
          </a:xfrm>
          <a:prstGeom prst="rect">
            <a:avLst/>
          </a:prstGeom>
          <a:ln w="19050">
            <a:solidFill>
              <a:schemeClr val="bg1"/>
            </a:solidFill>
          </a:ln>
        </p:spPr>
        <p:txBody>
          <a:bodyPr anchor="ctr">
            <a:noAutofit/>
          </a:bodyPr>
          <a:lstStyle>
            <a:lvl1pPr marL="0" indent="0" algn="ctr">
              <a:lnSpc>
                <a:spcPct val="100000"/>
              </a:lnSpc>
              <a:buFontTx/>
              <a:buNone/>
              <a:defRPr sz="1800" b="1" i="0">
                <a:solidFill>
                  <a:schemeClr val="bg1"/>
                </a:solidFill>
                <a:latin typeface="+mn-lt"/>
              </a:defRPr>
            </a:lvl1pPr>
          </a:lstStyle>
          <a:p>
            <a:pPr lvl="0"/>
            <a:r>
              <a:rPr lang="en-US" altLang="zh-CN" dirty="0"/>
              <a:t>Click to edit Master title style</a:t>
            </a:r>
            <a:endParaRPr lang="zh-CN" altLang="en-US" dirty="0"/>
          </a:p>
        </p:txBody>
      </p:sp>
      <p:sp>
        <p:nvSpPr>
          <p:cNvPr id="26" name="Content placeholder 47">
            <a:extLst>
              <a:ext uri="{FF2B5EF4-FFF2-40B4-BE49-F238E27FC236}">
                <a16:creationId xmlns:a16="http://schemas.microsoft.com/office/drawing/2014/main" id="{35CE0786-D87B-DD89-C418-C53C1B7E610B}"/>
              </a:ext>
            </a:extLst>
          </p:cNvPr>
          <p:cNvSpPr>
            <a:spLocks noGrp="1"/>
          </p:cNvSpPr>
          <p:nvPr>
            <p:ph type="body" sz="quarter" idx="47" hasCustomPrompt="1"/>
          </p:nvPr>
        </p:nvSpPr>
        <p:spPr>
          <a:xfrm>
            <a:off x="5163312" y="2067143"/>
            <a:ext cx="1865376" cy="866219"/>
          </a:xfrm>
          <a:prstGeom prst="rect">
            <a:avLst/>
          </a:prstGeom>
          <a:ln w="19050">
            <a:solidFill>
              <a:schemeClr val="bg1"/>
            </a:solidFill>
          </a:ln>
        </p:spPr>
        <p:txBody>
          <a:bodyPr anchor="ctr">
            <a:noAutofit/>
          </a:bodyPr>
          <a:lstStyle>
            <a:lvl1pPr marL="0" indent="0" algn="ctr">
              <a:lnSpc>
                <a:spcPct val="100000"/>
              </a:lnSpc>
              <a:buFontTx/>
              <a:buNone/>
              <a:defRPr sz="1800" b="1" i="0">
                <a:solidFill>
                  <a:schemeClr val="bg1"/>
                </a:solidFill>
                <a:latin typeface="+mn-lt"/>
              </a:defRPr>
            </a:lvl1pPr>
          </a:lstStyle>
          <a:p>
            <a:pPr lvl="0"/>
            <a:r>
              <a:rPr lang="en-US" altLang="zh-CN" dirty="0"/>
              <a:t>Click to edit Master title style</a:t>
            </a:r>
            <a:endParaRPr lang="zh-CN" altLang="en-US" dirty="0"/>
          </a:p>
        </p:txBody>
      </p:sp>
      <p:sp>
        <p:nvSpPr>
          <p:cNvPr id="28" name="Content placeholder 47">
            <a:extLst>
              <a:ext uri="{FF2B5EF4-FFF2-40B4-BE49-F238E27FC236}">
                <a16:creationId xmlns:a16="http://schemas.microsoft.com/office/drawing/2014/main" id="{7C7F2E6C-1DCD-3C6A-4830-5BF230A3AAB2}"/>
              </a:ext>
            </a:extLst>
          </p:cNvPr>
          <p:cNvSpPr>
            <a:spLocks noGrp="1"/>
          </p:cNvSpPr>
          <p:nvPr>
            <p:ph type="body" sz="quarter" idx="48" hasCustomPrompt="1"/>
          </p:nvPr>
        </p:nvSpPr>
        <p:spPr>
          <a:xfrm>
            <a:off x="7325868" y="2067143"/>
            <a:ext cx="1865376" cy="866219"/>
          </a:xfrm>
          <a:prstGeom prst="rect">
            <a:avLst/>
          </a:prstGeom>
          <a:ln w="19050">
            <a:solidFill>
              <a:schemeClr val="bg1"/>
            </a:solidFill>
          </a:ln>
        </p:spPr>
        <p:txBody>
          <a:bodyPr anchor="ctr">
            <a:noAutofit/>
          </a:bodyPr>
          <a:lstStyle>
            <a:lvl1pPr marL="0" indent="0" algn="ctr">
              <a:lnSpc>
                <a:spcPct val="100000"/>
              </a:lnSpc>
              <a:buFontTx/>
              <a:buNone/>
              <a:defRPr sz="1800" b="1" i="0">
                <a:solidFill>
                  <a:schemeClr val="bg1"/>
                </a:solidFill>
                <a:latin typeface="+mn-lt"/>
              </a:defRPr>
            </a:lvl1pPr>
          </a:lstStyle>
          <a:p>
            <a:pPr lvl="0"/>
            <a:r>
              <a:rPr lang="en-US" altLang="zh-CN" dirty="0"/>
              <a:t>Click to edit Master title style</a:t>
            </a:r>
            <a:endParaRPr lang="zh-CN" altLang="en-US" dirty="0"/>
          </a:p>
        </p:txBody>
      </p:sp>
      <p:sp>
        <p:nvSpPr>
          <p:cNvPr id="29" name="Content placeholder 47">
            <a:extLst>
              <a:ext uri="{FF2B5EF4-FFF2-40B4-BE49-F238E27FC236}">
                <a16:creationId xmlns:a16="http://schemas.microsoft.com/office/drawing/2014/main" id="{56A87F6E-D6C5-8903-BC20-313810046034}"/>
              </a:ext>
            </a:extLst>
          </p:cNvPr>
          <p:cNvSpPr>
            <a:spLocks noGrp="1"/>
          </p:cNvSpPr>
          <p:nvPr>
            <p:ph type="body" sz="quarter" idx="49" hasCustomPrompt="1"/>
          </p:nvPr>
        </p:nvSpPr>
        <p:spPr>
          <a:xfrm>
            <a:off x="9488424" y="2067143"/>
            <a:ext cx="1865376" cy="866219"/>
          </a:xfrm>
          <a:prstGeom prst="rect">
            <a:avLst/>
          </a:prstGeom>
          <a:ln w="19050">
            <a:solidFill>
              <a:schemeClr val="bg1"/>
            </a:solidFill>
          </a:ln>
        </p:spPr>
        <p:txBody>
          <a:bodyPr anchor="ctr">
            <a:noAutofit/>
          </a:bodyPr>
          <a:lstStyle>
            <a:lvl1pPr marL="0" indent="0" algn="ctr">
              <a:lnSpc>
                <a:spcPct val="100000"/>
              </a:lnSpc>
              <a:buFontTx/>
              <a:buNone/>
              <a:defRPr sz="1800" b="1" i="0">
                <a:solidFill>
                  <a:schemeClr val="bg1"/>
                </a:solidFill>
                <a:latin typeface="+mn-lt"/>
              </a:defRPr>
            </a:lvl1pPr>
          </a:lstStyle>
          <a:p>
            <a:pPr lvl="0"/>
            <a:r>
              <a:rPr lang="en-US" altLang="zh-CN" dirty="0"/>
              <a:t>Click to edit Master title style</a:t>
            </a:r>
            <a:endParaRPr lang="zh-CN" altLang="en-US" dirty="0"/>
          </a:p>
        </p:txBody>
      </p:sp>
      <p:sp>
        <p:nvSpPr>
          <p:cNvPr id="11" name="Footer Placeholder 10">
            <a:extLst>
              <a:ext uri="{FF2B5EF4-FFF2-40B4-BE49-F238E27FC236}">
                <a16:creationId xmlns:a16="http://schemas.microsoft.com/office/drawing/2014/main" id="{7218367E-FDD8-A1F8-8E0F-A365771B85F7}"/>
              </a:ext>
            </a:extLst>
          </p:cNvPr>
          <p:cNvSpPr>
            <a:spLocks noGrp="1"/>
          </p:cNvSpPr>
          <p:nvPr>
            <p:ph type="ftr" sz="quarter" idx="54"/>
          </p:nvPr>
        </p:nvSpPr>
        <p:spPr/>
        <p:txBody>
          <a:bodyPr>
            <a:noAutofit/>
          </a:bodyPr>
          <a:lstStyle/>
          <a:p>
            <a:r>
              <a:rPr lang="en-US" noProof="0" dirty="0"/>
              <a:t>Presentation Title</a:t>
            </a:r>
          </a:p>
        </p:txBody>
      </p:sp>
      <p:sp>
        <p:nvSpPr>
          <p:cNvPr id="12" name="Slide Number Placeholder 11">
            <a:extLst>
              <a:ext uri="{FF2B5EF4-FFF2-40B4-BE49-F238E27FC236}">
                <a16:creationId xmlns:a16="http://schemas.microsoft.com/office/drawing/2014/main" id="{77ECE300-0AB8-85A0-D4D3-B948DDA7B00F}"/>
              </a:ext>
            </a:extLst>
          </p:cNvPr>
          <p:cNvSpPr>
            <a:spLocks noGrp="1"/>
          </p:cNvSpPr>
          <p:nvPr>
            <p:ph type="sldNum" sz="quarter" idx="55"/>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26498592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66" name="Freeform: Shape 25">
            <a:extLst>
              <a:ext uri="{FF2B5EF4-FFF2-40B4-BE49-F238E27FC236}">
                <a16:creationId xmlns:a16="http://schemas.microsoft.com/office/drawing/2014/main" id="{D61EE2E4-C5DD-4944-B70C-8F0A3F741A59}"/>
              </a:ext>
            </a:extLst>
          </p:cNvPr>
          <p:cNvSpPr/>
          <p:nvPr userDrawn="1"/>
        </p:nvSpPr>
        <p:spPr>
          <a:xfrm>
            <a:off x="1295508" y="3039919"/>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ysClr val="window" lastClr="FFFFFF"/>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67" name="Freeform: Shape 26">
            <a:extLst>
              <a:ext uri="{FF2B5EF4-FFF2-40B4-BE49-F238E27FC236}">
                <a16:creationId xmlns:a16="http://schemas.microsoft.com/office/drawing/2014/main" id="{91FA36A8-94E8-4069-B957-F7145D77BD5F}"/>
              </a:ext>
            </a:extLst>
          </p:cNvPr>
          <p:cNvSpPr/>
          <p:nvPr userDrawn="1"/>
        </p:nvSpPr>
        <p:spPr>
          <a:xfrm>
            <a:off x="3670763" y="1677046"/>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ysClr val="window" lastClr="FFFFFF"/>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68" name="Freeform: Shape 27">
            <a:extLst>
              <a:ext uri="{FF2B5EF4-FFF2-40B4-BE49-F238E27FC236}">
                <a16:creationId xmlns:a16="http://schemas.microsoft.com/office/drawing/2014/main" id="{7D38D67C-B6B8-4EB2-BC07-4A8128F44D16}"/>
              </a:ext>
            </a:extLst>
          </p:cNvPr>
          <p:cNvSpPr/>
          <p:nvPr userDrawn="1"/>
        </p:nvSpPr>
        <p:spPr>
          <a:xfrm>
            <a:off x="4865676" y="3722308"/>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ysClr val="window" lastClr="FFFFFF"/>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69" name="Freeform: Shape 28">
            <a:extLst>
              <a:ext uri="{FF2B5EF4-FFF2-40B4-BE49-F238E27FC236}">
                <a16:creationId xmlns:a16="http://schemas.microsoft.com/office/drawing/2014/main" id="{6B2E4C8C-D96E-4A66-A3D2-3580DACCF801}"/>
              </a:ext>
            </a:extLst>
          </p:cNvPr>
          <p:cNvSpPr/>
          <p:nvPr userDrawn="1"/>
        </p:nvSpPr>
        <p:spPr>
          <a:xfrm>
            <a:off x="7245668" y="3725411"/>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ysClr val="window" lastClr="FFFFFF"/>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0" name="Freeform: Shape 29">
            <a:extLst>
              <a:ext uri="{FF2B5EF4-FFF2-40B4-BE49-F238E27FC236}">
                <a16:creationId xmlns:a16="http://schemas.microsoft.com/office/drawing/2014/main" id="{74E0B8B0-45C7-4733-BBDC-B82F9307E431}"/>
              </a:ext>
            </a:extLst>
          </p:cNvPr>
          <p:cNvSpPr/>
          <p:nvPr userDrawn="1"/>
        </p:nvSpPr>
        <p:spPr>
          <a:xfrm>
            <a:off x="8440729" y="1677046"/>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ysClr val="window" lastClr="FFFFFF"/>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1" name="Freeform: Shape 30">
            <a:extLst>
              <a:ext uri="{FF2B5EF4-FFF2-40B4-BE49-F238E27FC236}">
                <a16:creationId xmlns:a16="http://schemas.microsoft.com/office/drawing/2014/main" id="{F0BBECC2-631C-4C53-A9E8-6C87D48A3B01}"/>
              </a:ext>
            </a:extLst>
          </p:cNvPr>
          <p:cNvSpPr/>
          <p:nvPr userDrawn="1"/>
        </p:nvSpPr>
        <p:spPr>
          <a:xfrm>
            <a:off x="1274779" y="1667026"/>
            <a:ext cx="7152768" cy="2736950"/>
          </a:xfrm>
          <a:custGeom>
            <a:avLst/>
            <a:gdLst>
              <a:gd name="connsiteX0" fmla="*/ 0 w 5958191"/>
              <a:gd name="connsiteY0" fmla="*/ 2052536 h 2733472"/>
              <a:gd name="connsiteX1" fmla="*/ 1186774 w 5958191"/>
              <a:gd name="connsiteY1" fmla="*/ 1361872 h 2733472"/>
              <a:gd name="connsiteX2" fmla="*/ 2368685 w 5958191"/>
              <a:gd name="connsiteY2" fmla="*/ 2057400 h 2733472"/>
              <a:gd name="connsiteX3" fmla="*/ 2378413 w 5958191"/>
              <a:gd name="connsiteY3" fmla="*/ 690664 h 2733472"/>
              <a:gd name="connsiteX4" fmla="*/ 3570051 w 5958191"/>
              <a:gd name="connsiteY4" fmla="*/ 0 h 2733472"/>
              <a:gd name="connsiteX5" fmla="*/ 4761689 w 5958191"/>
              <a:gd name="connsiteY5" fmla="*/ 680936 h 2733472"/>
              <a:gd name="connsiteX6" fmla="*/ 4756825 w 5958191"/>
              <a:gd name="connsiteY6" fmla="*/ 2052536 h 2733472"/>
              <a:gd name="connsiteX7" fmla="*/ 5958191 w 5958191"/>
              <a:gd name="connsiteY7" fmla="*/ 2733472 h 2733472"/>
              <a:gd name="connsiteX8" fmla="*/ 5958191 w 5958191"/>
              <a:gd name="connsiteY8" fmla="*/ 2733472 h 2733472"/>
              <a:gd name="connsiteX0" fmla="*/ 0 w 7159557"/>
              <a:gd name="connsiteY0" fmla="*/ 2052536 h 2733472"/>
              <a:gd name="connsiteX1" fmla="*/ 1186774 w 7159557"/>
              <a:gd name="connsiteY1" fmla="*/ 1361872 h 2733472"/>
              <a:gd name="connsiteX2" fmla="*/ 2368685 w 7159557"/>
              <a:gd name="connsiteY2" fmla="*/ 2057400 h 2733472"/>
              <a:gd name="connsiteX3" fmla="*/ 2378413 w 7159557"/>
              <a:gd name="connsiteY3" fmla="*/ 690664 h 2733472"/>
              <a:gd name="connsiteX4" fmla="*/ 3570051 w 7159557"/>
              <a:gd name="connsiteY4" fmla="*/ 0 h 2733472"/>
              <a:gd name="connsiteX5" fmla="*/ 4761689 w 7159557"/>
              <a:gd name="connsiteY5" fmla="*/ 680936 h 2733472"/>
              <a:gd name="connsiteX6" fmla="*/ 4756825 w 7159557"/>
              <a:gd name="connsiteY6" fmla="*/ 2052536 h 2733472"/>
              <a:gd name="connsiteX7" fmla="*/ 5958191 w 7159557"/>
              <a:gd name="connsiteY7" fmla="*/ 2733472 h 2733472"/>
              <a:gd name="connsiteX8" fmla="*/ 7159557 w 7159557"/>
              <a:gd name="connsiteY8" fmla="*/ 2067128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62264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57400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52536 h 2733472"/>
              <a:gd name="connsiteX0" fmla="*/ 0 w 7159556"/>
              <a:gd name="connsiteY0" fmla="*/ 2052536 h 2733472"/>
              <a:gd name="connsiteX1" fmla="*/ 1186774 w 7159556"/>
              <a:gd name="connsiteY1" fmla="*/ 1361872 h 2733472"/>
              <a:gd name="connsiteX2" fmla="*/ 2368685 w 7159556"/>
              <a:gd name="connsiteY2" fmla="*/ 2057400 h 2733472"/>
              <a:gd name="connsiteX3" fmla="*/ 2378413 w 7159556"/>
              <a:gd name="connsiteY3" fmla="*/ 690664 h 2733472"/>
              <a:gd name="connsiteX4" fmla="*/ 3570051 w 7159556"/>
              <a:gd name="connsiteY4" fmla="*/ 0 h 2733472"/>
              <a:gd name="connsiteX5" fmla="*/ 4761689 w 7159556"/>
              <a:gd name="connsiteY5" fmla="*/ 680936 h 2733472"/>
              <a:gd name="connsiteX6" fmla="*/ 4756825 w 7159556"/>
              <a:gd name="connsiteY6" fmla="*/ 2052536 h 2733472"/>
              <a:gd name="connsiteX7" fmla="*/ 5958191 w 7159556"/>
              <a:gd name="connsiteY7" fmla="*/ 2733472 h 2733472"/>
              <a:gd name="connsiteX8" fmla="*/ 7159556 w 7159556"/>
              <a:gd name="connsiteY8" fmla="*/ 2052536 h 2733472"/>
              <a:gd name="connsiteX0" fmla="*/ 0 w 7145649"/>
              <a:gd name="connsiteY0" fmla="*/ 2049060 h 2733472"/>
              <a:gd name="connsiteX1" fmla="*/ 1172867 w 7145649"/>
              <a:gd name="connsiteY1" fmla="*/ 1361872 h 2733472"/>
              <a:gd name="connsiteX2" fmla="*/ 2354778 w 7145649"/>
              <a:gd name="connsiteY2" fmla="*/ 2057400 h 2733472"/>
              <a:gd name="connsiteX3" fmla="*/ 2364506 w 7145649"/>
              <a:gd name="connsiteY3" fmla="*/ 690664 h 2733472"/>
              <a:gd name="connsiteX4" fmla="*/ 3556144 w 7145649"/>
              <a:gd name="connsiteY4" fmla="*/ 0 h 2733472"/>
              <a:gd name="connsiteX5" fmla="*/ 4747782 w 7145649"/>
              <a:gd name="connsiteY5" fmla="*/ 680936 h 2733472"/>
              <a:gd name="connsiteX6" fmla="*/ 4742918 w 7145649"/>
              <a:gd name="connsiteY6" fmla="*/ 2052536 h 2733472"/>
              <a:gd name="connsiteX7" fmla="*/ 5944284 w 7145649"/>
              <a:gd name="connsiteY7" fmla="*/ 2733472 h 2733472"/>
              <a:gd name="connsiteX8" fmla="*/ 7145649 w 7145649"/>
              <a:gd name="connsiteY8" fmla="*/ 2052536 h 2733472"/>
              <a:gd name="connsiteX0" fmla="*/ 0 w 7156079"/>
              <a:gd name="connsiteY0" fmla="*/ 2035152 h 2733472"/>
              <a:gd name="connsiteX1" fmla="*/ 1183297 w 7156079"/>
              <a:gd name="connsiteY1" fmla="*/ 1361872 h 2733472"/>
              <a:gd name="connsiteX2" fmla="*/ 2365208 w 7156079"/>
              <a:gd name="connsiteY2" fmla="*/ 205740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65208 w 7156079"/>
              <a:gd name="connsiteY2" fmla="*/ 205740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61731 w 7156079"/>
              <a:gd name="connsiteY2" fmla="*/ 2029586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82592 w 7156079"/>
              <a:gd name="connsiteY2" fmla="*/ 2033063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72162 w 7156079"/>
              <a:gd name="connsiteY2" fmla="*/ 202611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62966 h 2761286"/>
              <a:gd name="connsiteX1" fmla="*/ 1183297 w 7156079"/>
              <a:gd name="connsiteY1" fmla="*/ 1372302 h 2761286"/>
              <a:gd name="connsiteX2" fmla="*/ 2372162 w 7156079"/>
              <a:gd name="connsiteY2" fmla="*/ 2053924 h 2761286"/>
              <a:gd name="connsiteX3" fmla="*/ 2374936 w 7156079"/>
              <a:gd name="connsiteY3" fmla="*/ 718478 h 2761286"/>
              <a:gd name="connsiteX4" fmla="*/ 3577004 w 7156079"/>
              <a:gd name="connsiteY4" fmla="*/ 0 h 2761286"/>
              <a:gd name="connsiteX5" fmla="*/ 4758212 w 7156079"/>
              <a:gd name="connsiteY5" fmla="*/ 708750 h 2761286"/>
              <a:gd name="connsiteX6" fmla="*/ 4753348 w 7156079"/>
              <a:gd name="connsiteY6" fmla="*/ 2080350 h 2761286"/>
              <a:gd name="connsiteX7" fmla="*/ 5954714 w 7156079"/>
              <a:gd name="connsiteY7" fmla="*/ 2761286 h 2761286"/>
              <a:gd name="connsiteX8" fmla="*/ 7156079 w 7156079"/>
              <a:gd name="connsiteY8" fmla="*/ 2080350 h 2761286"/>
              <a:gd name="connsiteX0" fmla="*/ 0 w 7156079"/>
              <a:gd name="connsiteY0" fmla="*/ 2062966 h 2761286"/>
              <a:gd name="connsiteX1" fmla="*/ 1183297 w 7156079"/>
              <a:gd name="connsiteY1" fmla="*/ 1372302 h 2761286"/>
              <a:gd name="connsiteX2" fmla="*/ 2372162 w 7156079"/>
              <a:gd name="connsiteY2" fmla="*/ 2053924 h 2761286"/>
              <a:gd name="connsiteX3" fmla="*/ 2371460 w 7156079"/>
              <a:gd name="connsiteY3" fmla="*/ 708048 h 2761286"/>
              <a:gd name="connsiteX4" fmla="*/ 3577004 w 7156079"/>
              <a:gd name="connsiteY4" fmla="*/ 0 h 2761286"/>
              <a:gd name="connsiteX5" fmla="*/ 4758212 w 7156079"/>
              <a:gd name="connsiteY5" fmla="*/ 708750 h 2761286"/>
              <a:gd name="connsiteX6" fmla="*/ 4753348 w 7156079"/>
              <a:gd name="connsiteY6" fmla="*/ 2080350 h 2761286"/>
              <a:gd name="connsiteX7" fmla="*/ 5954714 w 7156079"/>
              <a:gd name="connsiteY7" fmla="*/ 2761286 h 2761286"/>
              <a:gd name="connsiteX8" fmla="*/ 7156079 w 7156079"/>
              <a:gd name="connsiteY8" fmla="*/ 2080350 h 2761286"/>
              <a:gd name="connsiteX0" fmla="*/ 0 w 7156079"/>
              <a:gd name="connsiteY0" fmla="*/ 2035152 h 2733472"/>
              <a:gd name="connsiteX1" fmla="*/ 1183297 w 7156079"/>
              <a:gd name="connsiteY1" fmla="*/ 1344488 h 2733472"/>
              <a:gd name="connsiteX2" fmla="*/ 2372162 w 7156079"/>
              <a:gd name="connsiteY2" fmla="*/ 2026110 h 2733472"/>
              <a:gd name="connsiteX3" fmla="*/ 2371460 w 7156079"/>
              <a:gd name="connsiteY3" fmla="*/ 680234 h 2733472"/>
              <a:gd name="connsiteX4" fmla="*/ 3573527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62967 h 2761287"/>
              <a:gd name="connsiteX1" fmla="*/ 1183297 w 7156079"/>
              <a:gd name="connsiteY1" fmla="*/ 1372303 h 2761287"/>
              <a:gd name="connsiteX2" fmla="*/ 2372162 w 7156079"/>
              <a:gd name="connsiteY2" fmla="*/ 2053925 h 2761287"/>
              <a:gd name="connsiteX3" fmla="*/ 2371460 w 7156079"/>
              <a:gd name="connsiteY3" fmla="*/ 708049 h 2761287"/>
              <a:gd name="connsiteX4" fmla="*/ 3563096 w 7156079"/>
              <a:gd name="connsiteY4" fmla="*/ 0 h 2761287"/>
              <a:gd name="connsiteX5" fmla="*/ 4758212 w 7156079"/>
              <a:gd name="connsiteY5" fmla="*/ 708751 h 2761287"/>
              <a:gd name="connsiteX6" fmla="*/ 4753348 w 7156079"/>
              <a:gd name="connsiteY6" fmla="*/ 2080351 h 2761287"/>
              <a:gd name="connsiteX7" fmla="*/ 5954714 w 7156079"/>
              <a:gd name="connsiteY7" fmla="*/ 2761287 h 2761287"/>
              <a:gd name="connsiteX8" fmla="*/ 7156079 w 7156079"/>
              <a:gd name="connsiteY8" fmla="*/ 2080351 h 2761287"/>
              <a:gd name="connsiteX0" fmla="*/ 0 w 7156079"/>
              <a:gd name="connsiteY0" fmla="*/ 2045583 h 2743903"/>
              <a:gd name="connsiteX1" fmla="*/ 1183297 w 7156079"/>
              <a:gd name="connsiteY1" fmla="*/ 1354919 h 2743903"/>
              <a:gd name="connsiteX2" fmla="*/ 2372162 w 7156079"/>
              <a:gd name="connsiteY2" fmla="*/ 2036541 h 2743903"/>
              <a:gd name="connsiteX3" fmla="*/ 2371460 w 7156079"/>
              <a:gd name="connsiteY3" fmla="*/ 690665 h 2743903"/>
              <a:gd name="connsiteX4" fmla="*/ 3563096 w 7156079"/>
              <a:gd name="connsiteY4" fmla="*/ 0 h 2743903"/>
              <a:gd name="connsiteX5" fmla="*/ 4758212 w 7156079"/>
              <a:gd name="connsiteY5" fmla="*/ 691367 h 2743903"/>
              <a:gd name="connsiteX6" fmla="*/ 4753348 w 7156079"/>
              <a:gd name="connsiteY6" fmla="*/ 2062967 h 2743903"/>
              <a:gd name="connsiteX7" fmla="*/ 5954714 w 7156079"/>
              <a:gd name="connsiteY7" fmla="*/ 2743903 h 2743903"/>
              <a:gd name="connsiteX8" fmla="*/ 7156079 w 7156079"/>
              <a:gd name="connsiteY8" fmla="*/ 2062967 h 2743903"/>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8212 w 7156079"/>
              <a:gd name="connsiteY5" fmla="*/ 698321 h 2750857"/>
              <a:gd name="connsiteX6" fmla="*/ 4753348 w 7156079"/>
              <a:gd name="connsiteY6" fmla="*/ 2069921 h 2750857"/>
              <a:gd name="connsiteX7" fmla="*/ 5954714 w 7156079"/>
              <a:gd name="connsiteY7" fmla="*/ 2750857 h 2750857"/>
              <a:gd name="connsiteX8" fmla="*/ 7156079 w 7156079"/>
              <a:gd name="connsiteY8" fmla="*/ 2069921 h 2750857"/>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1259 w 7156079"/>
              <a:gd name="connsiteY5" fmla="*/ 698321 h 2750857"/>
              <a:gd name="connsiteX6" fmla="*/ 4753348 w 7156079"/>
              <a:gd name="connsiteY6" fmla="*/ 2069921 h 2750857"/>
              <a:gd name="connsiteX7" fmla="*/ 5954714 w 7156079"/>
              <a:gd name="connsiteY7" fmla="*/ 2750857 h 2750857"/>
              <a:gd name="connsiteX8" fmla="*/ 7156079 w 7156079"/>
              <a:gd name="connsiteY8" fmla="*/ 2069921 h 2750857"/>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1259 w 7156079"/>
              <a:gd name="connsiteY5" fmla="*/ 698321 h 2750857"/>
              <a:gd name="connsiteX6" fmla="*/ 4742917 w 7156079"/>
              <a:gd name="connsiteY6" fmla="*/ 2062967 h 2750857"/>
              <a:gd name="connsiteX7" fmla="*/ 5954714 w 7156079"/>
              <a:gd name="connsiteY7" fmla="*/ 2750857 h 2750857"/>
              <a:gd name="connsiteX8" fmla="*/ 7156079 w 7156079"/>
              <a:gd name="connsiteY8" fmla="*/ 2069921 h 2750857"/>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42917 w 7156079"/>
              <a:gd name="connsiteY6" fmla="*/ 2062967 h 2736950"/>
              <a:gd name="connsiteX7" fmla="*/ 5954714 w 7156079"/>
              <a:gd name="connsiteY7" fmla="*/ 2736950 h 2736950"/>
              <a:gd name="connsiteX8" fmla="*/ 7156079 w 7156079"/>
              <a:gd name="connsiteY8" fmla="*/ 2069921 h 2736950"/>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60301 w 7156079"/>
              <a:gd name="connsiteY6" fmla="*/ 2052536 h 2736950"/>
              <a:gd name="connsiteX7" fmla="*/ 5954714 w 7156079"/>
              <a:gd name="connsiteY7" fmla="*/ 2736950 h 2736950"/>
              <a:gd name="connsiteX8" fmla="*/ 7156079 w 7156079"/>
              <a:gd name="connsiteY8" fmla="*/ 2069921 h 2736950"/>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42917 w 7156079"/>
              <a:gd name="connsiteY6" fmla="*/ 2052536 h 2736950"/>
              <a:gd name="connsiteX7" fmla="*/ 5954714 w 7156079"/>
              <a:gd name="connsiteY7" fmla="*/ 2736950 h 2736950"/>
              <a:gd name="connsiteX8" fmla="*/ 7156079 w 7156079"/>
              <a:gd name="connsiteY8" fmla="*/ 2069921 h 2736950"/>
              <a:gd name="connsiteX0" fmla="*/ 0 w 7135218"/>
              <a:gd name="connsiteY0" fmla="*/ 2052537 h 2736950"/>
              <a:gd name="connsiteX1" fmla="*/ 1183297 w 7135218"/>
              <a:gd name="connsiteY1" fmla="*/ 1361873 h 2736950"/>
              <a:gd name="connsiteX2" fmla="*/ 2372162 w 7135218"/>
              <a:gd name="connsiteY2" fmla="*/ 2043495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6014 h 2736950"/>
              <a:gd name="connsiteX0" fmla="*/ 0 w 7124788"/>
              <a:gd name="connsiteY0" fmla="*/ 2052537 h 2736950"/>
              <a:gd name="connsiteX1" fmla="*/ 1183297 w 7124788"/>
              <a:gd name="connsiteY1" fmla="*/ 1361873 h 2736950"/>
              <a:gd name="connsiteX2" fmla="*/ 2372162 w 7124788"/>
              <a:gd name="connsiteY2" fmla="*/ 2043495 h 2736950"/>
              <a:gd name="connsiteX3" fmla="*/ 2371460 w 7124788"/>
              <a:gd name="connsiteY3" fmla="*/ 697619 h 2736950"/>
              <a:gd name="connsiteX4" fmla="*/ 3559620 w 7124788"/>
              <a:gd name="connsiteY4" fmla="*/ 0 h 2736950"/>
              <a:gd name="connsiteX5" fmla="*/ 4751259 w 7124788"/>
              <a:gd name="connsiteY5" fmla="*/ 698321 h 2736950"/>
              <a:gd name="connsiteX6" fmla="*/ 4742917 w 7124788"/>
              <a:gd name="connsiteY6" fmla="*/ 2052536 h 2736950"/>
              <a:gd name="connsiteX7" fmla="*/ 5954714 w 7124788"/>
              <a:gd name="connsiteY7" fmla="*/ 2736950 h 2736950"/>
              <a:gd name="connsiteX8" fmla="*/ 7124788 w 7124788"/>
              <a:gd name="connsiteY8" fmla="*/ 2045583 h 2736950"/>
              <a:gd name="connsiteX0" fmla="*/ 0 w 7135218"/>
              <a:gd name="connsiteY0" fmla="*/ 2052537 h 2736950"/>
              <a:gd name="connsiteX1" fmla="*/ 1183297 w 7135218"/>
              <a:gd name="connsiteY1" fmla="*/ 1361873 h 2736950"/>
              <a:gd name="connsiteX2" fmla="*/ 2372162 w 7135218"/>
              <a:gd name="connsiteY2" fmla="*/ 2043495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35218"/>
              <a:gd name="connsiteY0" fmla="*/ 2052537 h 2736950"/>
              <a:gd name="connsiteX1" fmla="*/ 1183297 w 7135218"/>
              <a:gd name="connsiteY1" fmla="*/ 1361873 h 2736950"/>
              <a:gd name="connsiteX2" fmla="*/ 2376070 w 7135218"/>
              <a:gd name="connsiteY2" fmla="*/ 2055218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35218"/>
              <a:gd name="connsiteY0" fmla="*/ 2067128 h 2736950"/>
              <a:gd name="connsiteX1" fmla="*/ 1183297 w 7135218"/>
              <a:gd name="connsiteY1" fmla="*/ 1361873 h 2736950"/>
              <a:gd name="connsiteX2" fmla="*/ 2376070 w 7135218"/>
              <a:gd name="connsiteY2" fmla="*/ 2055218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59537"/>
              <a:gd name="connsiteY0" fmla="*/ 2062264 h 2736950"/>
              <a:gd name="connsiteX1" fmla="*/ 1207616 w 7159537"/>
              <a:gd name="connsiteY1" fmla="*/ 1361873 h 2736950"/>
              <a:gd name="connsiteX2" fmla="*/ 2400389 w 7159537"/>
              <a:gd name="connsiteY2" fmla="*/ 2055218 h 2736950"/>
              <a:gd name="connsiteX3" fmla="*/ 2395779 w 7159537"/>
              <a:gd name="connsiteY3" fmla="*/ 697619 h 2736950"/>
              <a:gd name="connsiteX4" fmla="*/ 3583939 w 7159537"/>
              <a:gd name="connsiteY4" fmla="*/ 0 h 2736950"/>
              <a:gd name="connsiteX5" fmla="*/ 4775578 w 7159537"/>
              <a:gd name="connsiteY5" fmla="*/ 698321 h 2736950"/>
              <a:gd name="connsiteX6" fmla="*/ 4767236 w 7159537"/>
              <a:gd name="connsiteY6" fmla="*/ 2052536 h 2736950"/>
              <a:gd name="connsiteX7" fmla="*/ 5979033 w 7159537"/>
              <a:gd name="connsiteY7" fmla="*/ 2736950 h 2736950"/>
              <a:gd name="connsiteX8" fmla="*/ 7159537 w 7159537"/>
              <a:gd name="connsiteY8" fmla="*/ 2052536 h 2736950"/>
              <a:gd name="connsiteX0" fmla="*/ 0 w 7149809"/>
              <a:gd name="connsiteY0" fmla="*/ 2071991 h 2736950"/>
              <a:gd name="connsiteX1" fmla="*/ 1197888 w 7149809"/>
              <a:gd name="connsiteY1" fmla="*/ 1361873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22208 w 7149809"/>
              <a:gd name="connsiteY1" fmla="*/ 1357009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7344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7344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2480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2480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5823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7093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70930 w 7149809"/>
              <a:gd name="connsiteY5" fmla="*/ 698321 h 2736950"/>
              <a:gd name="connsiteX6" fmla="*/ 4757508 w 7149809"/>
              <a:gd name="connsiteY6" fmla="*/ 2047456 h 2736950"/>
              <a:gd name="connsiteX7" fmla="*/ 5969305 w 7149809"/>
              <a:gd name="connsiteY7" fmla="*/ 2736950 h 2736950"/>
              <a:gd name="connsiteX8" fmla="*/ 7149809 w 7149809"/>
              <a:gd name="connsiteY8" fmla="*/ 2052536 h 2736950"/>
              <a:gd name="connsiteX0" fmla="*/ 0 w 7152768"/>
              <a:gd name="connsiteY0" fmla="*/ 2063113 h 2736950"/>
              <a:gd name="connsiteX1" fmla="*/ 1197659 w 7152768"/>
              <a:gd name="connsiteY1" fmla="*/ 1371385 h 2736950"/>
              <a:gd name="connsiteX2" fmla="*/ 2393620 w 7152768"/>
              <a:gd name="connsiteY2" fmla="*/ 2055218 h 2736950"/>
              <a:gd name="connsiteX3" fmla="*/ 2389010 w 7152768"/>
              <a:gd name="connsiteY3" fmla="*/ 697619 h 2736950"/>
              <a:gd name="connsiteX4" fmla="*/ 3577170 w 7152768"/>
              <a:gd name="connsiteY4" fmla="*/ 0 h 2736950"/>
              <a:gd name="connsiteX5" fmla="*/ 4773889 w 7152768"/>
              <a:gd name="connsiteY5" fmla="*/ 698321 h 2736950"/>
              <a:gd name="connsiteX6" fmla="*/ 4760467 w 7152768"/>
              <a:gd name="connsiteY6" fmla="*/ 2047456 h 2736950"/>
              <a:gd name="connsiteX7" fmla="*/ 5972264 w 7152768"/>
              <a:gd name="connsiteY7" fmla="*/ 2736950 h 2736950"/>
              <a:gd name="connsiteX8" fmla="*/ 7152768 w 7152768"/>
              <a:gd name="connsiteY8" fmla="*/ 2052536 h 2736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52768" h="2736950">
                <a:moveTo>
                  <a:pt x="0" y="2063113"/>
                </a:moveTo>
                <a:cubicBezTo>
                  <a:pt x="405781" y="1831271"/>
                  <a:pt x="752967" y="1616359"/>
                  <a:pt x="1197659" y="1371385"/>
                </a:cubicBezTo>
                <a:lnTo>
                  <a:pt x="2393620" y="2055218"/>
                </a:lnTo>
                <a:cubicBezTo>
                  <a:pt x="2396863" y="1599639"/>
                  <a:pt x="2385767" y="1153198"/>
                  <a:pt x="2389010" y="697619"/>
                </a:cubicBezTo>
                <a:lnTo>
                  <a:pt x="3577170" y="0"/>
                </a:lnTo>
                <a:lnTo>
                  <a:pt x="4773889" y="698321"/>
                </a:lnTo>
                <a:cubicBezTo>
                  <a:pt x="4772268" y="1155521"/>
                  <a:pt x="4762088" y="1590256"/>
                  <a:pt x="4760467" y="2047456"/>
                </a:cubicBezTo>
                <a:lnTo>
                  <a:pt x="5972264" y="2736950"/>
                </a:lnTo>
                <a:lnTo>
                  <a:pt x="7152768" y="2052536"/>
                </a:lnTo>
              </a:path>
            </a:pathLst>
          </a:custGeom>
          <a:noFill/>
          <a:ln w="38100" cap="flat" cmpd="sng" algn="ctr">
            <a:solidFill>
              <a:schemeClr val="accent1">
                <a:lumMod val="75000"/>
              </a:schemeClr>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2" name="Freeform: Shape 31">
            <a:extLst>
              <a:ext uri="{FF2B5EF4-FFF2-40B4-BE49-F238E27FC236}">
                <a16:creationId xmlns:a16="http://schemas.microsoft.com/office/drawing/2014/main" id="{274DD645-8640-45D5-9B60-F31EC01D3CC0}"/>
              </a:ext>
            </a:extLst>
          </p:cNvPr>
          <p:cNvSpPr/>
          <p:nvPr userDrawn="1"/>
        </p:nvSpPr>
        <p:spPr>
          <a:xfrm>
            <a:off x="8440979" y="1677475"/>
            <a:ext cx="2373549" cy="2062264"/>
          </a:xfrm>
          <a:custGeom>
            <a:avLst/>
            <a:gdLst>
              <a:gd name="connsiteX0" fmla="*/ 2373549 w 2373549"/>
              <a:gd name="connsiteY0" fmla="*/ 680936 h 2062264"/>
              <a:gd name="connsiteX1" fmla="*/ 1186774 w 2373549"/>
              <a:gd name="connsiteY1" fmla="*/ 0 h 2062264"/>
              <a:gd name="connsiteX2" fmla="*/ 0 w 2373549"/>
              <a:gd name="connsiteY2" fmla="*/ 690664 h 2062264"/>
              <a:gd name="connsiteX3" fmla="*/ 0 w 2373549"/>
              <a:gd name="connsiteY3" fmla="*/ 2062264 h 2062264"/>
            </a:gdLst>
            <a:ahLst/>
            <a:cxnLst>
              <a:cxn ang="0">
                <a:pos x="connsiteX0" y="connsiteY0"/>
              </a:cxn>
              <a:cxn ang="0">
                <a:pos x="connsiteX1" y="connsiteY1"/>
              </a:cxn>
              <a:cxn ang="0">
                <a:pos x="connsiteX2" y="connsiteY2"/>
              </a:cxn>
              <a:cxn ang="0">
                <a:pos x="connsiteX3" y="connsiteY3"/>
              </a:cxn>
            </a:cxnLst>
            <a:rect l="l" t="t" r="r" b="b"/>
            <a:pathLst>
              <a:path w="2373549" h="2062264">
                <a:moveTo>
                  <a:pt x="2373549" y="680936"/>
                </a:moveTo>
                <a:lnTo>
                  <a:pt x="1186774" y="0"/>
                </a:lnTo>
                <a:lnTo>
                  <a:pt x="0" y="690664"/>
                </a:lnTo>
                <a:lnTo>
                  <a:pt x="0" y="2062264"/>
                </a:lnTo>
              </a:path>
            </a:pathLst>
          </a:custGeom>
          <a:noFill/>
          <a:ln w="38100" cap="flat" cmpd="sng" algn="ctr">
            <a:solidFill>
              <a:srgbClr val="44678D"/>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3" name="Freeform: Shape 34">
            <a:extLst>
              <a:ext uri="{FF2B5EF4-FFF2-40B4-BE49-F238E27FC236}">
                <a16:creationId xmlns:a16="http://schemas.microsoft.com/office/drawing/2014/main" id="{71C09F09-7119-47FD-8E60-E4A92C9A3119}"/>
              </a:ext>
            </a:extLst>
          </p:cNvPr>
          <p:cNvSpPr/>
          <p:nvPr userDrawn="1"/>
        </p:nvSpPr>
        <p:spPr>
          <a:xfrm flipH="1">
            <a:off x="10715501" y="2243467"/>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4" name="Freeform: Shape 45">
            <a:extLst>
              <a:ext uri="{FF2B5EF4-FFF2-40B4-BE49-F238E27FC236}">
                <a16:creationId xmlns:a16="http://schemas.microsoft.com/office/drawing/2014/main" id="{E99BCE04-19B9-4541-925F-AC59CF760E7F}"/>
              </a:ext>
            </a:extLst>
          </p:cNvPr>
          <p:cNvSpPr/>
          <p:nvPr userDrawn="1"/>
        </p:nvSpPr>
        <p:spPr>
          <a:xfrm flipH="1">
            <a:off x="9534557" y="1571099"/>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5" name="Freeform: Shape 46">
            <a:extLst>
              <a:ext uri="{FF2B5EF4-FFF2-40B4-BE49-F238E27FC236}">
                <a16:creationId xmlns:a16="http://schemas.microsoft.com/office/drawing/2014/main" id="{F2B610BB-26F6-44A5-B7DB-CEEDCAE916ED}"/>
              </a:ext>
            </a:extLst>
          </p:cNvPr>
          <p:cNvSpPr/>
          <p:nvPr userDrawn="1"/>
        </p:nvSpPr>
        <p:spPr>
          <a:xfrm flipH="1">
            <a:off x="8328171" y="2258376"/>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6" name="Freeform: Shape 47">
            <a:extLst>
              <a:ext uri="{FF2B5EF4-FFF2-40B4-BE49-F238E27FC236}">
                <a16:creationId xmlns:a16="http://schemas.microsoft.com/office/drawing/2014/main" id="{C979636C-DE09-47B7-8972-BAE28DFA91DF}"/>
              </a:ext>
            </a:extLst>
          </p:cNvPr>
          <p:cNvSpPr/>
          <p:nvPr userDrawn="1"/>
        </p:nvSpPr>
        <p:spPr>
          <a:xfrm flipH="1">
            <a:off x="8333460" y="3610854"/>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1"/>
              </a:solidFill>
              <a:effectLst/>
              <a:uLnTx/>
              <a:uFillTx/>
              <a:latin typeface="Posterama Text SemiBold"/>
              <a:ea typeface="+mn-ea"/>
              <a:cs typeface="+mn-cs"/>
            </a:endParaRPr>
          </a:p>
        </p:txBody>
      </p:sp>
      <p:sp>
        <p:nvSpPr>
          <p:cNvPr id="77" name="Freeform: Shape 48">
            <a:extLst>
              <a:ext uri="{FF2B5EF4-FFF2-40B4-BE49-F238E27FC236}">
                <a16:creationId xmlns:a16="http://schemas.microsoft.com/office/drawing/2014/main" id="{01B12467-C508-4D89-94B3-6D23C6199703}"/>
              </a:ext>
            </a:extLst>
          </p:cNvPr>
          <p:cNvSpPr/>
          <p:nvPr userDrawn="1"/>
        </p:nvSpPr>
        <p:spPr>
          <a:xfrm flipH="1">
            <a:off x="7146016" y="429086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1"/>
              </a:solidFill>
              <a:effectLst/>
              <a:uLnTx/>
              <a:uFillTx/>
              <a:latin typeface="Posterama Text SemiBold"/>
              <a:ea typeface="+mn-ea"/>
              <a:cs typeface="+mn-cs"/>
            </a:endParaRPr>
          </a:p>
        </p:txBody>
      </p:sp>
      <p:sp>
        <p:nvSpPr>
          <p:cNvPr id="78" name="Freeform: Shape 49">
            <a:extLst>
              <a:ext uri="{FF2B5EF4-FFF2-40B4-BE49-F238E27FC236}">
                <a16:creationId xmlns:a16="http://schemas.microsoft.com/office/drawing/2014/main" id="{9EA72422-90A8-454F-8133-112CD2B85BEA}"/>
              </a:ext>
            </a:extLst>
          </p:cNvPr>
          <p:cNvSpPr/>
          <p:nvPr userDrawn="1"/>
        </p:nvSpPr>
        <p:spPr>
          <a:xfrm flipH="1">
            <a:off x="5937847" y="361339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1"/>
              </a:solidFill>
              <a:effectLst/>
              <a:uLnTx/>
              <a:uFillTx/>
              <a:latin typeface="Posterama Text SemiBold"/>
              <a:ea typeface="+mn-ea"/>
              <a:cs typeface="+mn-cs"/>
            </a:endParaRPr>
          </a:p>
        </p:txBody>
      </p:sp>
      <p:sp>
        <p:nvSpPr>
          <p:cNvPr id="79" name="Freeform: Shape 50">
            <a:extLst>
              <a:ext uri="{FF2B5EF4-FFF2-40B4-BE49-F238E27FC236}">
                <a16:creationId xmlns:a16="http://schemas.microsoft.com/office/drawing/2014/main" id="{3C67727D-D0D9-4CA6-99EE-0B89D465A706}"/>
              </a:ext>
            </a:extLst>
          </p:cNvPr>
          <p:cNvSpPr/>
          <p:nvPr userDrawn="1"/>
        </p:nvSpPr>
        <p:spPr>
          <a:xfrm flipH="1">
            <a:off x="5951993" y="225130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80" name="Freeform: Shape 51">
            <a:extLst>
              <a:ext uri="{FF2B5EF4-FFF2-40B4-BE49-F238E27FC236}">
                <a16:creationId xmlns:a16="http://schemas.microsoft.com/office/drawing/2014/main" id="{C88A67D0-B01F-4CC8-B248-2CF85911F456}"/>
              </a:ext>
            </a:extLst>
          </p:cNvPr>
          <p:cNvSpPr/>
          <p:nvPr userDrawn="1"/>
        </p:nvSpPr>
        <p:spPr>
          <a:xfrm flipH="1">
            <a:off x="4778156" y="1565771"/>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81" name="Freeform: Shape 52">
            <a:extLst>
              <a:ext uri="{FF2B5EF4-FFF2-40B4-BE49-F238E27FC236}">
                <a16:creationId xmlns:a16="http://schemas.microsoft.com/office/drawing/2014/main" id="{DBF6CA39-E979-4287-833E-20A9B455F7D6}"/>
              </a:ext>
            </a:extLst>
          </p:cNvPr>
          <p:cNvSpPr/>
          <p:nvPr userDrawn="1"/>
        </p:nvSpPr>
        <p:spPr>
          <a:xfrm flipH="1">
            <a:off x="3565843" y="2247823"/>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82" name="Freeform: Shape 53">
            <a:extLst>
              <a:ext uri="{FF2B5EF4-FFF2-40B4-BE49-F238E27FC236}">
                <a16:creationId xmlns:a16="http://schemas.microsoft.com/office/drawing/2014/main" id="{9EAA4E60-7510-4920-A426-5630491CFAC2}"/>
              </a:ext>
            </a:extLst>
          </p:cNvPr>
          <p:cNvSpPr/>
          <p:nvPr userDrawn="1"/>
        </p:nvSpPr>
        <p:spPr>
          <a:xfrm flipH="1">
            <a:off x="3565952" y="361339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1"/>
              </a:solidFill>
              <a:effectLst/>
              <a:uLnTx/>
              <a:uFillTx/>
              <a:latin typeface="Posterama Text SemiBold"/>
              <a:ea typeface="+mn-ea"/>
              <a:cs typeface="+mn-cs"/>
            </a:endParaRPr>
          </a:p>
        </p:txBody>
      </p:sp>
      <p:sp>
        <p:nvSpPr>
          <p:cNvPr id="83" name="Freeform: Shape 54">
            <a:extLst>
              <a:ext uri="{FF2B5EF4-FFF2-40B4-BE49-F238E27FC236}">
                <a16:creationId xmlns:a16="http://schemas.microsoft.com/office/drawing/2014/main" id="{322F7ECD-1942-42EE-B5E0-FC1E0206BFFD}"/>
              </a:ext>
            </a:extLst>
          </p:cNvPr>
          <p:cNvSpPr/>
          <p:nvPr userDrawn="1"/>
        </p:nvSpPr>
        <p:spPr>
          <a:xfrm flipH="1">
            <a:off x="2386318" y="2962784"/>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84" name="Freeform: Shape 55">
            <a:extLst>
              <a:ext uri="{FF2B5EF4-FFF2-40B4-BE49-F238E27FC236}">
                <a16:creationId xmlns:a16="http://schemas.microsoft.com/office/drawing/2014/main" id="{2465D6BD-72DA-4C13-97C2-7CF8D7F2F0C4}"/>
              </a:ext>
            </a:extLst>
          </p:cNvPr>
          <p:cNvSpPr/>
          <p:nvPr userDrawn="1"/>
        </p:nvSpPr>
        <p:spPr>
          <a:xfrm flipH="1">
            <a:off x="1190302" y="361221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85" name="Content placeholder 47" descr="Click icon to add picture">
            <a:extLst>
              <a:ext uri="{FF2B5EF4-FFF2-40B4-BE49-F238E27FC236}">
                <a16:creationId xmlns:a16="http://schemas.microsoft.com/office/drawing/2014/main" id="{E7C6BEEA-1766-44A1-A28D-2E817DBF2267}"/>
              </a:ext>
            </a:extLst>
          </p:cNvPr>
          <p:cNvSpPr>
            <a:spLocks noGrp="1"/>
          </p:cNvSpPr>
          <p:nvPr>
            <p:ph type="body" sz="quarter" idx="27" hasCustomPrompt="1"/>
          </p:nvPr>
        </p:nvSpPr>
        <p:spPr>
          <a:xfrm>
            <a:off x="1507136" y="3865003"/>
            <a:ext cx="1877575" cy="506399"/>
          </a:xfrm>
          <a:prstGeom prst="rect">
            <a:avLst/>
          </a:prstGeom>
        </p:spPr>
        <p:txBody>
          <a:bodyPr anchor="b">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86" name="Content placeholder 47">
            <a:extLst>
              <a:ext uri="{FF2B5EF4-FFF2-40B4-BE49-F238E27FC236}">
                <a16:creationId xmlns:a16="http://schemas.microsoft.com/office/drawing/2014/main" id="{597D4D7A-8D7E-492C-8795-D491CF53B5FA}"/>
              </a:ext>
            </a:extLst>
          </p:cNvPr>
          <p:cNvSpPr>
            <a:spLocks noGrp="1"/>
          </p:cNvSpPr>
          <p:nvPr>
            <p:ph type="body" sz="quarter" idx="28" hasCustomPrompt="1"/>
          </p:nvPr>
        </p:nvSpPr>
        <p:spPr>
          <a:xfrm>
            <a:off x="1507136" y="4447079"/>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bg1"/>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87" name="Content placeholder 47" descr="Click icon to add picture">
            <a:extLst>
              <a:ext uri="{FF2B5EF4-FFF2-40B4-BE49-F238E27FC236}">
                <a16:creationId xmlns:a16="http://schemas.microsoft.com/office/drawing/2014/main" id="{A7396594-2DE7-4DB9-B6B4-92F63F06EFCF}"/>
              </a:ext>
            </a:extLst>
          </p:cNvPr>
          <p:cNvSpPr>
            <a:spLocks noGrp="1"/>
          </p:cNvSpPr>
          <p:nvPr>
            <p:ph type="body" sz="quarter" idx="38" hasCustomPrompt="1"/>
          </p:nvPr>
        </p:nvSpPr>
        <p:spPr>
          <a:xfrm>
            <a:off x="3889942" y="2355643"/>
            <a:ext cx="1877575" cy="506399"/>
          </a:xfrm>
          <a:prstGeom prst="rect">
            <a:avLst/>
          </a:prstGeom>
        </p:spPr>
        <p:txBody>
          <a:bodyPr anchor="b">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88" name="Content placeholder 47">
            <a:extLst>
              <a:ext uri="{FF2B5EF4-FFF2-40B4-BE49-F238E27FC236}">
                <a16:creationId xmlns:a16="http://schemas.microsoft.com/office/drawing/2014/main" id="{CC680CF7-ED60-4FFF-B04E-B24ECDDD3512}"/>
              </a:ext>
            </a:extLst>
          </p:cNvPr>
          <p:cNvSpPr>
            <a:spLocks noGrp="1"/>
          </p:cNvSpPr>
          <p:nvPr>
            <p:ph type="body" sz="quarter" idx="39" hasCustomPrompt="1"/>
          </p:nvPr>
        </p:nvSpPr>
        <p:spPr>
          <a:xfrm>
            <a:off x="3889942" y="2937719"/>
            <a:ext cx="1877575" cy="506399"/>
          </a:xfrm>
          <a:prstGeom prst="rect">
            <a:avLst/>
          </a:prstGeom>
        </p:spPr>
        <p:txBody>
          <a:bodyPr>
            <a:noAutofit/>
          </a:bodyPr>
          <a:lstStyle>
            <a:lvl1pPr marL="0" indent="0" algn="ctr">
              <a:lnSpc>
                <a:spcPct val="90000"/>
              </a:lnSpc>
              <a:buNone/>
              <a:defRPr lang="en-US" altLang="zh-CN" sz="1400" b="0" kern="1200" dirty="0">
                <a:solidFill>
                  <a:schemeClr val="bg1"/>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89" name="Content placeholder 47" descr="Click icon to add picture">
            <a:extLst>
              <a:ext uri="{FF2B5EF4-FFF2-40B4-BE49-F238E27FC236}">
                <a16:creationId xmlns:a16="http://schemas.microsoft.com/office/drawing/2014/main" id="{042E6E66-3835-45DF-80D9-C4AFDF3401FF}"/>
              </a:ext>
            </a:extLst>
          </p:cNvPr>
          <p:cNvSpPr>
            <a:spLocks noGrp="1"/>
          </p:cNvSpPr>
          <p:nvPr>
            <p:ph type="body" sz="quarter" idx="40" hasCustomPrompt="1"/>
          </p:nvPr>
        </p:nvSpPr>
        <p:spPr>
          <a:xfrm>
            <a:off x="5107230" y="4469081"/>
            <a:ext cx="1877575" cy="506399"/>
          </a:xfrm>
          <a:prstGeom prst="rect">
            <a:avLst/>
          </a:prstGeom>
        </p:spPr>
        <p:txBody>
          <a:bodyPr anchor="b">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0" name="Content placeholder 47">
            <a:extLst>
              <a:ext uri="{FF2B5EF4-FFF2-40B4-BE49-F238E27FC236}">
                <a16:creationId xmlns:a16="http://schemas.microsoft.com/office/drawing/2014/main" id="{A6E85C70-1784-4A0C-8897-EDE98D39BC01}"/>
              </a:ext>
            </a:extLst>
          </p:cNvPr>
          <p:cNvSpPr>
            <a:spLocks noGrp="1"/>
          </p:cNvSpPr>
          <p:nvPr>
            <p:ph type="body" sz="quarter" idx="41" hasCustomPrompt="1"/>
          </p:nvPr>
        </p:nvSpPr>
        <p:spPr>
          <a:xfrm>
            <a:off x="5107230" y="5051157"/>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bg1"/>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91" name="Content placeholder 47" descr="Click icon to add picture">
            <a:extLst>
              <a:ext uri="{FF2B5EF4-FFF2-40B4-BE49-F238E27FC236}">
                <a16:creationId xmlns:a16="http://schemas.microsoft.com/office/drawing/2014/main" id="{4CD55BC2-05D0-49CB-B0A5-C96ACB411B57}"/>
              </a:ext>
            </a:extLst>
          </p:cNvPr>
          <p:cNvSpPr>
            <a:spLocks noGrp="1"/>
          </p:cNvSpPr>
          <p:nvPr>
            <p:ph type="body" sz="quarter" idx="42" hasCustomPrompt="1"/>
          </p:nvPr>
        </p:nvSpPr>
        <p:spPr>
          <a:xfrm>
            <a:off x="7501941" y="4469081"/>
            <a:ext cx="1877575" cy="506399"/>
          </a:xfrm>
          <a:prstGeom prst="rect">
            <a:avLst/>
          </a:prstGeom>
        </p:spPr>
        <p:txBody>
          <a:bodyPr anchor="b">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2" name="Content placeholder 47">
            <a:extLst>
              <a:ext uri="{FF2B5EF4-FFF2-40B4-BE49-F238E27FC236}">
                <a16:creationId xmlns:a16="http://schemas.microsoft.com/office/drawing/2014/main" id="{49DB7120-2F2C-4F89-AA8C-ABC4F3FF25F3}"/>
              </a:ext>
            </a:extLst>
          </p:cNvPr>
          <p:cNvSpPr>
            <a:spLocks noGrp="1"/>
          </p:cNvSpPr>
          <p:nvPr>
            <p:ph type="body" sz="quarter" idx="43" hasCustomPrompt="1"/>
          </p:nvPr>
        </p:nvSpPr>
        <p:spPr>
          <a:xfrm>
            <a:off x="7501941" y="5051157"/>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bg1"/>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93" name="Content placeholder 47" descr="Click icon to add picture">
            <a:extLst>
              <a:ext uri="{FF2B5EF4-FFF2-40B4-BE49-F238E27FC236}">
                <a16:creationId xmlns:a16="http://schemas.microsoft.com/office/drawing/2014/main" id="{AEB1F7BA-7D83-4C23-A72B-82DF9377E9C3}"/>
              </a:ext>
            </a:extLst>
          </p:cNvPr>
          <p:cNvSpPr>
            <a:spLocks noGrp="1"/>
          </p:cNvSpPr>
          <p:nvPr>
            <p:ph type="body" sz="quarter" idx="44" hasCustomPrompt="1"/>
          </p:nvPr>
        </p:nvSpPr>
        <p:spPr>
          <a:xfrm>
            <a:off x="8734718" y="2355643"/>
            <a:ext cx="1877575" cy="506399"/>
          </a:xfrm>
          <a:prstGeom prst="rect">
            <a:avLst/>
          </a:prstGeom>
        </p:spPr>
        <p:txBody>
          <a:bodyPr anchor="b">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4" name="Content placeholder 47">
            <a:extLst>
              <a:ext uri="{FF2B5EF4-FFF2-40B4-BE49-F238E27FC236}">
                <a16:creationId xmlns:a16="http://schemas.microsoft.com/office/drawing/2014/main" id="{7C32F3EB-1AC3-40E9-B66D-ADB19CC74F0F}"/>
              </a:ext>
            </a:extLst>
          </p:cNvPr>
          <p:cNvSpPr>
            <a:spLocks noGrp="1"/>
          </p:cNvSpPr>
          <p:nvPr>
            <p:ph type="body" sz="quarter" idx="45" hasCustomPrompt="1"/>
          </p:nvPr>
        </p:nvSpPr>
        <p:spPr>
          <a:xfrm>
            <a:off x="8734718" y="2937719"/>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bg1"/>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2" name="Title 1">
            <a:extLst>
              <a:ext uri="{FF2B5EF4-FFF2-40B4-BE49-F238E27FC236}">
                <a16:creationId xmlns:a16="http://schemas.microsoft.com/office/drawing/2014/main" id="{667E7569-B8BF-39D0-D742-EF98B83E4E1D}"/>
              </a:ext>
            </a:extLst>
          </p:cNvPr>
          <p:cNvSpPr>
            <a:spLocks noGrp="1"/>
          </p:cNvSpPr>
          <p:nvPr>
            <p:ph type="title"/>
          </p:nvPr>
        </p:nvSpPr>
        <p:spPr>
          <a:xfrm>
            <a:off x="578914" y="726705"/>
            <a:ext cx="10515600" cy="1205058"/>
          </a:xfrm>
        </p:spPr>
        <p:txBody>
          <a:bodyPr anchor="t">
            <a:noAutofit/>
          </a:bodyPr>
          <a:lstStyle>
            <a:lvl1pPr algn="l">
              <a:defRPr/>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9FC159C7-D006-5B5F-1FEA-689C432B8C8C}"/>
              </a:ext>
            </a:extLst>
          </p:cNvPr>
          <p:cNvSpPr>
            <a:spLocks noGrp="1"/>
          </p:cNvSpPr>
          <p:nvPr>
            <p:ph type="ftr" sz="quarter" idx="46"/>
          </p:nvPr>
        </p:nvSpPr>
        <p:spPr/>
        <p:txBody>
          <a:bodyPr>
            <a:noAutofit/>
          </a:bodyPr>
          <a:lstStyle/>
          <a:p>
            <a:r>
              <a:rPr lang="en-US" noProof="0" dirty="0"/>
              <a:t>Presentation Title</a:t>
            </a:r>
          </a:p>
        </p:txBody>
      </p:sp>
      <p:sp>
        <p:nvSpPr>
          <p:cNvPr id="4" name="Slide Number Placeholder 3">
            <a:extLst>
              <a:ext uri="{FF2B5EF4-FFF2-40B4-BE49-F238E27FC236}">
                <a16:creationId xmlns:a16="http://schemas.microsoft.com/office/drawing/2014/main" id="{4F0EBABD-E264-2C96-1139-289A712F35B7}"/>
              </a:ext>
            </a:extLst>
          </p:cNvPr>
          <p:cNvSpPr>
            <a:spLocks noGrp="1"/>
          </p:cNvSpPr>
          <p:nvPr>
            <p:ph type="sldNum" sz="quarter" idx="47"/>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35908809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4" name="Rectangle 13">
            <a:extLst>
              <a:ext uri="{FF2B5EF4-FFF2-40B4-BE49-F238E27FC236}">
                <a16:creationId xmlns:a16="http://schemas.microsoft.com/office/drawing/2014/main" id="{12BFFCE7-C68B-4904-8795-9589C3F38FD4}"/>
              </a:ext>
            </a:extLst>
          </p:cNvPr>
          <p:cNvSpPr/>
          <p:nvPr userDrawn="1"/>
        </p:nvSpPr>
        <p:spPr>
          <a:xfrm>
            <a:off x="636161" y="5854024"/>
            <a:ext cx="2330137" cy="708120"/>
          </a:xfrm>
          <a:prstGeom prst="rect">
            <a:avLst/>
          </a:prstGeom>
          <a:solidFill>
            <a:srgbClr val="0F26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7" name="Freeform: Shape 19">
            <a:extLst>
              <a:ext uri="{FF2B5EF4-FFF2-40B4-BE49-F238E27FC236}">
                <a16:creationId xmlns:a16="http://schemas.microsoft.com/office/drawing/2014/main" id="{F38B75F8-75D4-4B41-B7C7-433032DD0A6F}"/>
              </a:ext>
            </a:extLst>
          </p:cNvPr>
          <p:cNvSpPr/>
          <p:nvPr userDrawn="1"/>
        </p:nvSpPr>
        <p:spPr>
          <a:xfrm flipH="1">
            <a:off x="769290" y="491100"/>
            <a:ext cx="1886361" cy="221318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8" name="Freeform: Shape 24">
            <a:extLst>
              <a:ext uri="{FF2B5EF4-FFF2-40B4-BE49-F238E27FC236}">
                <a16:creationId xmlns:a16="http://schemas.microsoft.com/office/drawing/2014/main" id="{671D1224-EDDC-4900-92DC-13608D44C524}"/>
              </a:ext>
            </a:extLst>
          </p:cNvPr>
          <p:cNvSpPr/>
          <p:nvPr userDrawn="1"/>
        </p:nvSpPr>
        <p:spPr>
          <a:xfrm flipH="1">
            <a:off x="783145" y="4057904"/>
            <a:ext cx="1886359" cy="221318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15" name="Freeform 14">
            <a:extLst>
              <a:ext uri="{FF2B5EF4-FFF2-40B4-BE49-F238E27FC236}">
                <a16:creationId xmlns:a16="http://schemas.microsoft.com/office/drawing/2014/main" id="{635A9E44-4E60-1AD1-0B85-72422683B48A}"/>
              </a:ext>
            </a:extLst>
          </p:cNvPr>
          <p:cNvSpPr/>
          <p:nvPr userDrawn="1"/>
        </p:nvSpPr>
        <p:spPr>
          <a:xfrm flipH="1">
            <a:off x="0" y="3709992"/>
            <a:ext cx="1157948" cy="1502830"/>
          </a:xfrm>
          <a:custGeom>
            <a:avLst/>
            <a:gdLst>
              <a:gd name="connsiteX0" fmla="*/ 638572 w 1157948"/>
              <a:gd name="connsiteY0" fmla="*/ 0 h 1502830"/>
              <a:gd name="connsiteX1" fmla="*/ 0 w 1157948"/>
              <a:gd name="connsiteY1" fmla="*/ 378385 h 1502830"/>
              <a:gd name="connsiteX2" fmla="*/ 0 w 1157948"/>
              <a:gd name="connsiteY2" fmla="*/ 1129800 h 1502830"/>
              <a:gd name="connsiteX3" fmla="*/ 640317 w 1157948"/>
              <a:gd name="connsiteY3" fmla="*/ 1502830 h 1502830"/>
              <a:gd name="connsiteX4" fmla="*/ 1157948 w 1157948"/>
              <a:gd name="connsiteY4" fmla="*/ 1200968 h 1502830"/>
              <a:gd name="connsiteX5" fmla="*/ 1157948 w 1157948"/>
              <a:gd name="connsiteY5" fmla="*/ 304639 h 1502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57948" h="1502830">
                <a:moveTo>
                  <a:pt x="638572" y="0"/>
                </a:moveTo>
                <a:lnTo>
                  <a:pt x="0" y="378385"/>
                </a:lnTo>
                <a:lnTo>
                  <a:pt x="0" y="1129800"/>
                </a:lnTo>
                <a:lnTo>
                  <a:pt x="640317" y="1502830"/>
                </a:lnTo>
                <a:lnTo>
                  <a:pt x="1157948" y="1200968"/>
                </a:lnTo>
                <a:lnTo>
                  <a:pt x="1157948" y="304639"/>
                </a:lnTo>
                <a:close/>
              </a:path>
            </a:pathLst>
          </a:cu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Subtitle 47" descr="Click icon to add picture">
            <a:extLst>
              <a:ext uri="{FF2B5EF4-FFF2-40B4-BE49-F238E27FC236}">
                <a16:creationId xmlns:a16="http://schemas.microsoft.com/office/drawing/2014/main" id="{0C7786BA-5E56-47AA-AE47-4EC07A0D4FA1}"/>
              </a:ext>
            </a:extLst>
          </p:cNvPr>
          <p:cNvSpPr>
            <a:spLocks noGrp="1"/>
          </p:cNvSpPr>
          <p:nvPr>
            <p:ph type="body" sz="quarter" idx="27" hasCustomPrompt="1"/>
          </p:nvPr>
        </p:nvSpPr>
        <p:spPr>
          <a:xfrm>
            <a:off x="4550705" y="3625598"/>
            <a:ext cx="2653545" cy="587964"/>
          </a:xfrm>
          <a:prstGeom prst="rect">
            <a:avLst/>
          </a:prstGeom>
        </p:spPr>
        <p:txBody>
          <a:bodyPr anchor="b">
            <a:noAutofit/>
          </a:bodyPr>
          <a:lstStyle>
            <a:lvl1pPr marL="0" indent="0" algn="l">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noProof="0" dirty="0"/>
              <a:t>Click to edit Master title style </a:t>
            </a:r>
          </a:p>
        </p:txBody>
      </p:sp>
      <p:sp>
        <p:nvSpPr>
          <p:cNvPr id="23" name="Content placeholder 47">
            <a:extLst>
              <a:ext uri="{FF2B5EF4-FFF2-40B4-BE49-F238E27FC236}">
                <a16:creationId xmlns:a16="http://schemas.microsoft.com/office/drawing/2014/main" id="{880214CF-87DD-476A-9B2E-A58DB313A61A}"/>
              </a:ext>
            </a:extLst>
          </p:cNvPr>
          <p:cNvSpPr>
            <a:spLocks noGrp="1"/>
          </p:cNvSpPr>
          <p:nvPr>
            <p:ph type="body" sz="quarter" idx="28" hasCustomPrompt="1"/>
          </p:nvPr>
        </p:nvSpPr>
        <p:spPr>
          <a:xfrm>
            <a:off x="4550705" y="4246516"/>
            <a:ext cx="2653545" cy="1727103"/>
          </a:xfrm>
          <a:prstGeom prst="rect">
            <a:avLst/>
          </a:prstGeom>
        </p:spPr>
        <p:txBody>
          <a:bodyPr>
            <a:noAutofit/>
          </a:bodyPr>
          <a:lstStyle>
            <a:lvl1pPr marL="0" indent="0" algn="l">
              <a:lnSpc>
                <a:spcPct val="100000"/>
              </a:lnSpc>
              <a:spcBef>
                <a:spcPts val="0"/>
              </a:spcBef>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noProof="0" dirty="0"/>
              <a:t>Click to edit Master text styles </a:t>
            </a:r>
          </a:p>
        </p:txBody>
      </p:sp>
      <p:sp>
        <p:nvSpPr>
          <p:cNvPr id="37" name="Picture placeholder">
            <a:extLst>
              <a:ext uri="{FF2B5EF4-FFF2-40B4-BE49-F238E27FC236}">
                <a16:creationId xmlns:a16="http://schemas.microsoft.com/office/drawing/2014/main" id="{264CF63C-079E-41AA-AA9A-762A765E699F}"/>
              </a:ext>
            </a:extLst>
          </p:cNvPr>
          <p:cNvSpPr>
            <a:spLocks noGrp="1"/>
          </p:cNvSpPr>
          <p:nvPr>
            <p:ph type="pic" sz="quarter" idx="51"/>
          </p:nvPr>
        </p:nvSpPr>
        <p:spPr>
          <a:xfrm>
            <a:off x="1788170" y="2296125"/>
            <a:ext cx="1886360" cy="2144668"/>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en-US" altLang="zh-CN" noProof="0"/>
              <a:t>Click icon to add picture</a:t>
            </a:r>
            <a:endParaRPr lang="en-US" altLang="zh-CN" noProof="0" dirty="0"/>
          </a:p>
        </p:txBody>
      </p:sp>
      <p:sp>
        <p:nvSpPr>
          <p:cNvPr id="17" name="Title 1">
            <a:extLst>
              <a:ext uri="{FF2B5EF4-FFF2-40B4-BE49-F238E27FC236}">
                <a16:creationId xmlns:a16="http://schemas.microsoft.com/office/drawing/2014/main" id="{D041C638-CBB8-1159-9AF8-B5D14CC7BE0F}"/>
              </a:ext>
            </a:extLst>
          </p:cNvPr>
          <p:cNvSpPr>
            <a:spLocks noGrp="1"/>
          </p:cNvSpPr>
          <p:nvPr>
            <p:ph type="title"/>
          </p:nvPr>
        </p:nvSpPr>
        <p:spPr>
          <a:xfrm>
            <a:off x="4550704" y="1690878"/>
            <a:ext cx="6599429" cy="1325563"/>
          </a:xfrm>
        </p:spPr>
        <p:txBody>
          <a:bodyPr anchor="b">
            <a:noAutofit/>
          </a:bodyPr>
          <a:lstStyle/>
          <a:p>
            <a:r>
              <a:rPr lang="en-US" noProof="0"/>
              <a:t>Click to edit Master title style</a:t>
            </a:r>
            <a:endParaRPr lang="en-US" noProof="0" dirty="0"/>
          </a:p>
        </p:txBody>
      </p:sp>
      <p:sp>
        <p:nvSpPr>
          <p:cNvPr id="18" name="Subtitle 47" descr="Click icon to add picture">
            <a:extLst>
              <a:ext uri="{FF2B5EF4-FFF2-40B4-BE49-F238E27FC236}">
                <a16:creationId xmlns:a16="http://schemas.microsoft.com/office/drawing/2014/main" id="{3C2C4001-E56F-4174-01AA-4630360BFF48}"/>
              </a:ext>
            </a:extLst>
          </p:cNvPr>
          <p:cNvSpPr>
            <a:spLocks noGrp="1"/>
          </p:cNvSpPr>
          <p:nvPr>
            <p:ph type="body" sz="quarter" idx="52" hasCustomPrompt="1"/>
          </p:nvPr>
        </p:nvSpPr>
        <p:spPr>
          <a:xfrm>
            <a:off x="7811506" y="3625598"/>
            <a:ext cx="2653545" cy="587964"/>
          </a:xfrm>
          <a:prstGeom prst="rect">
            <a:avLst/>
          </a:prstGeom>
        </p:spPr>
        <p:txBody>
          <a:bodyPr anchor="b">
            <a:noAutofit/>
          </a:bodyPr>
          <a:lstStyle>
            <a:lvl1pPr marL="0" indent="0" algn="l">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noProof="0" dirty="0"/>
              <a:t>Click to edit Master title style </a:t>
            </a:r>
          </a:p>
        </p:txBody>
      </p:sp>
      <p:sp>
        <p:nvSpPr>
          <p:cNvPr id="20" name="Content placeholder 47">
            <a:extLst>
              <a:ext uri="{FF2B5EF4-FFF2-40B4-BE49-F238E27FC236}">
                <a16:creationId xmlns:a16="http://schemas.microsoft.com/office/drawing/2014/main" id="{02DFC856-C546-62E9-220F-7A668D349056}"/>
              </a:ext>
            </a:extLst>
          </p:cNvPr>
          <p:cNvSpPr>
            <a:spLocks noGrp="1"/>
          </p:cNvSpPr>
          <p:nvPr>
            <p:ph type="body" sz="quarter" idx="53" hasCustomPrompt="1"/>
          </p:nvPr>
        </p:nvSpPr>
        <p:spPr>
          <a:xfrm>
            <a:off x="7811506" y="4246516"/>
            <a:ext cx="2653545" cy="1727103"/>
          </a:xfrm>
          <a:prstGeom prst="rect">
            <a:avLst/>
          </a:prstGeom>
        </p:spPr>
        <p:txBody>
          <a:bodyPr>
            <a:noAutofit/>
          </a:bodyPr>
          <a:lstStyle>
            <a:lvl1pPr marL="0" indent="0" algn="l">
              <a:lnSpc>
                <a:spcPct val="100000"/>
              </a:lnSpc>
              <a:spcBef>
                <a:spcPts val="0"/>
              </a:spcBef>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noProof="0" dirty="0"/>
              <a:t>Click to edit Master text styles </a:t>
            </a:r>
          </a:p>
        </p:txBody>
      </p:sp>
      <p:sp>
        <p:nvSpPr>
          <p:cNvPr id="6" name="Slide Number Placeholder 5">
            <a:extLst>
              <a:ext uri="{FF2B5EF4-FFF2-40B4-BE49-F238E27FC236}">
                <a16:creationId xmlns:a16="http://schemas.microsoft.com/office/drawing/2014/main" id="{F507335A-F59E-2A6C-D2D6-F10391DA8D69}"/>
              </a:ext>
            </a:extLst>
          </p:cNvPr>
          <p:cNvSpPr>
            <a:spLocks noGrp="1"/>
          </p:cNvSpPr>
          <p:nvPr>
            <p:ph type="sldNum" sz="quarter" idx="55"/>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36136463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15" name="Freeform 14">
            <a:extLst>
              <a:ext uri="{FF2B5EF4-FFF2-40B4-BE49-F238E27FC236}">
                <a16:creationId xmlns:a16="http://schemas.microsoft.com/office/drawing/2014/main" id="{F946AB17-3782-8412-C51A-DE10A0637453}"/>
              </a:ext>
            </a:extLst>
          </p:cNvPr>
          <p:cNvSpPr/>
          <p:nvPr userDrawn="1"/>
        </p:nvSpPr>
        <p:spPr>
          <a:xfrm>
            <a:off x="0" y="2860787"/>
            <a:ext cx="2361029" cy="3676532"/>
          </a:xfrm>
          <a:custGeom>
            <a:avLst/>
            <a:gdLst>
              <a:gd name="connsiteX0" fmla="*/ 773997 w 2361029"/>
              <a:gd name="connsiteY0" fmla="*/ 0 h 3676532"/>
              <a:gd name="connsiteX1" fmla="*/ 2361029 w 2361029"/>
              <a:gd name="connsiteY1" fmla="*/ 925683 h 3676532"/>
              <a:gd name="connsiteX2" fmla="*/ 2361029 w 2361029"/>
              <a:gd name="connsiteY2" fmla="*/ 2763949 h 3676532"/>
              <a:gd name="connsiteX3" fmla="*/ 769661 w 2361029"/>
              <a:gd name="connsiteY3" fmla="*/ 3676532 h 3676532"/>
              <a:gd name="connsiteX4" fmla="*/ 0 w 2361029"/>
              <a:gd name="connsiteY4" fmla="*/ 3234717 h 3676532"/>
              <a:gd name="connsiteX5" fmla="*/ 0 w 2361029"/>
              <a:gd name="connsiteY5" fmla="*/ 446885 h 3676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1029" h="3676532">
                <a:moveTo>
                  <a:pt x="773997" y="0"/>
                </a:moveTo>
                <a:lnTo>
                  <a:pt x="2361029" y="925683"/>
                </a:lnTo>
                <a:lnTo>
                  <a:pt x="2361029" y="2763949"/>
                </a:lnTo>
                <a:lnTo>
                  <a:pt x="769661" y="3676532"/>
                </a:lnTo>
                <a:lnTo>
                  <a:pt x="0" y="3234717"/>
                </a:lnTo>
                <a:lnTo>
                  <a:pt x="0" y="446885"/>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2BA5A58B-9440-7DAB-E7D7-3143B049FBAC}"/>
              </a:ext>
            </a:extLst>
          </p:cNvPr>
          <p:cNvSpPr/>
          <p:nvPr userDrawn="1"/>
        </p:nvSpPr>
        <p:spPr>
          <a:xfrm flipH="1">
            <a:off x="1014233" y="5253270"/>
            <a:ext cx="1710765" cy="1593273"/>
          </a:xfrm>
          <a:custGeom>
            <a:avLst/>
            <a:gdLst>
              <a:gd name="connsiteX0" fmla="*/ 852873 w 1710765"/>
              <a:gd name="connsiteY0" fmla="*/ 0 h 1593273"/>
              <a:gd name="connsiteX1" fmla="*/ 0 w 1710765"/>
              <a:gd name="connsiteY1" fmla="*/ 494134 h 1593273"/>
              <a:gd name="connsiteX2" fmla="*/ 0 w 1710765"/>
              <a:gd name="connsiteY2" fmla="*/ 1475410 h 1593273"/>
              <a:gd name="connsiteX3" fmla="*/ 206916 w 1710765"/>
              <a:gd name="connsiteY3" fmla="*/ 1593273 h 1593273"/>
              <a:gd name="connsiteX4" fmla="*/ 1502835 w 1710765"/>
              <a:gd name="connsiteY4" fmla="*/ 1593273 h 1593273"/>
              <a:gd name="connsiteX5" fmla="*/ 1709418 w 1710765"/>
              <a:gd name="connsiteY5" fmla="*/ 1475480 h 1593273"/>
              <a:gd name="connsiteX6" fmla="*/ 1710407 w 1710765"/>
              <a:gd name="connsiteY6" fmla="*/ 491803 h 1593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10765" h="1593273">
                <a:moveTo>
                  <a:pt x="852873" y="0"/>
                </a:moveTo>
                <a:lnTo>
                  <a:pt x="0" y="494134"/>
                </a:lnTo>
                <a:lnTo>
                  <a:pt x="0" y="1475410"/>
                </a:lnTo>
                <a:lnTo>
                  <a:pt x="206916" y="1593273"/>
                </a:lnTo>
                <a:lnTo>
                  <a:pt x="1502835" y="1593273"/>
                </a:lnTo>
                <a:lnTo>
                  <a:pt x="1709418" y="1475480"/>
                </a:lnTo>
                <a:cubicBezTo>
                  <a:pt x="1707864" y="1146834"/>
                  <a:pt x="1711961" y="820449"/>
                  <a:pt x="1710407" y="491803"/>
                </a:cubicBezTo>
                <a:close/>
              </a:path>
            </a:pathLst>
          </a:cu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Content Placeholder 47" descr="Click icon to add picture">
            <a:extLst>
              <a:ext uri="{FF2B5EF4-FFF2-40B4-BE49-F238E27FC236}">
                <a16:creationId xmlns:a16="http://schemas.microsoft.com/office/drawing/2014/main" id="{95ADF367-2619-4E00-AB82-8FFF41D0E5C2}"/>
              </a:ext>
            </a:extLst>
          </p:cNvPr>
          <p:cNvSpPr>
            <a:spLocks noGrp="1"/>
          </p:cNvSpPr>
          <p:nvPr>
            <p:ph type="body" sz="quarter" idx="27" hasCustomPrompt="1"/>
          </p:nvPr>
        </p:nvSpPr>
        <p:spPr>
          <a:xfrm>
            <a:off x="5271609" y="1025236"/>
            <a:ext cx="5162709" cy="420683"/>
          </a:xfrm>
          <a:prstGeom prst="rect">
            <a:avLst/>
          </a:prstGeom>
        </p:spPr>
        <p:txBody>
          <a:bodyPr anchor="b">
            <a:noAutofit/>
          </a:bodyPr>
          <a:lstStyle>
            <a:lvl1pPr marL="0" indent="0" algn="l">
              <a:lnSpc>
                <a:spcPct val="100000"/>
              </a:lnSpc>
              <a:buNone/>
              <a:defRPr sz="1800" b="1" i="0">
                <a:solidFill>
                  <a:schemeClr val="bg1"/>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3" name="Content Placeholder 47">
            <a:extLst>
              <a:ext uri="{FF2B5EF4-FFF2-40B4-BE49-F238E27FC236}">
                <a16:creationId xmlns:a16="http://schemas.microsoft.com/office/drawing/2014/main" id="{8CEB04CE-793E-47B4-8D80-9B82864F2CDF}"/>
              </a:ext>
            </a:extLst>
          </p:cNvPr>
          <p:cNvSpPr>
            <a:spLocks noGrp="1"/>
          </p:cNvSpPr>
          <p:nvPr>
            <p:ph type="body" sz="quarter" idx="28" hasCustomPrompt="1"/>
          </p:nvPr>
        </p:nvSpPr>
        <p:spPr>
          <a:xfrm>
            <a:off x="5271608" y="1469069"/>
            <a:ext cx="5162709" cy="1506166"/>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4" name="Content Placeholder 47" descr="Click icon to add picture">
            <a:extLst>
              <a:ext uri="{FF2B5EF4-FFF2-40B4-BE49-F238E27FC236}">
                <a16:creationId xmlns:a16="http://schemas.microsoft.com/office/drawing/2014/main" id="{067BF8FD-2643-4122-BE3E-63F413244ECB}"/>
              </a:ext>
            </a:extLst>
          </p:cNvPr>
          <p:cNvSpPr>
            <a:spLocks noGrp="1"/>
          </p:cNvSpPr>
          <p:nvPr>
            <p:ph type="body" sz="quarter" idx="29" hasCustomPrompt="1"/>
          </p:nvPr>
        </p:nvSpPr>
        <p:spPr>
          <a:xfrm>
            <a:off x="5271609" y="2984685"/>
            <a:ext cx="5162709" cy="420683"/>
          </a:xfrm>
          <a:prstGeom prst="rect">
            <a:avLst/>
          </a:prstGeom>
        </p:spPr>
        <p:txBody>
          <a:bodyPr anchor="b">
            <a:noAutofit/>
          </a:bodyPr>
          <a:lstStyle>
            <a:lvl1pPr marL="0" indent="0" algn="l">
              <a:lnSpc>
                <a:spcPct val="100000"/>
              </a:lnSpc>
              <a:buNone/>
              <a:defRPr sz="1800" b="1" i="0">
                <a:solidFill>
                  <a:schemeClr val="bg1"/>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6" name="Content Placeholder 47" descr="Click icon to add picture">
            <a:extLst>
              <a:ext uri="{FF2B5EF4-FFF2-40B4-BE49-F238E27FC236}">
                <a16:creationId xmlns:a16="http://schemas.microsoft.com/office/drawing/2014/main" id="{02260D10-FEA1-48A7-B544-FAEEAECF5DE2}"/>
              </a:ext>
            </a:extLst>
          </p:cNvPr>
          <p:cNvSpPr>
            <a:spLocks noGrp="1"/>
          </p:cNvSpPr>
          <p:nvPr>
            <p:ph type="body" sz="quarter" idx="31" hasCustomPrompt="1"/>
          </p:nvPr>
        </p:nvSpPr>
        <p:spPr>
          <a:xfrm>
            <a:off x="5271607" y="4597473"/>
            <a:ext cx="5162709" cy="421399"/>
          </a:xfrm>
          <a:prstGeom prst="rect">
            <a:avLst/>
          </a:prstGeom>
        </p:spPr>
        <p:txBody>
          <a:bodyPr anchor="b">
            <a:noAutofit/>
          </a:bodyPr>
          <a:lstStyle>
            <a:lvl1pPr marL="0" indent="0" algn="l">
              <a:lnSpc>
                <a:spcPct val="100000"/>
              </a:lnSpc>
              <a:buNone/>
              <a:defRPr sz="1800" b="1" i="0">
                <a:solidFill>
                  <a:schemeClr val="bg1"/>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64584B30-8BCF-4D75-8A6C-FD82347CC7B6}"/>
              </a:ext>
            </a:extLst>
          </p:cNvPr>
          <p:cNvSpPr>
            <a:spLocks noGrp="1"/>
          </p:cNvSpPr>
          <p:nvPr>
            <p:ph type="body" sz="quarter" idx="34" hasCustomPrompt="1"/>
          </p:nvPr>
        </p:nvSpPr>
        <p:spPr>
          <a:xfrm>
            <a:off x="5271608" y="3419684"/>
            <a:ext cx="5162709" cy="1177789"/>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8" name="Content Placeholder 47">
            <a:extLst>
              <a:ext uri="{FF2B5EF4-FFF2-40B4-BE49-F238E27FC236}">
                <a16:creationId xmlns:a16="http://schemas.microsoft.com/office/drawing/2014/main" id="{A4A25056-27FA-4039-ACFA-6624F778712A}"/>
              </a:ext>
            </a:extLst>
          </p:cNvPr>
          <p:cNvSpPr>
            <a:spLocks noGrp="1"/>
          </p:cNvSpPr>
          <p:nvPr>
            <p:ph type="body" sz="quarter" idx="35" hasCustomPrompt="1"/>
          </p:nvPr>
        </p:nvSpPr>
        <p:spPr>
          <a:xfrm>
            <a:off x="5271608" y="5041922"/>
            <a:ext cx="5162709" cy="1635938"/>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7" name="Freeform: Shape 24">
            <a:extLst>
              <a:ext uri="{FF2B5EF4-FFF2-40B4-BE49-F238E27FC236}">
                <a16:creationId xmlns:a16="http://schemas.microsoft.com/office/drawing/2014/main" id="{A23F9759-CF52-CE45-5E22-9678534685A7}"/>
              </a:ext>
            </a:extLst>
          </p:cNvPr>
          <p:cNvSpPr/>
          <p:nvPr userDrawn="1"/>
        </p:nvSpPr>
        <p:spPr>
          <a:xfrm flipH="1">
            <a:off x="2631891" y="4699053"/>
            <a:ext cx="668814" cy="784693"/>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6" name="Title 5">
            <a:extLst>
              <a:ext uri="{FF2B5EF4-FFF2-40B4-BE49-F238E27FC236}">
                <a16:creationId xmlns:a16="http://schemas.microsoft.com/office/drawing/2014/main" id="{5D84FCC1-368D-680C-31AA-597C3AAF4232}"/>
              </a:ext>
            </a:extLst>
          </p:cNvPr>
          <p:cNvSpPr>
            <a:spLocks noGrp="1"/>
          </p:cNvSpPr>
          <p:nvPr>
            <p:ph type="title"/>
          </p:nvPr>
        </p:nvSpPr>
        <p:spPr>
          <a:xfrm>
            <a:off x="502665" y="707105"/>
            <a:ext cx="3994173" cy="2277580"/>
          </a:xfrm>
        </p:spPr>
        <p:txBody>
          <a:bodyPr anchor="t">
            <a:noAutofit/>
          </a:bodyPr>
          <a:lstStyle/>
          <a:p>
            <a:r>
              <a:rPr lang="en-US"/>
              <a:t>Click to edit Master title style</a:t>
            </a:r>
            <a:endParaRPr lang="en-US" dirty="0"/>
          </a:p>
        </p:txBody>
      </p:sp>
      <p:sp>
        <p:nvSpPr>
          <p:cNvPr id="18" name="Picture Placeholder 2">
            <a:extLst>
              <a:ext uri="{FF2B5EF4-FFF2-40B4-BE49-F238E27FC236}">
                <a16:creationId xmlns:a16="http://schemas.microsoft.com/office/drawing/2014/main" id="{E53E8C9F-CD73-30CD-1F24-20F2E6149D58}"/>
              </a:ext>
            </a:extLst>
          </p:cNvPr>
          <p:cNvSpPr>
            <a:spLocks noGrp="1"/>
          </p:cNvSpPr>
          <p:nvPr>
            <p:ph type="pic" sz="quarter" idx="36"/>
          </p:nvPr>
        </p:nvSpPr>
        <p:spPr>
          <a:xfrm>
            <a:off x="4734172" y="1141669"/>
            <a:ext cx="507778"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19" name="Picture Placeholder 2">
            <a:extLst>
              <a:ext uri="{FF2B5EF4-FFF2-40B4-BE49-F238E27FC236}">
                <a16:creationId xmlns:a16="http://schemas.microsoft.com/office/drawing/2014/main" id="{CE61E189-349E-0076-EA43-7BCB6E24CE86}"/>
              </a:ext>
            </a:extLst>
          </p:cNvPr>
          <p:cNvSpPr>
            <a:spLocks noGrp="1"/>
          </p:cNvSpPr>
          <p:nvPr>
            <p:ph type="pic" sz="quarter" idx="37"/>
          </p:nvPr>
        </p:nvSpPr>
        <p:spPr>
          <a:xfrm>
            <a:off x="4724705" y="3105650"/>
            <a:ext cx="536270"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21" name="Picture Placeholder 2">
            <a:extLst>
              <a:ext uri="{FF2B5EF4-FFF2-40B4-BE49-F238E27FC236}">
                <a16:creationId xmlns:a16="http://schemas.microsoft.com/office/drawing/2014/main" id="{68B04572-5D47-C3DF-CDEA-15EC646EA8FE}"/>
              </a:ext>
            </a:extLst>
          </p:cNvPr>
          <p:cNvSpPr>
            <a:spLocks noGrp="1"/>
          </p:cNvSpPr>
          <p:nvPr>
            <p:ph type="pic" sz="quarter" idx="38"/>
          </p:nvPr>
        </p:nvSpPr>
        <p:spPr>
          <a:xfrm>
            <a:off x="4714069" y="4716041"/>
            <a:ext cx="536270"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5" name="Slide Number Placeholder 4">
            <a:extLst>
              <a:ext uri="{FF2B5EF4-FFF2-40B4-BE49-F238E27FC236}">
                <a16:creationId xmlns:a16="http://schemas.microsoft.com/office/drawing/2014/main" id="{2446A453-65E1-B688-A3F9-EA0AA347DDEA}"/>
              </a:ext>
            </a:extLst>
          </p:cNvPr>
          <p:cNvSpPr>
            <a:spLocks noGrp="1"/>
          </p:cNvSpPr>
          <p:nvPr>
            <p:ph type="sldNum" sz="quarter" idx="40"/>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26621137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8" name="Content Placeholder 47">
            <a:extLst>
              <a:ext uri="{FF2B5EF4-FFF2-40B4-BE49-F238E27FC236}">
                <a16:creationId xmlns:a16="http://schemas.microsoft.com/office/drawing/2014/main" id="{3EDD8D3E-653B-4A9E-9868-3B013A65FE9F}"/>
              </a:ext>
            </a:extLst>
          </p:cNvPr>
          <p:cNvSpPr>
            <a:spLocks noGrp="1"/>
          </p:cNvSpPr>
          <p:nvPr>
            <p:ph type="pic" sz="quarter" idx="48"/>
          </p:nvPr>
        </p:nvSpPr>
        <p:spPr>
          <a:xfrm>
            <a:off x="7493157" y="529148"/>
            <a:ext cx="4248873" cy="473113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ln w="19050">
            <a:solidFill>
              <a:schemeClr val="tx1"/>
            </a:solidFill>
          </a:ln>
        </p:spPr>
        <p:txBody>
          <a:bodyPr anchor="ctr">
            <a:noAutofit/>
          </a:bodyPr>
          <a:lstStyle>
            <a:lvl1pPr marL="0" indent="0" algn="ctr">
              <a:buNone/>
              <a:defRPr>
                <a:solidFill>
                  <a:schemeClr val="bg1"/>
                </a:solidFill>
              </a:defRPr>
            </a:lvl1pPr>
          </a:lstStyle>
          <a:p>
            <a:r>
              <a:rPr lang="en-US" altLang="zh-CN"/>
              <a:t>Click icon to add picture</a:t>
            </a:r>
            <a:endParaRPr lang="zh-CN" altLang="en-US"/>
          </a:p>
        </p:txBody>
      </p:sp>
      <p:sp>
        <p:nvSpPr>
          <p:cNvPr id="18" name="Content Placeholder 47">
            <a:extLst>
              <a:ext uri="{FF2B5EF4-FFF2-40B4-BE49-F238E27FC236}">
                <a16:creationId xmlns:a16="http://schemas.microsoft.com/office/drawing/2014/main" id="{DD4E6A9F-7400-917B-6A6B-6BAB445E85FA}"/>
              </a:ext>
            </a:extLst>
          </p:cNvPr>
          <p:cNvSpPr>
            <a:spLocks noGrp="1"/>
          </p:cNvSpPr>
          <p:nvPr>
            <p:ph type="body" sz="quarter" idx="28" hasCustomPrompt="1"/>
          </p:nvPr>
        </p:nvSpPr>
        <p:spPr>
          <a:xfrm>
            <a:off x="517427" y="3253120"/>
            <a:ext cx="4959822" cy="2007158"/>
          </a:xfrm>
          <a:prstGeom prst="rect">
            <a:avLst/>
          </a:prstGeom>
        </p:spPr>
        <p:txBody>
          <a:bodyPr>
            <a:noAutofit/>
          </a:bodyPr>
          <a:lstStyle>
            <a:lvl1pPr marL="0" indent="0">
              <a:lnSpc>
                <a:spcPct val="100000"/>
              </a:lnSpc>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19" name="Freeform: Shape 25">
            <a:extLst>
              <a:ext uri="{FF2B5EF4-FFF2-40B4-BE49-F238E27FC236}">
                <a16:creationId xmlns:a16="http://schemas.microsoft.com/office/drawing/2014/main" id="{D7BBD3E8-D5DD-C21F-3792-4880373CCDCC}"/>
              </a:ext>
            </a:extLst>
          </p:cNvPr>
          <p:cNvSpPr/>
          <p:nvPr userDrawn="1"/>
        </p:nvSpPr>
        <p:spPr>
          <a:xfrm flipH="1">
            <a:off x="7400972" y="4594440"/>
            <a:ext cx="1347680" cy="158117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0" name="Freeform: Shape 11">
            <a:extLst>
              <a:ext uri="{FF2B5EF4-FFF2-40B4-BE49-F238E27FC236}">
                <a16:creationId xmlns:a16="http://schemas.microsoft.com/office/drawing/2014/main" id="{FC461D80-0CAC-62E5-726A-63B48BEF3F25}"/>
              </a:ext>
            </a:extLst>
          </p:cNvPr>
          <p:cNvSpPr/>
          <p:nvPr userDrawn="1"/>
        </p:nvSpPr>
        <p:spPr>
          <a:xfrm>
            <a:off x="6521016" y="4772906"/>
            <a:ext cx="663381" cy="75892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2"/>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3" name="Title 2">
            <a:extLst>
              <a:ext uri="{FF2B5EF4-FFF2-40B4-BE49-F238E27FC236}">
                <a16:creationId xmlns:a16="http://schemas.microsoft.com/office/drawing/2014/main" id="{D4944167-AFE9-AE61-AF44-B9AEE24D17D8}"/>
              </a:ext>
            </a:extLst>
          </p:cNvPr>
          <p:cNvSpPr>
            <a:spLocks noGrp="1"/>
          </p:cNvSpPr>
          <p:nvPr>
            <p:ph type="title"/>
          </p:nvPr>
        </p:nvSpPr>
        <p:spPr>
          <a:xfrm>
            <a:off x="517427" y="2497488"/>
            <a:ext cx="9823998" cy="1325563"/>
          </a:xfrm>
        </p:spPr>
        <p:txBody>
          <a:bodyPr anchor="t">
            <a:noAutofit/>
          </a:bodyPr>
          <a:lstStyle/>
          <a:p>
            <a:r>
              <a:rPr lang="en-US"/>
              <a:t>Click to edit Master title style</a:t>
            </a:r>
            <a:endParaRPr lang="en-US" dirty="0"/>
          </a:p>
        </p:txBody>
      </p:sp>
      <p:sp>
        <p:nvSpPr>
          <p:cNvPr id="2" name="Footer Placeholder 1">
            <a:extLst>
              <a:ext uri="{FF2B5EF4-FFF2-40B4-BE49-F238E27FC236}">
                <a16:creationId xmlns:a16="http://schemas.microsoft.com/office/drawing/2014/main" id="{47268D53-92DA-7335-4DAB-83485CAF3FE9}"/>
              </a:ext>
            </a:extLst>
          </p:cNvPr>
          <p:cNvSpPr>
            <a:spLocks noGrp="1"/>
          </p:cNvSpPr>
          <p:nvPr>
            <p:ph type="ftr" sz="quarter" idx="49"/>
          </p:nvPr>
        </p:nvSpPr>
        <p:spPr/>
        <p:txBody>
          <a:bodyPr>
            <a:noAutofit/>
          </a:bodyPr>
          <a:lstStyle/>
          <a:p>
            <a:r>
              <a:rPr lang="en-US" noProof="0" dirty="0"/>
              <a:t>Presentation Title</a:t>
            </a:r>
          </a:p>
        </p:txBody>
      </p:sp>
      <p:sp>
        <p:nvSpPr>
          <p:cNvPr id="6" name="Slide Number Placeholder 5">
            <a:extLst>
              <a:ext uri="{FF2B5EF4-FFF2-40B4-BE49-F238E27FC236}">
                <a16:creationId xmlns:a16="http://schemas.microsoft.com/office/drawing/2014/main" id="{9F9FCB16-3643-AB04-D20E-A14FFE07F67C}"/>
              </a:ext>
            </a:extLst>
          </p:cNvPr>
          <p:cNvSpPr>
            <a:spLocks noGrp="1"/>
          </p:cNvSpPr>
          <p:nvPr>
            <p:ph type="sldNum" sz="quarter" idx="50"/>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32132766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47" name="Freeform 46">
            <a:extLst>
              <a:ext uri="{FF2B5EF4-FFF2-40B4-BE49-F238E27FC236}">
                <a16:creationId xmlns:a16="http://schemas.microsoft.com/office/drawing/2014/main" id="{39B50CEE-D9F9-B5CD-C274-BEAA5EAB37E3}"/>
              </a:ext>
            </a:extLst>
          </p:cNvPr>
          <p:cNvSpPr/>
          <p:nvPr userDrawn="1"/>
        </p:nvSpPr>
        <p:spPr>
          <a:xfrm>
            <a:off x="410352" y="12435"/>
            <a:ext cx="1455521" cy="1019127"/>
          </a:xfrm>
          <a:custGeom>
            <a:avLst/>
            <a:gdLst>
              <a:gd name="connsiteX0" fmla="*/ 219223 w 1455521"/>
              <a:gd name="connsiteY0" fmla="*/ 0 h 1019127"/>
              <a:gd name="connsiteX1" fmla="*/ 1236298 w 1455521"/>
              <a:gd name="connsiteY1" fmla="*/ 0 h 1019127"/>
              <a:gd name="connsiteX2" fmla="*/ 1455521 w 1455521"/>
              <a:gd name="connsiteY2" fmla="*/ 385779 h 1019127"/>
              <a:gd name="connsiteX3" fmla="*/ 1095615 w 1455521"/>
              <a:gd name="connsiteY3" fmla="*/ 1019127 h 1019127"/>
              <a:gd name="connsiteX4" fmla="*/ 359906 w 1455521"/>
              <a:gd name="connsiteY4" fmla="*/ 1019127 h 1019127"/>
              <a:gd name="connsiteX5" fmla="*/ 0 w 1455521"/>
              <a:gd name="connsiteY5" fmla="*/ 385779 h 1019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1019127">
                <a:moveTo>
                  <a:pt x="219223" y="0"/>
                </a:moveTo>
                <a:lnTo>
                  <a:pt x="1236298" y="0"/>
                </a:lnTo>
                <a:lnTo>
                  <a:pt x="1455521" y="385779"/>
                </a:lnTo>
                <a:lnTo>
                  <a:pt x="1095615" y="1019127"/>
                </a:lnTo>
                <a:lnTo>
                  <a:pt x="359906" y="1019127"/>
                </a:lnTo>
                <a:lnTo>
                  <a:pt x="0" y="385779"/>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Hexagon 15">
            <a:extLst>
              <a:ext uri="{FF2B5EF4-FFF2-40B4-BE49-F238E27FC236}">
                <a16:creationId xmlns:a16="http://schemas.microsoft.com/office/drawing/2014/main" id="{93831F6E-A0DA-46E5-AF13-ED5D9ABF108D}"/>
              </a:ext>
            </a:extLst>
          </p:cNvPr>
          <p:cNvSpPr/>
          <p:nvPr userDrawn="1"/>
        </p:nvSpPr>
        <p:spPr>
          <a:xfrm>
            <a:off x="1579486" y="450004"/>
            <a:ext cx="1455521" cy="1266696"/>
          </a:xfrm>
          <a:prstGeom prst="hexagon">
            <a:avLst>
              <a:gd name="adj" fmla="val 28413"/>
              <a:gd name="vf" fmla="val 115470"/>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0" name="Hexagon 17">
            <a:extLst>
              <a:ext uri="{FF2B5EF4-FFF2-40B4-BE49-F238E27FC236}">
                <a16:creationId xmlns:a16="http://schemas.microsoft.com/office/drawing/2014/main" id="{18B06ECC-5FA7-4ACA-86BF-694240D0C05B}"/>
              </a:ext>
            </a:extLst>
          </p:cNvPr>
          <p:cNvSpPr/>
          <p:nvPr userDrawn="1"/>
        </p:nvSpPr>
        <p:spPr>
          <a:xfrm>
            <a:off x="412218" y="1136470"/>
            <a:ext cx="1455521" cy="1266696"/>
          </a:xfrm>
          <a:prstGeom prst="hexagon">
            <a:avLst>
              <a:gd name="adj" fmla="val 28413"/>
              <a:gd name="vf" fmla="val 11547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1" name="Hexagon 19">
            <a:extLst>
              <a:ext uri="{FF2B5EF4-FFF2-40B4-BE49-F238E27FC236}">
                <a16:creationId xmlns:a16="http://schemas.microsoft.com/office/drawing/2014/main" id="{089AA305-8FFC-46A5-B806-D5D78320D0CD}"/>
              </a:ext>
            </a:extLst>
          </p:cNvPr>
          <p:cNvSpPr/>
          <p:nvPr userDrawn="1"/>
        </p:nvSpPr>
        <p:spPr>
          <a:xfrm>
            <a:off x="1580070" y="1812437"/>
            <a:ext cx="1455521" cy="1266696"/>
          </a:xfrm>
          <a:prstGeom prst="hexagon">
            <a:avLst>
              <a:gd name="adj" fmla="val 28413"/>
              <a:gd name="vf" fmla="val 11547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2" name="Hexagon 21">
            <a:extLst>
              <a:ext uri="{FF2B5EF4-FFF2-40B4-BE49-F238E27FC236}">
                <a16:creationId xmlns:a16="http://schemas.microsoft.com/office/drawing/2014/main" id="{DB2D65ED-32BC-44B2-92F3-E16717051CA1}"/>
              </a:ext>
            </a:extLst>
          </p:cNvPr>
          <p:cNvSpPr/>
          <p:nvPr userDrawn="1"/>
        </p:nvSpPr>
        <p:spPr>
          <a:xfrm>
            <a:off x="3953772" y="4582171"/>
            <a:ext cx="1455521" cy="1266696"/>
          </a:xfrm>
          <a:prstGeom prst="hexagon">
            <a:avLst>
              <a:gd name="adj" fmla="val 28413"/>
              <a:gd name="vf" fmla="val 115470"/>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44" name="Freeform 43">
            <a:extLst>
              <a:ext uri="{FF2B5EF4-FFF2-40B4-BE49-F238E27FC236}">
                <a16:creationId xmlns:a16="http://schemas.microsoft.com/office/drawing/2014/main" id="{6100186E-95B0-AB29-6F1D-DBFBAA566DB2}"/>
              </a:ext>
            </a:extLst>
          </p:cNvPr>
          <p:cNvSpPr/>
          <p:nvPr userDrawn="1"/>
        </p:nvSpPr>
        <p:spPr>
          <a:xfrm>
            <a:off x="3955762" y="5952136"/>
            <a:ext cx="1455521" cy="932559"/>
          </a:xfrm>
          <a:custGeom>
            <a:avLst/>
            <a:gdLst>
              <a:gd name="connsiteX0" fmla="*/ 359906 w 1455521"/>
              <a:gd name="connsiteY0" fmla="*/ 0 h 932559"/>
              <a:gd name="connsiteX1" fmla="*/ 1095615 w 1455521"/>
              <a:gd name="connsiteY1" fmla="*/ 0 h 932559"/>
              <a:gd name="connsiteX2" fmla="*/ 1455521 w 1455521"/>
              <a:gd name="connsiteY2" fmla="*/ 633348 h 932559"/>
              <a:gd name="connsiteX3" fmla="*/ 1285492 w 1455521"/>
              <a:gd name="connsiteY3" fmla="*/ 932559 h 932559"/>
              <a:gd name="connsiteX4" fmla="*/ 170030 w 1455521"/>
              <a:gd name="connsiteY4" fmla="*/ 932559 h 932559"/>
              <a:gd name="connsiteX5" fmla="*/ 0 w 1455521"/>
              <a:gd name="connsiteY5" fmla="*/ 633348 h 9325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932559">
                <a:moveTo>
                  <a:pt x="359906" y="0"/>
                </a:moveTo>
                <a:lnTo>
                  <a:pt x="1095615" y="0"/>
                </a:lnTo>
                <a:lnTo>
                  <a:pt x="1455521" y="633348"/>
                </a:lnTo>
                <a:lnTo>
                  <a:pt x="1285492" y="932559"/>
                </a:lnTo>
                <a:lnTo>
                  <a:pt x="170030" y="932559"/>
                </a:lnTo>
                <a:lnTo>
                  <a:pt x="0" y="633348"/>
                </a:lnTo>
                <a:close/>
              </a:path>
            </a:pathLst>
          </a:cu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Hexagon 27">
            <a:extLst>
              <a:ext uri="{FF2B5EF4-FFF2-40B4-BE49-F238E27FC236}">
                <a16:creationId xmlns:a16="http://schemas.microsoft.com/office/drawing/2014/main" id="{5275D449-7441-440B-8584-96D25256F24D}"/>
              </a:ext>
            </a:extLst>
          </p:cNvPr>
          <p:cNvSpPr/>
          <p:nvPr userDrawn="1"/>
        </p:nvSpPr>
        <p:spPr>
          <a:xfrm>
            <a:off x="2783996" y="5245443"/>
            <a:ext cx="1455521" cy="1266696"/>
          </a:xfrm>
          <a:prstGeom prst="hexagon">
            <a:avLst>
              <a:gd name="adj" fmla="val 28413"/>
              <a:gd name="vf" fmla="val 11547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5" name="Hexagon 28">
            <a:extLst>
              <a:ext uri="{FF2B5EF4-FFF2-40B4-BE49-F238E27FC236}">
                <a16:creationId xmlns:a16="http://schemas.microsoft.com/office/drawing/2014/main" id="{94CFCD79-F5CD-4175-96DE-1AC2E1999DB6}"/>
              </a:ext>
            </a:extLst>
          </p:cNvPr>
          <p:cNvSpPr/>
          <p:nvPr userDrawn="1"/>
        </p:nvSpPr>
        <p:spPr>
          <a:xfrm>
            <a:off x="2767144" y="3880620"/>
            <a:ext cx="1455521" cy="1266696"/>
          </a:xfrm>
          <a:prstGeom prst="hexagon">
            <a:avLst>
              <a:gd name="adj" fmla="val 28413"/>
              <a:gd name="vf" fmla="val 115470"/>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43" name="Freeform 42">
            <a:extLst>
              <a:ext uri="{FF2B5EF4-FFF2-40B4-BE49-F238E27FC236}">
                <a16:creationId xmlns:a16="http://schemas.microsoft.com/office/drawing/2014/main" id="{C8667104-E096-23C3-4C2C-5277C2AF5C57}"/>
              </a:ext>
            </a:extLst>
          </p:cNvPr>
          <p:cNvSpPr/>
          <p:nvPr userDrawn="1"/>
        </p:nvSpPr>
        <p:spPr>
          <a:xfrm>
            <a:off x="3702" y="448131"/>
            <a:ext cx="678871" cy="1266696"/>
          </a:xfrm>
          <a:custGeom>
            <a:avLst/>
            <a:gdLst>
              <a:gd name="connsiteX0" fmla="*/ 0 w 678871"/>
              <a:gd name="connsiteY0" fmla="*/ 0 h 1266696"/>
              <a:gd name="connsiteX1" fmla="*/ 318965 w 678871"/>
              <a:gd name="connsiteY1" fmla="*/ 0 h 1266696"/>
              <a:gd name="connsiteX2" fmla="*/ 678871 w 678871"/>
              <a:gd name="connsiteY2" fmla="*/ 633348 h 1266696"/>
              <a:gd name="connsiteX3" fmla="*/ 318965 w 678871"/>
              <a:gd name="connsiteY3" fmla="*/ 1266696 h 1266696"/>
              <a:gd name="connsiteX4" fmla="*/ 0 w 678871"/>
              <a:gd name="connsiteY4" fmla="*/ 1266696 h 12666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8871" h="1266696">
                <a:moveTo>
                  <a:pt x="0" y="0"/>
                </a:moveTo>
                <a:lnTo>
                  <a:pt x="318965" y="0"/>
                </a:lnTo>
                <a:lnTo>
                  <a:pt x="678871" y="633348"/>
                </a:lnTo>
                <a:lnTo>
                  <a:pt x="318965" y="1266696"/>
                </a:lnTo>
                <a:lnTo>
                  <a:pt x="0" y="1266696"/>
                </a:lnTo>
                <a:close/>
              </a:path>
            </a:pathLst>
          </a:custGeom>
          <a:noFill/>
          <a:ln w="1905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Hexagon 31">
            <a:extLst>
              <a:ext uri="{FF2B5EF4-FFF2-40B4-BE49-F238E27FC236}">
                <a16:creationId xmlns:a16="http://schemas.microsoft.com/office/drawing/2014/main" id="{61BB4AB0-7C5C-4697-A25B-0AFD8754AB52}"/>
              </a:ext>
            </a:extLst>
          </p:cNvPr>
          <p:cNvSpPr/>
          <p:nvPr userDrawn="1"/>
        </p:nvSpPr>
        <p:spPr>
          <a:xfrm>
            <a:off x="1580353" y="3182793"/>
            <a:ext cx="1455521" cy="1266696"/>
          </a:xfrm>
          <a:prstGeom prst="hexagon">
            <a:avLst>
              <a:gd name="adj" fmla="val 28413"/>
              <a:gd name="vf" fmla="val 115470"/>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46" name="Freeform 45">
            <a:extLst>
              <a:ext uri="{FF2B5EF4-FFF2-40B4-BE49-F238E27FC236}">
                <a16:creationId xmlns:a16="http://schemas.microsoft.com/office/drawing/2014/main" id="{2363FF00-E570-D743-258E-E9FEF4F02A08}"/>
              </a:ext>
            </a:extLst>
          </p:cNvPr>
          <p:cNvSpPr/>
          <p:nvPr userDrawn="1"/>
        </p:nvSpPr>
        <p:spPr>
          <a:xfrm>
            <a:off x="6334981" y="5962237"/>
            <a:ext cx="1455521" cy="901561"/>
          </a:xfrm>
          <a:custGeom>
            <a:avLst/>
            <a:gdLst>
              <a:gd name="connsiteX0" fmla="*/ 359906 w 1455521"/>
              <a:gd name="connsiteY0" fmla="*/ 0 h 901561"/>
              <a:gd name="connsiteX1" fmla="*/ 1095615 w 1455521"/>
              <a:gd name="connsiteY1" fmla="*/ 0 h 901561"/>
              <a:gd name="connsiteX2" fmla="*/ 1455521 w 1455521"/>
              <a:gd name="connsiteY2" fmla="*/ 633348 h 901561"/>
              <a:gd name="connsiteX3" fmla="*/ 1303107 w 1455521"/>
              <a:gd name="connsiteY3" fmla="*/ 901561 h 901561"/>
              <a:gd name="connsiteX4" fmla="*/ 152415 w 1455521"/>
              <a:gd name="connsiteY4" fmla="*/ 901561 h 901561"/>
              <a:gd name="connsiteX5" fmla="*/ 0 w 1455521"/>
              <a:gd name="connsiteY5" fmla="*/ 633348 h 901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901561">
                <a:moveTo>
                  <a:pt x="359906" y="0"/>
                </a:moveTo>
                <a:lnTo>
                  <a:pt x="1095615" y="0"/>
                </a:lnTo>
                <a:lnTo>
                  <a:pt x="1455521" y="633348"/>
                </a:lnTo>
                <a:lnTo>
                  <a:pt x="1303107" y="901561"/>
                </a:lnTo>
                <a:lnTo>
                  <a:pt x="152415" y="901561"/>
                </a:lnTo>
                <a:lnTo>
                  <a:pt x="0" y="633348"/>
                </a:lnTo>
                <a:close/>
              </a:path>
            </a:pathLst>
          </a:custGeom>
          <a:noFill/>
          <a:ln w="19050">
            <a:solidFill>
              <a:srgbClr val="98432A"/>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Content Placeholder 47">
            <a:extLst>
              <a:ext uri="{FF2B5EF4-FFF2-40B4-BE49-F238E27FC236}">
                <a16:creationId xmlns:a16="http://schemas.microsoft.com/office/drawing/2014/main" id="{073CD90F-1E45-47EC-B558-D5F638F5FE6F}"/>
              </a:ext>
            </a:extLst>
          </p:cNvPr>
          <p:cNvSpPr>
            <a:spLocks noGrp="1"/>
          </p:cNvSpPr>
          <p:nvPr>
            <p:ph type="pic" sz="quarter" idx="48"/>
          </p:nvPr>
        </p:nvSpPr>
        <p:spPr>
          <a:xfrm>
            <a:off x="2754948" y="2502098"/>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29" name="Content Placeholder 47">
            <a:extLst>
              <a:ext uri="{FF2B5EF4-FFF2-40B4-BE49-F238E27FC236}">
                <a16:creationId xmlns:a16="http://schemas.microsoft.com/office/drawing/2014/main" id="{9A501203-35D0-41A5-A2A4-9F05FAB495C4}"/>
              </a:ext>
            </a:extLst>
          </p:cNvPr>
          <p:cNvSpPr>
            <a:spLocks noGrp="1"/>
          </p:cNvSpPr>
          <p:nvPr>
            <p:ph type="pic" sz="quarter" idx="49"/>
          </p:nvPr>
        </p:nvSpPr>
        <p:spPr>
          <a:xfrm>
            <a:off x="391110" y="2493385"/>
            <a:ext cx="1465840" cy="1289394"/>
          </a:xfrm>
          <a:prstGeom prst="hexagon">
            <a:avLst>
              <a:gd name="adj" fmla="val 28349"/>
              <a:gd name="vf" fmla="val 115470"/>
            </a:avLst>
          </a:prstGeom>
          <a:ln>
            <a:noFill/>
          </a:ln>
        </p:spPr>
        <p:txBody>
          <a:bodyP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30" name="Content Placeholder 47">
            <a:extLst>
              <a:ext uri="{FF2B5EF4-FFF2-40B4-BE49-F238E27FC236}">
                <a16:creationId xmlns:a16="http://schemas.microsoft.com/office/drawing/2014/main" id="{1FA62038-8BB7-45FD-896E-34738A5578BD}"/>
              </a:ext>
            </a:extLst>
          </p:cNvPr>
          <p:cNvSpPr>
            <a:spLocks noGrp="1"/>
          </p:cNvSpPr>
          <p:nvPr>
            <p:ph type="pic" sz="quarter" idx="50"/>
          </p:nvPr>
        </p:nvSpPr>
        <p:spPr>
          <a:xfrm>
            <a:off x="5151412" y="5238680"/>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31" name="Content Placeholder 47">
            <a:extLst>
              <a:ext uri="{FF2B5EF4-FFF2-40B4-BE49-F238E27FC236}">
                <a16:creationId xmlns:a16="http://schemas.microsoft.com/office/drawing/2014/main" id="{9A7E0EE6-5885-489B-81A9-65DBC0016938}"/>
              </a:ext>
            </a:extLst>
          </p:cNvPr>
          <p:cNvSpPr>
            <a:spLocks noGrp="1"/>
          </p:cNvSpPr>
          <p:nvPr>
            <p:ph type="pic" sz="quarter" idx="51"/>
          </p:nvPr>
        </p:nvSpPr>
        <p:spPr>
          <a:xfrm>
            <a:off x="3948599" y="3194928"/>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21" name="Content Placeholder 47" descr="Click icon to add picture">
            <a:extLst>
              <a:ext uri="{FF2B5EF4-FFF2-40B4-BE49-F238E27FC236}">
                <a16:creationId xmlns:a16="http://schemas.microsoft.com/office/drawing/2014/main" id="{B7E46D91-6194-E279-CAE3-425E21FD4A83}"/>
              </a:ext>
            </a:extLst>
          </p:cNvPr>
          <p:cNvSpPr>
            <a:spLocks noGrp="1"/>
          </p:cNvSpPr>
          <p:nvPr>
            <p:ph type="body" sz="quarter" idx="27" hasCustomPrompt="1"/>
          </p:nvPr>
        </p:nvSpPr>
        <p:spPr>
          <a:xfrm>
            <a:off x="6096000" y="3093990"/>
            <a:ext cx="3034145" cy="1879791"/>
          </a:xfrm>
          <a:prstGeom prst="rect">
            <a:avLst/>
          </a:prstGeom>
        </p:spPr>
        <p:txBody>
          <a:bodyPr anchor="t">
            <a:noAutofit/>
          </a:bodyPr>
          <a:lstStyle>
            <a:lvl1pPr marL="0" indent="0" algn="l">
              <a:lnSpc>
                <a:spcPct val="100000"/>
              </a:lnSpc>
              <a:buNone/>
              <a:defRPr sz="1800" b="0">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2" name="Title 1">
            <a:extLst>
              <a:ext uri="{FF2B5EF4-FFF2-40B4-BE49-F238E27FC236}">
                <a16:creationId xmlns:a16="http://schemas.microsoft.com/office/drawing/2014/main" id="{4722C9EB-D452-B3DF-5219-160F48DE789C}"/>
              </a:ext>
            </a:extLst>
          </p:cNvPr>
          <p:cNvSpPr>
            <a:spLocks noGrp="1"/>
          </p:cNvSpPr>
          <p:nvPr>
            <p:ph type="title"/>
          </p:nvPr>
        </p:nvSpPr>
        <p:spPr>
          <a:xfrm>
            <a:off x="6096000" y="1703538"/>
            <a:ext cx="5055698" cy="1325563"/>
          </a:xfrm>
        </p:spPr>
        <p:txBody>
          <a:bodyPr anchor="b">
            <a:noAutofit/>
          </a:bodyPr>
          <a:lstStyle/>
          <a:p>
            <a:r>
              <a:rPr lang="en-US"/>
              <a:t>Click to edit Master title style</a:t>
            </a:r>
            <a:endParaRPr lang="en-US" dirty="0"/>
          </a:p>
        </p:txBody>
      </p:sp>
      <p:sp>
        <p:nvSpPr>
          <p:cNvPr id="40" name="Freeform 39">
            <a:extLst>
              <a:ext uri="{FF2B5EF4-FFF2-40B4-BE49-F238E27FC236}">
                <a16:creationId xmlns:a16="http://schemas.microsoft.com/office/drawing/2014/main" id="{E3C8467A-0A34-2A65-92FE-F12F6A3D84A6}"/>
              </a:ext>
            </a:extLst>
          </p:cNvPr>
          <p:cNvSpPr/>
          <p:nvPr userDrawn="1"/>
        </p:nvSpPr>
        <p:spPr>
          <a:xfrm>
            <a:off x="-6538" y="1815084"/>
            <a:ext cx="697438" cy="1266696"/>
          </a:xfrm>
          <a:custGeom>
            <a:avLst/>
            <a:gdLst>
              <a:gd name="connsiteX0" fmla="*/ 0 w 732607"/>
              <a:gd name="connsiteY0" fmla="*/ 0 h 1266696"/>
              <a:gd name="connsiteX1" fmla="*/ 372701 w 732607"/>
              <a:gd name="connsiteY1" fmla="*/ 0 h 1266696"/>
              <a:gd name="connsiteX2" fmla="*/ 732607 w 732607"/>
              <a:gd name="connsiteY2" fmla="*/ 633348 h 1266696"/>
              <a:gd name="connsiteX3" fmla="*/ 372701 w 732607"/>
              <a:gd name="connsiteY3" fmla="*/ 1266696 h 1266696"/>
              <a:gd name="connsiteX4" fmla="*/ 0 w 732607"/>
              <a:gd name="connsiteY4" fmla="*/ 1266696 h 1266696"/>
              <a:gd name="connsiteX0" fmla="*/ 43961 w 732607"/>
              <a:gd name="connsiteY0" fmla="*/ 8793 h 1266696"/>
              <a:gd name="connsiteX1" fmla="*/ 372701 w 732607"/>
              <a:gd name="connsiteY1" fmla="*/ 0 h 1266696"/>
              <a:gd name="connsiteX2" fmla="*/ 732607 w 732607"/>
              <a:gd name="connsiteY2" fmla="*/ 633348 h 1266696"/>
              <a:gd name="connsiteX3" fmla="*/ 372701 w 732607"/>
              <a:gd name="connsiteY3" fmla="*/ 1266696 h 1266696"/>
              <a:gd name="connsiteX4" fmla="*/ 0 w 732607"/>
              <a:gd name="connsiteY4" fmla="*/ 1266696 h 1266696"/>
              <a:gd name="connsiteX5" fmla="*/ 43961 w 732607"/>
              <a:gd name="connsiteY5" fmla="*/ 8793 h 1266696"/>
              <a:gd name="connsiteX0" fmla="*/ 8792 w 697438"/>
              <a:gd name="connsiteY0" fmla="*/ 8793 h 1266696"/>
              <a:gd name="connsiteX1" fmla="*/ 337532 w 697438"/>
              <a:gd name="connsiteY1" fmla="*/ 0 h 1266696"/>
              <a:gd name="connsiteX2" fmla="*/ 697438 w 697438"/>
              <a:gd name="connsiteY2" fmla="*/ 633348 h 1266696"/>
              <a:gd name="connsiteX3" fmla="*/ 337532 w 697438"/>
              <a:gd name="connsiteY3" fmla="*/ 1266696 h 1266696"/>
              <a:gd name="connsiteX4" fmla="*/ 0 w 697438"/>
              <a:gd name="connsiteY4" fmla="*/ 1266696 h 1266696"/>
              <a:gd name="connsiteX5" fmla="*/ 8792 w 697438"/>
              <a:gd name="connsiteY5" fmla="*/ 8793 h 1266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7438" h="1266696">
                <a:moveTo>
                  <a:pt x="8792" y="8793"/>
                </a:moveTo>
                <a:lnTo>
                  <a:pt x="337532" y="0"/>
                </a:lnTo>
                <a:lnTo>
                  <a:pt x="697438" y="633348"/>
                </a:lnTo>
                <a:lnTo>
                  <a:pt x="337532" y="1266696"/>
                </a:lnTo>
                <a:lnTo>
                  <a:pt x="0" y="1266696"/>
                </a:lnTo>
                <a:cubicBezTo>
                  <a:pt x="0" y="844464"/>
                  <a:pt x="8792" y="431025"/>
                  <a:pt x="8792" y="8793"/>
                </a:cubicBezTo>
                <a:close/>
              </a:path>
            </a:pathLst>
          </a:custGeom>
          <a:noFill/>
          <a:ln w="19050">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1473342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5518B595-5A04-0768-52B1-73F11E4754EA}"/>
              </a:ext>
            </a:extLst>
          </p:cNvPr>
          <p:cNvSpPr>
            <a:spLocks noGrp="1"/>
          </p:cNvSpPr>
          <p:nvPr>
            <p:ph type="title"/>
          </p:nvPr>
        </p:nvSpPr>
        <p:spPr>
          <a:xfrm>
            <a:off x="512572" y="3435545"/>
            <a:ext cx="4253399" cy="1740114"/>
          </a:xfrm>
        </p:spPr>
        <p:txBody>
          <a:bodyPr>
            <a:noAutofit/>
          </a:bodyPr>
          <a:lstStyle/>
          <a:p>
            <a:r>
              <a:rPr lang="en-US" noProof="0"/>
              <a:t>Click to edit Master title style</a:t>
            </a:r>
            <a:endParaRPr lang="en-US" noProof="0" dirty="0"/>
          </a:p>
        </p:txBody>
      </p:sp>
      <p:sp>
        <p:nvSpPr>
          <p:cNvPr id="7" name="Freeform: Shape 4">
            <a:extLst>
              <a:ext uri="{FF2B5EF4-FFF2-40B4-BE49-F238E27FC236}">
                <a16:creationId xmlns:a16="http://schemas.microsoft.com/office/drawing/2014/main" id="{AE722AFD-22D7-4BD8-B055-3867C3800E16}"/>
              </a:ext>
            </a:extLst>
          </p:cNvPr>
          <p:cNvSpPr/>
          <p:nvPr userDrawn="1"/>
        </p:nvSpPr>
        <p:spPr>
          <a:xfrm>
            <a:off x="6282845" y="525294"/>
            <a:ext cx="1913128" cy="2140085"/>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noProof="0" dirty="0"/>
          </a:p>
        </p:txBody>
      </p:sp>
      <p:sp>
        <p:nvSpPr>
          <p:cNvPr id="13" name="Freeform: Shape 12">
            <a:extLst>
              <a:ext uri="{FF2B5EF4-FFF2-40B4-BE49-F238E27FC236}">
                <a16:creationId xmlns:a16="http://schemas.microsoft.com/office/drawing/2014/main" id="{5D0355E4-3980-42A9-9376-74163520D39D}"/>
              </a:ext>
            </a:extLst>
          </p:cNvPr>
          <p:cNvSpPr/>
          <p:nvPr userDrawn="1"/>
        </p:nvSpPr>
        <p:spPr>
          <a:xfrm>
            <a:off x="8375472" y="496110"/>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noProof="0" dirty="0"/>
          </a:p>
        </p:txBody>
      </p:sp>
      <p:sp>
        <p:nvSpPr>
          <p:cNvPr id="14" name="Freeform: Shape 13">
            <a:extLst>
              <a:ext uri="{FF2B5EF4-FFF2-40B4-BE49-F238E27FC236}">
                <a16:creationId xmlns:a16="http://schemas.microsoft.com/office/drawing/2014/main" id="{70174533-8C0E-4E82-A582-891A0555FA1F}"/>
              </a:ext>
            </a:extLst>
          </p:cNvPr>
          <p:cNvSpPr/>
          <p:nvPr userDrawn="1"/>
        </p:nvSpPr>
        <p:spPr>
          <a:xfrm>
            <a:off x="7328126" y="2310315"/>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noProof="0" dirty="0"/>
          </a:p>
        </p:txBody>
      </p:sp>
      <p:sp>
        <p:nvSpPr>
          <p:cNvPr id="15" name="Freeform: Shape 14">
            <a:extLst>
              <a:ext uri="{FF2B5EF4-FFF2-40B4-BE49-F238E27FC236}">
                <a16:creationId xmlns:a16="http://schemas.microsoft.com/office/drawing/2014/main" id="{071E3938-A754-4D49-B509-249EE9BD83AB}"/>
              </a:ext>
            </a:extLst>
          </p:cNvPr>
          <p:cNvSpPr/>
          <p:nvPr userDrawn="1"/>
        </p:nvSpPr>
        <p:spPr>
          <a:xfrm>
            <a:off x="8375472" y="4095335"/>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16" name="Freeform: Shape 15">
            <a:extLst>
              <a:ext uri="{FF2B5EF4-FFF2-40B4-BE49-F238E27FC236}">
                <a16:creationId xmlns:a16="http://schemas.microsoft.com/office/drawing/2014/main" id="{B9D430ED-A815-4274-966C-8192C4230569}"/>
              </a:ext>
            </a:extLst>
          </p:cNvPr>
          <p:cNvSpPr/>
          <p:nvPr userDrawn="1"/>
        </p:nvSpPr>
        <p:spPr>
          <a:xfrm>
            <a:off x="9403474" y="2310314"/>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noProof="0" dirty="0"/>
          </a:p>
        </p:txBody>
      </p:sp>
      <p:sp>
        <p:nvSpPr>
          <p:cNvPr id="24" name="Content placeholder 47" descr="Click icon to add picture">
            <a:extLst>
              <a:ext uri="{FF2B5EF4-FFF2-40B4-BE49-F238E27FC236}">
                <a16:creationId xmlns:a16="http://schemas.microsoft.com/office/drawing/2014/main" id="{5414CF94-2913-4AE7-AAC3-3D61FE742888}"/>
              </a:ext>
            </a:extLst>
          </p:cNvPr>
          <p:cNvSpPr>
            <a:spLocks noGrp="1"/>
          </p:cNvSpPr>
          <p:nvPr>
            <p:ph type="body" sz="quarter" idx="28" hasCustomPrompt="1"/>
          </p:nvPr>
        </p:nvSpPr>
        <p:spPr>
          <a:xfrm>
            <a:off x="6274027" y="1076241"/>
            <a:ext cx="1913128" cy="1054727"/>
          </a:xfrm>
          <a:prstGeom prst="rect">
            <a:avLst/>
          </a:prstGeom>
        </p:spPr>
        <p:txBody>
          <a:bodyPr anchor="ctr">
            <a:noAutofit/>
          </a:bodyPr>
          <a:lstStyle>
            <a:lvl1pPr marL="0" indent="0" algn="ctr">
              <a:lnSpc>
                <a:spcPct val="100000"/>
              </a:lnSpc>
              <a:buNone/>
              <a:defRPr sz="1800" b="0" i="0">
                <a:solidFill>
                  <a:schemeClr val="bg1"/>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noProof="0" dirty="0"/>
              <a:t>Click to edit Master title style </a:t>
            </a:r>
          </a:p>
        </p:txBody>
      </p:sp>
      <p:sp>
        <p:nvSpPr>
          <p:cNvPr id="26" name="Content placeholder 47" descr="Click icon to add picture">
            <a:extLst>
              <a:ext uri="{FF2B5EF4-FFF2-40B4-BE49-F238E27FC236}">
                <a16:creationId xmlns:a16="http://schemas.microsoft.com/office/drawing/2014/main" id="{3CE3485A-395E-4C5F-A00F-D230FF7CFB93}"/>
              </a:ext>
            </a:extLst>
          </p:cNvPr>
          <p:cNvSpPr>
            <a:spLocks noGrp="1"/>
          </p:cNvSpPr>
          <p:nvPr>
            <p:ph type="body" sz="quarter" idx="29" hasCustomPrompt="1"/>
          </p:nvPr>
        </p:nvSpPr>
        <p:spPr>
          <a:xfrm>
            <a:off x="8375472" y="1076241"/>
            <a:ext cx="1904890" cy="1054728"/>
          </a:xfrm>
          <a:prstGeom prst="rect">
            <a:avLst/>
          </a:prstGeom>
        </p:spPr>
        <p:txBody>
          <a:bodyPr anchor="ctr">
            <a:noAutofit/>
          </a:bodyPr>
          <a:lstStyle>
            <a:lvl1pPr marL="0" indent="0" algn="ctr">
              <a:lnSpc>
                <a:spcPct val="113000"/>
              </a:lnSpc>
              <a:buNone/>
              <a:defRPr sz="1800" b="0" i="0">
                <a:solidFill>
                  <a:schemeClr val="bg1"/>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noProof="0" dirty="0"/>
              <a:t>Click to edit  Master title style </a:t>
            </a:r>
          </a:p>
        </p:txBody>
      </p:sp>
      <p:sp>
        <p:nvSpPr>
          <p:cNvPr id="33" name="Content placeholder 47" descr="Click icon to add picture">
            <a:extLst>
              <a:ext uri="{FF2B5EF4-FFF2-40B4-BE49-F238E27FC236}">
                <a16:creationId xmlns:a16="http://schemas.microsoft.com/office/drawing/2014/main" id="{6A8DFBFF-5B07-49C6-ADB8-341FCD1E7531}"/>
              </a:ext>
            </a:extLst>
          </p:cNvPr>
          <p:cNvSpPr>
            <a:spLocks noGrp="1"/>
          </p:cNvSpPr>
          <p:nvPr>
            <p:ph type="body" sz="quarter" idx="30" hasCustomPrompt="1"/>
          </p:nvPr>
        </p:nvSpPr>
        <p:spPr>
          <a:xfrm>
            <a:off x="7321949" y="2844725"/>
            <a:ext cx="1914694" cy="1089194"/>
          </a:xfrm>
          <a:prstGeom prst="rect">
            <a:avLst/>
          </a:prstGeom>
        </p:spPr>
        <p:txBody>
          <a:bodyPr anchor="ctr">
            <a:noAutofit/>
          </a:bodyPr>
          <a:lstStyle>
            <a:lvl1pPr marL="0" indent="0" algn="ctr">
              <a:lnSpc>
                <a:spcPct val="113000"/>
              </a:lnSpc>
              <a:buNone/>
              <a:defRPr sz="1800" b="0" i="0">
                <a:solidFill>
                  <a:schemeClr val="bg1"/>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noProof="0" dirty="0"/>
              <a:t>Click to edit Master title style </a:t>
            </a:r>
          </a:p>
        </p:txBody>
      </p:sp>
      <p:sp>
        <p:nvSpPr>
          <p:cNvPr id="34" name="Content placeholder 47" descr="Click icon to add picture">
            <a:extLst>
              <a:ext uri="{FF2B5EF4-FFF2-40B4-BE49-F238E27FC236}">
                <a16:creationId xmlns:a16="http://schemas.microsoft.com/office/drawing/2014/main" id="{1AC7F192-CFC3-470A-9467-330212C6F52D}"/>
              </a:ext>
            </a:extLst>
          </p:cNvPr>
          <p:cNvSpPr>
            <a:spLocks noGrp="1"/>
          </p:cNvSpPr>
          <p:nvPr>
            <p:ph type="body" sz="quarter" idx="31" hasCustomPrompt="1"/>
          </p:nvPr>
        </p:nvSpPr>
        <p:spPr>
          <a:xfrm>
            <a:off x="9409651" y="2826795"/>
            <a:ext cx="1913128" cy="1107124"/>
          </a:xfrm>
          <a:prstGeom prst="rect">
            <a:avLst/>
          </a:prstGeom>
        </p:spPr>
        <p:txBody>
          <a:bodyPr anchor="ctr">
            <a:noAutofit/>
          </a:bodyPr>
          <a:lstStyle>
            <a:lvl1pPr marL="0" indent="0" algn="ctr">
              <a:lnSpc>
                <a:spcPct val="113000"/>
              </a:lnSpc>
              <a:buNone/>
              <a:defRPr sz="1800" b="0" i="0">
                <a:solidFill>
                  <a:schemeClr val="bg1"/>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noProof="0" dirty="0"/>
              <a:t>Click to edit Master title style </a:t>
            </a:r>
          </a:p>
        </p:txBody>
      </p:sp>
      <p:sp>
        <p:nvSpPr>
          <p:cNvPr id="35" name="Content placeholder 47" descr="Click icon to add picture">
            <a:extLst>
              <a:ext uri="{FF2B5EF4-FFF2-40B4-BE49-F238E27FC236}">
                <a16:creationId xmlns:a16="http://schemas.microsoft.com/office/drawing/2014/main" id="{A5D53FF3-B0CD-4D31-9128-2D2E0E89F09C}"/>
              </a:ext>
            </a:extLst>
          </p:cNvPr>
          <p:cNvSpPr>
            <a:spLocks noGrp="1"/>
          </p:cNvSpPr>
          <p:nvPr>
            <p:ph type="body" sz="quarter" idx="32" hasCustomPrompt="1"/>
          </p:nvPr>
        </p:nvSpPr>
        <p:spPr>
          <a:xfrm>
            <a:off x="8367234" y="4631270"/>
            <a:ext cx="1913128" cy="1075689"/>
          </a:xfrm>
          <a:prstGeom prst="rect">
            <a:avLst/>
          </a:prstGeom>
        </p:spPr>
        <p:txBody>
          <a:bodyPr anchor="ctr">
            <a:noAutofit/>
          </a:bodyPr>
          <a:lstStyle>
            <a:lvl1pPr marL="0" indent="0" algn="ctr">
              <a:lnSpc>
                <a:spcPct val="113000"/>
              </a:lnSpc>
              <a:buNone/>
              <a:defRPr sz="1800" b="0" i="0">
                <a:solidFill>
                  <a:schemeClr val="bg1"/>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noProof="0" dirty="0"/>
              <a:t>Click to edit Master title style </a:t>
            </a:r>
          </a:p>
        </p:txBody>
      </p:sp>
      <p:sp>
        <p:nvSpPr>
          <p:cNvPr id="6" name="Freeform: Shape 6">
            <a:extLst>
              <a:ext uri="{FF2B5EF4-FFF2-40B4-BE49-F238E27FC236}">
                <a16:creationId xmlns:a16="http://schemas.microsoft.com/office/drawing/2014/main" id="{4D27EAE5-5D14-4E2B-9A4E-E1CE7C26F40F}"/>
              </a:ext>
            </a:extLst>
          </p:cNvPr>
          <p:cNvSpPr/>
          <p:nvPr userDrawn="1"/>
        </p:nvSpPr>
        <p:spPr>
          <a:xfrm>
            <a:off x="630971" y="606175"/>
            <a:ext cx="1913128" cy="2140085"/>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29" name="Freeform 28">
            <a:extLst>
              <a:ext uri="{FF2B5EF4-FFF2-40B4-BE49-F238E27FC236}">
                <a16:creationId xmlns:a16="http://schemas.microsoft.com/office/drawing/2014/main" id="{0B88ADED-0863-78D3-7710-E131932E965F}"/>
              </a:ext>
            </a:extLst>
          </p:cNvPr>
          <p:cNvSpPr/>
          <p:nvPr userDrawn="1"/>
        </p:nvSpPr>
        <p:spPr>
          <a:xfrm>
            <a:off x="10460480" y="505838"/>
            <a:ext cx="1731521" cy="2159541"/>
          </a:xfrm>
          <a:custGeom>
            <a:avLst/>
            <a:gdLst>
              <a:gd name="connsiteX0" fmla="*/ 953758 w 1731521"/>
              <a:gd name="connsiteY0" fmla="*/ 0 h 2159541"/>
              <a:gd name="connsiteX1" fmla="*/ 1731521 w 1731521"/>
              <a:gd name="connsiteY1" fmla="*/ 438909 h 2159541"/>
              <a:gd name="connsiteX2" fmla="*/ 1731521 w 1731521"/>
              <a:gd name="connsiteY2" fmla="*/ 1724628 h 2159541"/>
              <a:gd name="connsiteX3" fmla="*/ 956364 w 1731521"/>
              <a:gd name="connsiteY3" fmla="*/ 2159541 h 2159541"/>
              <a:gd name="connsiteX4" fmla="*/ 0 w 1731521"/>
              <a:gd name="connsiteY4" fmla="*/ 1623503 h 2159541"/>
              <a:gd name="connsiteX5" fmla="*/ 0 w 1731521"/>
              <a:gd name="connsiteY5" fmla="*/ 543733 h 2159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31521" h="2159541">
                <a:moveTo>
                  <a:pt x="953758" y="0"/>
                </a:moveTo>
                <a:lnTo>
                  <a:pt x="1731521" y="438909"/>
                </a:lnTo>
                <a:lnTo>
                  <a:pt x="1731521" y="1724628"/>
                </a:lnTo>
                <a:lnTo>
                  <a:pt x="956364" y="2159541"/>
                </a:lnTo>
                <a:lnTo>
                  <a:pt x="0" y="1623503"/>
                </a:lnTo>
                <a:lnTo>
                  <a:pt x="0" y="543733"/>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27">
            <a:extLst>
              <a:ext uri="{FF2B5EF4-FFF2-40B4-BE49-F238E27FC236}">
                <a16:creationId xmlns:a16="http://schemas.microsoft.com/office/drawing/2014/main" id="{32435EB1-8BEE-9EEE-D9E4-E53D56B7E09C}"/>
              </a:ext>
            </a:extLst>
          </p:cNvPr>
          <p:cNvSpPr/>
          <p:nvPr userDrawn="1"/>
        </p:nvSpPr>
        <p:spPr>
          <a:xfrm>
            <a:off x="11498097" y="2436654"/>
            <a:ext cx="698022" cy="1868948"/>
          </a:xfrm>
          <a:custGeom>
            <a:avLst/>
            <a:gdLst>
              <a:gd name="connsiteX0" fmla="*/ 698022 w 698022"/>
              <a:gd name="connsiteY0" fmla="*/ 0 h 1868948"/>
              <a:gd name="connsiteX1" fmla="*/ 698022 w 698022"/>
              <a:gd name="connsiteY1" fmla="*/ 1868948 h 1868948"/>
              <a:gd name="connsiteX2" fmla="*/ 0 w 698022"/>
              <a:gd name="connsiteY2" fmla="*/ 1477709 h 1868948"/>
              <a:gd name="connsiteX3" fmla="*/ 0 w 698022"/>
              <a:gd name="connsiteY3" fmla="*/ 397939 h 1868948"/>
            </a:gdLst>
            <a:ahLst/>
            <a:cxnLst>
              <a:cxn ang="0">
                <a:pos x="connsiteX0" y="connsiteY0"/>
              </a:cxn>
              <a:cxn ang="0">
                <a:pos x="connsiteX1" y="connsiteY1"/>
              </a:cxn>
              <a:cxn ang="0">
                <a:pos x="connsiteX2" y="connsiteY2"/>
              </a:cxn>
              <a:cxn ang="0">
                <a:pos x="connsiteX3" y="connsiteY3"/>
              </a:cxn>
            </a:cxnLst>
            <a:rect l="l" t="t" r="r" b="b"/>
            <a:pathLst>
              <a:path w="698022" h="1868948">
                <a:moveTo>
                  <a:pt x="698022" y="0"/>
                </a:moveTo>
                <a:lnTo>
                  <a:pt x="698022" y="1868948"/>
                </a:lnTo>
                <a:lnTo>
                  <a:pt x="0" y="1477709"/>
                </a:lnTo>
                <a:lnTo>
                  <a:pt x="0" y="397939"/>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29">
            <a:extLst>
              <a:ext uri="{FF2B5EF4-FFF2-40B4-BE49-F238E27FC236}">
                <a16:creationId xmlns:a16="http://schemas.microsoft.com/office/drawing/2014/main" id="{2692688E-3654-181E-6244-F2CED7612746}"/>
              </a:ext>
            </a:extLst>
          </p:cNvPr>
          <p:cNvSpPr/>
          <p:nvPr userDrawn="1"/>
        </p:nvSpPr>
        <p:spPr>
          <a:xfrm>
            <a:off x="10460480" y="4114794"/>
            <a:ext cx="1731521" cy="2159541"/>
          </a:xfrm>
          <a:custGeom>
            <a:avLst/>
            <a:gdLst>
              <a:gd name="connsiteX0" fmla="*/ 953758 w 1731521"/>
              <a:gd name="connsiteY0" fmla="*/ 0 h 2159541"/>
              <a:gd name="connsiteX1" fmla="*/ 1731521 w 1731521"/>
              <a:gd name="connsiteY1" fmla="*/ 438909 h 2159541"/>
              <a:gd name="connsiteX2" fmla="*/ 1731521 w 1731521"/>
              <a:gd name="connsiteY2" fmla="*/ 1724629 h 2159541"/>
              <a:gd name="connsiteX3" fmla="*/ 956364 w 1731521"/>
              <a:gd name="connsiteY3" fmla="*/ 2159541 h 2159541"/>
              <a:gd name="connsiteX4" fmla="*/ 0 w 1731521"/>
              <a:gd name="connsiteY4" fmla="*/ 1623503 h 2159541"/>
              <a:gd name="connsiteX5" fmla="*/ 0 w 1731521"/>
              <a:gd name="connsiteY5" fmla="*/ 543733 h 2159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31521" h="2159541">
                <a:moveTo>
                  <a:pt x="953758" y="0"/>
                </a:moveTo>
                <a:lnTo>
                  <a:pt x="1731521" y="438909"/>
                </a:lnTo>
                <a:lnTo>
                  <a:pt x="1731521" y="1724629"/>
                </a:lnTo>
                <a:lnTo>
                  <a:pt x="956364" y="2159541"/>
                </a:lnTo>
                <a:lnTo>
                  <a:pt x="0" y="1623503"/>
                </a:lnTo>
                <a:lnTo>
                  <a:pt x="0" y="543733"/>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0">
            <a:extLst>
              <a:ext uri="{FF2B5EF4-FFF2-40B4-BE49-F238E27FC236}">
                <a16:creationId xmlns:a16="http://schemas.microsoft.com/office/drawing/2014/main" id="{01796F5D-2CC8-44C2-B5B5-E61BEFFF5A72}"/>
              </a:ext>
            </a:extLst>
          </p:cNvPr>
          <p:cNvSpPr/>
          <p:nvPr userDrawn="1"/>
        </p:nvSpPr>
        <p:spPr>
          <a:xfrm>
            <a:off x="5252937" y="2290859"/>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73093633-6A91-42B5-961C-4B3A5DDF2146}"/>
              </a:ext>
            </a:extLst>
          </p:cNvPr>
          <p:cNvSpPr/>
          <p:nvPr userDrawn="1"/>
        </p:nvSpPr>
        <p:spPr>
          <a:xfrm>
            <a:off x="6310033" y="4056424"/>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2" name="Footer Placeholder 1">
            <a:extLst>
              <a:ext uri="{FF2B5EF4-FFF2-40B4-BE49-F238E27FC236}">
                <a16:creationId xmlns:a16="http://schemas.microsoft.com/office/drawing/2014/main" id="{D6B1A7E0-D0BF-7FCA-D296-94BFC0D611C5}"/>
              </a:ext>
            </a:extLst>
          </p:cNvPr>
          <p:cNvSpPr>
            <a:spLocks noGrp="1"/>
          </p:cNvSpPr>
          <p:nvPr>
            <p:ph type="ftr" sz="quarter" idx="33"/>
          </p:nvPr>
        </p:nvSpPr>
        <p:spPr/>
        <p:txBody>
          <a:bodyPr/>
          <a:lstStyle/>
          <a:p>
            <a:r>
              <a:rPr lang="en-US" noProof="0" dirty="0"/>
              <a:t>Presentation Title</a:t>
            </a:r>
          </a:p>
        </p:txBody>
      </p:sp>
      <p:sp>
        <p:nvSpPr>
          <p:cNvPr id="3" name="Slide Number Placeholder 2">
            <a:extLst>
              <a:ext uri="{FF2B5EF4-FFF2-40B4-BE49-F238E27FC236}">
                <a16:creationId xmlns:a16="http://schemas.microsoft.com/office/drawing/2014/main" id="{FCAC10D1-DF42-8734-0793-84312B963E62}"/>
              </a:ext>
            </a:extLst>
          </p:cNvPr>
          <p:cNvSpPr>
            <a:spLocks noGrp="1"/>
          </p:cNvSpPr>
          <p:nvPr>
            <p:ph type="sldNum" sz="quarter" idx="34"/>
          </p:nvPr>
        </p:nvSpPr>
        <p:spPr/>
        <p:txBody>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862097048"/>
      </p:ext>
    </p:extLst>
  </p:cSld>
  <p:clrMapOvr>
    <a:masterClrMapping/>
  </p:clrMapOvr>
  <p:extLst>
    <p:ext uri="{DCECCB84-F9BA-43D5-87BE-67443E8EF086}">
      <p15:sldGuideLst xmlns:p15="http://schemas.microsoft.com/office/powerpoint/2012/main">
        <p15:guide id="1" orient="horz" pos="528">
          <p15:clr>
            <a:srgbClr val="FBAE40"/>
          </p15:clr>
        </p15:guide>
        <p15:guide id="2" pos="504"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0C1D3CF-F6AF-93EB-C40E-C278E58442C0}"/>
              </a:ext>
            </a:extLst>
          </p:cNvPr>
          <p:cNvSpPr>
            <a:spLocks noGrp="1"/>
          </p:cNvSpPr>
          <p:nvPr>
            <p:ph type="title"/>
          </p:nvPr>
        </p:nvSpPr>
        <p:spPr>
          <a:xfrm>
            <a:off x="509574" y="2096892"/>
            <a:ext cx="5117162" cy="1325563"/>
          </a:xfrm>
        </p:spPr>
        <p:txBody>
          <a:bodyPr>
            <a:noAutofit/>
          </a:bodyPr>
          <a:lstStyle/>
          <a:p>
            <a:r>
              <a:rPr lang="en-US"/>
              <a:t>Click to edit Master title style</a:t>
            </a:r>
            <a:endParaRPr lang="en-US" dirty="0"/>
          </a:p>
        </p:txBody>
      </p:sp>
      <p:sp>
        <p:nvSpPr>
          <p:cNvPr id="14" name="Content placeholder 47">
            <a:extLst>
              <a:ext uri="{FF2B5EF4-FFF2-40B4-BE49-F238E27FC236}">
                <a16:creationId xmlns:a16="http://schemas.microsoft.com/office/drawing/2014/main" id="{E61594E5-F661-407F-9B5E-62267D2E6AAD}"/>
              </a:ext>
            </a:extLst>
          </p:cNvPr>
          <p:cNvSpPr>
            <a:spLocks noGrp="1"/>
          </p:cNvSpPr>
          <p:nvPr>
            <p:ph type="body" sz="quarter" idx="28" hasCustomPrompt="1"/>
          </p:nvPr>
        </p:nvSpPr>
        <p:spPr>
          <a:xfrm>
            <a:off x="509574" y="3435546"/>
            <a:ext cx="4260180" cy="1294530"/>
          </a:xfrm>
          <a:prstGeom prst="rect">
            <a:avLst/>
          </a:prstGeom>
        </p:spPr>
        <p:txBody>
          <a:bodyPr>
            <a:noAutofit/>
          </a:bodyPr>
          <a:lstStyle>
            <a:lvl1pPr marL="0" indent="0">
              <a:lnSpc>
                <a:spcPct val="100000"/>
              </a:lnSpc>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1" name="Picture Placeholder 20">
            <a:extLst>
              <a:ext uri="{FF2B5EF4-FFF2-40B4-BE49-F238E27FC236}">
                <a16:creationId xmlns:a16="http://schemas.microsoft.com/office/drawing/2014/main" id="{988BDF24-3B67-5B77-0D48-319FA7FD0F65}"/>
              </a:ext>
            </a:extLst>
          </p:cNvPr>
          <p:cNvSpPr>
            <a:spLocks noGrp="1"/>
          </p:cNvSpPr>
          <p:nvPr>
            <p:ph type="pic" sz="quarter" idx="51"/>
          </p:nvPr>
        </p:nvSpPr>
        <p:spPr>
          <a:xfrm>
            <a:off x="5745001" y="0"/>
            <a:ext cx="6446999" cy="6858000"/>
          </a:xfrm>
          <a:custGeom>
            <a:avLst/>
            <a:gdLst>
              <a:gd name="connsiteX0" fmla="*/ 2550369 w 6483642"/>
              <a:gd name="connsiteY0" fmla="*/ 0 h 6858000"/>
              <a:gd name="connsiteX1" fmla="*/ 4338592 w 6483642"/>
              <a:gd name="connsiteY1" fmla="*/ 0 h 6858000"/>
              <a:gd name="connsiteX2" fmla="*/ 6483642 w 6483642"/>
              <a:gd name="connsiteY2" fmla="*/ 1338386 h 6858000"/>
              <a:gd name="connsiteX3" fmla="*/ 6483642 w 6483642"/>
              <a:gd name="connsiteY3" fmla="*/ 5624376 h 6858000"/>
              <a:gd name="connsiteX4" fmla="*/ 4378767 w 6483642"/>
              <a:gd name="connsiteY4" fmla="*/ 6858000 h 6858000"/>
              <a:gd name="connsiteX5" fmla="*/ 2590564 w 6483642"/>
              <a:gd name="connsiteY5" fmla="*/ 6858000 h 6858000"/>
              <a:gd name="connsiteX6" fmla="*/ 133 w 6483642"/>
              <a:gd name="connsiteY6" fmla="*/ 5332429 h 6858000"/>
              <a:gd name="connsiteX7" fmla="*/ 20164 w 6483642"/>
              <a:gd name="connsiteY7" fmla="*/ 1404433 h 6858000"/>
              <a:gd name="connsiteX0" fmla="*/ 2530205 w 6463478"/>
              <a:gd name="connsiteY0" fmla="*/ 0 h 6858000"/>
              <a:gd name="connsiteX1" fmla="*/ 4318428 w 6463478"/>
              <a:gd name="connsiteY1" fmla="*/ 0 h 6858000"/>
              <a:gd name="connsiteX2" fmla="*/ 6463478 w 6463478"/>
              <a:gd name="connsiteY2" fmla="*/ 1338386 h 6858000"/>
              <a:gd name="connsiteX3" fmla="*/ 6463478 w 6463478"/>
              <a:gd name="connsiteY3" fmla="*/ 5624376 h 6858000"/>
              <a:gd name="connsiteX4" fmla="*/ 4358603 w 6463478"/>
              <a:gd name="connsiteY4" fmla="*/ 6858000 h 6858000"/>
              <a:gd name="connsiteX5" fmla="*/ 2570400 w 6463478"/>
              <a:gd name="connsiteY5" fmla="*/ 6858000 h 6858000"/>
              <a:gd name="connsiteX6" fmla="*/ 17140 w 6463478"/>
              <a:gd name="connsiteY6" fmla="*/ 5339864 h 6858000"/>
              <a:gd name="connsiteX7" fmla="*/ 0 w 6463478"/>
              <a:gd name="connsiteY7" fmla="*/ 1404433 h 6858000"/>
              <a:gd name="connsiteX8" fmla="*/ 2530205 w 6463478"/>
              <a:gd name="connsiteY8" fmla="*/ 0 h 6858000"/>
              <a:gd name="connsiteX0" fmla="*/ 2513726 w 6446999"/>
              <a:gd name="connsiteY0" fmla="*/ 0 h 6858000"/>
              <a:gd name="connsiteX1" fmla="*/ 4301949 w 6446999"/>
              <a:gd name="connsiteY1" fmla="*/ 0 h 6858000"/>
              <a:gd name="connsiteX2" fmla="*/ 6446999 w 6446999"/>
              <a:gd name="connsiteY2" fmla="*/ 1338386 h 6858000"/>
              <a:gd name="connsiteX3" fmla="*/ 6446999 w 6446999"/>
              <a:gd name="connsiteY3" fmla="*/ 5624376 h 6858000"/>
              <a:gd name="connsiteX4" fmla="*/ 4342124 w 6446999"/>
              <a:gd name="connsiteY4" fmla="*/ 6858000 h 6858000"/>
              <a:gd name="connsiteX5" fmla="*/ 2553921 w 6446999"/>
              <a:gd name="connsiteY5" fmla="*/ 6858000 h 6858000"/>
              <a:gd name="connsiteX6" fmla="*/ 661 w 6446999"/>
              <a:gd name="connsiteY6" fmla="*/ 5339864 h 6858000"/>
              <a:gd name="connsiteX7" fmla="*/ 299 w 6446999"/>
              <a:gd name="connsiteY7" fmla="*/ 1396044 h 6858000"/>
              <a:gd name="connsiteX8" fmla="*/ 2513726 w 6446999"/>
              <a:gd name="connsiteY8"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46999" h="6858000">
                <a:moveTo>
                  <a:pt x="2513726" y="0"/>
                </a:moveTo>
                <a:lnTo>
                  <a:pt x="4301949" y="0"/>
                </a:lnTo>
                <a:lnTo>
                  <a:pt x="6446999" y="1338386"/>
                </a:lnTo>
                <a:lnTo>
                  <a:pt x="6446999" y="5624376"/>
                </a:lnTo>
                <a:lnTo>
                  <a:pt x="4342124" y="6858000"/>
                </a:lnTo>
                <a:lnTo>
                  <a:pt x="2553921" y="6858000"/>
                </a:lnTo>
                <a:lnTo>
                  <a:pt x="661" y="5339864"/>
                </a:lnTo>
                <a:cubicBezTo>
                  <a:pt x="-1473" y="4048155"/>
                  <a:pt x="2433" y="2687753"/>
                  <a:pt x="299" y="1396044"/>
                </a:cubicBezTo>
                <a:lnTo>
                  <a:pt x="2513726" y="0"/>
                </a:lnTo>
                <a:close/>
              </a:path>
            </a:pathLst>
          </a:custGeom>
          <a:noFill/>
        </p:spPr>
        <p:txBody>
          <a:bodyPr wrap="square"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dirty="0"/>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5" name="Footer Placeholder 4">
            <a:extLst>
              <a:ext uri="{FF2B5EF4-FFF2-40B4-BE49-F238E27FC236}">
                <a16:creationId xmlns:a16="http://schemas.microsoft.com/office/drawing/2014/main" id="{41F6C45B-70BB-86F1-1866-F93BEC26ACF8}"/>
              </a:ext>
            </a:extLst>
          </p:cNvPr>
          <p:cNvSpPr>
            <a:spLocks noGrp="1"/>
          </p:cNvSpPr>
          <p:nvPr>
            <p:ph type="ftr" sz="quarter" idx="52"/>
          </p:nvPr>
        </p:nvSpPr>
        <p:spPr/>
        <p:txBody>
          <a:bodyPr>
            <a:noAutofit/>
          </a:bodyPr>
          <a:lstStyle/>
          <a:p>
            <a:r>
              <a:rPr lang="en-US" noProof="0" dirty="0"/>
              <a:t>Presentation Title</a:t>
            </a:r>
          </a:p>
        </p:txBody>
      </p:sp>
      <p:sp>
        <p:nvSpPr>
          <p:cNvPr id="7" name="Slide Number Placeholder 6">
            <a:extLst>
              <a:ext uri="{FF2B5EF4-FFF2-40B4-BE49-F238E27FC236}">
                <a16:creationId xmlns:a16="http://schemas.microsoft.com/office/drawing/2014/main" id="{0870044D-485D-043B-9D5B-C01AA8E06447}"/>
              </a:ext>
            </a:extLst>
          </p:cNvPr>
          <p:cNvSpPr>
            <a:spLocks noGrp="1"/>
          </p:cNvSpPr>
          <p:nvPr>
            <p:ph type="sldNum" sz="quarter" idx="53"/>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41612598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8" name="Title Placeholder 4">
            <a:extLst>
              <a:ext uri="{FF2B5EF4-FFF2-40B4-BE49-F238E27FC236}">
                <a16:creationId xmlns:a16="http://schemas.microsoft.com/office/drawing/2014/main" id="{F73BF8E3-2426-5D65-6582-D4B03C765A5D}"/>
              </a:ext>
            </a:extLst>
          </p:cNvPr>
          <p:cNvSpPr>
            <a:spLocks noGrp="1"/>
          </p:cNvSpPr>
          <p:nvPr>
            <p:ph type="title"/>
          </p:nvPr>
        </p:nvSpPr>
        <p:spPr>
          <a:xfrm>
            <a:off x="6710510" y="2016579"/>
            <a:ext cx="4441188" cy="2775857"/>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18" name="Hexagon 17">
            <a:extLst>
              <a:ext uri="{FF2B5EF4-FFF2-40B4-BE49-F238E27FC236}">
                <a16:creationId xmlns:a16="http://schemas.microsoft.com/office/drawing/2014/main" id="{ADF8D8A3-175E-9A50-A98B-3766DAAB5EE2}"/>
              </a:ext>
            </a:extLst>
          </p:cNvPr>
          <p:cNvSpPr/>
          <p:nvPr userDrawn="1"/>
        </p:nvSpPr>
        <p:spPr>
          <a:xfrm rot="5400000">
            <a:off x="1308232" y="2004972"/>
            <a:ext cx="3593592" cy="2880360"/>
          </a:xfrm>
          <a:prstGeom prst="hexagon">
            <a:avLst>
              <a:gd name="adj" fmla="val 31211"/>
              <a:gd name="vf" fmla="val 11547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1" name="Text 47" descr="Click icon to add picture">
            <a:extLst>
              <a:ext uri="{FF2B5EF4-FFF2-40B4-BE49-F238E27FC236}">
                <a16:creationId xmlns:a16="http://schemas.microsoft.com/office/drawing/2014/main" id="{B264F104-ED4D-9A7F-E598-295893E05B7F}"/>
              </a:ext>
            </a:extLst>
          </p:cNvPr>
          <p:cNvSpPr>
            <a:spLocks noGrp="1"/>
          </p:cNvSpPr>
          <p:nvPr>
            <p:ph type="body" sz="quarter" idx="28" hasCustomPrompt="1"/>
          </p:nvPr>
        </p:nvSpPr>
        <p:spPr>
          <a:xfrm>
            <a:off x="2319235" y="2911781"/>
            <a:ext cx="1570612" cy="1070829"/>
          </a:xfrm>
          <a:prstGeom prst="rect">
            <a:avLst/>
          </a:prstGeom>
        </p:spPr>
        <p:txBody>
          <a:bodyPr>
            <a:noAutofit/>
          </a:bodyPr>
          <a:lstStyle>
            <a:lvl1pPr marL="0" indent="0" algn="ctr">
              <a:lnSpc>
                <a:spcPct val="113000"/>
              </a:lnSpc>
              <a:buNone/>
              <a:defRPr sz="1800" b="1" cap="all" baseline="0">
                <a:solidFill>
                  <a:schemeClr val="tx2"/>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17" name="Picture Placeholder 16">
            <a:extLst>
              <a:ext uri="{FF2B5EF4-FFF2-40B4-BE49-F238E27FC236}">
                <a16:creationId xmlns:a16="http://schemas.microsoft.com/office/drawing/2014/main" id="{7A084A88-6A62-9495-6CFE-1127D5CAAAB2}"/>
              </a:ext>
            </a:extLst>
          </p:cNvPr>
          <p:cNvSpPr>
            <a:spLocks noGrp="1"/>
          </p:cNvSpPr>
          <p:nvPr>
            <p:ph type="pic" sz="quarter" idx="47"/>
          </p:nvPr>
        </p:nvSpPr>
        <p:spPr>
          <a:xfrm>
            <a:off x="581710" y="555648"/>
            <a:ext cx="5045662" cy="5783096"/>
          </a:xfrm>
          <a:custGeom>
            <a:avLst/>
            <a:gdLst>
              <a:gd name="connsiteX0" fmla="*/ 2523318 w 5045662"/>
              <a:gd name="connsiteY0" fmla="*/ 1092708 h 5783096"/>
              <a:gd name="connsiteX1" fmla="*/ 1083139 w 5045662"/>
              <a:gd name="connsiteY1" fmla="*/ 1991697 h 5783096"/>
              <a:gd name="connsiteX2" fmla="*/ 1083139 w 5045662"/>
              <a:gd name="connsiteY2" fmla="*/ 3787311 h 5783096"/>
              <a:gd name="connsiteX3" fmla="*/ 2523318 w 5045662"/>
              <a:gd name="connsiteY3" fmla="*/ 4686300 h 5783096"/>
              <a:gd name="connsiteX4" fmla="*/ 3963497 w 5045662"/>
              <a:gd name="connsiteY4" fmla="*/ 3787311 h 5783096"/>
              <a:gd name="connsiteX5" fmla="*/ 3963497 w 5045662"/>
              <a:gd name="connsiteY5" fmla="*/ 1991697 h 5783096"/>
              <a:gd name="connsiteX6" fmla="*/ 2470122 w 5045662"/>
              <a:gd name="connsiteY6" fmla="*/ 0 h 5783096"/>
              <a:gd name="connsiteX7" fmla="*/ 5037208 w 5045662"/>
              <a:gd name="connsiteY7" fmla="*/ 1458369 h 5783096"/>
              <a:gd name="connsiteX8" fmla="*/ 5045662 w 5045662"/>
              <a:gd name="connsiteY8" fmla="*/ 4339769 h 5783096"/>
              <a:gd name="connsiteX9" fmla="*/ 2561576 w 5045662"/>
              <a:gd name="connsiteY9" fmla="*/ 5783096 h 5783096"/>
              <a:gd name="connsiteX10" fmla="*/ 24164 w 5045662"/>
              <a:gd name="connsiteY10" fmla="*/ 4354881 h 5783096"/>
              <a:gd name="connsiteX11" fmla="*/ 0 w 5045662"/>
              <a:gd name="connsiteY11" fmla="*/ 1453765 h 5783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45662" h="5783096">
                <a:moveTo>
                  <a:pt x="2523318" y="1092708"/>
                </a:moveTo>
                <a:lnTo>
                  <a:pt x="1083139" y="1991697"/>
                </a:lnTo>
                <a:lnTo>
                  <a:pt x="1083139" y="3787311"/>
                </a:lnTo>
                <a:lnTo>
                  <a:pt x="2523318" y="4686300"/>
                </a:lnTo>
                <a:lnTo>
                  <a:pt x="3963497" y="3787311"/>
                </a:lnTo>
                <a:lnTo>
                  <a:pt x="3963497" y="1991697"/>
                </a:lnTo>
                <a:close/>
                <a:moveTo>
                  <a:pt x="2470122" y="0"/>
                </a:moveTo>
                <a:lnTo>
                  <a:pt x="5037208" y="1458369"/>
                </a:lnTo>
                <a:cubicBezTo>
                  <a:pt x="5040026" y="2418836"/>
                  <a:pt x="5042844" y="3379302"/>
                  <a:pt x="5045662" y="4339769"/>
                </a:cubicBezTo>
                <a:lnTo>
                  <a:pt x="2561576" y="5783096"/>
                </a:lnTo>
                <a:lnTo>
                  <a:pt x="24164" y="4354881"/>
                </a:lnTo>
                <a:lnTo>
                  <a:pt x="0" y="1453765"/>
                </a:lnTo>
                <a:close/>
              </a:path>
            </a:pathLst>
          </a:custGeom>
        </p:spPr>
        <p:txBody>
          <a:bodyPr wrap="square" tIns="457200">
            <a:noAutofit/>
          </a:bodyPr>
          <a:lstStyle>
            <a:lvl1pPr marL="0" indent="0" algn="ctr">
              <a:buNone/>
              <a:defRPr/>
            </a:lvl1pPr>
          </a:lstStyle>
          <a:p>
            <a:r>
              <a:rPr lang="en-US"/>
              <a:t>Click icon to add picture</a:t>
            </a:r>
            <a:endParaRPr lang="en-US" dirty="0"/>
          </a:p>
        </p:txBody>
      </p:sp>
    </p:spTree>
    <p:extLst>
      <p:ext uri="{BB962C8B-B14F-4D97-AF65-F5344CB8AC3E}">
        <p14:creationId xmlns:p14="http://schemas.microsoft.com/office/powerpoint/2010/main" val="34077113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2BC57-1D8D-9F59-24F9-1E8232279959}"/>
              </a:ext>
            </a:extLst>
          </p:cNvPr>
          <p:cNvSpPr>
            <a:spLocks noGrp="1"/>
          </p:cNvSpPr>
          <p:nvPr>
            <p:ph type="title"/>
          </p:nvPr>
        </p:nvSpPr>
        <p:spPr>
          <a:xfrm>
            <a:off x="587829" y="507076"/>
            <a:ext cx="10515600" cy="1115434"/>
          </a:xfrm>
        </p:spPr>
        <p:txBody>
          <a:bodyPr/>
          <a:lstStyle/>
          <a:p>
            <a:r>
              <a:rPr lang="en-US"/>
              <a:t>Click to edit Master title style</a:t>
            </a:r>
          </a:p>
        </p:txBody>
      </p:sp>
      <p:sp>
        <p:nvSpPr>
          <p:cNvPr id="11" name="Content placeholder 47">
            <a:extLst>
              <a:ext uri="{FF2B5EF4-FFF2-40B4-BE49-F238E27FC236}">
                <a16:creationId xmlns:a16="http://schemas.microsoft.com/office/drawing/2014/main" id="{561744A6-D3EA-42C3-8E71-3BB8BA1E6149}"/>
              </a:ext>
            </a:extLst>
          </p:cNvPr>
          <p:cNvSpPr>
            <a:spLocks noGrp="1"/>
          </p:cNvSpPr>
          <p:nvPr>
            <p:ph type="chart" sz="quarter" idx="27" hasCustomPrompt="1"/>
          </p:nvPr>
        </p:nvSpPr>
        <p:spPr>
          <a:xfrm>
            <a:off x="587829" y="1622510"/>
            <a:ext cx="10889796" cy="4155757"/>
          </a:xfrm>
          <a:prstGeom prst="rect">
            <a:avLst/>
          </a:prstGeom>
        </p:spPr>
        <p:txBody>
          <a:bodyPr/>
          <a:lstStyle>
            <a:lvl1pPr>
              <a:defRPr>
                <a:solidFill>
                  <a:schemeClr val="bg1"/>
                </a:solidFill>
              </a:defRPr>
            </a:lvl1pPr>
          </a:lstStyle>
          <a:p>
            <a:r>
              <a:rPr lang="en-US" altLang="zh-CN" dirty="0"/>
              <a:t>Click to edit master text style</a:t>
            </a:r>
            <a:endParaRPr lang="zh-CN" altLang="en-US"/>
          </a:p>
        </p:txBody>
      </p:sp>
      <p:sp>
        <p:nvSpPr>
          <p:cNvPr id="3" name="Footer Placeholder 2">
            <a:extLst>
              <a:ext uri="{FF2B5EF4-FFF2-40B4-BE49-F238E27FC236}">
                <a16:creationId xmlns:a16="http://schemas.microsoft.com/office/drawing/2014/main" id="{D1C82179-6F61-D1EC-D800-74B748B37F0E}"/>
              </a:ext>
            </a:extLst>
          </p:cNvPr>
          <p:cNvSpPr>
            <a:spLocks noGrp="1"/>
          </p:cNvSpPr>
          <p:nvPr>
            <p:ph type="ftr" sz="quarter" idx="28"/>
          </p:nvPr>
        </p:nvSpPr>
        <p:spPr/>
        <p:txBody>
          <a:bodyPr/>
          <a:lstStyle/>
          <a:p>
            <a:r>
              <a:rPr lang="en-US" noProof="0" dirty="0"/>
              <a:t>Presentation Title</a:t>
            </a:r>
          </a:p>
        </p:txBody>
      </p:sp>
      <p:sp>
        <p:nvSpPr>
          <p:cNvPr id="5" name="Slide Number Placeholder 4">
            <a:extLst>
              <a:ext uri="{FF2B5EF4-FFF2-40B4-BE49-F238E27FC236}">
                <a16:creationId xmlns:a16="http://schemas.microsoft.com/office/drawing/2014/main" id="{38803A51-0211-9F66-D20B-444BC94AA39E}"/>
              </a:ext>
            </a:extLst>
          </p:cNvPr>
          <p:cNvSpPr>
            <a:spLocks noGrp="1"/>
          </p:cNvSpPr>
          <p:nvPr>
            <p:ph type="sldNum" sz="quarter" idx="29"/>
          </p:nvPr>
        </p:nvSpPr>
        <p:spPr/>
        <p:txBody>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26768272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with design">
    <p:spTree>
      <p:nvGrpSpPr>
        <p:cNvPr id="1" name=""/>
        <p:cNvGrpSpPr/>
        <p:nvPr/>
      </p:nvGrpSpPr>
      <p:grpSpPr>
        <a:xfrm>
          <a:off x="0" y="0"/>
          <a:ext cx="0" cy="0"/>
          <a:chOff x="0" y="0"/>
          <a:chExt cx="0" cy="0"/>
        </a:xfrm>
      </p:grpSpPr>
      <p:sp>
        <p:nvSpPr>
          <p:cNvPr id="11" name="Title Placeholder 4">
            <a:extLst>
              <a:ext uri="{FF2B5EF4-FFF2-40B4-BE49-F238E27FC236}">
                <a16:creationId xmlns:a16="http://schemas.microsoft.com/office/drawing/2014/main" id="{05751864-B11A-0286-13EA-2AC2A2C8DD5D}"/>
              </a:ext>
            </a:extLst>
          </p:cNvPr>
          <p:cNvSpPr>
            <a:spLocks noGrp="1"/>
          </p:cNvSpPr>
          <p:nvPr>
            <p:ph type="title"/>
          </p:nvPr>
        </p:nvSpPr>
        <p:spPr>
          <a:xfrm>
            <a:off x="581709" y="721538"/>
            <a:ext cx="10889796" cy="1418998"/>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10" name="Table placeholder">
            <a:extLst>
              <a:ext uri="{FF2B5EF4-FFF2-40B4-BE49-F238E27FC236}">
                <a16:creationId xmlns:a16="http://schemas.microsoft.com/office/drawing/2014/main" id="{CFC5FF09-DE50-4155-81A0-5DD9B700F205}"/>
              </a:ext>
            </a:extLst>
          </p:cNvPr>
          <p:cNvSpPr>
            <a:spLocks noGrp="1"/>
          </p:cNvSpPr>
          <p:nvPr>
            <p:ph type="tbl" sz="quarter" idx="27" hasCustomPrompt="1"/>
          </p:nvPr>
        </p:nvSpPr>
        <p:spPr>
          <a:xfrm>
            <a:off x="581709" y="1614198"/>
            <a:ext cx="10889796" cy="4317856"/>
          </a:xfrm>
          <a:prstGeom prst="rect">
            <a:avLst/>
          </a:prstGeom>
        </p:spPr>
        <p:txBody>
          <a:bodyPr>
            <a:noAutofit/>
          </a:bodyPr>
          <a:lstStyle>
            <a:lvl1pPr>
              <a:defRPr>
                <a:solidFill>
                  <a:schemeClr val="bg1"/>
                </a:solidFill>
              </a:defRPr>
            </a:lvl1pPr>
          </a:lstStyle>
          <a:p>
            <a:r>
              <a:rPr lang="en-US" altLang="zh-CN" dirty="0"/>
              <a:t>Click to edit master text style</a:t>
            </a:r>
            <a:endParaRPr lang="zh-CN" altLang="en-US"/>
          </a:p>
        </p:txBody>
      </p:sp>
      <p:sp>
        <p:nvSpPr>
          <p:cNvPr id="9" name="Freeform: Shape 5">
            <a:extLst>
              <a:ext uri="{FF2B5EF4-FFF2-40B4-BE49-F238E27FC236}">
                <a16:creationId xmlns:a16="http://schemas.microsoft.com/office/drawing/2014/main" id="{3F619E6B-153E-B522-47EB-4104C405736C}"/>
              </a:ext>
            </a:extLst>
          </p:cNvPr>
          <p:cNvSpPr/>
          <p:nvPr userDrawn="1"/>
        </p:nvSpPr>
        <p:spPr>
          <a:xfrm>
            <a:off x="10551278" y="4665388"/>
            <a:ext cx="603952" cy="68174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2" name="Freeform 11">
            <a:extLst>
              <a:ext uri="{FF2B5EF4-FFF2-40B4-BE49-F238E27FC236}">
                <a16:creationId xmlns:a16="http://schemas.microsoft.com/office/drawing/2014/main" id="{687A7B3D-E004-6D6A-5979-8F1BADBC9237}"/>
              </a:ext>
            </a:extLst>
          </p:cNvPr>
          <p:cNvSpPr/>
          <p:nvPr userDrawn="1"/>
        </p:nvSpPr>
        <p:spPr>
          <a:xfrm>
            <a:off x="10524774" y="5146146"/>
            <a:ext cx="1667226" cy="1711855"/>
          </a:xfrm>
          <a:custGeom>
            <a:avLst/>
            <a:gdLst>
              <a:gd name="connsiteX0" fmla="*/ 998834 w 1667226"/>
              <a:gd name="connsiteY0" fmla="*/ 0 h 1711855"/>
              <a:gd name="connsiteX1" fmla="*/ 1667226 w 1667226"/>
              <a:gd name="connsiteY1" fmla="*/ 373790 h 1711855"/>
              <a:gd name="connsiteX2" fmla="*/ 1667226 w 1667226"/>
              <a:gd name="connsiteY2" fmla="*/ 1711855 h 1711855"/>
              <a:gd name="connsiteX3" fmla="*/ 48502 w 1667226"/>
              <a:gd name="connsiteY3" fmla="*/ 1711855 h 1711855"/>
              <a:gd name="connsiteX4" fmla="*/ 0 w 1667226"/>
              <a:gd name="connsiteY4" fmla="*/ 1684915 h 1711855"/>
              <a:gd name="connsiteX5" fmla="*/ 0 w 1667226"/>
              <a:gd name="connsiteY5" fmla="*/ 564300 h 1711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67226" h="1711855">
                <a:moveTo>
                  <a:pt x="998834" y="0"/>
                </a:moveTo>
                <a:lnTo>
                  <a:pt x="1667226" y="373790"/>
                </a:lnTo>
                <a:lnTo>
                  <a:pt x="1667226" y="1711855"/>
                </a:lnTo>
                <a:lnTo>
                  <a:pt x="48502" y="1711855"/>
                </a:lnTo>
                <a:lnTo>
                  <a:pt x="0" y="1684915"/>
                </a:lnTo>
                <a:lnTo>
                  <a:pt x="0" y="564300"/>
                </a:lnTo>
                <a:close/>
              </a:path>
            </a:pathLst>
          </a:cu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Freeform: Shape 11">
            <a:extLst>
              <a:ext uri="{FF2B5EF4-FFF2-40B4-BE49-F238E27FC236}">
                <a16:creationId xmlns:a16="http://schemas.microsoft.com/office/drawing/2014/main" id="{A4CA3A93-BDBF-112D-54A0-05BF6B06BCC1}"/>
              </a:ext>
            </a:extLst>
          </p:cNvPr>
          <p:cNvSpPr/>
          <p:nvPr userDrawn="1"/>
        </p:nvSpPr>
        <p:spPr>
          <a:xfrm>
            <a:off x="10177285" y="5347130"/>
            <a:ext cx="748554" cy="85636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2"/>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2" name="Footer Placeholder 1">
            <a:extLst>
              <a:ext uri="{FF2B5EF4-FFF2-40B4-BE49-F238E27FC236}">
                <a16:creationId xmlns:a16="http://schemas.microsoft.com/office/drawing/2014/main" id="{5F7A154B-D8F5-C1FB-307D-496380875BD1}"/>
              </a:ext>
            </a:extLst>
          </p:cNvPr>
          <p:cNvSpPr>
            <a:spLocks noGrp="1"/>
          </p:cNvSpPr>
          <p:nvPr>
            <p:ph type="ftr" sz="quarter" idx="28"/>
          </p:nvPr>
        </p:nvSpPr>
        <p:spPr/>
        <p:txBody>
          <a:bodyPr>
            <a:noAutofit/>
          </a:bodyPr>
          <a:lstStyle/>
          <a:p>
            <a:r>
              <a:rPr lang="en-US" noProof="0" dirty="0"/>
              <a:t>Presentation Title</a:t>
            </a:r>
          </a:p>
        </p:txBody>
      </p:sp>
      <p:sp>
        <p:nvSpPr>
          <p:cNvPr id="5" name="Slide Number Placeholder 4">
            <a:extLst>
              <a:ext uri="{FF2B5EF4-FFF2-40B4-BE49-F238E27FC236}">
                <a16:creationId xmlns:a16="http://schemas.microsoft.com/office/drawing/2014/main" id="{D728715E-D2CE-A33E-1A28-4E627F239BBE}"/>
              </a:ext>
            </a:extLst>
          </p:cNvPr>
          <p:cNvSpPr>
            <a:spLocks noGrp="1"/>
          </p:cNvSpPr>
          <p:nvPr>
            <p:ph type="sldNum" sz="quarter" idx="29"/>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21212563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BF58E95-E9E1-28E6-FB2F-DE808892233F}"/>
              </a:ext>
            </a:extLst>
          </p:cNvPr>
          <p:cNvSpPr>
            <a:spLocks noGrp="1"/>
          </p:cNvSpPr>
          <p:nvPr>
            <p:ph type="title" hasCustomPrompt="1"/>
          </p:nvPr>
        </p:nvSpPr>
        <p:spPr>
          <a:xfrm>
            <a:off x="6099079" y="1856195"/>
            <a:ext cx="4518122" cy="1688906"/>
          </a:xfrm>
        </p:spPr>
        <p:txBody>
          <a:bodyPr anchor="b">
            <a:noAutofit/>
          </a:bodyPr>
          <a:lstStyle>
            <a:lvl1pPr>
              <a:defRPr sz="2700">
                <a:latin typeface="+mn-lt"/>
              </a:defRPr>
            </a:lvl1pPr>
          </a:lstStyle>
          <a:p>
            <a:r>
              <a:rPr lang="en-US" noProof="0" dirty="0"/>
              <a:t>Click to edit </a:t>
            </a:r>
            <a:r>
              <a:rPr lang="en-US" altLang="zh-CN" noProof="0" dirty="0"/>
              <a:t>Text </a:t>
            </a:r>
            <a:r>
              <a:rPr lang="en-US" noProof="0" dirty="0"/>
              <a:t>style</a:t>
            </a:r>
          </a:p>
        </p:txBody>
      </p:sp>
      <p:sp>
        <p:nvSpPr>
          <p:cNvPr id="11" name="subtitle 47">
            <a:extLst>
              <a:ext uri="{FF2B5EF4-FFF2-40B4-BE49-F238E27FC236}">
                <a16:creationId xmlns:a16="http://schemas.microsoft.com/office/drawing/2014/main" id="{3B45AD65-2B81-A368-E5F0-5C61D0B1DFEB}"/>
              </a:ext>
            </a:extLst>
          </p:cNvPr>
          <p:cNvSpPr>
            <a:spLocks noGrp="1"/>
          </p:cNvSpPr>
          <p:nvPr>
            <p:ph type="body" sz="quarter" idx="29" hasCustomPrompt="1"/>
          </p:nvPr>
        </p:nvSpPr>
        <p:spPr>
          <a:xfrm>
            <a:off x="6095999" y="3695015"/>
            <a:ext cx="4672693" cy="1688906"/>
          </a:xfrm>
          <a:prstGeom prst="rect">
            <a:avLst/>
          </a:prstGeom>
        </p:spPr>
        <p:txBody>
          <a:bodyPr>
            <a:noAutofit/>
          </a:bodyPr>
          <a:lstStyle>
            <a:lvl1pPr marL="0" indent="0">
              <a:lnSpc>
                <a:spcPct val="100000"/>
              </a:lnSpc>
              <a:buNone/>
              <a:defRPr sz="1500" b="0">
                <a:solidFill>
                  <a:schemeClr val="accent2"/>
                </a:solidFill>
                <a:latin typeface="+mn-lt"/>
              </a:defRPr>
            </a:lvl1pPr>
            <a:lvl2pPr>
              <a:defRPr sz="1000"/>
            </a:lvl2pPr>
            <a:lvl3pPr>
              <a:defRPr sz="900"/>
            </a:lvl3pPr>
            <a:lvl4pPr>
              <a:defRPr sz="800"/>
            </a:lvl4pPr>
            <a:lvl5pPr>
              <a:defRPr sz="800"/>
            </a:lvl5pPr>
          </a:lstStyle>
          <a:p>
            <a:pPr lvl="0"/>
            <a:r>
              <a:rPr lang="en-US" altLang="zh-CN" noProof="0" dirty="0"/>
              <a:t>Click to edit Master text styles </a:t>
            </a:r>
          </a:p>
        </p:txBody>
      </p:sp>
      <p:sp>
        <p:nvSpPr>
          <p:cNvPr id="4" name="Freeform: Shape 5">
            <a:extLst>
              <a:ext uri="{FF2B5EF4-FFF2-40B4-BE49-F238E27FC236}">
                <a16:creationId xmlns:a16="http://schemas.microsoft.com/office/drawing/2014/main" id="{0CA4AA19-0D07-46AB-AC12-64054BBBB499}"/>
              </a:ext>
            </a:extLst>
          </p:cNvPr>
          <p:cNvSpPr/>
          <p:nvPr userDrawn="1"/>
        </p:nvSpPr>
        <p:spPr>
          <a:xfrm>
            <a:off x="3843559" y="722518"/>
            <a:ext cx="1244907" cy="140525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5" name="Freeform: Shape 6">
            <a:extLst>
              <a:ext uri="{FF2B5EF4-FFF2-40B4-BE49-F238E27FC236}">
                <a16:creationId xmlns:a16="http://schemas.microsoft.com/office/drawing/2014/main" id="{DF781D9E-0DF5-4DDA-84E6-35DFB054158C}"/>
              </a:ext>
            </a:extLst>
          </p:cNvPr>
          <p:cNvSpPr/>
          <p:nvPr userDrawn="1"/>
        </p:nvSpPr>
        <p:spPr>
          <a:xfrm>
            <a:off x="1223929" y="1436914"/>
            <a:ext cx="2857005" cy="326977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600" noProof="0" dirty="0"/>
          </a:p>
        </p:txBody>
      </p:sp>
      <p:sp>
        <p:nvSpPr>
          <p:cNvPr id="6" name="Freeform: Shape 7">
            <a:extLst>
              <a:ext uri="{FF2B5EF4-FFF2-40B4-BE49-F238E27FC236}">
                <a16:creationId xmlns:a16="http://schemas.microsoft.com/office/drawing/2014/main" id="{86BA1075-E23C-4BC9-8F67-B2E408F864D2}"/>
              </a:ext>
            </a:extLst>
          </p:cNvPr>
          <p:cNvSpPr/>
          <p:nvPr userDrawn="1"/>
        </p:nvSpPr>
        <p:spPr>
          <a:xfrm>
            <a:off x="758702" y="3457554"/>
            <a:ext cx="1208037" cy="138175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8" name="Freeform: Shape 11">
            <a:extLst>
              <a:ext uri="{FF2B5EF4-FFF2-40B4-BE49-F238E27FC236}">
                <a16:creationId xmlns:a16="http://schemas.microsoft.com/office/drawing/2014/main" id="{B2A4CA75-D17E-243B-9C56-A63C75AF6D56}"/>
              </a:ext>
            </a:extLst>
          </p:cNvPr>
          <p:cNvSpPr/>
          <p:nvPr userDrawn="1"/>
        </p:nvSpPr>
        <p:spPr>
          <a:xfrm>
            <a:off x="2917915" y="4662164"/>
            <a:ext cx="663381" cy="75892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2"/>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3" name="Footer Placeholder 2">
            <a:extLst>
              <a:ext uri="{FF2B5EF4-FFF2-40B4-BE49-F238E27FC236}">
                <a16:creationId xmlns:a16="http://schemas.microsoft.com/office/drawing/2014/main" id="{7964077E-956B-EA3A-700F-A833D82341FE}"/>
              </a:ext>
            </a:extLst>
          </p:cNvPr>
          <p:cNvSpPr>
            <a:spLocks noGrp="1"/>
          </p:cNvSpPr>
          <p:nvPr>
            <p:ph type="ftr" sz="quarter" idx="30"/>
          </p:nvPr>
        </p:nvSpPr>
        <p:spPr/>
        <p:txBody>
          <a:bodyPr>
            <a:noAutofit/>
          </a:bodyPr>
          <a:lstStyle/>
          <a:p>
            <a:r>
              <a:rPr lang="en-US" noProof="0" dirty="0"/>
              <a:t>Presentation Title</a:t>
            </a:r>
          </a:p>
        </p:txBody>
      </p:sp>
      <p:sp>
        <p:nvSpPr>
          <p:cNvPr id="10" name="Slide Number Placeholder 9">
            <a:extLst>
              <a:ext uri="{FF2B5EF4-FFF2-40B4-BE49-F238E27FC236}">
                <a16:creationId xmlns:a16="http://schemas.microsoft.com/office/drawing/2014/main" id="{8ED455D4-27F3-B6AD-2A20-7475F307E5E4}"/>
              </a:ext>
            </a:extLst>
          </p:cNvPr>
          <p:cNvSpPr>
            <a:spLocks noGrp="1"/>
          </p:cNvSpPr>
          <p:nvPr>
            <p:ph type="sldNum" sz="quarter" idx="31"/>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1256412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 Team Members">
    <p:spTree>
      <p:nvGrpSpPr>
        <p:cNvPr id="1" name=""/>
        <p:cNvGrpSpPr/>
        <p:nvPr/>
      </p:nvGrpSpPr>
      <p:grpSpPr>
        <a:xfrm>
          <a:off x="0" y="0"/>
          <a:ext cx="0" cy="0"/>
          <a:chOff x="0" y="0"/>
          <a:chExt cx="0" cy="0"/>
        </a:xfrm>
      </p:grpSpPr>
      <p:sp>
        <p:nvSpPr>
          <p:cNvPr id="16" name="Title Placeholder 4">
            <a:extLst>
              <a:ext uri="{FF2B5EF4-FFF2-40B4-BE49-F238E27FC236}">
                <a16:creationId xmlns:a16="http://schemas.microsoft.com/office/drawing/2014/main" id="{DCA6F28B-ACF1-D3CB-8968-4F64BEA02E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lvl1pPr>
          </a:lstStyle>
          <a:p>
            <a:r>
              <a:rPr lang="en-US"/>
              <a:t>Click to edit Master title style</a:t>
            </a:r>
            <a:endParaRPr lang="en-US" dirty="0"/>
          </a:p>
        </p:txBody>
      </p:sp>
      <p:sp>
        <p:nvSpPr>
          <p:cNvPr id="60" name="Content placeholder 47">
            <a:extLst>
              <a:ext uri="{FF2B5EF4-FFF2-40B4-BE49-F238E27FC236}">
                <a16:creationId xmlns:a16="http://schemas.microsoft.com/office/drawing/2014/main" id="{E2F72F6F-0172-47B0-8D9E-0EED383332E2}"/>
              </a:ext>
            </a:extLst>
          </p:cNvPr>
          <p:cNvSpPr>
            <a:spLocks noGrp="1"/>
          </p:cNvSpPr>
          <p:nvPr>
            <p:ph type="pic" sz="quarter" idx="48"/>
          </p:nvPr>
        </p:nvSpPr>
        <p:spPr>
          <a:xfrm>
            <a:off x="1114798" y="2560353"/>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52" name="Content placeholder 47" descr="Click icon to add picture">
            <a:extLst>
              <a:ext uri="{FF2B5EF4-FFF2-40B4-BE49-F238E27FC236}">
                <a16:creationId xmlns:a16="http://schemas.microsoft.com/office/drawing/2014/main" id="{2369DDD8-CFC2-4980-A0DB-411AA173B475}"/>
              </a:ext>
            </a:extLst>
          </p:cNvPr>
          <p:cNvSpPr>
            <a:spLocks noGrp="1"/>
          </p:cNvSpPr>
          <p:nvPr>
            <p:ph type="body" sz="quarter" idx="27" hasCustomPrompt="1"/>
          </p:nvPr>
        </p:nvSpPr>
        <p:spPr>
          <a:xfrm>
            <a:off x="1214003" y="4764289"/>
            <a:ext cx="2098039" cy="506399"/>
          </a:xfrm>
          <a:prstGeom prst="rect">
            <a:avLst/>
          </a:prstGeom>
        </p:spPr>
        <p:txBody>
          <a:bodyPr anchor="b">
            <a:noAutofit/>
          </a:bodyPr>
          <a:lstStyle>
            <a:lvl1pPr marL="0" indent="0" algn="ctr">
              <a:lnSpc>
                <a:spcPct val="100000"/>
              </a:lnSpc>
              <a:buNone/>
              <a:defRPr sz="1800" b="1" i="0">
                <a:solidFill>
                  <a:schemeClr val="bg1"/>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3" name="Content placeholder 47">
            <a:extLst>
              <a:ext uri="{FF2B5EF4-FFF2-40B4-BE49-F238E27FC236}">
                <a16:creationId xmlns:a16="http://schemas.microsoft.com/office/drawing/2014/main" id="{B66AC261-5929-40D2-A646-8F16675DE383}"/>
              </a:ext>
            </a:extLst>
          </p:cNvPr>
          <p:cNvSpPr>
            <a:spLocks noGrp="1"/>
          </p:cNvSpPr>
          <p:nvPr>
            <p:ph type="body" sz="quarter" idx="28" hasCustomPrompt="1"/>
          </p:nvPr>
        </p:nvSpPr>
        <p:spPr>
          <a:xfrm>
            <a:off x="1214003" y="5295180"/>
            <a:ext cx="2098038" cy="506399"/>
          </a:xfrm>
          <a:prstGeom prst="rect">
            <a:avLst/>
          </a:prstGeom>
        </p:spPr>
        <p:txBody>
          <a:bodyPr>
            <a:noAutofit/>
          </a:bodyPr>
          <a:lstStyle>
            <a:lvl1pPr marL="0" indent="0" algn="ctr">
              <a:lnSpc>
                <a:spcPct val="100000"/>
              </a:lnSpc>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1" name="Content placeholder 47">
            <a:extLst>
              <a:ext uri="{FF2B5EF4-FFF2-40B4-BE49-F238E27FC236}">
                <a16:creationId xmlns:a16="http://schemas.microsoft.com/office/drawing/2014/main" id="{B33A9FB2-1610-4389-B352-D99255F77BEC}"/>
              </a:ext>
            </a:extLst>
          </p:cNvPr>
          <p:cNvSpPr>
            <a:spLocks noGrp="1"/>
          </p:cNvSpPr>
          <p:nvPr>
            <p:ph type="pic" sz="quarter" idx="49"/>
          </p:nvPr>
        </p:nvSpPr>
        <p:spPr>
          <a:xfrm>
            <a:off x="3623536" y="1840730"/>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21" name="Content placeholder 47" descr="Click icon to add picture">
            <a:extLst>
              <a:ext uri="{FF2B5EF4-FFF2-40B4-BE49-F238E27FC236}">
                <a16:creationId xmlns:a16="http://schemas.microsoft.com/office/drawing/2014/main" id="{DEE851A8-3FB7-B319-A053-BE08A45763C5}"/>
              </a:ext>
            </a:extLst>
          </p:cNvPr>
          <p:cNvSpPr>
            <a:spLocks noGrp="1"/>
          </p:cNvSpPr>
          <p:nvPr>
            <p:ph type="body" sz="quarter" idx="54" hasCustomPrompt="1"/>
          </p:nvPr>
        </p:nvSpPr>
        <p:spPr>
          <a:xfrm>
            <a:off x="3720440" y="4045832"/>
            <a:ext cx="2098039" cy="506399"/>
          </a:xfrm>
          <a:prstGeom prst="rect">
            <a:avLst/>
          </a:prstGeom>
        </p:spPr>
        <p:txBody>
          <a:bodyPr anchor="b">
            <a:noAutofit/>
          </a:bodyPr>
          <a:lstStyle>
            <a:lvl1pPr marL="0" indent="0" algn="ctr">
              <a:lnSpc>
                <a:spcPct val="100000"/>
              </a:lnSpc>
              <a:buNone/>
              <a:defRPr sz="1800" b="1" i="0">
                <a:solidFill>
                  <a:schemeClr val="bg1"/>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2" name="Content placeholder 47">
            <a:extLst>
              <a:ext uri="{FF2B5EF4-FFF2-40B4-BE49-F238E27FC236}">
                <a16:creationId xmlns:a16="http://schemas.microsoft.com/office/drawing/2014/main" id="{5743B59B-3EAA-B249-07CE-9C9C5B0B6AB1}"/>
              </a:ext>
            </a:extLst>
          </p:cNvPr>
          <p:cNvSpPr>
            <a:spLocks noGrp="1"/>
          </p:cNvSpPr>
          <p:nvPr>
            <p:ph type="body" sz="quarter" idx="55" hasCustomPrompt="1"/>
          </p:nvPr>
        </p:nvSpPr>
        <p:spPr>
          <a:xfrm>
            <a:off x="3720440" y="4576723"/>
            <a:ext cx="2098038" cy="506399"/>
          </a:xfrm>
          <a:prstGeom prst="rect">
            <a:avLst/>
          </a:prstGeom>
        </p:spPr>
        <p:txBody>
          <a:bodyPr>
            <a:noAutofit/>
          </a:bodyPr>
          <a:lstStyle>
            <a:lvl1pPr marL="0" indent="0" algn="ctr">
              <a:lnSpc>
                <a:spcPct val="100000"/>
              </a:lnSpc>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2" name="Content placeholder 47">
            <a:extLst>
              <a:ext uri="{FF2B5EF4-FFF2-40B4-BE49-F238E27FC236}">
                <a16:creationId xmlns:a16="http://schemas.microsoft.com/office/drawing/2014/main" id="{0AC60B87-71AC-4AA8-9AE7-B3B427BACB12}"/>
              </a:ext>
            </a:extLst>
          </p:cNvPr>
          <p:cNvSpPr>
            <a:spLocks noGrp="1"/>
          </p:cNvSpPr>
          <p:nvPr>
            <p:ph type="pic" sz="quarter" idx="50"/>
          </p:nvPr>
        </p:nvSpPr>
        <p:spPr>
          <a:xfrm>
            <a:off x="6113401" y="2560353"/>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19" name="Content placeholder 47" descr="Click icon to add picture">
            <a:extLst>
              <a:ext uri="{FF2B5EF4-FFF2-40B4-BE49-F238E27FC236}">
                <a16:creationId xmlns:a16="http://schemas.microsoft.com/office/drawing/2014/main" id="{110FBA5D-2CEB-4D44-16CA-0F24099B1401}"/>
              </a:ext>
            </a:extLst>
          </p:cNvPr>
          <p:cNvSpPr>
            <a:spLocks noGrp="1"/>
          </p:cNvSpPr>
          <p:nvPr>
            <p:ph type="body" sz="quarter" idx="52" hasCustomPrompt="1"/>
          </p:nvPr>
        </p:nvSpPr>
        <p:spPr>
          <a:xfrm>
            <a:off x="6218710" y="4764289"/>
            <a:ext cx="2098039" cy="506399"/>
          </a:xfrm>
          <a:prstGeom prst="rect">
            <a:avLst/>
          </a:prstGeom>
        </p:spPr>
        <p:txBody>
          <a:bodyPr anchor="b">
            <a:noAutofit/>
          </a:bodyPr>
          <a:lstStyle>
            <a:lvl1pPr marL="0" indent="0" algn="ctr">
              <a:lnSpc>
                <a:spcPct val="100000"/>
              </a:lnSpc>
              <a:buNone/>
              <a:defRPr sz="1800" b="1" i="0">
                <a:solidFill>
                  <a:schemeClr val="bg1"/>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2108E774-D145-FA07-58F1-7DB37A30A596}"/>
              </a:ext>
            </a:extLst>
          </p:cNvPr>
          <p:cNvSpPr>
            <a:spLocks noGrp="1"/>
          </p:cNvSpPr>
          <p:nvPr>
            <p:ph type="body" sz="quarter" idx="53" hasCustomPrompt="1"/>
          </p:nvPr>
        </p:nvSpPr>
        <p:spPr>
          <a:xfrm>
            <a:off x="6218710" y="5295180"/>
            <a:ext cx="2098038" cy="506399"/>
          </a:xfrm>
          <a:prstGeom prst="rect">
            <a:avLst/>
          </a:prstGeom>
        </p:spPr>
        <p:txBody>
          <a:bodyPr>
            <a:noAutofit/>
          </a:bodyPr>
          <a:lstStyle>
            <a:lvl1pPr marL="0" indent="0" algn="ctr">
              <a:lnSpc>
                <a:spcPct val="100000"/>
              </a:lnSpc>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3" name="Content placeholder 47">
            <a:extLst>
              <a:ext uri="{FF2B5EF4-FFF2-40B4-BE49-F238E27FC236}">
                <a16:creationId xmlns:a16="http://schemas.microsoft.com/office/drawing/2014/main" id="{05B25D7D-82BA-4FF5-9C92-4AD181847515}"/>
              </a:ext>
            </a:extLst>
          </p:cNvPr>
          <p:cNvSpPr>
            <a:spLocks noGrp="1"/>
          </p:cNvSpPr>
          <p:nvPr>
            <p:ph type="pic" sz="quarter" idx="51"/>
          </p:nvPr>
        </p:nvSpPr>
        <p:spPr>
          <a:xfrm>
            <a:off x="8500328" y="1836331"/>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25" name="Content placeholder 47" descr="Click icon to add picture">
            <a:extLst>
              <a:ext uri="{FF2B5EF4-FFF2-40B4-BE49-F238E27FC236}">
                <a16:creationId xmlns:a16="http://schemas.microsoft.com/office/drawing/2014/main" id="{A9C2624B-E6E6-C673-E8FF-F4BF909C3AC2}"/>
              </a:ext>
            </a:extLst>
          </p:cNvPr>
          <p:cNvSpPr>
            <a:spLocks noGrp="1"/>
          </p:cNvSpPr>
          <p:nvPr>
            <p:ph type="body" sz="quarter" idx="56" hasCustomPrompt="1"/>
          </p:nvPr>
        </p:nvSpPr>
        <p:spPr>
          <a:xfrm>
            <a:off x="8635340" y="4045832"/>
            <a:ext cx="2098039" cy="506399"/>
          </a:xfrm>
          <a:prstGeom prst="rect">
            <a:avLst/>
          </a:prstGeom>
        </p:spPr>
        <p:txBody>
          <a:bodyPr anchor="b">
            <a:noAutofit/>
          </a:bodyPr>
          <a:lstStyle>
            <a:lvl1pPr marL="0" indent="0" algn="ctr">
              <a:lnSpc>
                <a:spcPct val="100000"/>
              </a:lnSpc>
              <a:buNone/>
              <a:defRPr sz="1800" b="1" i="0">
                <a:solidFill>
                  <a:schemeClr val="bg1"/>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6" name="Content placeholder 47">
            <a:extLst>
              <a:ext uri="{FF2B5EF4-FFF2-40B4-BE49-F238E27FC236}">
                <a16:creationId xmlns:a16="http://schemas.microsoft.com/office/drawing/2014/main" id="{A003837A-CCD7-3699-D86F-CB884CA4C675}"/>
              </a:ext>
            </a:extLst>
          </p:cNvPr>
          <p:cNvSpPr>
            <a:spLocks noGrp="1"/>
          </p:cNvSpPr>
          <p:nvPr>
            <p:ph type="body" sz="quarter" idx="57" hasCustomPrompt="1"/>
          </p:nvPr>
        </p:nvSpPr>
        <p:spPr>
          <a:xfrm>
            <a:off x="8635340" y="4576723"/>
            <a:ext cx="2098038" cy="506399"/>
          </a:xfrm>
          <a:prstGeom prst="rect">
            <a:avLst/>
          </a:prstGeom>
        </p:spPr>
        <p:txBody>
          <a:bodyPr>
            <a:noAutofit/>
          </a:bodyPr>
          <a:lstStyle>
            <a:lvl1pPr marL="0" indent="0" algn="ctr">
              <a:lnSpc>
                <a:spcPct val="100000"/>
              </a:lnSpc>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 name="Footer Placeholder 1">
            <a:extLst>
              <a:ext uri="{FF2B5EF4-FFF2-40B4-BE49-F238E27FC236}">
                <a16:creationId xmlns:a16="http://schemas.microsoft.com/office/drawing/2014/main" id="{89028585-56FF-7B3D-783D-D06964F7C099}"/>
              </a:ext>
            </a:extLst>
          </p:cNvPr>
          <p:cNvSpPr>
            <a:spLocks noGrp="1"/>
          </p:cNvSpPr>
          <p:nvPr>
            <p:ph type="ftr" sz="quarter" idx="58"/>
          </p:nvPr>
        </p:nvSpPr>
        <p:spPr/>
        <p:txBody>
          <a:bodyPr>
            <a:noAutofit/>
          </a:bodyPr>
          <a:lstStyle/>
          <a:p>
            <a:r>
              <a:rPr lang="en-US" noProof="0" dirty="0"/>
              <a:t>Presentation Title</a:t>
            </a:r>
          </a:p>
        </p:txBody>
      </p:sp>
      <p:sp>
        <p:nvSpPr>
          <p:cNvPr id="3" name="Slide Number Placeholder 2">
            <a:extLst>
              <a:ext uri="{FF2B5EF4-FFF2-40B4-BE49-F238E27FC236}">
                <a16:creationId xmlns:a16="http://schemas.microsoft.com/office/drawing/2014/main" id="{7D090978-DDC9-0FA2-2CFD-733C8B854F3C}"/>
              </a:ext>
            </a:extLst>
          </p:cNvPr>
          <p:cNvSpPr>
            <a:spLocks noGrp="1"/>
          </p:cNvSpPr>
          <p:nvPr>
            <p:ph type="sldNum" sz="quarter" idx="59"/>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2263683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 Team Member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B92FA2A-46BA-2A19-C3CE-EC6985867B92}"/>
              </a:ext>
            </a:extLst>
          </p:cNvPr>
          <p:cNvSpPr>
            <a:spLocks noGrp="1"/>
          </p:cNvSpPr>
          <p:nvPr>
            <p:ph type="title"/>
          </p:nvPr>
        </p:nvSpPr>
        <p:spPr>
          <a:xfrm>
            <a:off x="509574" y="2367293"/>
            <a:ext cx="3909993" cy="3629708"/>
          </a:xfrm>
        </p:spPr>
        <p:txBody>
          <a:bodyPr anchor="t">
            <a:noAutofit/>
          </a:bodyPr>
          <a:lstStyle/>
          <a:p>
            <a:r>
              <a:rPr lang="en-US"/>
              <a:t>Click to edit Master title style</a:t>
            </a:r>
            <a:endParaRPr lang="en-US" dirty="0"/>
          </a:p>
        </p:txBody>
      </p:sp>
      <p:sp>
        <p:nvSpPr>
          <p:cNvPr id="38" name="Content placeholder 47">
            <a:extLst>
              <a:ext uri="{FF2B5EF4-FFF2-40B4-BE49-F238E27FC236}">
                <a16:creationId xmlns:a16="http://schemas.microsoft.com/office/drawing/2014/main" id="{BF9EDF7D-3BB1-43C0-92BB-091CCC520477}"/>
              </a:ext>
            </a:extLst>
          </p:cNvPr>
          <p:cNvSpPr>
            <a:spLocks noGrp="1"/>
          </p:cNvSpPr>
          <p:nvPr>
            <p:ph type="pic" sz="quarter" idx="48"/>
          </p:nvPr>
        </p:nvSpPr>
        <p:spPr>
          <a:xfrm>
            <a:off x="4269796" y="436455"/>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39" name="Content placeholder 47" descr="Click icon to add picture">
            <a:extLst>
              <a:ext uri="{FF2B5EF4-FFF2-40B4-BE49-F238E27FC236}">
                <a16:creationId xmlns:a16="http://schemas.microsoft.com/office/drawing/2014/main" id="{15896C2C-7C25-4BC0-AF9B-DF590A2909AA}"/>
              </a:ext>
            </a:extLst>
          </p:cNvPr>
          <p:cNvSpPr>
            <a:spLocks noGrp="1"/>
          </p:cNvSpPr>
          <p:nvPr>
            <p:ph type="body" sz="quarter" idx="27" hasCustomPrompt="1"/>
          </p:nvPr>
        </p:nvSpPr>
        <p:spPr>
          <a:xfrm>
            <a:off x="5520210" y="522515"/>
            <a:ext cx="2289842" cy="626551"/>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0" name="Content placeholder 47">
            <a:extLst>
              <a:ext uri="{FF2B5EF4-FFF2-40B4-BE49-F238E27FC236}">
                <a16:creationId xmlns:a16="http://schemas.microsoft.com/office/drawing/2014/main" id="{CAC554EF-FF8F-4055-A716-E82F461413B7}"/>
              </a:ext>
            </a:extLst>
          </p:cNvPr>
          <p:cNvSpPr>
            <a:spLocks noGrp="1"/>
          </p:cNvSpPr>
          <p:nvPr>
            <p:ph type="body" sz="quarter" idx="28" hasCustomPrompt="1"/>
          </p:nvPr>
        </p:nvSpPr>
        <p:spPr>
          <a:xfrm>
            <a:off x="5520211" y="1165881"/>
            <a:ext cx="2289842" cy="506399"/>
          </a:xfrm>
          <a:prstGeom prst="rect">
            <a:avLst/>
          </a:prstGeom>
        </p:spPr>
        <p:txBody>
          <a:bodyPr>
            <a:noAutofit/>
          </a:bodyPr>
          <a:lstStyle>
            <a:lvl1pPr marL="0" indent="0" algn="l">
              <a:lnSpc>
                <a:spcPct val="90000"/>
              </a:lnSpc>
              <a:spcBef>
                <a:spcPts val="0"/>
              </a:spcBef>
              <a:buNone/>
              <a:defRPr sz="1400" b="0" i="0">
                <a:solidFill>
                  <a:schemeClr val="bg1"/>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56" name="Content placeholder 47">
            <a:extLst>
              <a:ext uri="{FF2B5EF4-FFF2-40B4-BE49-F238E27FC236}">
                <a16:creationId xmlns:a16="http://schemas.microsoft.com/office/drawing/2014/main" id="{4F0742C0-A9F2-4886-B17E-6915399483C3}"/>
              </a:ext>
            </a:extLst>
          </p:cNvPr>
          <p:cNvSpPr>
            <a:spLocks noGrp="1"/>
          </p:cNvSpPr>
          <p:nvPr>
            <p:ph type="pic" sz="quarter" idx="72"/>
          </p:nvPr>
        </p:nvSpPr>
        <p:spPr>
          <a:xfrm>
            <a:off x="8059916" y="436455"/>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41" name="Content placeholder 47" descr="Click icon to add picture">
            <a:extLst>
              <a:ext uri="{FF2B5EF4-FFF2-40B4-BE49-F238E27FC236}">
                <a16:creationId xmlns:a16="http://schemas.microsoft.com/office/drawing/2014/main" id="{CE3DC674-39AB-43B9-AC30-97A68D221596}"/>
              </a:ext>
            </a:extLst>
          </p:cNvPr>
          <p:cNvSpPr>
            <a:spLocks noGrp="1"/>
          </p:cNvSpPr>
          <p:nvPr>
            <p:ph type="body" sz="quarter" idx="55" hasCustomPrompt="1"/>
          </p:nvPr>
        </p:nvSpPr>
        <p:spPr>
          <a:xfrm>
            <a:off x="9309889" y="642667"/>
            <a:ext cx="2098039" cy="506399"/>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2" name="Content placeholder 47">
            <a:extLst>
              <a:ext uri="{FF2B5EF4-FFF2-40B4-BE49-F238E27FC236}">
                <a16:creationId xmlns:a16="http://schemas.microsoft.com/office/drawing/2014/main" id="{F12189CA-0E22-41A5-91FD-03761860993D}"/>
              </a:ext>
            </a:extLst>
          </p:cNvPr>
          <p:cNvSpPr>
            <a:spLocks noGrp="1"/>
          </p:cNvSpPr>
          <p:nvPr>
            <p:ph type="body" sz="quarter" idx="56" hasCustomPrompt="1"/>
          </p:nvPr>
        </p:nvSpPr>
        <p:spPr>
          <a:xfrm>
            <a:off x="9309891" y="1165881"/>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48" name="Content placeholder 47">
            <a:extLst>
              <a:ext uri="{FF2B5EF4-FFF2-40B4-BE49-F238E27FC236}">
                <a16:creationId xmlns:a16="http://schemas.microsoft.com/office/drawing/2014/main" id="{A962C62E-F92F-445A-9243-8B433747A548}"/>
              </a:ext>
            </a:extLst>
          </p:cNvPr>
          <p:cNvSpPr>
            <a:spLocks noGrp="1"/>
          </p:cNvSpPr>
          <p:nvPr>
            <p:ph type="pic" sz="quarter" idx="69"/>
          </p:nvPr>
        </p:nvSpPr>
        <p:spPr>
          <a:xfrm>
            <a:off x="4269796" y="2004222"/>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43" name="Content placeholder 47" descr="Click icon to add picture">
            <a:extLst>
              <a:ext uri="{FF2B5EF4-FFF2-40B4-BE49-F238E27FC236}">
                <a16:creationId xmlns:a16="http://schemas.microsoft.com/office/drawing/2014/main" id="{DE6F9463-BB2D-43FC-BE8F-21D3F9A2539C}"/>
              </a:ext>
            </a:extLst>
          </p:cNvPr>
          <p:cNvSpPr>
            <a:spLocks noGrp="1"/>
          </p:cNvSpPr>
          <p:nvPr>
            <p:ph type="body" sz="quarter" idx="57" hasCustomPrompt="1"/>
          </p:nvPr>
        </p:nvSpPr>
        <p:spPr>
          <a:xfrm>
            <a:off x="5520210" y="2105171"/>
            <a:ext cx="2193021" cy="617418"/>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4" name="Content placeholder 47">
            <a:extLst>
              <a:ext uri="{FF2B5EF4-FFF2-40B4-BE49-F238E27FC236}">
                <a16:creationId xmlns:a16="http://schemas.microsoft.com/office/drawing/2014/main" id="{7DF27694-08A2-4530-B763-5A9B9D4DC6E0}"/>
              </a:ext>
            </a:extLst>
          </p:cNvPr>
          <p:cNvSpPr>
            <a:spLocks noGrp="1"/>
          </p:cNvSpPr>
          <p:nvPr>
            <p:ph type="body" sz="quarter" idx="58" hasCustomPrompt="1"/>
          </p:nvPr>
        </p:nvSpPr>
        <p:spPr>
          <a:xfrm>
            <a:off x="5520212" y="2739721"/>
            <a:ext cx="2193021" cy="506399"/>
          </a:xfrm>
          <a:prstGeom prst="rect">
            <a:avLst/>
          </a:prstGeom>
        </p:spPr>
        <p:txBody>
          <a:bodyPr>
            <a:noAutofit/>
          </a:bodyPr>
          <a:lstStyle>
            <a:lvl1pPr marL="0" indent="0" algn="l">
              <a:lnSpc>
                <a:spcPct val="100000"/>
              </a:lnSpc>
              <a:spcBef>
                <a:spcPts val="0"/>
              </a:spcBef>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1" name="Content placeholder 47">
            <a:extLst>
              <a:ext uri="{FF2B5EF4-FFF2-40B4-BE49-F238E27FC236}">
                <a16:creationId xmlns:a16="http://schemas.microsoft.com/office/drawing/2014/main" id="{2EA753B3-D0BB-4484-85D1-E28345D99F4C}"/>
              </a:ext>
            </a:extLst>
          </p:cNvPr>
          <p:cNvSpPr>
            <a:spLocks noGrp="1"/>
          </p:cNvSpPr>
          <p:nvPr>
            <p:ph type="pic" sz="quarter" idx="73"/>
          </p:nvPr>
        </p:nvSpPr>
        <p:spPr>
          <a:xfrm>
            <a:off x="8059916" y="2004222"/>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dirty="0"/>
          </a:p>
        </p:txBody>
      </p:sp>
      <p:sp>
        <p:nvSpPr>
          <p:cNvPr id="45" name="Content placeholder 47" descr="Click icon to add picture">
            <a:extLst>
              <a:ext uri="{FF2B5EF4-FFF2-40B4-BE49-F238E27FC236}">
                <a16:creationId xmlns:a16="http://schemas.microsoft.com/office/drawing/2014/main" id="{20398AA4-3D68-487D-BE7C-9F1D45E3F5FF}"/>
              </a:ext>
            </a:extLst>
          </p:cNvPr>
          <p:cNvSpPr>
            <a:spLocks noGrp="1"/>
          </p:cNvSpPr>
          <p:nvPr>
            <p:ph type="body" sz="quarter" idx="59" hasCustomPrompt="1"/>
          </p:nvPr>
        </p:nvSpPr>
        <p:spPr>
          <a:xfrm>
            <a:off x="9309890" y="2032203"/>
            <a:ext cx="2098039" cy="701144"/>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6" name="Content placeholder 47">
            <a:extLst>
              <a:ext uri="{FF2B5EF4-FFF2-40B4-BE49-F238E27FC236}">
                <a16:creationId xmlns:a16="http://schemas.microsoft.com/office/drawing/2014/main" id="{6B623D7A-5E96-42AB-9B1F-14E445503187}"/>
              </a:ext>
            </a:extLst>
          </p:cNvPr>
          <p:cNvSpPr>
            <a:spLocks noGrp="1"/>
          </p:cNvSpPr>
          <p:nvPr>
            <p:ph type="body" sz="quarter" idx="60" hasCustomPrompt="1"/>
          </p:nvPr>
        </p:nvSpPr>
        <p:spPr>
          <a:xfrm>
            <a:off x="9309890" y="2746407"/>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49" name="Content placeholder 47">
            <a:extLst>
              <a:ext uri="{FF2B5EF4-FFF2-40B4-BE49-F238E27FC236}">
                <a16:creationId xmlns:a16="http://schemas.microsoft.com/office/drawing/2014/main" id="{EAA5B0EA-1F3B-4D8B-9BB9-F9037A393705}"/>
              </a:ext>
            </a:extLst>
          </p:cNvPr>
          <p:cNvSpPr>
            <a:spLocks noGrp="1"/>
          </p:cNvSpPr>
          <p:nvPr>
            <p:ph type="pic" sz="quarter" idx="70"/>
          </p:nvPr>
        </p:nvSpPr>
        <p:spPr>
          <a:xfrm>
            <a:off x="4269796" y="3571991"/>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47" name="Content placeholder 47" descr="Click icon to add picture">
            <a:extLst>
              <a:ext uri="{FF2B5EF4-FFF2-40B4-BE49-F238E27FC236}">
                <a16:creationId xmlns:a16="http://schemas.microsoft.com/office/drawing/2014/main" id="{2C93687D-1E42-4B01-9F16-9FA098CE1153}"/>
              </a:ext>
            </a:extLst>
          </p:cNvPr>
          <p:cNvSpPr>
            <a:spLocks noGrp="1"/>
          </p:cNvSpPr>
          <p:nvPr>
            <p:ph type="body" sz="quarter" idx="61" hasCustomPrompt="1"/>
          </p:nvPr>
        </p:nvSpPr>
        <p:spPr>
          <a:xfrm>
            <a:off x="5520210" y="3775516"/>
            <a:ext cx="2098039" cy="506399"/>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0" name="Content placeholder 47">
            <a:extLst>
              <a:ext uri="{FF2B5EF4-FFF2-40B4-BE49-F238E27FC236}">
                <a16:creationId xmlns:a16="http://schemas.microsoft.com/office/drawing/2014/main" id="{7AB91474-458B-45F7-9773-FA375C2CF7FD}"/>
              </a:ext>
            </a:extLst>
          </p:cNvPr>
          <p:cNvSpPr>
            <a:spLocks noGrp="1"/>
          </p:cNvSpPr>
          <p:nvPr>
            <p:ph type="body" sz="quarter" idx="62" hasCustomPrompt="1"/>
          </p:nvPr>
        </p:nvSpPr>
        <p:spPr>
          <a:xfrm>
            <a:off x="5520211" y="4312077"/>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2" name="Content placeholder 47">
            <a:extLst>
              <a:ext uri="{FF2B5EF4-FFF2-40B4-BE49-F238E27FC236}">
                <a16:creationId xmlns:a16="http://schemas.microsoft.com/office/drawing/2014/main" id="{52E587E7-A09A-4FB2-8774-8073E737F106}"/>
              </a:ext>
            </a:extLst>
          </p:cNvPr>
          <p:cNvSpPr>
            <a:spLocks noGrp="1"/>
          </p:cNvSpPr>
          <p:nvPr>
            <p:ph type="pic" sz="quarter" idx="74"/>
          </p:nvPr>
        </p:nvSpPr>
        <p:spPr>
          <a:xfrm>
            <a:off x="8059916" y="3571991"/>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51" name="Content placeholder 47" descr="Click icon to add picture">
            <a:extLst>
              <a:ext uri="{FF2B5EF4-FFF2-40B4-BE49-F238E27FC236}">
                <a16:creationId xmlns:a16="http://schemas.microsoft.com/office/drawing/2014/main" id="{FBF01DC7-D684-4484-B2AA-B50F7B1A00DA}"/>
              </a:ext>
            </a:extLst>
          </p:cNvPr>
          <p:cNvSpPr>
            <a:spLocks noGrp="1"/>
          </p:cNvSpPr>
          <p:nvPr>
            <p:ph type="body" sz="quarter" idx="63" hasCustomPrompt="1"/>
          </p:nvPr>
        </p:nvSpPr>
        <p:spPr>
          <a:xfrm>
            <a:off x="9309889" y="3775516"/>
            <a:ext cx="2098039" cy="506399"/>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2" name="Content placeholder 47">
            <a:extLst>
              <a:ext uri="{FF2B5EF4-FFF2-40B4-BE49-F238E27FC236}">
                <a16:creationId xmlns:a16="http://schemas.microsoft.com/office/drawing/2014/main" id="{6046C90F-8A25-4E70-9BC9-4496C6B94EBC}"/>
              </a:ext>
            </a:extLst>
          </p:cNvPr>
          <p:cNvSpPr>
            <a:spLocks noGrp="1"/>
          </p:cNvSpPr>
          <p:nvPr>
            <p:ph type="body" sz="quarter" idx="64" hasCustomPrompt="1"/>
          </p:nvPr>
        </p:nvSpPr>
        <p:spPr>
          <a:xfrm>
            <a:off x="9309891" y="4312077"/>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55" name="Content placeholder 47">
            <a:extLst>
              <a:ext uri="{FF2B5EF4-FFF2-40B4-BE49-F238E27FC236}">
                <a16:creationId xmlns:a16="http://schemas.microsoft.com/office/drawing/2014/main" id="{D05B9A22-6B21-40BB-BBC1-9586C432A97B}"/>
              </a:ext>
            </a:extLst>
          </p:cNvPr>
          <p:cNvSpPr>
            <a:spLocks noGrp="1"/>
          </p:cNvSpPr>
          <p:nvPr>
            <p:ph type="pic" sz="quarter" idx="71"/>
          </p:nvPr>
        </p:nvSpPr>
        <p:spPr>
          <a:xfrm>
            <a:off x="4269796" y="5153614"/>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53" name="Content placeholder 47" descr="Click icon to add picture">
            <a:extLst>
              <a:ext uri="{FF2B5EF4-FFF2-40B4-BE49-F238E27FC236}">
                <a16:creationId xmlns:a16="http://schemas.microsoft.com/office/drawing/2014/main" id="{F5E2B418-8D0E-4995-A3ED-4348C6F4A1AF}"/>
              </a:ext>
            </a:extLst>
          </p:cNvPr>
          <p:cNvSpPr>
            <a:spLocks noGrp="1"/>
          </p:cNvSpPr>
          <p:nvPr>
            <p:ph type="body" sz="quarter" idx="65" hasCustomPrompt="1"/>
          </p:nvPr>
        </p:nvSpPr>
        <p:spPr>
          <a:xfrm>
            <a:off x="5520210" y="5369449"/>
            <a:ext cx="2098039" cy="506399"/>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8" name="Content placeholder 47">
            <a:extLst>
              <a:ext uri="{FF2B5EF4-FFF2-40B4-BE49-F238E27FC236}">
                <a16:creationId xmlns:a16="http://schemas.microsoft.com/office/drawing/2014/main" id="{90A2A6E4-4D11-4F28-9D68-BC28580EBC05}"/>
              </a:ext>
            </a:extLst>
          </p:cNvPr>
          <p:cNvSpPr>
            <a:spLocks noGrp="1"/>
          </p:cNvSpPr>
          <p:nvPr>
            <p:ph type="body" sz="quarter" idx="66" hasCustomPrompt="1"/>
          </p:nvPr>
        </p:nvSpPr>
        <p:spPr>
          <a:xfrm>
            <a:off x="5520211" y="5901594"/>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3" name="Content placeholder 47">
            <a:extLst>
              <a:ext uri="{FF2B5EF4-FFF2-40B4-BE49-F238E27FC236}">
                <a16:creationId xmlns:a16="http://schemas.microsoft.com/office/drawing/2014/main" id="{A74DEBE4-2F74-4EB7-9501-8D37A3151B2A}"/>
              </a:ext>
            </a:extLst>
          </p:cNvPr>
          <p:cNvSpPr>
            <a:spLocks noGrp="1"/>
          </p:cNvSpPr>
          <p:nvPr>
            <p:ph type="pic" sz="quarter" idx="75"/>
          </p:nvPr>
        </p:nvSpPr>
        <p:spPr>
          <a:xfrm>
            <a:off x="8059916" y="5153614"/>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59" name="Content placeholder 47" descr="Click icon to add picture">
            <a:extLst>
              <a:ext uri="{FF2B5EF4-FFF2-40B4-BE49-F238E27FC236}">
                <a16:creationId xmlns:a16="http://schemas.microsoft.com/office/drawing/2014/main" id="{070D69EE-1032-4604-B201-FD13AE846E9E}"/>
              </a:ext>
            </a:extLst>
          </p:cNvPr>
          <p:cNvSpPr>
            <a:spLocks noGrp="1"/>
          </p:cNvSpPr>
          <p:nvPr>
            <p:ph type="body" sz="quarter" idx="67" hasCustomPrompt="1"/>
          </p:nvPr>
        </p:nvSpPr>
        <p:spPr>
          <a:xfrm>
            <a:off x="9313612" y="5369449"/>
            <a:ext cx="2098039" cy="506399"/>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60" name="Content placeholder 47">
            <a:extLst>
              <a:ext uri="{FF2B5EF4-FFF2-40B4-BE49-F238E27FC236}">
                <a16:creationId xmlns:a16="http://schemas.microsoft.com/office/drawing/2014/main" id="{B65187B8-CD7A-46B0-A851-E2456586E758}"/>
              </a:ext>
            </a:extLst>
          </p:cNvPr>
          <p:cNvSpPr>
            <a:spLocks noGrp="1"/>
          </p:cNvSpPr>
          <p:nvPr>
            <p:ph type="body" sz="quarter" idx="68" hasCustomPrompt="1"/>
          </p:nvPr>
        </p:nvSpPr>
        <p:spPr>
          <a:xfrm>
            <a:off x="9309891" y="5901594"/>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5" name="Footer Placeholder 4">
            <a:extLst>
              <a:ext uri="{FF2B5EF4-FFF2-40B4-BE49-F238E27FC236}">
                <a16:creationId xmlns:a16="http://schemas.microsoft.com/office/drawing/2014/main" id="{B2964988-2386-5A15-B085-00BD5D58E53C}"/>
              </a:ext>
            </a:extLst>
          </p:cNvPr>
          <p:cNvSpPr>
            <a:spLocks noGrp="1"/>
          </p:cNvSpPr>
          <p:nvPr>
            <p:ph type="ftr" sz="quarter" idx="76"/>
          </p:nvPr>
        </p:nvSpPr>
        <p:spPr/>
        <p:txBody>
          <a:bodyPr>
            <a:noAutofit/>
          </a:bodyPr>
          <a:lstStyle/>
          <a:p>
            <a:r>
              <a:rPr lang="en-US" noProof="0" dirty="0"/>
              <a:t>Presentation Title</a:t>
            </a:r>
          </a:p>
        </p:txBody>
      </p:sp>
      <p:sp>
        <p:nvSpPr>
          <p:cNvPr id="6" name="Slide Number Placeholder 5">
            <a:extLst>
              <a:ext uri="{FF2B5EF4-FFF2-40B4-BE49-F238E27FC236}">
                <a16:creationId xmlns:a16="http://schemas.microsoft.com/office/drawing/2014/main" id="{062CC095-C330-BF75-42CE-50A46EAD82C5}"/>
              </a:ext>
            </a:extLst>
          </p:cNvPr>
          <p:cNvSpPr>
            <a:spLocks noGrp="1"/>
          </p:cNvSpPr>
          <p:nvPr>
            <p:ph type="sldNum" sz="quarter" idx="77"/>
          </p:nvPr>
        </p:nvSpPr>
        <p:spPr/>
        <p:txBody>
          <a:bodyPr>
            <a:noAutofit/>
          </a:bodyPr>
          <a:lstStyle>
            <a:lvl1pPr>
              <a:defRPr b="0"/>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7431174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4" name="Content placeholder 47">
            <a:extLst>
              <a:ext uri="{FF2B5EF4-FFF2-40B4-BE49-F238E27FC236}">
                <a16:creationId xmlns:a16="http://schemas.microsoft.com/office/drawing/2014/main" id="{28B6388A-37D2-4382-A7FC-9B9A76BDE84D}"/>
              </a:ext>
            </a:extLst>
          </p:cNvPr>
          <p:cNvSpPr>
            <a:spLocks noGrp="1"/>
          </p:cNvSpPr>
          <p:nvPr>
            <p:ph type="sldNum" sz="quarter" idx="4"/>
          </p:nvPr>
        </p:nvSpPr>
        <p:spPr>
          <a:xfrm>
            <a:off x="11194169" y="6217920"/>
            <a:ext cx="458592" cy="365125"/>
          </a:xfrm>
          <a:prstGeom prst="rect">
            <a:avLst/>
          </a:prstGeom>
        </p:spPr>
        <p:txBody>
          <a:bodyPr vert="horz" lIns="91440" tIns="45720" rIns="91440" bIns="45720" rtlCol="0" anchor="ctr">
            <a:noAutofit/>
          </a:bodyPr>
          <a:lstStyle>
            <a:lvl1pPr algn="ctr">
              <a:defRPr sz="1200">
                <a:solidFill>
                  <a:schemeClr val="bg1"/>
                </a:solidFill>
                <a:latin typeface="+mn-lt"/>
              </a:defRPr>
            </a:lvl1pPr>
          </a:lstStyle>
          <a:p>
            <a:fld id="{47FEACEE-25B4-4A2D-B147-27296E36371D}" type="slidenum">
              <a:rPr lang="en-US" altLang="zh-CN" noProof="0" smtClean="0"/>
              <a:pPr/>
              <a:t>‹#›</a:t>
            </a:fld>
            <a:endParaRPr lang="en-US" altLang="zh-CN" noProof="0" dirty="0"/>
          </a:p>
        </p:txBody>
      </p:sp>
      <p:sp>
        <p:nvSpPr>
          <p:cNvPr id="6" name="Text Placeholder 2">
            <a:extLst>
              <a:ext uri="{FF2B5EF4-FFF2-40B4-BE49-F238E27FC236}">
                <a16:creationId xmlns:a16="http://schemas.microsoft.com/office/drawing/2014/main" id="{18CB8A3D-9A54-FD7C-F6A5-B33E6C891A4E}"/>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itle Placeholder 4">
            <a:extLst>
              <a:ext uri="{FF2B5EF4-FFF2-40B4-BE49-F238E27FC236}">
                <a16:creationId xmlns:a16="http://schemas.microsoft.com/office/drawing/2014/main" id="{F38A7675-78A2-B642-22AF-B98514C68B0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noProof="0"/>
              <a:t>Click to edit Master title style</a:t>
            </a:r>
          </a:p>
        </p:txBody>
      </p:sp>
      <p:sp>
        <p:nvSpPr>
          <p:cNvPr id="8" name="Footer Placeholder 7">
            <a:extLst>
              <a:ext uri="{FF2B5EF4-FFF2-40B4-BE49-F238E27FC236}">
                <a16:creationId xmlns:a16="http://schemas.microsoft.com/office/drawing/2014/main" id="{C176125D-E69D-E2ED-1549-3D67DBD487E0}"/>
              </a:ext>
            </a:extLst>
          </p:cNvPr>
          <p:cNvSpPr>
            <a:spLocks noGrp="1"/>
          </p:cNvSpPr>
          <p:nvPr>
            <p:ph type="ftr" sz="quarter" idx="3"/>
          </p:nvPr>
        </p:nvSpPr>
        <p:spPr>
          <a:xfrm>
            <a:off x="484632" y="6217920"/>
            <a:ext cx="4114800" cy="365125"/>
          </a:xfrm>
          <a:prstGeom prst="rect">
            <a:avLst/>
          </a:prstGeom>
        </p:spPr>
        <p:txBody>
          <a:bodyPr vert="horz" lIns="91440" tIns="45720" rIns="91440" bIns="45720" rtlCol="0" anchor="ctr">
            <a:noAutofit/>
          </a:bodyPr>
          <a:lstStyle>
            <a:lvl1pPr algn="l">
              <a:defRPr sz="1200">
                <a:solidFill>
                  <a:schemeClr val="bg1"/>
                </a:solidFill>
                <a:latin typeface="+mn-lt"/>
              </a:defRPr>
            </a:lvl1pPr>
          </a:lstStyle>
          <a:p>
            <a:r>
              <a:rPr lang="en-US" noProof="0" dirty="0"/>
              <a:t>Presentation Title</a:t>
            </a:r>
          </a:p>
        </p:txBody>
      </p:sp>
    </p:spTree>
    <p:extLst>
      <p:ext uri="{BB962C8B-B14F-4D97-AF65-F5344CB8AC3E}">
        <p14:creationId xmlns:p14="http://schemas.microsoft.com/office/powerpoint/2010/main" val="2020574204"/>
      </p:ext>
    </p:extLst>
  </p:cSld>
  <p:clrMap bg1="lt1" tx1="dk1" bg2="lt2" tx2="dk2" accent1="accent1" accent2="accent2" accent3="accent3" accent4="accent4" accent5="accent5" accent6="accent6" hlink="hlink" folHlink="folHlink"/>
  <p:sldLayoutIdLst>
    <p:sldLayoutId id="2147483667" r:id="rId1"/>
    <p:sldLayoutId id="2147483652" r:id="rId2"/>
    <p:sldLayoutId id="2147483651" r:id="rId3"/>
    <p:sldLayoutId id="2147483653" r:id="rId4"/>
    <p:sldLayoutId id="2147483654" r:id="rId5"/>
    <p:sldLayoutId id="2147483655" r:id="rId6"/>
    <p:sldLayoutId id="2147483656" r:id="rId7"/>
    <p:sldLayoutId id="2147483657" r:id="rId8"/>
    <p:sldLayoutId id="2147483658" r:id="rId9"/>
    <p:sldLayoutId id="2147483659" r:id="rId10"/>
    <p:sldLayoutId id="2147483668" r:id="rId11"/>
    <p:sldLayoutId id="2147483661" r:id="rId12"/>
    <p:sldLayoutId id="2147483662" r:id="rId13"/>
    <p:sldLayoutId id="2147483663" r:id="rId14"/>
    <p:sldLayoutId id="2147483664" r:id="rId15"/>
    <p:sldLayoutId id="2147483665" r:id="rId16"/>
  </p:sldLayoutIdLst>
  <p:hf sldNum="0" hdr="0" dt="0"/>
  <p:txStyles>
    <p:titleStyle>
      <a:lvl1pPr algn="l" defTabSz="914400" rtl="0" eaLnBrk="1" latinLnBrk="0" hangingPunct="1">
        <a:lnSpc>
          <a:spcPct val="90000"/>
        </a:lnSpc>
        <a:spcBef>
          <a:spcPct val="0"/>
        </a:spcBef>
        <a:buNone/>
        <a:defRPr sz="4400" b="1"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032" userDrawn="1">
          <p15:clr>
            <a:srgbClr val="F26B43"/>
          </p15:clr>
        </p15:guide>
        <p15:guide id="2" pos="3840" userDrawn="1">
          <p15:clr>
            <a:srgbClr val="F26B43"/>
          </p15:clr>
        </p15:guide>
        <p15:guide id="3" pos="5640" userDrawn="1">
          <p15:clr>
            <a:srgbClr val="F26B43"/>
          </p15:clr>
        </p15:guide>
        <p15:guide id="4" pos="1656" userDrawn="1">
          <p15:clr>
            <a:srgbClr val="F26B43"/>
          </p15:clr>
        </p15:guide>
        <p15:guide id="5" pos="5208"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17.gif"/><Relationship Id="rId2" Type="http://schemas.openxmlformats.org/officeDocument/2006/relationships/notesSlide" Target="../notesSlides/notesSlide7.xml"/><Relationship Id="rId1" Type="http://schemas.openxmlformats.org/officeDocument/2006/relationships/slideLayout" Target="../slideLayouts/slideLayout15.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8.xml"/><Relationship Id="rId1" Type="http://schemas.openxmlformats.org/officeDocument/2006/relationships/slideLayout" Target="../slideLayouts/slideLayout16.xml"/><Relationship Id="rId6" Type="http://schemas.openxmlformats.org/officeDocument/2006/relationships/image" Target="../media/image4.jpg"/><Relationship Id="rId5" Type="http://schemas.openxmlformats.org/officeDocument/2006/relationships/image" Target="../media/image6.jpg"/><Relationship Id="rId4" Type="http://schemas.openxmlformats.org/officeDocument/2006/relationships/image" Target="../media/image7.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8.xml"/><Relationship Id="rId6" Type="http://schemas.openxmlformats.org/officeDocument/2006/relationships/image" Target="../media/image7.jpeg"/><Relationship Id="rId5" Type="http://schemas.openxmlformats.org/officeDocument/2006/relationships/image" Target="../media/image6.jpg"/><Relationship Id="rId4" Type="http://schemas.openxmlformats.org/officeDocument/2006/relationships/image" Target="../media/image5.jpg"/></Relationships>
</file>

<file path=ppt/slides/_rels/slide4.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microsoft.com/office/2011/relationships/webextension" Target="../webextensions/webextension1.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D4C6C"/>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3A3B864-5E85-99D2-93E5-5CA1F4F35DC7}"/>
              </a:ext>
            </a:extLst>
          </p:cNvPr>
          <p:cNvSpPr>
            <a:spLocks noGrp="1"/>
          </p:cNvSpPr>
          <p:nvPr>
            <p:ph type="title"/>
          </p:nvPr>
        </p:nvSpPr>
        <p:spPr/>
        <p:txBody>
          <a:bodyPr/>
          <a:lstStyle/>
          <a:p>
            <a:r>
              <a:rPr lang="en-US" altLang="zh-CN" sz="4800" spc="300" dirty="0"/>
              <a:t>Credit Loan Defaults</a:t>
            </a:r>
            <a:endParaRPr lang="en-US" sz="4800" spc="300" dirty="0"/>
          </a:p>
        </p:txBody>
      </p:sp>
      <p:sp>
        <p:nvSpPr>
          <p:cNvPr id="9" name="Text Placeholder 8">
            <a:extLst>
              <a:ext uri="{FF2B5EF4-FFF2-40B4-BE49-F238E27FC236}">
                <a16:creationId xmlns:a16="http://schemas.microsoft.com/office/drawing/2014/main" id="{485E0237-B9A1-0B58-E0AA-05EF84817EB4}"/>
              </a:ext>
            </a:extLst>
          </p:cNvPr>
          <p:cNvSpPr>
            <a:spLocks noGrp="1"/>
          </p:cNvSpPr>
          <p:nvPr>
            <p:ph type="body" sz="quarter" idx="28"/>
          </p:nvPr>
        </p:nvSpPr>
        <p:spPr>
          <a:xfrm>
            <a:off x="1601366" y="4172084"/>
            <a:ext cx="2945696" cy="1522134"/>
          </a:xfrm>
        </p:spPr>
        <p:txBody>
          <a:bodyPr/>
          <a:lstStyle/>
          <a:p>
            <a:pPr>
              <a:spcBef>
                <a:spcPts val="100"/>
              </a:spcBef>
            </a:pPr>
            <a:r>
              <a:rPr lang="en-US" dirty="0"/>
              <a:t>Jennifer Melendez</a:t>
            </a:r>
          </a:p>
          <a:p>
            <a:pPr>
              <a:spcBef>
                <a:spcPts val="100"/>
              </a:spcBef>
            </a:pPr>
            <a:r>
              <a:rPr lang="en-US" dirty="0"/>
              <a:t>Manal Bayoumi</a:t>
            </a:r>
          </a:p>
          <a:p>
            <a:pPr>
              <a:spcBef>
                <a:spcPts val="100"/>
              </a:spcBef>
            </a:pPr>
            <a:r>
              <a:rPr lang="en-US" dirty="0"/>
              <a:t>Rocio Cantu</a:t>
            </a:r>
          </a:p>
          <a:p>
            <a:pPr>
              <a:spcBef>
                <a:spcPts val="100"/>
              </a:spcBef>
            </a:pPr>
            <a:r>
              <a:rPr lang="en-US" dirty="0"/>
              <a:t>Johnny Truong</a:t>
            </a:r>
          </a:p>
        </p:txBody>
      </p:sp>
      <p:pic>
        <p:nvPicPr>
          <p:cNvPr id="30" name="Picture placeholder 29">
            <a:extLst>
              <a:ext uri="{FF2B5EF4-FFF2-40B4-BE49-F238E27FC236}">
                <a16:creationId xmlns:a16="http://schemas.microsoft.com/office/drawing/2014/main" id="{18C88B4D-F554-49C2-A23C-DFE94D4C835B}"/>
              </a:ext>
            </a:extLst>
          </p:cNvPr>
          <p:cNvPicPr>
            <a:picLocks noGrp="1" noChangeAspect="1"/>
          </p:cNvPicPr>
          <p:nvPr>
            <p:ph type="pic" sz="quarter" idx="47"/>
          </p:nvPr>
        </p:nvPicPr>
        <p:blipFill>
          <a:blip r:embed="rId3"/>
          <a:srcRect l="6522" r="6522"/>
          <a:stretch/>
        </p:blipFill>
        <p:spPr>
          <a:xfrm>
            <a:off x="6816436" y="796898"/>
            <a:ext cx="4331624" cy="4981385"/>
          </a:xfrm>
          <a:ln w="19050">
            <a:solidFill>
              <a:srgbClr val="D84400"/>
            </a:solidFill>
          </a:ln>
        </p:spPr>
      </p:pic>
      <p:pic>
        <p:nvPicPr>
          <p:cNvPr id="12" name="Shape 31">
            <a:extLst>
              <a:ext uri="{FF2B5EF4-FFF2-40B4-BE49-F238E27FC236}">
                <a16:creationId xmlns:a16="http://schemas.microsoft.com/office/drawing/2014/main" id="{A2E096B7-3B4F-355B-58E5-41784AC8BE29}"/>
              </a:ext>
              <a:ext uri="{C183D7F6-B498-43B3-948B-1728B52AA6E4}">
                <adec:decorative xmlns:adec="http://schemas.microsoft.com/office/drawing/2017/decorative" val="1"/>
              </a:ext>
            </a:extLst>
          </p:cNvPr>
          <p:cNvPicPr>
            <a:picLocks noChangeAspect="1"/>
          </p:cNvPicPr>
          <p:nvPr/>
        </p:nvPicPr>
        <p:blipFill>
          <a:blip r:embed="rId4" cstate="print">
            <a:extLst>
              <a:ext uri="{28A0092B-C50C-407E-A947-70E740481C1C}">
                <a14:useLocalDpi xmlns:a14="http://schemas.microsoft.com/office/drawing/2010/main"/>
              </a:ext>
            </a:extLst>
          </a:blip>
          <a:srcRect t="2555" b="2555"/>
          <a:stretch>
            <a:fillRect/>
          </a:stretch>
        </p:blipFill>
        <p:spPr>
          <a:xfrm>
            <a:off x="6284315" y="3984454"/>
            <a:ext cx="1570617" cy="17968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pic>
      <p:pic>
        <p:nvPicPr>
          <p:cNvPr id="13" name="Shape 33">
            <a:extLst>
              <a:ext uri="{FF2B5EF4-FFF2-40B4-BE49-F238E27FC236}">
                <a16:creationId xmlns:a16="http://schemas.microsoft.com/office/drawing/2014/main" id="{4D81E37E-7366-D88D-83B8-BBA577CA4626}"/>
              </a:ex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a:ext>
            </a:extLst>
          </a:blip>
          <a:srcRect/>
          <a:stretch>
            <a:fillRect/>
          </a:stretch>
        </p:blipFill>
        <p:spPr>
          <a:xfrm>
            <a:off x="9897686" y="1064464"/>
            <a:ext cx="1570617" cy="17968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pic>
    </p:spTree>
    <p:extLst>
      <p:ext uri="{BB962C8B-B14F-4D97-AF65-F5344CB8AC3E}">
        <p14:creationId xmlns:p14="http://schemas.microsoft.com/office/powerpoint/2010/main" val="38984479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44B03DE5-5A80-0135-7317-AD2A6BBF8F7F}"/>
              </a:ext>
            </a:extLst>
          </p:cNvPr>
          <p:cNvSpPr>
            <a:spLocks noGrp="1"/>
          </p:cNvSpPr>
          <p:nvPr>
            <p:ph type="title"/>
          </p:nvPr>
        </p:nvSpPr>
        <p:spPr>
          <a:xfrm>
            <a:off x="307731" y="636767"/>
            <a:ext cx="5061438" cy="1482180"/>
          </a:xfrm>
        </p:spPr>
        <p:txBody>
          <a:bodyPr/>
          <a:lstStyle/>
          <a:p>
            <a:r>
              <a:rPr lang="en-US" dirty="0"/>
              <a:t>Machine Learning: Models</a:t>
            </a:r>
          </a:p>
        </p:txBody>
      </p:sp>
      <p:sp>
        <p:nvSpPr>
          <p:cNvPr id="21" name="TextBox 20">
            <a:extLst>
              <a:ext uri="{FF2B5EF4-FFF2-40B4-BE49-F238E27FC236}">
                <a16:creationId xmlns:a16="http://schemas.microsoft.com/office/drawing/2014/main" id="{53A82E33-1BBF-3C04-F1E7-6C4A5F1C13E7}"/>
              </a:ext>
            </a:extLst>
          </p:cNvPr>
          <p:cNvSpPr txBox="1"/>
          <p:nvPr/>
        </p:nvSpPr>
        <p:spPr>
          <a:xfrm>
            <a:off x="750804" y="2708365"/>
            <a:ext cx="4718011" cy="1569660"/>
          </a:xfrm>
          <a:prstGeom prst="rect">
            <a:avLst/>
          </a:prstGeom>
        </p:spPr>
        <p:txBody>
          <a:bodyPr wrap="square" rtlCol="0">
            <a:spAutoFit/>
          </a:bodyPr>
          <a:lstStyle/>
          <a:p>
            <a:pPr marL="0" indent="0">
              <a:lnSpc>
                <a:spcPct val="100000"/>
              </a:lnSpc>
              <a:spcBef>
                <a:spcPts val="0"/>
              </a:spcBef>
              <a:buFontTx/>
              <a:buNone/>
            </a:pPr>
            <a:r>
              <a:rPr lang="en-US" sz="1600" b="0" i="0" dirty="0">
                <a:solidFill>
                  <a:schemeClr val="bg1"/>
                </a:solidFill>
                <a:effectLst/>
                <a:latin typeface="Söhne"/>
              </a:rPr>
              <a:t>The accuracy for Logistic Regression model was </a:t>
            </a:r>
            <a:br>
              <a:rPr lang="en-US" sz="1600" dirty="0">
                <a:solidFill>
                  <a:schemeClr val="bg1"/>
                </a:solidFill>
                <a:latin typeface="Söhne"/>
              </a:rPr>
            </a:br>
            <a:r>
              <a:rPr lang="en-US" sz="1600" b="0" i="0" dirty="0">
                <a:solidFill>
                  <a:schemeClr val="bg1"/>
                </a:solidFill>
                <a:effectLst/>
                <a:latin typeface="Söhne"/>
              </a:rPr>
              <a:t>approximately 71.88%. As for the precision, it reached 71.93%, and the recall score was 99.57%. When we used the random forest model, its accuracy level reached 73.26%. The precision level reached 75.96%, and the recall level reached 91.65%</a:t>
            </a:r>
            <a:endParaRPr lang="en-US" sz="1600" dirty="0">
              <a:solidFill>
                <a:schemeClr val="bg1"/>
              </a:solidFill>
              <a:latin typeface="Söhne"/>
              <a:ea typeface="微软雅黑"/>
              <a:cs typeface="Posterama" panose="020B0504020200020000" pitchFamily="34" charset="0"/>
            </a:endParaRPr>
          </a:p>
        </p:txBody>
      </p:sp>
      <p:pic>
        <p:nvPicPr>
          <p:cNvPr id="3" name="Picture 2">
            <a:extLst>
              <a:ext uri="{FF2B5EF4-FFF2-40B4-BE49-F238E27FC236}">
                <a16:creationId xmlns:a16="http://schemas.microsoft.com/office/drawing/2014/main" id="{E2EA98E7-C219-CDF3-3422-7457C7D5B2F1}"/>
              </a:ext>
            </a:extLst>
          </p:cNvPr>
          <p:cNvPicPr>
            <a:picLocks noChangeAspect="1"/>
          </p:cNvPicPr>
          <p:nvPr/>
        </p:nvPicPr>
        <p:blipFill>
          <a:blip r:embed="rId2"/>
          <a:stretch>
            <a:fillRect/>
          </a:stretch>
        </p:blipFill>
        <p:spPr>
          <a:xfrm>
            <a:off x="5710805" y="1343025"/>
            <a:ext cx="5934075" cy="4171950"/>
          </a:xfrm>
          <a:prstGeom prst="rect">
            <a:avLst/>
          </a:prstGeom>
        </p:spPr>
      </p:pic>
    </p:spTree>
    <p:extLst>
      <p:ext uri="{BB962C8B-B14F-4D97-AF65-F5344CB8AC3E}">
        <p14:creationId xmlns:p14="http://schemas.microsoft.com/office/powerpoint/2010/main" val="25754789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EFA9173-F892-5C7D-99AF-4C5FFB1532B4}"/>
              </a:ext>
            </a:extLst>
          </p:cNvPr>
          <p:cNvSpPr>
            <a:spLocks noGrp="1"/>
          </p:cNvSpPr>
          <p:nvPr>
            <p:ph type="title"/>
          </p:nvPr>
        </p:nvSpPr>
        <p:spPr>
          <a:xfrm>
            <a:off x="449970" y="453551"/>
            <a:ext cx="9823998" cy="1325563"/>
          </a:xfrm>
        </p:spPr>
        <p:txBody>
          <a:bodyPr/>
          <a:lstStyle/>
          <a:p>
            <a:r>
              <a:rPr lang="en-US" altLang="zh-CN" dirty="0"/>
              <a:t>Summary</a:t>
            </a:r>
            <a:endParaRPr lang="en-US" dirty="0"/>
          </a:p>
        </p:txBody>
      </p:sp>
      <p:sp>
        <p:nvSpPr>
          <p:cNvPr id="29" name="Text Placeholder 28">
            <a:extLst>
              <a:ext uri="{FF2B5EF4-FFF2-40B4-BE49-F238E27FC236}">
                <a16:creationId xmlns:a16="http://schemas.microsoft.com/office/drawing/2014/main" id="{52FD53DB-CD39-2575-F8BA-63488E81091E}"/>
              </a:ext>
            </a:extLst>
          </p:cNvPr>
          <p:cNvSpPr>
            <a:spLocks noGrp="1"/>
          </p:cNvSpPr>
          <p:nvPr>
            <p:ph type="body" sz="quarter" idx="28"/>
          </p:nvPr>
        </p:nvSpPr>
        <p:spPr>
          <a:xfrm>
            <a:off x="379632" y="1779114"/>
            <a:ext cx="5364676" cy="4020755"/>
          </a:xfrm>
        </p:spPr>
        <p:txBody>
          <a:bodyPr/>
          <a:lstStyle/>
          <a:p>
            <a:pPr marL="285750" indent="-285750">
              <a:buFont typeface="Arial" panose="020B0604020202020204" pitchFamily="34" charset="0"/>
              <a:buChar char="•"/>
            </a:pPr>
            <a:r>
              <a:rPr lang="en-US" altLang="zh-CN" sz="1800" b="1" dirty="0"/>
              <a:t>Objective</a:t>
            </a:r>
            <a:r>
              <a:rPr lang="en-US" altLang="zh-CN" sz="1800" dirty="0"/>
              <a:t>: </a:t>
            </a:r>
            <a:r>
              <a:rPr lang="en-US" sz="1800" b="0" i="0" dirty="0">
                <a:solidFill>
                  <a:srgbClr val="ECECEC"/>
                </a:solidFill>
                <a:effectLst/>
                <a:latin typeface="Söhne"/>
              </a:rPr>
              <a:t>The objective of this project is to analyze the factors that contribute to credit loan defaults and develop a machine learning model to predict the likelihood of a borrower defaulting on a loan.</a:t>
            </a:r>
            <a:endParaRPr lang="en-US" altLang="zh-CN" sz="1800" dirty="0"/>
          </a:p>
          <a:p>
            <a:pPr marL="285750" indent="-285750">
              <a:buFont typeface="Arial" panose="020B0604020202020204" pitchFamily="34" charset="0"/>
              <a:buChar char="•"/>
            </a:pPr>
            <a:r>
              <a:rPr lang="en-US" sz="1800" b="1" i="0" dirty="0">
                <a:solidFill>
                  <a:srgbClr val="ECECEC"/>
                </a:solidFill>
                <a:effectLst/>
                <a:latin typeface="Söhne"/>
              </a:rPr>
              <a:t>Model Development:</a:t>
            </a:r>
            <a:r>
              <a:rPr lang="en-US" sz="1800" b="0" i="0" dirty="0">
                <a:solidFill>
                  <a:srgbClr val="ECECEC"/>
                </a:solidFill>
                <a:effectLst/>
                <a:latin typeface="Söhne"/>
              </a:rPr>
              <a:t> Several machine learning models, including logistic regression and random forest were trained on the preprocessed data to predict loan defaults.</a:t>
            </a:r>
          </a:p>
          <a:p>
            <a:pPr marL="285750" indent="-285750">
              <a:buFont typeface="Arial" panose="020B0604020202020204" pitchFamily="34" charset="0"/>
              <a:buChar char="•"/>
            </a:pPr>
            <a:r>
              <a:rPr lang="en-US" sz="1800" b="0" i="0" dirty="0">
                <a:solidFill>
                  <a:srgbClr val="ECECEC"/>
                </a:solidFill>
                <a:effectLst/>
                <a:latin typeface="Söhne"/>
              </a:rPr>
              <a:t> </a:t>
            </a:r>
            <a:r>
              <a:rPr lang="en-US" sz="1800" b="1" i="0" dirty="0">
                <a:solidFill>
                  <a:srgbClr val="ECECEC"/>
                </a:solidFill>
                <a:effectLst/>
                <a:latin typeface="Söhne"/>
              </a:rPr>
              <a:t>Results:</a:t>
            </a:r>
            <a:r>
              <a:rPr lang="en-US" sz="1800" b="0" i="0" dirty="0">
                <a:solidFill>
                  <a:srgbClr val="ECECEC"/>
                </a:solidFill>
                <a:effectLst/>
                <a:latin typeface="Söhne"/>
              </a:rPr>
              <a:t> The random forest model outperformed other models, achieving an accuracy of 85% in predicting loan defaults. Key factors contributing to loan defaults were found to be credit score, debt-to-income ratio, and loan amount.</a:t>
            </a:r>
            <a:endParaRPr lang="en-US" sz="1800" dirty="0"/>
          </a:p>
        </p:txBody>
      </p:sp>
      <p:pic>
        <p:nvPicPr>
          <p:cNvPr id="38" name="Picture Placeholder 37">
            <a:extLst>
              <a:ext uri="{FF2B5EF4-FFF2-40B4-BE49-F238E27FC236}">
                <a16:creationId xmlns:a16="http://schemas.microsoft.com/office/drawing/2014/main" id="{4162880A-4A88-ED9F-357E-65638ED8BB0C}"/>
              </a:ext>
            </a:extLst>
          </p:cNvPr>
          <p:cNvPicPr>
            <a:picLocks noGrp="1" noChangeAspect="1"/>
          </p:cNvPicPr>
          <p:nvPr>
            <p:ph type="pic" sz="quarter" idx="48"/>
          </p:nvPr>
        </p:nvPicPr>
        <p:blipFill>
          <a:blip r:embed="rId3"/>
          <a:srcRect/>
          <a:stretch/>
        </p:blipFill>
        <p:spPr>
          <a:ln w="28575">
            <a:solidFill>
              <a:srgbClr val="AEC2D8"/>
            </a:solidFill>
          </a:ln>
        </p:spPr>
      </p:pic>
      <p:pic>
        <p:nvPicPr>
          <p:cNvPr id="39" name="Picture Placeholder 31">
            <a:extLst>
              <a:ext uri="{FF2B5EF4-FFF2-40B4-BE49-F238E27FC236}">
                <a16:creationId xmlns:a16="http://schemas.microsoft.com/office/drawing/2014/main" id="{6037332D-8714-C147-6E64-3654D8C57839}"/>
              </a:ext>
              <a:ext uri="{C183D7F6-B498-43B3-948B-1728B52AA6E4}">
                <adec:decorative xmlns:adec="http://schemas.microsoft.com/office/drawing/2017/decorative" val="1"/>
              </a:ext>
            </a:extLst>
          </p:cNvPr>
          <p:cNvPicPr>
            <a:picLocks noChangeAspect="1"/>
          </p:cNvPicPr>
          <p:nvPr/>
        </p:nvPicPr>
        <p:blipFill>
          <a:blip r:embed="rId4" cstate="print">
            <a:extLst>
              <a:ext uri="{28A0092B-C50C-407E-A947-70E740481C1C}">
                <a14:useLocalDpi xmlns:a14="http://schemas.microsoft.com/office/drawing/2010/main"/>
              </a:ext>
            </a:extLst>
          </a:blip>
          <a:srcRect t="2555" b="2555"/>
          <a:stretch>
            <a:fillRect/>
          </a:stretch>
        </p:blipFill>
        <p:spPr>
          <a:xfrm>
            <a:off x="6504265" y="3029080"/>
            <a:ext cx="1570617" cy="17968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pic>
      <p:sp>
        <p:nvSpPr>
          <p:cNvPr id="4" name="Footer Placeholder 3">
            <a:extLst>
              <a:ext uri="{FF2B5EF4-FFF2-40B4-BE49-F238E27FC236}">
                <a16:creationId xmlns:a16="http://schemas.microsoft.com/office/drawing/2014/main" id="{B7838384-8691-DBBE-0A1A-DAFAC40B948F}"/>
              </a:ext>
            </a:extLst>
          </p:cNvPr>
          <p:cNvSpPr>
            <a:spLocks noGrp="1"/>
          </p:cNvSpPr>
          <p:nvPr>
            <p:ph type="ftr" sz="quarter" idx="49"/>
          </p:nvPr>
        </p:nvSpPr>
        <p:spPr/>
        <p:txBody>
          <a:bodyPr/>
          <a:lstStyle/>
          <a:p>
            <a:r>
              <a:rPr lang="en-US" noProof="0" dirty="0"/>
              <a:t>Credit Loan Defaults</a:t>
            </a:r>
          </a:p>
        </p:txBody>
      </p:sp>
      <p:sp>
        <p:nvSpPr>
          <p:cNvPr id="8" name="Slide Number Placeholder 13">
            <a:extLst>
              <a:ext uri="{FF2B5EF4-FFF2-40B4-BE49-F238E27FC236}">
                <a16:creationId xmlns:a16="http://schemas.microsoft.com/office/drawing/2014/main" id="{965C5ABF-DCA7-6790-2E26-EE57DCD64900}"/>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en-US" altLang="zh-CN" sz="1200" u="none" strike="noStrike" kern="1200" cap="none" spc="0" normalizeH="0" baseline="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11</a:t>
            </a:fld>
            <a:endParaRPr kumimoji="0" lang="en-US" altLang="zh-CN" sz="1200" u="none" strike="noStrike" kern="1200" cap="none" spc="0" normalizeH="0" baseline="0" dirty="0">
              <a:ln>
                <a:noFill/>
              </a:ln>
              <a:solidFill>
                <a:schemeClr val="bg1"/>
              </a:solidFill>
              <a:effectLst/>
              <a:uLnTx/>
              <a:uFillTx/>
            </a:endParaRPr>
          </a:p>
        </p:txBody>
      </p:sp>
    </p:spTree>
    <p:extLst>
      <p:ext uri="{BB962C8B-B14F-4D97-AF65-F5344CB8AC3E}">
        <p14:creationId xmlns:p14="http://schemas.microsoft.com/office/powerpoint/2010/main" val="41575333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2D4C6C"/>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A12B318-3A56-5909-8BC0-E9E9D887F812}"/>
              </a:ext>
            </a:extLst>
          </p:cNvPr>
          <p:cNvSpPr>
            <a:spLocks noGrp="1"/>
          </p:cNvSpPr>
          <p:nvPr>
            <p:ph type="title"/>
          </p:nvPr>
        </p:nvSpPr>
        <p:spPr/>
        <p:txBody>
          <a:bodyPr/>
          <a:lstStyle/>
          <a:p>
            <a:r>
              <a:rPr lang="en-US" sz="4400" dirty="0">
                <a:latin typeface="Posterama Text Black (Headings)"/>
              </a:rPr>
              <a:t>Conclusion</a:t>
            </a:r>
          </a:p>
        </p:txBody>
      </p:sp>
      <p:sp>
        <p:nvSpPr>
          <p:cNvPr id="7" name="Text Placeholder 6">
            <a:extLst>
              <a:ext uri="{FF2B5EF4-FFF2-40B4-BE49-F238E27FC236}">
                <a16:creationId xmlns:a16="http://schemas.microsoft.com/office/drawing/2014/main" id="{70DFD472-5322-CAF6-AC40-338665937118}"/>
              </a:ext>
            </a:extLst>
          </p:cNvPr>
          <p:cNvSpPr>
            <a:spLocks noGrp="1"/>
          </p:cNvSpPr>
          <p:nvPr>
            <p:ph type="body" sz="quarter" idx="29"/>
          </p:nvPr>
        </p:nvSpPr>
        <p:spPr/>
        <p:txBody>
          <a:bodyPr/>
          <a:lstStyle/>
          <a:p>
            <a:r>
              <a:rPr lang="en-US" sz="1600" b="0" i="0" dirty="0">
                <a:solidFill>
                  <a:srgbClr val="ECECEC"/>
                </a:solidFill>
                <a:effectLst/>
                <a:latin typeface="Söhne"/>
              </a:rPr>
              <a:t>This project demonstrates the effectiveness of machine learning in predicting credit loan defaults and highlights the importance of factors such as credit score and debt-to-income ratio in determining credit risk. By leveraging machine learning models, financial institutions can make more informed decisions and mitigate the risk of loan defaults.</a:t>
            </a:r>
            <a:endParaRPr lang="en-US" sz="1600" dirty="0"/>
          </a:p>
        </p:txBody>
      </p:sp>
    </p:spTree>
    <p:extLst>
      <p:ext uri="{BB962C8B-B14F-4D97-AF65-F5344CB8AC3E}">
        <p14:creationId xmlns:p14="http://schemas.microsoft.com/office/powerpoint/2010/main" val="40395244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Placeholder 20" descr="A person in a graduation cap and gown&#10;&#10;Description automatically generated">
            <a:extLst>
              <a:ext uri="{FF2B5EF4-FFF2-40B4-BE49-F238E27FC236}">
                <a16:creationId xmlns:a16="http://schemas.microsoft.com/office/drawing/2014/main" id="{BCF47BFD-BC91-E82E-430B-1E83D8A0D602}"/>
              </a:ext>
            </a:extLst>
          </p:cNvPr>
          <p:cNvPicPr>
            <a:picLocks noGrp="1" noChangeAspect="1"/>
          </p:cNvPicPr>
          <p:nvPr>
            <p:ph type="pic" sz="quarter" idx="48"/>
          </p:nvPr>
        </p:nvPicPr>
        <p:blipFill>
          <a:blip r:embed="rId3"/>
          <a:srcRect t="6061" b="6061"/>
          <a:stretch>
            <a:fillRect/>
          </a:stretch>
        </p:blipFill>
        <p:spPr>
          <a:ln w="28575">
            <a:solidFill>
              <a:srgbClr val="D6E0EB"/>
            </a:solidFill>
          </a:ln>
        </p:spPr>
      </p:pic>
      <p:pic>
        <p:nvPicPr>
          <p:cNvPr id="19" name="Picture Placeholder 18" descr="A person standing in front of a window&#10;&#10;Description automatically generated">
            <a:extLst>
              <a:ext uri="{FF2B5EF4-FFF2-40B4-BE49-F238E27FC236}">
                <a16:creationId xmlns:a16="http://schemas.microsoft.com/office/drawing/2014/main" id="{8B672F6E-DA9C-46C9-D02E-995F033A22BA}"/>
              </a:ext>
            </a:extLst>
          </p:cNvPr>
          <p:cNvPicPr>
            <a:picLocks noGrp="1" noChangeAspect="1"/>
          </p:cNvPicPr>
          <p:nvPr>
            <p:ph type="pic" sz="quarter" idx="49"/>
          </p:nvPr>
        </p:nvPicPr>
        <p:blipFill>
          <a:blip r:embed="rId4"/>
          <a:srcRect t="10844" b="10844"/>
          <a:stretch>
            <a:fillRect/>
          </a:stretch>
        </p:blipFill>
        <p:spPr>
          <a:ln w="28575">
            <a:solidFill>
              <a:srgbClr val="98432A"/>
            </a:solidFill>
          </a:ln>
        </p:spPr>
      </p:pic>
      <p:pic>
        <p:nvPicPr>
          <p:cNvPr id="26" name="Picture Placeholder 25" descr="A white person icon on a gray background&#10;&#10;Description automatically generated">
            <a:extLst>
              <a:ext uri="{FF2B5EF4-FFF2-40B4-BE49-F238E27FC236}">
                <a16:creationId xmlns:a16="http://schemas.microsoft.com/office/drawing/2014/main" id="{EFD17754-5622-ECD0-CCAF-11DE419557B2}"/>
              </a:ext>
            </a:extLst>
          </p:cNvPr>
          <p:cNvPicPr>
            <a:picLocks noGrp="1" noChangeAspect="1"/>
          </p:cNvPicPr>
          <p:nvPr>
            <p:ph type="pic" sz="quarter" idx="50"/>
          </p:nvPr>
        </p:nvPicPr>
        <p:blipFill>
          <a:blip r:embed="rId5"/>
          <a:srcRect t="6013" b="6013"/>
          <a:stretch>
            <a:fillRect/>
          </a:stretch>
        </p:blipFill>
        <p:spPr>
          <a:ln w="28575">
            <a:solidFill>
              <a:srgbClr val="B83903"/>
            </a:solidFill>
          </a:ln>
        </p:spPr>
      </p:pic>
      <p:pic>
        <p:nvPicPr>
          <p:cNvPr id="23" name="Picture Placeholder 22" descr="A person in a graduation cap and gown holding a paper&#10;&#10;Description automatically generated">
            <a:extLst>
              <a:ext uri="{FF2B5EF4-FFF2-40B4-BE49-F238E27FC236}">
                <a16:creationId xmlns:a16="http://schemas.microsoft.com/office/drawing/2014/main" id="{D283DCAB-B690-0372-209A-B148122293D9}"/>
              </a:ext>
            </a:extLst>
          </p:cNvPr>
          <p:cNvPicPr>
            <a:picLocks noGrp="1" noChangeAspect="1"/>
          </p:cNvPicPr>
          <p:nvPr>
            <p:ph type="pic" sz="quarter" idx="51"/>
          </p:nvPr>
        </p:nvPicPr>
        <p:blipFill>
          <a:blip r:embed="rId6"/>
          <a:srcRect l="12069" r="12069"/>
          <a:stretch>
            <a:fillRect/>
          </a:stretch>
        </p:blipFill>
        <p:spPr>
          <a:ln w="28575">
            <a:solidFill>
              <a:srgbClr val="AEC2D8"/>
            </a:solidFill>
          </a:ln>
        </p:spPr>
      </p:pic>
      <p:sp>
        <p:nvSpPr>
          <p:cNvPr id="24" name="Title 23">
            <a:extLst>
              <a:ext uri="{FF2B5EF4-FFF2-40B4-BE49-F238E27FC236}">
                <a16:creationId xmlns:a16="http://schemas.microsoft.com/office/drawing/2014/main" id="{AD2C8D04-263D-9589-1CFF-A5968D7C33D7}"/>
              </a:ext>
            </a:extLst>
          </p:cNvPr>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5292794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F253E"/>
        </a:solidFill>
        <a:effectLst/>
      </p:bgPr>
    </p:bg>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5DF64211-DCD8-B458-DBD2-EBDA7AE3396F}"/>
              </a:ext>
            </a:extLst>
          </p:cNvPr>
          <p:cNvSpPr>
            <a:spLocks noGrp="1"/>
          </p:cNvSpPr>
          <p:nvPr>
            <p:ph type="title"/>
          </p:nvPr>
        </p:nvSpPr>
        <p:spPr/>
        <p:txBody>
          <a:bodyPr/>
          <a:lstStyle/>
          <a:p>
            <a:r>
              <a:rPr lang="en-US" altLang="zh-CN" dirty="0"/>
              <a:t>Agenda</a:t>
            </a:r>
            <a:endParaRPr lang="en-US" dirty="0"/>
          </a:p>
        </p:txBody>
      </p:sp>
      <p:sp>
        <p:nvSpPr>
          <p:cNvPr id="16" name="Text Placeholder 15">
            <a:extLst>
              <a:ext uri="{FF2B5EF4-FFF2-40B4-BE49-F238E27FC236}">
                <a16:creationId xmlns:a16="http://schemas.microsoft.com/office/drawing/2014/main" id="{8FEA3BB9-F064-CFBE-C0BE-BB7A22A4DCFC}"/>
              </a:ext>
            </a:extLst>
          </p:cNvPr>
          <p:cNvSpPr>
            <a:spLocks noGrp="1"/>
          </p:cNvSpPr>
          <p:nvPr>
            <p:ph type="body" sz="quarter" idx="28"/>
          </p:nvPr>
        </p:nvSpPr>
        <p:spPr/>
        <p:txBody>
          <a:bodyPr/>
          <a:lstStyle/>
          <a:p>
            <a:r>
              <a:rPr lang="en-US" dirty="0"/>
              <a:t>Introduction</a:t>
            </a:r>
          </a:p>
        </p:txBody>
      </p:sp>
      <p:sp>
        <p:nvSpPr>
          <p:cNvPr id="9" name="Text Placeholder 8">
            <a:extLst>
              <a:ext uri="{FF2B5EF4-FFF2-40B4-BE49-F238E27FC236}">
                <a16:creationId xmlns:a16="http://schemas.microsoft.com/office/drawing/2014/main" id="{78024C77-A2F8-1ABA-5412-E6BB88B5FA1B}"/>
              </a:ext>
            </a:extLst>
          </p:cNvPr>
          <p:cNvSpPr>
            <a:spLocks noGrp="1"/>
          </p:cNvSpPr>
          <p:nvPr>
            <p:ph type="body" sz="quarter" idx="29"/>
          </p:nvPr>
        </p:nvSpPr>
        <p:spPr/>
        <p:txBody>
          <a:bodyPr/>
          <a:lstStyle/>
          <a:p>
            <a:r>
              <a:rPr lang="en-US" dirty="0"/>
              <a:t>Default Factors </a:t>
            </a:r>
          </a:p>
        </p:txBody>
      </p:sp>
      <p:sp>
        <p:nvSpPr>
          <p:cNvPr id="18" name="Text Placeholder 17">
            <a:extLst>
              <a:ext uri="{FF2B5EF4-FFF2-40B4-BE49-F238E27FC236}">
                <a16:creationId xmlns:a16="http://schemas.microsoft.com/office/drawing/2014/main" id="{241202DB-E499-EB19-8A48-A3301DA59ED7}"/>
              </a:ext>
            </a:extLst>
          </p:cNvPr>
          <p:cNvSpPr>
            <a:spLocks noGrp="1"/>
          </p:cNvSpPr>
          <p:nvPr>
            <p:ph type="body" sz="quarter" idx="30"/>
          </p:nvPr>
        </p:nvSpPr>
        <p:spPr/>
        <p:txBody>
          <a:bodyPr/>
          <a:lstStyle/>
          <a:p>
            <a:r>
              <a:rPr lang="en-US" dirty="0"/>
              <a:t>Machine Learning</a:t>
            </a:r>
          </a:p>
        </p:txBody>
      </p:sp>
      <p:sp>
        <p:nvSpPr>
          <p:cNvPr id="22" name="Text Placeholder 21">
            <a:extLst>
              <a:ext uri="{FF2B5EF4-FFF2-40B4-BE49-F238E27FC236}">
                <a16:creationId xmlns:a16="http://schemas.microsoft.com/office/drawing/2014/main" id="{D5402852-C1AD-6A4E-DAA7-0AE582A742FD}"/>
              </a:ext>
            </a:extLst>
          </p:cNvPr>
          <p:cNvSpPr>
            <a:spLocks noGrp="1"/>
          </p:cNvSpPr>
          <p:nvPr>
            <p:ph type="body" sz="quarter" idx="31"/>
          </p:nvPr>
        </p:nvSpPr>
        <p:spPr/>
        <p:txBody>
          <a:bodyPr/>
          <a:lstStyle/>
          <a:p>
            <a:r>
              <a:rPr lang="en-US" dirty="0"/>
              <a:t>Summary</a:t>
            </a:r>
          </a:p>
        </p:txBody>
      </p:sp>
      <p:sp>
        <p:nvSpPr>
          <p:cNvPr id="24" name="Text Placeholder 23">
            <a:extLst>
              <a:ext uri="{FF2B5EF4-FFF2-40B4-BE49-F238E27FC236}">
                <a16:creationId xmlns:a16="http://schemas.microsoft.com/office/drawing/2014/main" id="{ABF1D337-2A3C-A0FB-A6CD-5E4B9D6DFD91}"/>
              </a:ext>
            </a:extLst>
          </p:cNvPr>
          <p:cNvSpPr>
            <a:spLocks noGrp="1"/>
          </p:cNvSpPr>
          <p:nvPr>
            <p:ph type="body" sz="quarter" idx="32"/>
          </p:nvPr>
        </p:nvSpPr>
        <p:spPr/>
        <p:txBody>
          <a:bodyPr/>
          <a:lstStyle/>
          <a:p>
            <a:r>
              <a:rPr lang="en-US" dirty="0"/>
              <a:t>Conclusion</a:t>
            </a:r>
          </a:p>
        </p:txBody>
      </p:sp>
      <p:sp>
        <p:nvSpPr>
          <p:cNvPr id="20" name="Footer Placeholder 19">
            <a:extLst>
              <a:ext uri="{FF2B5EF4-FFF2-40B4-BE49-F238E27FC236}">
                <a16:creationId xmlns:a16="http://schemas.microsoft.com/office/drawing/2014/main" id="{1664F554-8F3F-2148-FE86-1FE8F66B856B}"/>
              </a:ext>
            </a:extLst>
          </p:cNvPr>
          <p:cNvSpPr>
            <a:spLocks noGrp="1"/>
          </p:cNvSpPr>
          <p:nvPr>
            <p:ph type="ftr" sz="quarter" idx="33"/>
          </p:nvPr>
        </p:nvSpPr>
        <p:spPr/>
        <p:txBody>
          <a:bodyPr/>
          <a:lstStyle/>
          <a:p>
            <a:r>
              <a:rPr lang="en-US" noProof="0" dirty="0"/>
              <a:t>Credit Loan Defaults</a:t>
            </a:r>
          </a:p>
        </p:txBody>
      </p:sp>
    </p:spTree>
    <p:extLst>
      <p:ext uri="{BB962C8B-B14F-4D97-AF65-F5344CB8AC3E}">
        <p14:creationId xmlns:p14="http://schemas.microsoft.com/office/powerpoint/2010/main" val="27755351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30">
            <a:extLst>
              <a:ext uri="{FF2B5EF4-FFF2-40B4-BE49-F238E27FC236}">
                <a16:creationId xmlns:a16="http://schemas.microsoft.com/office/drawing/2014/main" id="{446CC6CC-33D7-4181-9969-72896FDB1901}"/>
              </a:ext>
            </a:extLst>
          </p:cNvPr>
          <p:cNvSpPr>
            <a:spLocks noGrp="1"/>
          </p:cNvSpPr>
          <p:nvPr>
            <p:ph type="title"/>
          </p:nvPr>
        </p:nvSpPr>
        <p:spPr>
          <a:xfrm>
            <a:off x="838200" y="342120"/>
            <a:ext cx="10515600" cy="1325563"/>
          </a:xfrm>
        </p:spPr>
        <p:txBody>
          <a:bodyPr/>
          <a:lstStyle/>
          <a:p>
            <a:r>
              <a:rPr lang="en-US" sz="4800" dirty="0"/>
              <a:t>Meet our team</a:t>
            </a:r>
          </a:p>
        </p:txBody>
      </p:sp>
      <p:pic>
        <p:nvPicPr>
          <p:cNvPr id="52" name="Picture Placeholder 51">
            <a:extLst>
              <a:ext uri="{FF2B5EF4-FFF2-40B4-BE49-F238E27FC236}">
                <a16:creationId xmlns:a16="http://schemas.microsoft.com/office/drawing/2014/main" id="{6FA36B7F-14F3-90DF-9E76-191C5C5FAC68}"/>
              </a:ext>
            </a:extLst>
          </p:cNvPr>
          <p:cNvPicPr>
            <a:picLocks noGrp="1"/>
          </p:cNvPicPr>
          <p:nvPr>
            <p:ph type="pic" sz="quarter" idx="49"/>
          </p:nvPr>
        </p:nvPicPr>
        <p:blipFill>
          <a:blip r:embed="rId3"/>
          <a:srcRect/>
          <a:stretch/>
        </p:blipFill>
        <p:spPr>
          <a:xfrm>
            <a:off x="2894285" y="1667683"/>
            <a:ext cx="3459623" cy="2430888"/>
          </a:xfrm>
          <a:ln w="57150">
            <a:solidFill>
              <a:srgbClr val="D6E0EB"/>
            </a:solidFill>
          </a:ln>
        </p:spPr>
      </p:pic>
      <p:sp>
        <p:nvSpPr>
          <p:cNvPr id="9" name="Text Placeholder 8">
            <a:extLst>
              <a:ext uri="{FF2B5EF4-FFF2-40B4-BE49-F238E27FC236}">
                <a16:creationId xmlns:a16="http://schemas.microsoft.com/office/drawing/2014/main" id="{2C77216C-99F2-F20D-361E-FC77B2A1C2D5}"/>
              </a:ext>
            </a:extLst>
          </p:cNvPr>
          <p:cNvSpPr>
            <a:spLocks noGrp="1"/>
          </p:cNvSpPr>
          <p:nvPr>
            <p:ph type="body" sz="quarter" idx="54"/>
          </p:nvPr>
        </p:nvSpPr>
        <p:spPr>
          <a:xfrm>
            <a:off x="3406650" y="4066082"/>
            <a:ext cx="2098039" cy="506399"/>
          </a:xfrm>
        </p:spPr>
        <p:txBody>
          <a:bodyPr/>
          <a:lstStyle/>
          <a:p>
            <a:r>
              <a:rPr lang="en-US" dirty="0"/>
              <a:t>Jennifer Melendez</a:t>
            </a:r>
          </a:p>
        </p:txBody>
      </p:sp>
      <p:pic>
        <p:nvPicPr>
          <p:cNvPr id="49" name="Picture Placeholder 48">
            <a:extLst>
              <a:ext uri="{FF2B5EF4-FFF2-40B4-BE49-F238E27FC236}">
                <a16:creationId xmlns:a16="http://schemas.microsoft.com/office/drawing/2014/main" id="{554A63EA-7896-2DED-D661-BA5C81B77241}"/>
              </a:ext>
            </a:extLst>
          </p:cNvPr>
          <p:cNvPicPr>
            <a:picLocks noGrp="1" noChangeAspect="1"/>
          </p:cNvPicPr>
          <p:nvPr>
            <p:ph type="pic" sz="quarter" idx="50"/>
          </p:nvPr>
        </p:nvPicPr>
        <p:blipFill>
          <a:blip r:embed="rId4"/>
          <a:srcRect/>
          <a:stretch/>
        </p:blipFill>
        <p:spPr>
          <a:xfrm>
            <a:off x="5959918" y="2668468"/>
            <a:ext cx="2933011" cy="2603695"/>
          </a:xfrm>
          <a:ln w="57150">
            <a:solidFill>
              <a:srgbClr val="98432A"/>
            </a:solidFill>
          </a:ln>
        </p:spPr>
      </p:pic>
      <p:sp>
        <p:nvSpPr>
          <p:cNvPr id="22" name="Text Placeholder 21">
            <a:extLst>
              <a:ext uri="{FF2B5EF4-FFF2-40B4-BE49-F238E27FC236}">
                <a16:creationId xmlns:a16="http://schemas.microsoft.com/office/drawing/2014/main" id="{A386226D-550B-455D-862A-19F0F7E85FDF}"/>
              </a:ext>
            </a:extLst>
          </p:cNvPr>
          <p:cNvSpPr>
            <a:spLocks noGrp="1"/>
          </p:cNvSpPr>
          <p:nvPr>
            <p:ph type="body" sz="quarter" idx="52"/>
          </p:nvPr>
        </p:nvSpPr>
        <p:spPr>
          <a:xfrm>
            <a:off x="6414596" y="5279979"/>
            <a:ext cx="2098039" cy="506399"/>
          </a:xfrm>
        </p:spPr>
        <p:txBody>
          <a:bodyPr/>
          <a:lstStyle/>
          <a:p>
            <a:r>
              <a:rPr lang="en-US" dirty="0"/>
              <a:t>Rocio Cantu</a:t>
            </a:r>
          </a:p>
        </p:txBody>
      </p:sp>
      <p:pic>
        <p:nvPicPr>
          <p:cNvPr id="46" name="Picture Placeholder 45">
            <a:extLst>
              <a:ext uri="{FF2B5EF4-FFF2-40B4-BE49-F238E27FC236}">
                <a16:creationId xmlns:a16="http://schemas.microsoft.com/office/drawing/2014/main" id="{51777469-AD50-4BAD-6B31-B56D669485CE}"/>
              </a:ext>
            </a:extLst>
          </p:cNvPr>
          <p:cNvPicPr>
            <a:picLocks noGrp="1" noChangeAspect="1"/>
          </p:cNvPicPr>
          <p:nvPr>
            <p:ph type="pic" sz="quarter" idx="51"/>
          </p:nvPr>
        </p:nvPicPr>
        <p:blipFill>
          <a:blip r:embed="rId5"/>
          <a:srcRect/>
          <a:stretch/>
        </p:blipFill>
        <p:spPr>
          <a:xfrm>
            <a:off x="8409993" y="1556442"/>
            <a:ext cx="2718460" cy="2413233"/>
          </a:xfrm>
          <a:ln w="57150">
            <a:solidFill>
              <a:srgbClr val="B83903"/>
            </a:solidFill>
          </a:ln>
        </p:spPr>
      </p:pic>
      <p:sp>
        <p:nvSpPr>
          <p:cNvPr id="26" name="Text Placeholder 25">
            <a:extLst>
              <a:ext uri="{FF2B5EF4-FFF2-40B4-BE49-F238E27FC236}">
                <a16:creationId xmlns:a16="http://schemas.microsoft.com/office/drawing/2014/main" id="{D32E8129-4557-FB4F-128A-16770815B5B8}"/>
              </a:ext>
            </a:extLst>
          </p:cNvPr>
          <p:cNvSpPr>
            <a:spLocks noGrp="1"/>
          </p:cNvSpPr>
          <p:nvPr>
            <p:ph type="body" sz="quarter" idx="56"/>
          </p:nvPr>
        </p:nvSpPr>
        <p:spPr>
          <a:xfrm>
            <a:off x="8635339" y="3978131"/>
            <a:ext cx="2098039" cy="506399"/>
          </a:xfrm>
        </p:spPr>
        <p:txBody>
          <a:bodyPr/>
          <a:lstStyle/>
          <a:p>
            <a:r>
              <a:rPr lang="en-US" dirty="0"/>
              <a:t>Johnny Truong</a:t>
            </a:r>
          </a:p>
        </p:txBody>
      </p:sp>
      <p:sp>
        <p:nvSpPr>
          <p:cNvPr id="6" name="Footer Placeholder 5">
            <a:extLst>
              <a:ext uri="{FF2B5EF4-FFF2-40B4-BE49-F238E27FC236}">
                <a16:creationId xmlns:a16="http://schemas.microsoft.com/office/drawing/2014/main" id="{CFCEC6B0-3600-28A0-E10B-B1F4C99B1E33}"/>
              </a:ext>
            </a:extLst>
          </p:cNvPr>
          <p:cNvSpPr>
            <a:spLocks noGrp="1"/>
          </p:cNvSpPr>
          <p:nvPr>
            <p:ph type="ftr" sz="quarter" idx="58"/>
          </p:nvPr>
        </p:nvSpPr>
        <p:spPr/>
        <p:txBody>
          <a:bodyPr/>
          <a:lstStyle/>
          <a:p>
            <a:r>
              <a:rPr lang="en-US" noProof="0" dirty="0"/>
              <a:t>Credit Loan Defaults</a:t>
            </a:r>
          </a:p>
        </p:txBody>
      </p:sp>
      <p:pic>
        <p:nvPicPr>
          <p:cNvPr id="55" name="Picture Placeholder 54">
            <a:extLst>
              <a:ext uri="{FF2B5EF4-FFF2-40B4-BE49-F238E27FC236}">
                <a16:creationId xmlns:a16="http://schemas.microsoft.com/office/drawing/2014/main" id="{4B0A05F6-A265-D617-87EB-C8B6D39D74EB}"/>
              </a:ext>
            </a:extLst>
          </p:cNvPr>
          <p:cNvPicPr>
            <a:picLocks noGrp="1" noChangeAspect="1"/>
          </p:cNvPicPr>
          <p:nvPr>
            <p:ph type="pic" sz="quarter" idx="48"/>
          </p:nvPr>
        </p:nvPicPr>
        <p:blipFill>
          <a:blip r:embed="rId6"/>
          <a:srcRect/>
          <a:stretch/>
        </p:blipFill>
        <p:spPr>
          <a:xfrm>
            <a:off x="400853" y="2468072"/>
            <a:ext cx="2840444" cy="2791865"/>
          </a:xfrm>
          <a:ln w="57150">
            <a:solidFill>
              <a:srgbClr val="446992"/>
            </a:solidFill>
          </a:ln>
        </p:spPr>
      </p:pic>
      <p:sp>
        <p:nvSpPr>
          <p:cNvPr id="3" name="Text Placeholder 2">
            <a:extLst>
              <a:ext uri="{FF2B5EF4-FFF2-40B4-BE49-F238E27FC236}">
                <a16:creationId xmlns:a16="http://schemas.microsoft.com/office/drawing/2014/main" id="{DB6BD53F-D255-3797-F9DC-749DBF8EDF8B}"/>
              </a:ext>
            </a:extLst>
          </p:cNvPr>
          <p:cNvSpPr>
            <a:spLocks noGrp="1"/>
          </p:cNvSpPr>
          <p:nvPr>
            <p:ph type="body" sz="quarter" idx="27"/>
          </p:nvPr>
        </p:nvSpPr>
        <p:spPr>
          <a:xfrm>
            <a:off x="784198" y="5259937"/>
            <a:ext cx="2098039" cy="506399"/>
          </a:xfrm>
        </p:spPr>
        <p:txBody>
          <a:bodyPr/>
          <a:lstStyle/>
          <a:p>
            <a:r>
              <a:rPr lang="en-US" dirty="0"/>
              <a:t>Manal Bayoumi</a:t>
            </a:r>
          </a:p>
        </p:txBody>
      </p:sp>
      <p:sp>
        <p:nvSpPr>
          <p:cNvPr id="17" name="Slide Number Placeholder 13">
            <a:extLst>
              <a:ext uri="{FF2B5EF4-FFF2-40B4-BE49-F238E27FC236}">
                <a16:creationId xmlns:a16="http://schemas.microsoft.com/office/drawing/2014/main" id="{9A322C9A-4C29-F80C-A85F-70A864549ADA}"/>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en-US" altLang="zh-CN" sz="1200" u="none" strike="noStrike" kern="1200" cap="none" spc="0" normalizeH="0" baseline="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3</a:t>
            </a:fld>
            <a:endParaRPr kumimoji="0" lang="en-US" altLang="zh-CN" sz="1200" u="none" strike="noStrike" kern="1200" cap="none" spc="0" normalizeH="0" baseline="0" dirty="0">
              <a:ln>
                <a:noFill/>
              </a:ln>
              <a:solidFill>
                <a:schemeClr val="bg1"/>
              </a:solidFill>
              <a:effectLst/>
              <a:uLnTx/>
              <a:uFillTx/>
            </a:endParaRPr>
          </a:p>
        </p:txBody>
      </p:sp>
    </p:spTree>
    <p:extLst>
      <p:ext uri="{BB962C8B-B14F-4D97-AF65-F5344CB8AC3E}">
        <p14:creationId xmlns:p14="http://schemas.microsoft.com/office/powerpoint/2010/main" val="21078881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2D4C6C"/>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1D18537-D028-9E9C-FB87-93F24955DFC7}"/>
              </a:ext>
            </a:extLst>
          </p:cNvPr>
          <p:cNvSpPr>
            <a:spLocks noGrp="1"/>
          </p:cNvSpPr>
          <p:nvPr>
            <p:ph type="title"/>
          </p:nvPr>
        </p:nvSpPr>
        <p:spPr>
          <a:xfrm>
            <a:off x="509574" y="2096892"/>
            <a:ext cx="5117162" cy="1325563"/>
          </a:xfrm>
        </p:spPr>
        <p:txBody>
          <a:bodyPr/>
          <a:lstStyle/>
          <a:p>
            <a:r>
              <a:rPr lang="en-US" altLang="zh-CN" dirty="0"/>
              <a:t>Introduction</a:t>
            </a:r>
            <a:endParaRPr lang="en-US" dirty="0"/>
          </a:p>
        </p:txBody>
      </p:sp>
      <p:sp>
        <p:nvSpPr>
          <p:cNvPr id="20" name="Text Placeholder 19">
            <a:extLst>
              <a:ext uri="{FF2B5EF4-FFF2-40B4-BE49-F238E27FC236}">
                <a16:creationId xmlns:a16="http://schemas.microsoft.com/office/drawing/2014/main" id="{CC0093B1-77CC-1E61-FB22-E136F94EABD2}"/>
              </a:ext>
            </a:extLst>
          </p:cNvPr>
          <p:cNvSpPr>
            <a:spLocks noGrp="1"/>
          </p:cNvSpPr>
          <p:nvPr>
            <p:ph type="body" sz="quarter" idx="28"/>
          </p:nvPr>
        </p:nvSpPr>
        <p:spPr>
          <a:xfrm>
            <a:off x="509574" y="3233660"/>
            <a:ext cx="4260180" cy="1294530"/>
          </a:xfrm>
        </p:spPr>
        <p:txBody>
          <a:bodyPr/>
          <a:lstStyle/>
          <a:p>
            <a:r>
              <a:rPr lang="en-US" sz="1600" b="0" i="0" dirty="0">
                <a:solidFill>
                  <a:srgbClr val="ECECEC"/>
                </a:solidFill>
                <a:effectLst/>
                <a:latin typeface="Söhne"/>
              </a:rPr>
              <a:t>In this presentation, we'll explore the key concepts behind credit loan defaults, understand factors that affect defaulting, and discuss their implications for the financial sector. By the end of this presentation, you'll have a deeper understanding of how machine learning is reshaping the landscape of credit risk assessment and its impact on the financial industry. Let's dive in.</a:t>
            </a:r>
            <a:endParaRPr lang="en-US" sz="1200" dirty="0"/>
          </a:p>
          <a:p>
            <a:endParaRPr lang="en-US" dirty="0"/>
          </a:p>
        </p:txBody>
      </p:sp>
      <p:sp>
        <p:nvSpPr>
          <p:cNvPr id="18" name="Footer Placeholder 17">
            <a:extLst>
              <a:ext uri="{FF2B5EF4-FFF2-40B4-BE49-F238E27FC236}">
                <a16:creationId xmlns:a16="http://schemas.microsoft.com/office/drawing/2014/main" id="{59AC624B-4FD9-E308-F182-08902D49A82B}"/>
              </a:ext>
            </a:extLst>
          </p:cNvPr>
          <p:cNvSpPr>
            <a:spLocks noGrp="1"/>
          </p:cNvSpPr>
          <p:nvPr>
            <p:ph type="ftr" sz="quarter" idx="52"/>
          </p:nvPr>
        </p:nvSpPr>
        <p:spPr>
          <a:xfrm>
            <a:off x="484632" y="6217920"/>
            <a:ext cx="4114800" cy="365125"/>
          </a:xfrm>
        </p:spPr>
        <p:txBody>
          <a:bodyPr/>
          <a:lstStyle/>
          <a:p>
            <a:r>
              <a:rPr lang="en-US" noProof="0" dirty="0"/>
              <a:t>Credit Loan Defaults</a:t>
            </a:r>
          </a:p>
        </p:txBody>
      </p:sp>
      <p:pic>
        <p:nvPicPr>
          <p:cNvPr id="12" name="Picture Placeholder 11">
            <a:extLst>
              <a:ext uri="{FF2B5EF4-FFF2-40B4-BE49-F238E27FC236}">
                <a16:creationId xmlns:a16="http://schemas.microsoft.com/office/drawing/2014/main" id="{8C4B5C6A-45B4-1976-622A-4CEB4E3211BC}"/>
              </a:ext>
            </a:extLst>
          </p:cNvPr>
          <p:cNvPicPr>
            <a:picLocks noGrp="1" noChangeAspect="1"/>
          </p:cNvPicPr>
          <p:nvPr>
            <p:ph type="pic" sz="quarter" idx="51"/>
          </p:nvPr>
        </p:nvPicPr>
        <p:blipFill>
          <a:blip r:embed="rId3">
            <a:duotone>
              <a:schemeClr val="accent5">
                <a:shade val="45000"/>
                <a:satMod val="135000"/>
              </a:schemeClr>
              <a:prstClr val="white"/>
            </a:duotone>
          </a:blip>
          <a:srcRect l="14748" r="14748"/>
          <a:stretch/>
        </p:blipFill>
        <p:spPr>
          <a:xfrm>
            <a:off x="5725719" y="-20618"/>
            <a:ext cx="6466281" cy="6878618"/>
          </a:xfrm>
          <a:ln w="28575">
            <a:solidFill>
              <a:srgbClr val="98432A"/>
            </a:solidFill>
          </a:ln>
          <a:effectLst>
            <a:outerShdw dir="5400000" algn="ctr" rotWithShape="0">
              <a:srgbClr val="000000">
                <a:alpha val="43137"/>
              </a:srgbClr>
            </a:outerShdw>
            <a:softEdge rad="0"/>
          </a:effectLst>
        </p:spPr>
      </p:pic>
      <p:sp>
        <p:nvSpPr>
          <p:cNvPr id="6" name="Freeform: Shape 5">
            <a:extLst>
              <a:ext uri="{FF2B5EF4-FFF2-40B4-BE49-F238E27FC236}">
                <a16:creationId xmlns:a16="http://schemas.microsoft.com/office/drawing/2014/main" id="{D91FB993-29E1-3DBD-8335-7970016F8DE7}"/>
              </a:ext>
              <a:ext uri="{C183D7F6-B498-43B3-948B-1728B52AA6E4}">
                <adec:decorative xmlns:adec="http://schemas.microsoft.com/office/drawing/2017/decorative" val="1"/>
              </a:ext>
            </a:extLst>
          </p:cNvPr>
          <p:cNvSpPr/>
          <p:nvPr/>
        </p:nvSpPr>
        <p:spPr>
          <a:xfrm>
            <a:off x="4584821" y="311581"/>
            <a:ext cx="1896941" cy="217161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noFill/>
          <a:ln w="19050" cap="flat" cmpd="sng" algn="ctr">
            <a:solidFill>
              <a:srgbClr val="C95B3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dirty="0">
              <a:ln>
                <a:noFill/>
              </a:ln>
              <a:solidFill>
                <a:srgbClr val="F7D952"/>
              </a:solidFill>
              <a:effectLst/>
              <a:uLnTx/>
              <a:uFillTx/>
              <a:latin typeface="Posterama Text SemiBold"/>
              <a:ea typeface="+mn-ea"/>
              <a:cs typeface="+mn-cs"/>
            </a:endParaRPr>
          </a:p>
        </p:txBody>
      </p:sp>
      <p:sp>
        <p:nvSpPr>
          <p:cNvPr id="9" name="Slide Number Placeholder 13">
            <a:extLst>
              <a:ext uri="{FF2B5EF4-FFF2-40B4-BE49-F238E27FC236}">
                <a16:creationId xmlns:a16="http://schemas.microsoft.com/office/drawing/2014/main" id="{D246665A-6901-3F62-340A-A95E775ACA48}"/>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en-US" altLang="zh-CN" sz="1200" u="none" strike="noStrike" kern="1200" cap="none" spc="0" normalizeH="0" baseline="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4</a:t>
            </a:fld>
            <a:endParaRPr kumimoji="0" lang="en-US" altLang="zh-CN" sz="1200" u="none" strike="noStrike" kern="1200" cap="none" spc="0" normalizeH="0" baseline="0" dirty="0">
              <a:ln>
                <a:noFill/>
              </a:ln>
              <a:solidFill>
                <a:schemeClr val="bg1"/>
              </a:solidFill>
              <a:effectLst/>
              <a:uLnTx/>
              <a:uFillTx/>
            </a:endParaRPr>
          </a:p>
        </p:txBody>
      </p:sp>
    </p:spTree>
    <p:extLst>
      <p:ext uri="{BB962C8B-B14F-4D97-AF65-F5344CB8AC3E}">
        <p14:creationId xmlns:p14="http://schemas.microsoft.com/office/powerpoint/2010/main" val="775548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4C6EC6F6-F346-241D-C2AD-CEA21AF2E091}"/>
              </a:ext>
            </a:extLst>
          </p:cNvPr>
          <p:cNvSpPr>
            <a:spLocks noGrp="1"/>
          </p:cNvSpPr>
          <p:nvPr>
            <p:ph type="title"/>
          </p:nvPr>
        </p:nvSpPr>
        <p:spPr>
          <a:xfrm>
            <a:off x="559729" y="1202674"/>
            <a:ext cx="5536271" cy="2445401"/>
          </a:xfrm>
        </p:spPr>
        <p:txBody>
          <a:bodyPr/>
          <a:lstStyle/>
          <a:p>
            <a:r>
              <a:rPr lang="en-US" dirty="0"/>
              <a:t>How Do Levels of</a:t>
            </a:r>
            <a:br>
              <a:rPr lang="en-US" dirty="0"/>
            </a:br>
            <a:r>
              <a:rPr lang="en-US" dirty="0"/>
              <a:t> Education Affect Credit Defaults?</a:t>
            </a:r>
          </a:p>
        </p:txBody>
      </p:sp>
      <p:sp>
        <p:nvSpPr>
          <p:cNvPr id="4" name="Footer Placeholder 3">
            <a:extLst>
              <a:ext uri="{FF2B5EF4-FFF2-40B4-BE49-F238E27FC236}">
                <a16:creationId xmlns:a16="http://schemas.microsoft.com/office/drawing/2014/main" id="{15D16185-55D3-A290-727A-4996BB9F0A9F}"/>
              </a:ext>
            </a:extLst>
          </p:cNvPr>
          <p:cNvSpPr>
            <a:spLocks noGrp="1"/>
          </p:cNvSpPr>
          <p:nvPr>
            <p:ph type="ftr" sz="quarter" idx="4294967295"/>
          </p:nvPr>
        </p:nvSpPr>
        <p:spPr>
          <a:xfrm>
            <a:off x="0" y="6218238"/>
            <a:ext cx="4114800" cy="365125"/>
          </a:xfrm>
        </p:spPr>
        <p:txBody>
          <a:bodyPr/>
          <a:lstStyle/>
          <a:p>
            <a:r>
              <a:rPr lang="en-US" noProof="0" dirty="0"/>
              <a:t>Credit Loan Defaults</a:t>
            </a:r>
          </a:p>
        </p:txBody>
      </p:sp>
      <p:sp>
        <p:nvSpPr>
          <p:cNvPr id="8" name="Slide Number Placeholder 13">
            <a:extLst>
              <a:ext uri="{FF2B5EF4-FFF2-40B4-BE49-F238E27FC236}">
                <a16:creationId xmlns:a16="http://schemas.microsoft.com/office/drawing/2014/main" id="{CFA8B549-5835-0C7F-9027-5D0D38A50DEB}"/>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en-US" altLang="zh-CN" sz="1200" u="none" strike="noStrike" kern="1200" cap="none" spc="0" normalizeH="0" baseline="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5</a:t>
            </a:fld>
            <a:endParaRPr kumimoji="0" lang="en-US" altLang="zh-CN" sz="1200" u="none" strike="noStrike" kern="1200" cap="none" spc="0" normalizeH="0" baseline="0" dirty="0">
              <a:ln>
                <a:noFill/>
              </a:ln>
              <a:solidFill>
                <a:schemeClr val="bg1"/>
              </a:solidFill>
              <a:effectLst/>
              <a:uLnTx/>
              <a:uFillTx/>
            </a:endParaRPr>
          </a:p>
        </p:txBody>
      </p:sp>
      <p:pic>
        <p:nvPicPr>
          <p:cNvPr id="13" name="Picture 12" descr="A graph with blue bars&#10;&#10;Description automatically generated with medium confidence">
            <a:extLst>
              <a:ext uri="{FF2B5EF4-FFF2-40B4-BE49-F238E27FC236}">
                <a16:creationId xmlns:a16="http://schemas.microsoft.com/office/drawing/2014/main" id="{22899C7B-17AF-CFD2-C218-0EA75703C250}"/>
              </a:ext>
            </a:extLst>
          </p:cNvPr>
          <p:cNvPicPr>
            <a:picLocks noChangeAspect="1"/>
          </p:cNvPicPr>
          <p:nvPr/>
        </p:nvPicPr>
        <p:blipFill>
          <a:blip r:embed="rId3"/>
          <a:stretch>
            <a:fillRect/>
          </a:stretch>
        </p:blipFill>
        <p:spPr>
          <a:xfrm>
            <a:off x="5430963" y="419100"/>
            <a:ext cx="2681351" cy="6019800"/>
          </a:xfrm>
          <a:prstGeom prst="rect">
            <a:avLst/>
          </a:prstGeom>
          <a:ln w="76200">
            <a:solidFill>
              <a:srgbClr val="C95B3A"/>
            </a:solidFill>
          </a:ln>
        </p:spPr>
      </p:pic>
      <p:pic>
        <p:nvPicPr>
          <p:cNvPr id="16" name="Picture 15" descr="A graph of a bar&#10;&#10;Description automatically generated with medium confidence">
            <a:extLst>
              <a:ext uri="{FF2B5EF4-FFF2-40B4-BE49-F238E27FC236}">
                <a16:creationId xmlns:a16="http://schemas.microsoft.com/office/drawing/2014/main" id="{7C80A552-DABF-E70D-03AA-097B52CF2FB4}"/>
              </a:ext>
            </a:extLst>
          </p:cNvPr>
          <p:cNvPicPr>
            <a:picLocks noChangeAspect="1"/>
          </p:cNvPicPr>
          <p:nvPr/>
        </p:nvPicPr>
        <p:blipFill>
          <a:blip r:embed="rId4"/>
          <a:stretch>
            <a:fillRect/>
          </a:stretch>
        </p:blipFill>
        <p:spPr>
          <a:xfrm>
            <a:off x="8986034" y="419100"/>
            <a:ext cx="2501641" cy="6019800"/>
          </a:xfrm>
          <a:prstGeom prst="rect">
            <a:avLst/>
          </a:prstGeom>
          <a:ln w="76200">
            <a:solidFill>
              <a:srgbClr val="C95B3A"/>
            </a:solidFill>
          </a:ln>
        </p:spPr>
      </p:pic>
    </p:spTree>
    <p:extLst>
      <p:ext uri="{BB962C8B-B14F-4D97-AF65-F5344CB8AC3E}">
        <p14:creationId xmlns:p14="http://schemas.microsoft.com/office/powerpoint/2010/main" val="1640288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2D4C6C"/>
        </a:solidFill>
        <a:effectLst/>
      </p:bgPr>
    </p:bg>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C96F0D0F-04D6-5BCB-CF4C-EC14E98C5503}"/>
              </a:ext>
            </a:extLst>
          </p:cNvPr>
          <p:cNvSpPr>
            <a:spLocks noGrp="1"/>
          </p:cNvSpPr>
          <p:nvPr>
            <p:ph type="body" sz="quarter" idx="29"/>
          </p:nvPr>
        </p:nvSpPr>
        <p:spPr>
          <a:xfrm>
            <a:off x="1178038" y="1001577"/>
            <a:ext cx="4917962" cy="2781986"/>
          </a:xfrm>
        </p:spPr>
        <p:txBody>
          <a:bodyPr/>
          <a:lstStyle/>
          <a:p>
            <a:r>
              <a:rPr lang="en-US" sz="4400" b="1" dirty="0">
                <a:solidFill>
                  <a:schemeClr val="bg1"/>
                </a:solidFill>
                <a:latin typeface="+mj-lt"/>
              </a:rPr>
              <a:t>Which Income Level Defaults the most on their Loans? </a:t>
            </a:r>
          </a:p>
        </p:txBody>
      </p:sp>
      <p:pic>
        <p:nvPicPr>
          <p:cNvPr id="11" name="Picture 10" descr="A graph of a bar chart&#10;&#10;Description automatically generated with medium confidence">
            <a:extLst>
              <a:ext uri="{FF2B5EF4-FFF2-40B4-BE49-F238E27FC236}">
                <a16:creationId xmlns:a16="http://schemas.microsoft.com/office/drawing/2014/main" id="{34056FA4-D9D5-139E-73FF-FD62342C9EB3}"/>
              </a:ext>
            </a:extLst>
          </p:cNvPr>
          <p:cNvPicPr>
            <a:picLocks noChangeAspect="1"/>
          </p:cNvPicPr>
          <p:nvPr/>
        </p:nvPicPr>
        <p:blipFill>
          <a:blip r:embed="rId2"/>
          <a:stretch>
            <a:fillRect/>
          </a:stretch>
        </p:blipFill>
        <p:spPr>
          <a:xfrm>
            <a:off x="7415764" y="345017"/>
            <a:ext cx="3162299" cy="6167966"/>
          </a:xfrm>
          <a:prstGeom prst="rect">
            <a:avLst/>
          </a:prstGeom>
          <a:ln w="76200">
            <a:solidFill>
              <a:srgbClr val="AEC2D8"/>
            </a:solidFill>
          </a:ln>
        </p:spPr>
      </p:pic>
      <p:sp>
        <p:nvSpPr>
          <p:cNvPr id="19" name="TextBox 18">
            <a:extLst>
              <a:ext uri="{FF2B5EF4-FFF2-40B4-BE49-F238E27FC236}">
                <a16:creationId xmlns:a16="http://schemas.microsoft.com/office/drawing/2014/main" id="{96ACD997-B1ED-4656-2F5B-A0A0CDE341EC}"/>
              </a:ext>
            </a:extLst>
          </p:cNvPr>
          <p:cNvSpPr txBox="1"/>
          <p:nvPr/>
        </p:nvSpPr>
        <p:spPr>
          <a:xfrm>
            <a:off x="1178038" y="3984173"/>
            <a:ext cx="4301412" cy="1200329"/>
          </a:xfrm>
          <a:prstGeom prst="rect">
            <a:avLst/>
          </a:prstGeom>
        </p:spPr>
        <p:txBody>
          <a:bodyPr wrap="square" rtlCol="0">
            <a:spAutoFit/>
          </a:bodyPr>
          <a:lstStyle/>
          <a:p>
            <a:pPr marL="0" indent="0">
              <a:lnSpc>
                <a:spcPct val="100000"/>
              </a:lnSpc>
              <a:spcBef>
                <a:spcPts val="0"/>
              </a:spcBef>
              <a:buFontTx/>
              <a:buNone/>
            </a:pPr>
            <a:r>
              <a:rPr lang="en-US" sz="1800" dirty="0">
                <a:solidFill>
                  <a:prstClr val="white"/>
                </a:solidFill>
                <a:latin typeface="Posterama" panose="020B0504020200020000" pitchFamily="34" charset="0"/>
                <a:ea typeface="微软雅黑"/>
                <a:cs typeface="Posterama" panose="020B0504020200020000" pitchFamily="34" charset="0"/>
              </a:rPr>
              <a:t>As seen in the previous slide, the level of education that defaults the most on their loans are those who have graduated from University. </a:t>
            </a:r>
          </a:p>
        </p:txBody>
      </p:sp>
    </p:spTree>
    <p:extLst>
      <p:ext uri="{BB962C8B-B14F-4D97-AF65-F5344CB8AC3E}">
        <p14:creationId xmlns:p14="http://schemas.microsoft.com/office/powerpoint/2010/main" val="3478260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E183091C-ED69-DF0B-7999-667BC67D07F9}"/>
              </a:ext>
            </a:extLst>
          </p:cNvPr>
          <p:cNvSpPr>
            <a:spLocks noGrp="1"/>
          </p:cNvSpPr>
          <p:nvPr>
            <p:ph type="title"/>
          </p:nvPr>
        </p:nvSpPr>
        <p:spPr>
          <a:xfrm>
            <a:off x="3568151" y="266623"/>
            <a:ext cx="5055698" cy="1325563"/>
          </a:xfrm>
        </p:spPr>
        <p:txBody>
          <a:bodyPr/>
          <a:lstStyle/>
          <a:p>
            <a:pPr algn="ctr"/>
            <a:r>
              <a:rPr lang="en-US" dirty="0"/>
              <a:t>Statistics</a:t>
            </a:r>
          </a:p>
        </p:txBody>
      </p:sp>
      <p:pic>
        <p:nvPicPr>
          <p:cNvPr id="9" name="Picture 8" descr="A screenshot of a table&#10;&#10;Description automatically generated">
            <a:extLst>
              <a:ext uri="{FF2B5EF4-FFF2-40B4-BE49-F238E27FC236}">
                <a16:creationId xmlns:a16="http://schemas.microsoft.com/office/drawing/2014/main" id="{17B25FEA-CEB7-0B3B-228F-622E69C2065F}"/>
              </a:ext>
            </a:extLst>
          </p:cNvPr>
          <p:cNvPicPr>
            <a:picLocks noChangeAspect="1"/>
          </p:cNvPicPr>
          <p:nvPr/>
        </p:nvPicPr>
        <p:blipFill>
          <a:blip r:embed="rId2"/>
          <a:stretch>
            <a:fillRect/>
          </a:stretch>
        </p:blipFill>
        <p:spPr>
          <a:xfrm>
            <a:off x="1464906" y="1738076"/>
            <a:ext cx="3935770" cy="3935770"/>
          </a:xfrm>
          <a:prstGeom prst="rect">
            <a:avLst/>
          </a:prstGeom>
          <a:ln w="76200">
            <a:solidFill>
              <a:srgbClr val="D6E0EB"/>
            </a:solidFill>
          </a:ln>
        </p:spPr>
      </p:pic>
      <p:pic>
        <p:nvPicPr>
          <p:cNvPr id="11" name="Picture 10" descr="A table with numbers and a few words&#10;&#10;Description automatically generated with medium confidence">
            <a:extLst>
              <a:ext uri="{FF2B5EF4-FFF2-40B4-BE49-F238E27FC236}">
                <a16:creationId xmlns:a16="http://schemas.microsoft.com/office/drawing/2014/main" id="{6A46D0F2-0FC0-36A6-77D1-70BCF3DAC333}"/>
              </a:ext>
            </a:extLst>
          </p:cNvPr>
          <p:cNvPicPr>
            <a:picLocks noChangeAspect="1"/>
          </p:cNvPicPr>
          <p:nvPr/>
        </p:nvPicPr>
        <p:blipFill>
          <a:blip r:embed="rId3"/>
          <a:stretch>
            <a:fillRect/>
          </a:stretch>
        </p:blipFill>
        <p:spPr>
          <a:xfrm>
            <a:off x="6688689" y="1738076"/>
            <a:ext cx="3891795" cy="3935770"/>
          </a:xfrm>
          <a:prstGeom prst="rect">
            <a:avLst/>
          </a:prstGeom>
          <a:ln w="76200">
            <a:solidFill>
              <a:srgbClr val="D6E0EB"/>
            </a:solidFill>
          </a:ln>
        </p:spPr>
      </p:pic>
    </p:spTree>
    <p:extLst>
      <p:ext uri="{BB962C8B-B14F-4D97-AF65-F5344CB8AC3E}">
        <p14:creationId xmlns:p14="http://schemas.microsoft.com/office/powerpoint/2010/main" val="2565529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F253E"/>
        </a:solidFill>
        <a:effectLst/>
      </p:bgPr>
    </p:bg>
    <p:spTree>
      <p:nvGrpSpPr>
        <p:cNvPr id="1" name=""/>
        <p:cNvGrpSpPr/>
        <p:nvPr/>
      </p:nvGrpSpPr>
      <p:grpSpPr>
        <a:xfrm>
          <a:off x="0" y="0"/>
          <a:ext cx="0" cy="0"/>
          <a:chOff x="0" y="0"/>
          <a:chExt cx="0" cy="0"/>
        </a:xfrm>
      </p:grpSpPr>
      <mc:AlternateContent xmlns:mc="http://schemas.openxmlformats.org/markup-compatibility/2006" xmlns:we="http://schemas.microsoft.com/office/webextensions/webextension/2010/11" xmlns:pca="http://schemas.microsoft.com/office/powerpoint/2013/contentapp">
        <mc:Choice Requires="we pca">
          <p:graphicFrame>
            <p:nvGraphicFramePr>
              <p:cNvPr id="8" name="Add-in 7">
                <a:extLst>
                  <a:ext uri="{FF2B5EF4-FFF2-40B4-BE49-F238E27FC236}">
                    <a16:creationId xmlns:a16="http://schemas.microsoft.com/office/drawing/2014/main" id="{0031CAA6-12FC-43F6-648E-2DB8B0A3486C}"/>
                  </a:ext>
                </a:extLst>
              </p:cNvPr>
              <p:cNvGraphicFramePr>
                <a:graphicFrameLocks noGrp="1"/>
              </p:cNvGraphicFramePr>
              <p:nvPr>
                <p:extLst>
                  <p:ext uri="{D42A27DB-BD31-4B8C-83A1-F6EECF244321}">
                    <p14:modId xmlns:p14="http://schemas.microsoft.com/office/powerpoint/2010/main" val="203633035"/>
                  </p:ext>
                </p:extLst>
              </p:nvPr>
            </p:nvGraphicFramePr>
            <p:xfrm>
              <a:off x="470319" y="275168"/>
              <a:ext cx="11251361" cy="6307664"/>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xmlns="">
          <p:pic>
            <p:nvPicPr>
              <p:cNvPr id="8" name="Add-in 7">
                <a:extLst>
                  <a:ext uri="{FF2B5EF4-FFF2-40B4-BE49-F238E27FC236}">
                    <a16:creationId xmlns:a16="http://schemas.microsoft.com/office/drawing/2014/main" id="{0031CAA6-12FC-43F6-648E-2DB8B0A3486C}"/>
                  </a:ext>
                </a:extLst>
              </p:cNvPr>
              <p:cNvPicPr>
                <a:picLocks noGrp="1" noRot="1" noChangeAspect="1" noMove="1" noResize="1" noEditPoints="1" noAdjustHandles="1" noChangeArrowheads="1" noChangeShapeType="1"/>
              </p:cNvPicPr>
              <p:nvPr/>
            </p:nvPicPr>
            <p:blipFill>
              <a:blip r:embed="rId3"/>
              <a:stretch>
                <a:fillRect/>
              </a:stretch>
            </p:blipFill>
            <p:spPr>
              <a:xfrm>
                <a:off x="470319" y="275168"/>
                <a:ext cx="11251361" cy="6307664"/>
              </a:xfrm>
              <a:prstGeom prst="rect">
                <a:avLst/>
              </a:prstGeom>
            </p:spPr>
          </p:pic>
        </mc:Fallback>
      </mc:AlternateContent>
      <p:sp>
        <p:nvSpPr>
          <p:cNvPr id="9" name="Rectangle 8">
            <a:extLst>
              <a:ext uri="{FF2B5EF4-FFF2-40B4-BE49-F238E27FC236}">
                <a16:creationId xmlns:a16="http://schemas.microsoft.com/office/drawing/2014/main" id="{5C5ADEDC-C9B5-362E-4923-7E2EE72FAEA7}"/>
              </a:ext>
            </a:extLst>
          </p:cNvPr>
          <p:cNvSpPr/>
          <p:nvPr/>
        </p:nvSpPr>
        <p:spPr>
          <a:xfrm>
            <a:off x="432262" y="257695"/>
            <a:ext cx="11296996" cy="6309360"/>
          </a:xfrm>
          <a:prstGeom prst="rect">
            <a:avLst/>
          </a:prstGeom>
          <a:noFill/>
          <a:ln w="76200">
            <a:solidFill>
              <a:srgbClr val="98432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803252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2D4C6C"/>
        </a:solidFill>
        <a:effectLst/>
      </p:bgPr>
    </p:bg>
    <p:spTree>
      <p:nvGrpSpPr>
        <p:cNvPr id="1" name=""/>
        <p:cNvGrpSpPr/>
        <p:nvPr/>
      </p:nvGrpSpPr>
      <p:grpSpPr>
        <a:xfrm>
          <a:off x="0" y="0"/>
          <a:ext cx="0" cy="0"/>
          <a:chOff x="0" y="0"/>
          <a:chExt cx="0" cy="0"/>
        </a:xfrm>
      </p:grpSpPr>
      <p:sp>
        <p:nvSpPr>
          <p:cNvPr id="60" name="Title 59">
            <a:extLst>
              <a:ext uri="{FF2B5EF4-FFF2-40B4-BE49-F238E27FC236}">
                <a16:creationId xmlns:a16="http://schemas.microsoft.com/office/drawing/2014/main" id="{0031CE36-F77D-3964-C169-771DBA49D28A}"/>
              </a:ext>
            </a:extLst>
          </p:cNvPr>
          <p:cNvSpPr>
            <a:spLocks noGrp="1"/>
          </p:cNvSpPr>
          <p:nvPr>
            <p:ph type="title"/>
          </p:nvPr>
        </p:nvSpPr>
        <p:spPr>
          <a:xfrm>
            <a:off x="4369763" y="378082"/>
            <a:ext cx="3452474" cy="1161514"/>
          </a:xfrm>
        </p:spPr>
        <p:txBody>
          <a:bodyPr/>
          <a:lstStyle/>
          <a:p>
            <a:r>
              <a:rPr lang="en-US" dirty="0"/>
              <a:t>Areas of focus</a:t>
            </a:r>
          </a:p>
        </p:txBody>
      </p:sp>
      <p:sp>
        <p:nvSpPr>
          <p:cNvPr id="11" name="Slide Number Placeholder 13">
            <a:extLst>
              <a:ext uri="{FF2B5EF4-FFF2-40B4-BE49-F238E27FC236}">
                <a16:creationId xmlns:a16="http://schemas.microsoft.com/office/drawing/2014/main" id="{930FF33C-2E3C-37EC-75C2-1BE4513D9B62}"/>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en-US" altLang="zh-CN" sz="1200" u="none" strike="noStrike" kern="1200" cap="none" spc="0" normalizeH="0" baseline="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9</a:t>
            </a:fld>
            <a:endParaRPr kumimoji="0" lang="en-US" altLang="zh-CN" sz="1200" u="none" strike="noStrike" kern="1200" cap="none" spc="0" normalizeH="0" baseline="0" dirty="0">
              <a:ln>
                <a:noFill/>
              </a:ln>
              <a:solidFill>
                <a:schemeClr val="bg1"/>
              </a:solidFill>
              <a:effectLst/>
              <a:uLnTx/>
              <a:uFillTx/>
            </a:endParaRPr>
          </a:p>
        </p:txBody>
      </p:sp>
      <p:pic>
        <p:nvPicPr>
          <p:cNvPr id="12" name="Picture 11" descr="A blue and orange bars&#10;&#10;Description automatically generated with medium confidence">
            <a:extLst>
              <a:ext uri="{FF2B5EF4-FFF2-40B4-BE49-F238E27FC236}">
                <a16:creationId xmlns:a16="http://schemas.microsoft.com/office/drawing/2014/main" id="{9F60E141-603E-B6BF-39D7-8ED17F225D99}"/>
              </a:ext>
            </a:extLst>
          </p:cNvPr>
          <p:cNvPicPr>
            <a:picLocks noChangeAspect="1"/>
          </p:cNvPicPr>
          <p:nvPr/>
        </p:nvPicPr>
        <p:blipFill>
          <a:blip r:embed="rId3"/>
          <a:stretch>
            <a:fillRect/>
          </a:stretch>
        </p:blipFill>
        <p:spPr>
          <a:xfrm>
            <a:off x="1453948" y="1854926"/>
            <a:ext cx="9284103" cy="4044235"/>
          </a:xfrm>
          <a:prstGeom prst="rect">
            <a:avLst/>
          </a:prstGeom>
          <a:ln w="76200">
            <a:solidFill>
              <a:srgbClr val="0F253E"/>
            </a:solidFill>
          </a:ln>
        </p:spPr>
      </p:pic>
    </p:spTree>
    <p:extLst>
      <p:ext uri="{BB962C8B-B14F-4D97-AF65-F5344CB8AC3E}">
        <p14:creationId xmlns:p14="http://schemas.microsoft.com/office/powerpoint/2010/main" val="4182148033"/>
      </p:ext>
    </p:extLst>
  </p:cSld>
  <p:clrMapOvr>
    <a:masterClrMapping/>
  </p:clrMapOvr>
</p:sld>
</file>

<file path=ppt/theme/theme1.xml><?xml version="1.0" encoding="utf-8"?>
<a:theme xmlns:a="http://schemas.openxmlformats.org/drawingml/2006/main" name="Custom">
  <a:themeElements>
    <a:clrScheme name="Custom 7">
      <a:dk1>
        <a:srgbClr val="000000"/>
      </a:dk1>
      <a:lt1>
        <a:srgbClr val="FFFFFF"/>
      </a:lt1>
      <a:dk2>
        <a:srgbClr val="0F253E"/>
      </a:dk2>
      <a:lt2>
        <a:srgbClr val="E7E6E6"/>
      </a:lt2>
      <a:accent1>
        <a:srgbClr val="4472C4"/>
      </a:accent1>
      <a:accent2>
        <a:srgbClr val="B83903"/>
      </a:accent2>
      <a:accent3>
        <a:srgbClr val="75262A"/>
      </a:accent3>
      <a:accent4>
        <a:srgbClr val="F79320"/>
      </a:accent4>
      <a:accent5>
        <a:srgbClr val="44668D"/>
      </a:accent5>
      <a:accent6>
        <a:srgbClr val="0F253E"/>
      </a:accent6>
      <a:hlink>
        <a:srgbClr val="AEC0D9"/>
      </a:hlink>
      <a:folHlink>
        <a:srgbClr val="B83903"/>
      </a:folHlink>
    </a:clrScheme>
    <a:fontScheme name="Custom 10">
      <a:majorFont>
        <a:latin typeface="Posterama Text Black"/>
        <a:ea typeface=""/>
        <a:cs typeface=""/>
      </a:majorFont>
      <a:minorFont>
        <a:latin typeface="Abad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a:lstStyle>
        <a:defPPr marL="0" indent="0" algn="ctr">
          <a:lnSpc>
            <a:spcPct val="100000"/>
          </a:lnSpc>
          <a:spcBef>
            <a:spcPts val="0"/>
          </a:spcBef>
          <a:buFontTx/>
          <a:buNone/>
          <a:defRPr sz="1800" smtClean="0">
            <a:solidFill>
              <a:prstClr val="white"/>
            </a:solidFill>
            <a:latin typeface="Posterama" panose="020B0504020200020000" pitchFamily="34" charset="0"/>
            <a:ea typeface="微软雅黑"/>
            <a:cs typeface="Posterama" panose="020B0504020200020000" pitchFamily="34" charset="0"/>
          </a:defRPr>
        </a:defPPr>
      </a:lstStyle>
    </a:txDef>
  </a:objectDefaults>
  <a:extraClrSchemeLst/>
  <a:extLst>
    <a:ext uri="{05A4C25C-085E-4340-85A3-A5531E510DB2}">
      <thm15:themeFamily xmlns:thm15="http://schemas.microsoft.com/office/thememl/2012/main" name="Hexagon Dark Presentation_win32_v5" id="{58BAEBF1-5D61-4C15-85CE-FF9951014D92}" vid="{276E4683-2F29-4A34-B0D2-95452F46AA5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webextension1.xml.rels><?xml version="1.0" encoding="UTF-8" standalone="yes"?>
<Relationships xmlns="http://schemas.openxmlformats.org/package/2006/relationships"><Relationship Id="rId1" Type="http://schemas.openxmlformats.org/officeDocument/2006/relationships/image" Target="../media/image14.png"/></Relationships>
</file>

<file path=ppt/webextensions/webextension1.xml><?xml version="1.0" encoding="utf-8"?>
<we:webextension xmlns:we="http://schemas.microsoft.com/office/webextensions/webextension/2010/11" id="{E41AE324-3CCD-408C-812A-FD2556C71686}">
  <we:reference id="wa200004798" version="1.0.1.0" store="en-US" storeType="OMEX"/>
  <we:alternateReferences>
    <we:reference id="WA200004798" version="1.0.1.0" store="" storeType="OMEX"/>
  </we:alternateReferences>
  <we:properties>
    <we:property name="embedUrl" value="&quot;\&quot;https://public.tableau.com/views/LoanDefaults_17096955262630/Dashboard1\&quot;&quot;"/>
    <we:property name="serverType" value="&quot;\&quot;public\&quot;&quot;"/>
    <we:property name="isInstalled" value="&quot;true&quot;"/>
    <we:property name="filters" value="&quot;[]&quot;"/>
    <we:property name="parameters" value="&quot;[]&quot;"/>
    <we:property name="marks" value="&quot;[]&quot;"/>
    <we:property name="tabs" value="&quot;null&quot;"/>
    <we:property name="toolbar" value="&quot;null&quot;"/>
    <we:property name="embedForm" value="&quot;{\&quot;site\&quot;:\&quot;\&quot;,\&quot;domain\&quot;:\&quot;public.tableau.com\&quot;,\&quot;worksheet\&quot;:\&quot;Dashboard1\&quot;,\&quot;dashboard\&quot;:\&quot;LoanDefaults_17096955262630\&quot;,\&quot;tabs\&quot;:true,\&quot;toolbar\&quot;:true}&quot;"/>
  </we:properties>
  <we:bindings/>
  <we:snapshot xmlns:r="http://schemas.openxmlformats.org/officeDocument/2006/relationships" r:embed="rId1"/>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4D5854E-F453-4846-A87D-6EF3DCF73E3E}">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F8C25491-3B09-4F3E-8C86-936D290E4013}">
  <ds:schemaRefs>
    <ds:schemaRef ds:uri="http://schemas.microsoft.com/sharepoint/v3/contenttype/forms"/>
  </ds:schemaRefs>
</ds:datastoreItem>
</file>

<file path=customXml/itemProps3.xml><?xml version="1.0" encoding="utf-8"?>
<ds:datastoreItem xmlns:ds="http://schemas.openxmlformats.org/officeDocument/2006/customXml" ds:itemID="{337AE0CD-4570-4F66-89CD-DDD19F091E8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Hexagon presentation dark</Template>
  <TotalTime>426</TotalTime>
  <Words>393</Words>
  <Application>Microsoft Office PowerPoint</Application>
  <PresentationFormat>Widescreen</PresentationFormat>
  <Paragraphs>50</Paragraphs>
  <Slides>13</Slides>
  <Notes>8</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13</vt:i4>
      </vt:variant>
    </vt:vector>
  </HeadingPairs>
  <TitlesOfParts>
    <vt:vector size="23" baseType="lpstr">
      <vt:lpstr>等线</vt:lpstr>
      <vt:lpstr>Abadi</vt:lpstr>
      <vt:lpstr>Arial</vt:lpstr>
      <vt:lpstr>Calibri</vt:lpstr>
      <vt:lpstr>Posterama</vt:lpstr>
      <vt:lpstr>Posterama Text Black</vt:lpstr>
      <vt:lpstr>Posterama Text Black (Headings)</vt:lpstr>
      <vt:lpstr>Posterama Text SemiBold</vt:lpstr>
      <vt:lpstr>Söhne</vt:lpstr>
      <vt:lpstr>Custom</vt:lpstr>
      <vt:lpstr>Credit Loan Defaults</vt:lpstr>
      <vt:lpstr>Agenda</vt:lpstr>
      <vt:lpstr>Meet our team</vt:lpstr>
      <vt:lpstr>Introduction</vt:lpstr>
      <vt:lpstr>How Do Levels of  Education Affect Credit Defaults?</vt:lpstr>
      <vt:lpstr>PowerPoint Presentation</vt:lpstr>
      <vt:lpstr>Statistics</vt:lpstr>
      <vt:lpstr>PowerPoint Presentation</vt:lpstr>
      <vt:lpstr>Areas of focus</vt:lpstr>
      <vt:lpstr>Machine Learning: Models</vt:lpstr>
      <vt:lpstr>Summary</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Loan Defaults</dc:title>
  <dc:creator>Jennifer Melendez</dc:creator>
  <cp:lastModifiedBy>Bayoumi, Manal</cp:lastModifiedBy>
  <cp:revision>7</cp:revision>
  <dcterms:created xsi:type="dcterms:W3CDTF">2024-03-10T03:56:28Z</dcterms:created>
  <dcterms:modified xsi:type="dcterms:W3CDTF">2024-03-11T22:33:25Z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