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85" r:id="rId4"/>
    <p:sldId id="288" r:id="rId5"/>
    <p:sldId id="283" r:id="rId6"/>
    <p:sldId id="27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D530F8B0-9568-4FB2-BF2C-A1F742144283}">
  <a:tblStyle styleId="{D530F8B0-9568-4FB2-BF2C-A1F7421442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Shape 6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557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Shape 11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4" name="Shape 24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Shape 25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Shape 79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Shape 80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0" t="0" r="0" b="0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0" t="0" r="0" b="0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Shape 389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390" name="Shape 390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Shape 535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6" name="Shape 536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0" t="0" r="0" b="0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Shape 5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_2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Shape 573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574" name="Shape 574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0" t="0" r="0" b="0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0" t="0" r="0" b="0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0" t="0" r="0" b="0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0" t="0" r="0" b="0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0" t="0" r="0" b="0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0" t="0" r="0" b="0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0" t="0" r="0" b="0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0" t="0" r="0" b="0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0" t="0" r="0" b="0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646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ctrTitle"/>
          </p:nvPr>
        </p:nvSpPr>
        <p:spPr>
          <a:xfrm>
            <a:off x="251520" y="1707654"/>
            <a:ext cx="669451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USC Viterbi Graduate Hackathon</a:t>
            </a:r>
            <a:endParaRPr dirty="0"/>
          </a:p>
        </p:txBody>
      </p:sp>
      <p:sp>
        <p:nvSpPr>
          <p:cNvPr id="4" name="Shape 627"/>
          <p:cNvSpPr txBox="1">
            <a:spLocks/>
          </p:cNvSpPr>
          <p:nvPr/>
        </p:nvSpPr>
        <p:spPr>
          <a:xfrm>
            <a:off x="1043608" y="4011910"/>
            <a:ext cx="5110336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iandra GD" pitchFamily="34" charset="0"/>
                <a:ea typeface="Montserrat"/>
                <a:cs typeface="Montserrat"/>
                <a:sym typeface="Montserrat"/>
              </a:rPr>
              <a:t>Internet</a:t>
            </a:r>
            <a:r>
              <a:rPr kumimoji="0" lang="en-IN" sz="32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iandra GD" pitchFamily="34" charset="0"/>
                <a:ea typeface="Montserrat"/>
                <a:cs typeface="Montserrat"/>
                <a:sym typeface="Montserrat"/>
              </a:rPr>
              <a:t> of Things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  <a:tabLst/>
              <a:defRPr/>
            </a:pPr>
            <a:r>
              <a:rPr lang="en-IN" sz="3200" b="1" baseline="0" dirty="0">
                <a:solidFill>
                  <a:schemeClr val="tx1"/>
                </a:solidFill>
                <a:latin typeface="Maiandra GD" pitchFamily="34" charset="0"/>
                <a:ea typeface="Montserrat"/>
                <a:cs typeface="Montserrat"/>
                <a:sym typeface="Montserrat"/>
              </a:rPr>
              <a:t>-Team 1</a:t>
            </a:r>
            <a:endParaRPr kumimoji="0" lang="en-I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iandra GD" pitchFamily="34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>
            <a:spLocks noGrp="1"/>
          </p:cNvSpPr>
          <p:nvPr>
            <p:ph type="subTitle" idx="4294967295"/>
          </p:nvPr>
        </p:nvSpPr>
        <p:spPr>
          <a:xfrm>
            <a:off x="251520" y="51470"/>
            <a:ext cx="5832648" cy="504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tx1"/>
                </a:solidFill>
                <a:latin typeface="Montserrat"/>
                <a:sym typeface="Montserrat"/>
              </a:rPr>
              <a:t>Problem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643" name="Shape 6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Shape 642"/>
          <p:cNvSpPr txBox="1">
            <a:spLocks/>
          </p:cNvSpPr>
          <p:nvPr/>
        </p:nvSpPr>
        <p:spPr>
          <a:xfrm>
            <a:off x="323528" y="843558"/>
            <a:ext cx="5832648" cy="3384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  <a:buClr>
                <a:srgbClr val="FFC800"/>
              </a:buClr>
              <a:buSzPts val="2200"/>
            </a:pPr>
            <a:r>
              <a:rPr lang="en-IN" sz="1800" dirty="0"/>
              <a:t>Given a data-set of connections established by devices on a network, the goal is to identify devices on the network as specifically as possible, and generate a policy to block communications that are dangerous.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ctrTitle" idx="4294967295"/>
          </p:nvPr>
        </p:nvSpPr>
        <p:spPr>
          <a:xfrm>
            <a:off x="251520" y="123478"/>
            <a:ext cx="3795900" cy="648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1"/>
                </a:solidFill>
              </a:rPr>
              <a:t>Approach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683" name="Shape 6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771550"/>
            <a:ext cx="6768752" cy="36447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ctrTitle" idx="4294967295"/>
          </p:nvPr>
        </p:nvSpPr>
        <p:spPr>
          <a:xfrm>
            <a:off x="251520" y="123478"/>
            <a:ext cx="3795900" cy="6480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Dataset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683" name="Shape 6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915566"/>
            <a:ext cx="8089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Model hostname, collate device information and research policies using the following datasets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Malware and Normal captures from the Stratosphere IPS Project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IOT Device captures, Aalto University</a:t>
            </a:r>
          </a:p>
          <a:p>
            <a:pPr marL="285750" lvl="1" indent="-285750">
              <a:buFont typeface="Arial" charset="0"/>
              <a:buChar char="•"/>
            </a:pPr>
            <a:r>
              <a:rPr lang="en-US" sz="1800" dirty="0"/>
              <a:t>Packet captures on ”</a:t>
            </a:r>
            <a:r>
              <a:rPr lang="en-US" sz="1800" dirty="0" err="1"/>
              <a:t>vinnovation</a:t>
            </a:r>
            <a:r>
              <a:rPr lang="en-US" sz="1800" dirty="0"/>
              <a:t>” network</a:t>
            </a:r>
          </a:p>
        </p:txBody>
      </p:sp>
    </p:spTree>
    <p:extLst>
      <p:ext uri="{BB962C8B-B14F-4D97-AF65-F5344CB8AC3E}">
        <p14:creationId xmlns:p14="http://schemas.microsoft.com/office/powerpoint/2010/main" val="104883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642" name="Shape 642"/>
          <p:cNvSpPr txBox="1">
            <a:spLocks noGrp="1"/>
          </p:cNvSpPr>
          <p:nvPr>
            <p:ph type="subTitle" idx="4294967295"/>
          </p:nvPr>
        </p:nvSpPr>
        <p:spPr>
          <a:xfrm>
            <a:off x="179512" y="122833"/>
            <a:ext cx="5834063" cy="720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tx1"/>
                </a:solidFill>
                <a:latin typeface="Montserrat"/>
                <a:sym typeface="Montserrat"/>
              </a:rPr>
              <a:t>Why is our solution effective?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4" name="Shape 642"/>
          <p:cNvSpPr txBox="1">
            <a:spLocks/>
          </p:cNvSpPr>
          <p:nvPr/>
        </p:nvSpPr>
        <p:spPr>
          <a:xfrm>
            <a:off x="323528" y="699542"/>
            <a:ext cx="8352928" cy="309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2200"/>
              <a:buFont typeface="Arial" charset="0"/>
              <a:buChar char="•"/>
              <a:tabLst/>
              <a:defRPr/>
            </a:pPr>
            <a:r>
              <a:rPr kumimoji="0" lang="en-IN" sz="180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ontserrat Light"/>
                <a:cs typeface="Montserrat Light"/>
                <a:sym typeface="Montserrat Light"/>
              </a:rPr>
              <a:t>Learns device </a:t>
            </a:r>
            <a:r>
              <a:rPr kumimoji="0" lang="en-IN" sz="1800" i="0" u="none" strike="noStrike" kern="0" cap="none" spc="0" normalizeH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ontserrat Light"/>
                <a:cs typeface="Montserrat Light"/>
                <a:sym typeface="Montserrat Light"/>
              </a:rPr>
              <a:t>behavior</a:t>
            </a:r>
            <a:r>
              <a:rPr kumimoji="0" lang="en-IN" sz="180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ontserrat Light"/>
                <a:cs typeface="Montserrat Light"/>
                <a:sym typeface="Montserrat Light"/>
              </a:rPr>
              <a:t> on-the-fly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2200"/>
              <a:buFont typeface="Arial" charset="0"/>
              <a:buChar char="•"/>
              <a:tabLst/>
              <a:defRPr/>
            </a:pPr>
            <a:r>
              <a:rPr lang="en-IN" sz="18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Hand curated policies based on network flow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2200"/>
              <a:buFont typeface="Arial" charset="0"/>
              <a:buChar char="•"/>
              <a:tabLst/>
              <a:defRPr/>
            </a:pPr>
            <a:r>
              <a:rPr kumimoji="0" lang="en-IN" sz="180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ontserrat Light"/>
                <a:cs typeface="Montserrat Light"/>
                <a:sym typeface="Montserrat Light"/>
              </a:rPr>
              <a:t>Makes use of hostname instead of IP address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2200"/>
              <a:buFont typeface="Arial" charset="0"/>
              <a:buChar char="•"/>
              <a:tabLst/>
              <a:defRPr/>
            </a:pPr>
            <a:r>
              <a:rPr lang="en-IN" sz="18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Validates IP address against DNS-based blacklists and IP reputation services</a:t>
            </a:r>
            <a:endParaRPr kumimoji="0" lang="en-IN" sz="1800" i="0" u="none" strike="noStrike" kern="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ontserrat Light"/>
              <a:cs typeface="Montserrat Light"/>
              <a:sym typeface="Montserrat Light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2200"/>
              <a:buFont typeface="Arial" charset="0"/>
              <a:buChar char="•"/>
              <a:tabLst/>
              <a:defRPr/>
            </a:pPr>
            <a:endParaRPr kumimoji="0" lang="en-IN" sz="1800" i="0" u="none" strike="noStrike" kern="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title"/>
          </p:nvPr>
        </p:nvSpPr>
        <p:spPr>
          <a:xfrm>
            <a:off x="251520" y="198728"/>
            <a:ext cx="6912768" cy="5728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Future Work</a:t>
            </a:r>
            <a:endParaRPr dirty="0"/>
          </a:p>
        </p:txBody>
      </p:sp>
      <p:sp>
        <p:nvSpPr>
          <p:cNvPr id="757" name="Shape 7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5" name="Shape 642"/>
          <p:cNvSpPr txBox="1">
            <a:spLocks/>
          </p:cNvSpPr>
          <p:nvPr/>
        </p:nvSpPr>
        <p:spPr>
          <a:xfrm>
            <a:off x="323528" y="699542"/>
            <a:ext cx="8352928" cy="309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2200"/>
              <a:buFont typeface="Arial" charset="0"/>
              <a:buChar char="•"/>
              <a:tabLst/>
              <a:defRPr/>
            </a:pPr>
            <a:r>
              <a:rPr kumimoji="0" lang="en-IN" sz="180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ontserrat Light"/>
                <a:cs typeface="Montserrat Light"/>
                <a:sym typeface="Montserrat Light"/>
              </a:rPr>
              <a:t>Validate connections based on certificates in place of mac addresses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2200"/>
              <a:buFont typeface="Arial" charset="0"/>
              <a:buChar char="•"/>
              <a:tabLst/>
              <a:defRPr/>
            </a:pPr>
            <a:r>
              <a:rPr lang="en-IN" sz="18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Analyse payload data to prevent attacks from known hosts like malware hosted on cloud providers like AWS, GCP etc.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2200"/>
              <a:buFont typeface="Arial" charset="0"/>
              <a:buChar char="•"/>
              <a:tabLst/>
              <a:defRPr/>
            </a:pPr>
            <a:r>
              <a:rPr kumimoji="0" lang="en-IN" sz="180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ontserrat Light"/>
                <a:cs typeface="Montserrat Light"/>
                <a:sym typeface="Montserrat Light"/>
              </a:rPr>
              <a:t>Additionally </a:t>
            </a:r>
            <a:r>
              <a:rPr lang="en-IN" sz="18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u</a:t>
            </a:r>
            <a:r>
              <a:rPr kumimoji="0" lang="en-IN" sz="180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ontserrat Light"/>
                <a:cs typeface="Montserrat Light"/>
                <a:sym typeface="Montserrat Light"/>
              </a:rPr>
              <a:t>se </a:t>
            </a:r>
            <a:r>
              <a:rPr lang="en-IN" sz="1800" dirty="0">
                <a:solidFill>
                  <a:schemeClr val="tx1"/>
                </a:solidFill>
                <a:latin typeface="+mn-lt"/>
                <a:ea typeface="Montserrat Light"/>
                <a:cs typeface="Montserrat Light"/>
                <a:sym typeface="Montserrat Light"/>
              </a:rPr>
              <a:t>DHCP fingerprint or SSH fingerprint to identify and categorize them.</a:t>
            </a:r>
            <a:endParaRPr kumimoji="0" lang="en-IN" sz="1800" i="0" u="none" strike="noStrike" kern="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ontserrat Light"/>
              <a:cs typeface="Montserrat Light"/>
              <a:sym typeface="Montserrat Light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2200"/>
              <a:buFont typeface="Arial" charset="0"/>
              <a:buChar char="•"/>
              <a:tabLst/>
              <a:defRPr/>
            </a:pPr>
            <a:endParaRPr kumimoji="0" lang="en-IN" sz="1800" i="0" u="none" strike="noStrike" kern="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171</Words>
  <Application>Microsoft Office PowerPoint</Application>
  <PresentationFormat>On-screen Show (16:9)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Maiandra GD</vt:lpstr>
      <vt:lpstr>Montserrat</vt:lpstr>
      <vt:lpstr>Montserrat ExtraBold</vt:lpstr>
      <vt:lpstr>Montserrat Light</vt:lpstr>
      <vt:lpstr>Wart template</vt:lpstr>
      <vt:lpstr>USC Viterbi Graduate Hackathon</vt:lpstr>
      <vt:lpstr>PowerPoint Presentation</vt:lpstr>
      <vt:lpstr>Approach</vt:lpstr>
      <vt:lpstr>Dataset</vt:lpstr>
      <vt:lpstr>PowerPoint Presentation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USC Viterbi Graduate Hackathon</dc:title>
  <cp:lastModifiedBy>Varidhi Garg</cp:lastModifiedBy>
  <cp:revision>45</cp:revision>
  <dcterms:modified xsi:type="dcterms:W3CDTF">2018-04-08T17:48:10Z</dcterms:modified>
</cp:coreProperties>
</file>