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11"/>
  </p:notesMasterIdLst>
  <p:sldIdLst>
    <p:sldId id="256" r:id="rId2"/>
    <p:sldId id="258" r:id="rId3"/>
    <p:sldId id="285" r:id="rId4"/>
    <p:sldId id="284" r:id="rId5"/>
    <p:sldId id="287" r:id="rId6"/>
    <p:sldId id="283" r:id="rId7"/>
    <p:sldId id="286" r:id="rId8"/>
    <p:sldId id="270" r:id="rId9"/>
    <p:sldId id="279" r:id="rId10"/>
  </p:sldIdLst>
  <p:sldSz cx="9144000" cy="5143500" type="screen16x9"/>
  <p:notesSz cx="6858000" cy="9144000"/>
  <p:embeddedFontLst>
    <p:embeddedFont>
      <p:font typeface="Montserrat" charset="0"/>
      <p:regular r:id="rId12"/>
      <p:bold r:id="rId13"/>
      <p:italic r:id="rId14"/>
      <p:boldItalic r:id="rId15"/>
    </p:embeddedFont>
    <p:embeddedFont>
      <p:font typeface="Maiandra GD" pitchFamily="34" charset="0"/>
      <p:regular r:id="rId16"/>
    </p:embeddedFont>
    <p:embeddedFont>
      <p:font typeface="Montserrat Light" charset="0"/>
      <p:regular r:id="rId17"/>
      <p:bold r:id="rId18"/>
      <p:italic r:id="rId19"/>
      <p:boldItalic r:id="rId20"/>
    </p:embeddedFont>
    <p:embeddedFont>
      <p:font typeface="Montserrat ExtraBold" charset="0"/>
      <p:bold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D530F8B0-9568-4FB2-BF2C-A1F742144283}">
  <a:tblStyle styleId="{D530F8B0-9568-4FB2-BF2C-A1F74214428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676" y="-6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Shape 6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Shape 6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Shape 6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Shape 6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Shape 6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6" name="Shape 6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Shape 6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6" name="Shape 6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Shape 6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6" name="Shape 6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Shape 6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Shape 6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Shape 6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Shape 6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Shape 7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2" name="Shape 7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Shape 8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1" name="Shape 8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F6464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-6" y="-11"/>
            <a:ext cx="2429759" cy="1609289"/>
            <a:chOff x="608719" y="-11"/>
            <a:chExt cx="2429759" cy="1609289"/>
          </a:xfrm>
        </p:grpSpPr>
        <p:sp>
          <p:nvSpPr>
            <p:cNvPr id="11" name="Shape 11"/>
            <p:cNvSpPr/>
            <p:nvPr/>
          </p:nvSpPr>
          <p:spPr>
            <a:xfrm>
              <a:off x="608719" y="322534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608719" y="965890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1822766" y="322534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1822766" y="965890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1214909" y="-11"/>
              <a:ext cx="607886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1822766" y="-11"/>
              <a:ext cx="607856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608719" y="643313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1214909" y="322534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Shape 19"/>
            <p:cNvSpPr/>
            <p:nvPr/>
          </p:nvSpPr>
          <p:spPr>
            <a:xfrm>
              <a:off x="1214909" y="965890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2430592" y="322534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608719" y="-11"/>
              <a:ext cx="606220" cy="643356"/>
            </a:xfrm>
            <a:custGeom>
              <a:avLst/>
              <a:gdLst/>
              <a:ahLst/>
              <a:cxnLst/>
              <a:rect l="0" t="0" r="0" b="0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>
              <a:off x="1214909" y="-11"/>
              <a:ext cx="607886" cy="322577"/>
            </a:xfrm>
            <a:custGeom>
              <a:avLst/>
              <a:gdLst/>
              <a:ahLst/>
              <a:cxnLst/>
              <a:rect l="0" t="0" r="0" b="0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Shape 23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5265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grpSp>
        <p:nvGrpSpPr>
          <p:cNvPr id="24" name="Shape 24"/>
          <p:cNvGrpSpPr/>
          <p:nvPr/>
        </p:nvGrpSpPr>
        <p:grpSpPr>
          <a:xfrm>
            <a:off x="4894945" y="-11"/>
            <a:ext cx="4252453" cy="5146816"/>
            <a:chOff x="4894945" y="-11"/>
            <a:chExt cx="4252453" cy="5146816"/>
          </a:xfrm>
        </p:grpSpPr>
        <p:sp>
          <p:nvSpPr>
            <p:cNvPr id="25" name="Shape 25"/>
            <p:cNvSpPr/>
            <p:nvPr/>
          </p:nvSpPr>
          <p:spPr>
            <a:xfrm>
              <a:off x="6108962" y="4182670"/>
              <a:ext cx="607886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>
              <a:off x="6716818" y="3860093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>
              <a:off x="7324645" y="3539314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7324645" y="4182670"/>
              <a:ext cx="607886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7932502" y="643313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>
              <a:off x="8538692" y="322534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7932502" y="1286669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932502" y="3216737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8538692" y="3539314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6108962" y="-11"/>
              <a:ext cx="607886" cy="322577"/>
            </a:xfrm>
            <a:custGeom>
              <a:avLst/>
              <a:gdLst/>
              <a:ahLst/>
              <a:cxnLst/>
              <a:rect l="0" t="0" r="0" b="0"/>
              <a:pathLst>
                <a:path w="20428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x="6716818" y="-11"/>
              <a:ext cx="607856" cy="643356"/>
            </a:xfrm>
            <a:custGeom>
              <a:avLst/>
              <a:gdLst/>
              <a:ahLst/>
              <a:cxnLst/>
              <a:rect l="0" t="0" r="0" b="0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>
              <a:off x="7324645" y="-11"/>
              <a:ext cx="607886" cy="322577"/>
            </a:xfrm>
            <a:custGeom>
              <a:avLst/>
              <a:gdLst/>
              <a:ahLst/>
              <a:cxnLst/>
              <a:rect l="0" t="0" r="0" b="0"/>
              <a:pathLst>
                <a:path w="20428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x="7932502" y="-11"/>
              <a:ext cx="606220" cy="643356"/>
            </a:xfrm>
            <a:custGeom>
              <a:avLst/>
              <a:gdLst/>
              <a:ahLst/>
              <a:cxnLst/>
              <a:rect l="0" t="0" r="0" b="0"/>
              <a:pathLst>
                <a:path w="20372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>
              <a:off x="8538692" y="-11"/>
              <a:ext cx="607856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Shape 39"/>
            <p:cNvSpPr/>
            <p:nvPr/>
          </p:nvSpPr>
          <p:spPr>
            <a:xfrm>
              <a:off x="4894945" y="3860093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Shape 40"/>
            <p:cNvSpPr/>
            <p:nvPr/>
          </p:nvSpPr>
          <p:spPr>
            <a:xfrm>
              <a:off x="6108962" y="3860093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5502772" y="4182670"/>
              <a:ext cx="606220" cy="643356"/>
            </a:xfrm>
            <a:custGeom>
              <a:avLst/>
              <a:gdLst/>
              <a:ahLst/>
              <a:cxnLst/>
              <a:rect l="0" t="0" r="0" b="0"/>
              <a:pathLst>
                <a:path w="20372" h="20036" extrusionOk="0">
                  <a:moveTo>
                    <a:pt x="20372" y="0"/>
                  </a:moveTo>
                  <a:lnTo>
                    <a:pt x="1" y="9990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7324645" y="3216737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6716818" y="3539314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6716818" y="4182670"/>
              <a:ext cx="607856" cy="643356"/>
            </a:xfrm>
            <a:custGeom>
              <a:avLst/>
              <a:gdLst/>
              <a:ahLst/>
              <a:cxnLst/>
              <a:rect l="0" t="0" r="0" b="0"/>
              <a:pathLst>
                <a:path w="20427" h="20036" extrusionOk="0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7932502" y="322534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7932502" y="965890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Shape 47"/>
            <p:cNvSpPr/>
            <p:nvPr/>
          </p:nvSpPr>
          <p:spPr>
            <a:xfrm>
              <a:off x="7932502" y="2895958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>
              <a:off x="7932492" y="3538418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>
              <a:off x="6108962" y="-11"/>
              <a:ext cx="607886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>
              <a:off x="6716818" y="-11"/>
              <a:ext cx="607856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x="6716818" y="4825993"/>
              <a:ext cx="607856" cy="320811"/>
            </a:xfrm>
            <a:custGeom>
              <a:avLst/>
              <a:gdLst/>
              <a:ahLst/>
              <a:cxnLst/>
              <a:rect l="0" t="0" r="0" b="0"/>
              <a:pathLst>
                <a:path w="20427" h="9991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>
              <a:off x="7324645" y="4503448"/>
              <a:ext cx="607886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>
              <a:off x="8538692" y="-11"/>
              <a:ext cx="607856" cy="643356"/>
            </a:xfrm>
            <a:custGeom>
              <a:avLst/>
              <a:gdLst/>
              <a:ahLst/>
              <a:cxnLst/>
              <a:rect l="0" t="0" r="0" b="0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x="8538692" y="4503448"/>
              <a:ext cx="607856" cy="643356"/>
            </a:xfrm>
            <a:custGeom>
              <a:avLst/>
              <a:gdLst/>
              <a:ahLst/>
              <a:cxnLst/>
              <a:rect l="0" t="0" r="0" b="0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>
              <a:off x="7324658" y="322534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7324658" y="965890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6716831" y="322534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>
              <a:off x="6716831" y="965890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>
              <a:off x="7324658" y="1286669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10047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>
              <a:off x="7324658" y="-11"/>
              <a:ext cx="607886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Shape 61"/>
            <p:cNvSpPr/>
            <p:nvPr/>
          </p:nvSpPr>
          <p:spPr>
            <a:xfrm>
              <a:off x="8538692" y="4825993"/>
              <a:ext cx="607856" cy="320811"/>
            </a:xfrm>
            <a:custGeom>
              <a:avLst/>
              <a:gdLst/>
              <a:ahLst/>
              <a:cxnLst/>
              <a:rect l="0" t="0" r="0" b="0"/>
              <a:pathLst>
                <a:path w="20427" h="9991" extrusionOk="0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>
              <a:off x="6109812" y="2252602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>
              <a:off x="6109812" y="3539314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6717668" y="1286669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6717668" y="1930025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6717668" y="2573381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7325495" y="2252602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1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6717668" y="3216737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7325495" y="2895958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7933352" y="1930025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7933352" y="2573381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0" y="1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8539542" y="1608802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>
              <a:off x="6109812" y="1286669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10047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>
              <a:off x="6109812" y="3216737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>
              <a:off x="6717668" y="1609246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>
              <a:off x="7325495" y="1930025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10046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6717668" y="2252602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0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>
              <a:off x="7325495" y="2573381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" name="Shape 79"/>
          <p:cNvGrpSpPr/>
          <p:nvPr/>
        </p:nvGrpSpPr>
        <p:grpSpPr>
          <a:xfrm flipH="1">
            <a:off x="-7" y="3860093"/>
            <a:ext cx="2429755" cy="1286712"/>
            <a:chOff x="6714243" y="3860093"/>
            <a:chExt cx="2429755" cy="1286712"/>
          </a:xfrm>
        </p:grpSpPr>
        <p:sp>
          <p:nvSpPr>
            <p:cNvPr id="80" name="Shape 80"/>
            <p:cNvSpPr/>
            <p:nvPr/>
          </p:nvSpPr>
          <p:spPr>
            <a:xfrm>
              <a:off x="7929952" y="3860093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8536142" y="4182670"/>
              <a:ext cx="607856" cy="643356"/>
            </a:xfrm>
            <a:custGeom>
              <a:avLst/>
              <a:gdLst/>
              <a:ahLst/>
              <a:cxnLst/>
              <a:rect l="0" t="0" r="0" b="0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7322095" y="4825993"/>
              <a:ext cx="607886" cy="320811"/>
            </a:xfrm>
            <a:custGeom>
              <a:avLst/>
              <a:gdLst/>
              <a:ahLst/>
              <a:cxnLst/>
              <a:rect l="0" t="0" r="0" b="0"/>
              <a:pathLst>
                <a:path w="20428" h="9991" extrusionOk="0">
                  <a:moveTo>
                    <a:pt x="1" y="1"/>
                  </a:moveTo>
                  <a:lnTo>
                    <a:pt x="1" y="9991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7929952" y="4503448"/>
              <a:ext cx="606220" cy="643356"/>
            </a:xfrm>
            <a:custGeom>
              <a:avLst/>
              <a:gdLst/>
              <a:ahLst/>
              <a:cxnLst/>
              <a:rect l="0" t="0" r="0" b="0"/>
              <a:pathLst>
                <a:path w="20372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8536142" y="4825993"/>
              <a:ext cx="607856" cy="320811"/>
            </a:xfrm>
            <a:custGeom>
              <a:avLst/>
              <a:gdLst/>
              <a:ahLst/>
              <a:cxnLst/>
              <a:rect l="0" t="0" r="0" b="0"/>
              <a:pathLst>
                <a:path w="20427" h="9991" extrusionOk="0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7322095" y="3860093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8536142" y="3860093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7929952" y="4182670"/>
              <a:ext cx="606220" cy="643356"/>
            </a:xfrm>
            <a:custGeom>
              <a:avLst/>
              <a:gdLst/>
              <a:ahLst/>
              <a:cxnLst/>
              <a:rect l="0" t="0" r="0" b="0"/>
              <a:pathLst>
                <a:path w="20372" h="20036" extrusionOk="0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7322095" y="4503448"/>
              <a:ext cx="607886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7929952" y="4825993"/>
              <a:ext cx="606220" cy="320811"/>
            </a:xfrm>
            <a:custGeom>
              <a:avLst/>
              <a:gdLst/>
              <a:ahLst/>
              <a:cxnLst/>
              <a:rect l="0" t="0" r="0" b="0"/>
              <a:pathLst>
                <a:path w="20372" h="9991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9991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8536142" y="4503448"/>
              <a:ext cx="607856" cy="643356"/>
            </a:xfrm>
            <a:custGeom>
              <a:avLst/>
              <a:gdLst/>
              <a:ahLst/>
              <a:cxnLst/>
              <a:rect l="0" t="0" r="0" b="0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6714243" y="4825993"/>
              <a:ext cx="607856" cy="320811"/>
            </a:xfrm>
            <a:custGeom>
              <a:avLst/>
              <a:gdLst/>
              <a:ahLst/>
              <a:cxnLst/>
              <a:rect l="0" t="0" r="0" b="0"/>
              <a:pathLst>
                <a:path w="20427" h="9991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Shape 207"/>
          <p:cNvGrpSpPr/>
          <p:nvPr/>
        </p:nvGrpSpPr>
        <p:grpSpPr>
          <a:xfrm>
            <a:off x="6714243" y="3860093"/>
            <a:ext cx="2429755" cy="1286712"/>
            <a:chOff x="6714243" y="3860093"/>
            <a:chExt cx="2429755" cy="1286712"/>
          </a:xfrm>
        </p:grpSpPr>
        <p:sp>
          <p:nvSpPr>
            <p:cNvPr id="208" name="Shape 208"/>
            <p:cNvSpPr/>
            <p:nvPr/>
          </p:nvSpPr>
          <p:spPr>
            <a:xfrm>
              <a:off x="7929952" y="3860093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Shape 209"/>
            <p:cNvSpPr/>
            <p:nvPr/>
          </p:nvSpPr>
          <p:spPr>
            <a:xfrm>
              <a:off x="8536142" y="4182670"/>
              <a:ext cx="607856" cy="643356"/>
            </a:xfrm>
            <a:custGeom>
              <a:avLst/>
              <a:gdLst/>
              <a:ahLst/>
              <a:cxnLst/>
              <a:rect l="0" t="0" r="0" b="0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Shape 210"/>
            <p:cNvSpPr/>
            <p:nvPr/>
          </p:nvSpPr>
          <p:spPr>
            <a:xfrm>
              <a:off x="7322095" y="4825993"/>
              <a:ext cx="607886" cy="320811"/>
            </a:xfrm>
            <a:custGeom>
              <a:avLst/>
              <a:gdLst/>
              <a:ahLst/>
              <a:cxnLst/>
              <a:rect l="0" t="0" r="0" b="0"/>
              <a:pathLst>
                <a:path w="20428" h="9991" extrusionOk="0">
                  <a:moveTo>
                    <a:pt x="1" y="1"/>
                  </a:moveTo>
                  <a:lnTo>
                    <a:pt x="1" y="9991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Shape 211"/>
            <p:cNvSpPr/>
            <p:nvPr/>
          </p:nvSpPr>
          <p:spPr>
            <a:xfrm>
              <a:off x="7929952" y="4503448"/>
              <a:ext cx="606220" cy="643356"/>
            </a:xfrm>
            <a:custGeom>
              <a:avLst/>
              <a:gdLst/>
              <a:ahLst/>
              <a:cxnLst/>
              <a:rect l="0" t="0" r="0" b="0"/>
              <a:pathLst>
                <a:path w="20372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Shape 212"/>
            <p:cNvSpPr/>
            <p:nvPr/>
          </p:nvSpPr>
          <p:spPr>
            <a:xfrm>
              <a:off x="8536142" y="4825993"/>
              <a:ext cx="607856" cy="320811"/>
            </a:xfrm>
            <a:custGeom>
              <a:avLst/>
              <a:gdLst/>
              <a:ahLst/>
              <a:cxnLst/>
              <a:rect l="0" t="0" r="0" b="0"/>
              <a:pathLst>
                <a:path w="20427" h="9991" extrusionOk="0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Shape 213"/>
            <p:cNvSpPr/>
            <p:nvPr/>
          </p:nvSpPr>
          <p:spPr>
            <a:xfrm>
              <a:off x="7322095" y="3860093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Shape 214"/>
            <p:cNvSpPr/>
            <p:nvPr/>
          </p:nvSpPr>
          <p:spPr>
            <a:xfrm>
              <a:off x="8536142" y="3860093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Shape 215"/>
            <p:cNvSpPr/>
            <p:nvPr/>
          </p:nvSpPr>
          <p:spPr>
            <a:xfrm>
              <a:off x="7929952" y="4182670"/>
              <a:ext cx="606220" cy="643356"/>
            </a:xfrm>
            <a:custGeom>
              <a:avLst/>
              <a:gdLst/>
              <a:ahLst/>
              <a:cxnLst/>
              <a:rect l="0" t="0" r="0" b="0"/>
              <a:pathLst>
                <a:path w="20372" h="20036" extrusionOk="0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Shape 216"/>
            <p:cNvSpPr/>
            <p:nvPr/>
          </p:nvSpPr>
          <p:spPr>
            <a:xfrm>
              <a:off x="7322095" y="4503448"/>
              <a:ext cx="607886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Shape 217"/>
            <p:cNvSpPr/>
            <p:nvPr/>
          </p:nvSpPr>
          <p:spPr>
            <a:xfrm>
              <a:off x="7929952" y="4825993"/>
              <a:ext cx="606220" cy="320811"/>
            </a:xfrm>
            <a:custGeom>
              <a:avLst/>
              <a:gdLst/>
              <a:ahLst/>
              <a:cxnLst/>
              <a:rect l="0" t="0" r="0" b="0"/>
              <a:pathLst>
                <a:path w="20372" h="9991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9991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Shape 218"/>
            <p:cNvSpPr/>
            <p:nvPr/>
          </p:nvSpPr>
          <p:spPr>
            <a:xfrm>
              <a:off x="8536142" y="4503448"/>
              <a:ext cx="607856" cy="643356"/>
            </a:xfrm>
            <a:custGeom>
              <a:avLst/>
              <a:gdLst/>
              <a:ahLst/>
              <a:cxnLst/>
              <a:rect l="0" t="0" r="0" b="0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Shape 219"/>
            <p:cNvSpPr/>
            <p:nvPr/>
          </p:nvSpPr>
          <p:spPr>
            <a:xfrm>
              <a:off x="6714243" y="4825993"/>
              <a:ext cx="607856" cy="320811"/>
            </a:xfrm>
            <a:custGeom>
              <a:avLst/>
              <a:gdLst/>
              <a:ahLst/>
              <a:cxnLst/>
              <a:rect l="0" t="0" r="0" b="0"/>
              <a:pathLst>
                <a:path w="20427" h="9991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0" name="Shape 220"/>
          <p:cNvGrpSpPr/>
          <p:nvPr/>
        </p:nvGrpSpPr>
        <p:grpSpPr>
          <a:xfrm>
            <a:off x="892" y="-11"/>
            <a:ext cx="3037586" cy="2252645"/>
            <a:chOff x="892" y="-11"/>
            <a:chExt cx="3037586" cy="2252645"/>
          </a:xfrm>
        </p:grpSpPr>
        <p:sp>
          <p:nvSpPr>
            <p:cNvPr id="221" name="Shape 221"/>
            <p:cNvSpPr/>
            <p:nvPr/>
          </p:nvSpPr>
          <p:spPr>
            <a:xfrm>
              <a:off x="892" y="643313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Shape 222"/>
            <p:cNvSpPr/>
            <p:nvPr/>
          </p:nvSpPr>
          <p:spPr>
            <a:xfrm>
              <a:off x="608719" y="322534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Shape 223"/>
            <p:cNvSpPr/>
            <p:nvPr/>
          </p:nvSpPr>
          <p:spPr>
            <a:xfrm>
              <a:off x="608719" y="965890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Shape 224"/>
            <p:cNvSpPr/>
            <p:nvPr/>
          </p:nvSpPr>
          <p:spPr>
            <a:xfrm>
              <a:off x="1822766" y="322534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Shape 225"/>
            <p:cNvSpPr/>
            <p:nvPr/>
          </p:nvSpPr>
          <p:spPr>
            <a:xfrm>
              <a:off x="1214909" y="1286669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100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Shape 226"/>
            <p:cNvSpPr/>
            <p:nvPr/>
          </p:nvSpPr>
          <p:spPr>
            <a:xfrm>
              <a:off x="1822766" y="965890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Shape 227"/>
            <p:cNvSpPr/>
            <p:nvPr/>
          </p:nvSpPr>
          <p:spPr>
            <a:xfrm>
              <a:off x="892" y="-11"/>
              <a:ext cx="607856" cy="643356"/>
            </a:xfrm>
            <a:custGeom>
              <a:avLst/>
              <a:gdLst/>
              <a:ahLst/>
              <a:cxnLst/>
              <a:rect l="0" t="0" r="0" b="0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Shape 228"/>
            <p:cNvSpPr/>
            <p:nvPr/>
          </p:nvSpPr>
          <p:spPr>
            <a:xfrm>
              <a:off x="608719" y="-11"/>
              <a:ext cx="606220" cy="322577"/>
            </a:xfrm>
            <a:custGeom>
              <a:avLst/>
              <a:gdLst/>
              <a:ahLst/>
              <a:cxnLst/>
              <a:rect l="0" t="0" r="0" b="0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Shape 229"/>
            <p:cNvSpPr/>
            <p:nvPr/>
          </p:nvSpPr>
          <p:spPr>
            <a:xfrm>
              <a:off x="1214909" y="-11"/>
              <a:ext cx="607886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Shape 230"/>
            <p:cNvSpPr/>
            <p:nvPr/>
          </p:nvSpPr>
          <p:spPr>
            <a:xfrm>
              <a:off x="1822766" y="-11"/>
              <a:ext cx="607856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Shape 231"/>
            <p:cNvSpPr/>
            <p:nvPr/>
          </p:nvSpPr>
          <p:spPr>
            <a:xfrm>
              <a:off x="2430592" y="-11"/>
              <a:ext cx="607886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Shape 232"/>
            <p:cNvSpPr/>
            <p:nvPr/>
          </p:nvSpPr>
          <p:spPr>
            <a:xfrm>
              <a:off x="892" y="322534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Shape 233"/>
            <p:cNvSpPr/>
            <p:nvPr/>
          </p:nvSpPr>
          <p:spPr>
            <a:xfrm>
              <a:off x="608719" y="643313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Shape 234"/>
            <p:cNvSpPr/>
            <p:nvPr/>
          </p:nvSpPr>
          <p:spPr>
            <a:xfrm>
              <a:off x="892" y="965890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Shape 235"/>
            <p:cNvSpPr/>
            <p:nvPr/>
          </p:nvSpPr>
          <p:spPr>
            <a:xfrm>
              <a:off x="608719" y="1286669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Shape 236"/>
            <p:cNvSpPr/>
            <p:nvPr/>
          </p:nvSpPr>
          <p:spPr>
            <a:xfrm>
              <a:off x="892" y="1609246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Shape 237"/>
            <p:cNvSpPr/>
            <p:nvPr/>
          </p:nvSpPr>
          <p:spPr>
            <a:xfrm>
              <a:off x="1214909" y="322534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Shape 238"/>
            <p:cNvSpPr/>
            <p:nvPr/>
          </p:nvSpPr>
          <p:spPr>
            <a:xfrm>
              <a:off x="1214909" y="965890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Shape 239"/>
            <p:cNvSpPr/>
            <p:nvPr/>
          </p:nvSpPr>
          <p:spPr>
            <a:xfrm>
              <a:off x="1214909" y="1609246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Shape 240"/>
            <p:cNvSpPr/>
            <p:nvPr/>
          </p:nvSpPr>
          <p:spPr>
            <a:xfrm>
              <a:off x="2430592" y="322534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892" y="-11"/>
              <a:ext cx="607856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Shape 242"/>
            <p:cNvSpPr/>
            <p:nvPr/>
          </p:nvSpPr>
          <p:spPr>
            <a:xfrm>
              <a:off x="608719" y="-11"/>
              <a:ext cx="606220" cy="643356"/>
            </a:xfrm>
            <a:custGeom>
              <a:avLst/>
              <a:gdLst/>
              <a:ahLst/>
              <a:cxnLst/>
              <a:rect l="0" t="0" r="0" b="0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Shape 243"/>
            <p:cNvSpPr/>
            <p:nvPr/>
          </p:nvSpPr>
          <p:spPr>
            <a:xfrm>
              <a:off x="1214909" y="-11"/>
              <a:ext cx="607886" cy="322577"/>
            </a:xfrm>
            <a:custGeom>
              <a:avLst/>
              <a:gdLst/>
              <a:ahLst/>
              <a:cxnLst/>
              <a:rect l="0" t="0" r="0" b="0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4" name="Shape 244"/>
          <p:cNvSpPr txBox="1">
            <a:spLocks noGrp="1"/>
          </p:cNvSpPr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45" name="Shape 245"/>
          <p:cNvSpPr txBox="1">
            <a:spLocks noGrp="1"/>
          </p:cNvSpPr>
          <p:nvPr>
            <p:ph type="body" idx="1"/>
          </p:nvPr>
        </p:nvSpPr>
        <p:spPr>
          <a:xfrm>
            <a:off x="1320025" y="1613274"/>
            <a:ext cx="6455700" cy="2902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Char char="◂"/>
              <a:defRPr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◂"/>
              <a:defRPr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◂"/>
              <a:defRPr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◂"/>
              <a:defRPr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246" name="Shape 24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" name="Shape 389"/>
          <p:cNvGrpSpPr/>
          <p:nvPr/>
        </p:nvGrpSpPr>
        <p:grpSpPr>
          <a:xfrm rot="10800000" flipH="1">
            <a:off x="900" y="3856775"/>
            <a:ext cx="9143992" cy="1286721"/>
            <a:chOff x="900" y="0"/>
            <a:chExt cx="9143992" cy="1286721"/>
          </a:xfrm>
        </p:grpSpPr>
        <p:sp>
          <p:nvSpPr>
            <p:cNvPr id="390" name="Shape 390"/>
            <p:cNvSpPr/>
            <p:nvPr/>
          </p:nvSpPr>
          <p:spPr>
            <a:xfrm>
              <a:off x="4878953" y="643320"/>
              <a:ext cx="609899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Shape 391"/>
            <p:cNvSpPr/>
            <p:nvPr/>
          </p:nvSpPr>
          <p:spPr>
            <a:xfrm>
              <a:off x="5488830" y="322543"/>
              <a:ext cx="608257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Shape 392"/>
            <p:cNvSpPr/>
            <p:nvPr/>
          </p:nvSpPr>
          <p:spPr>
            <a:xfrm>
              <a:off x="8536629" y="863"/>
              <a:ext cx="608257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Shape 393"/>
            <p:cNvSpPr/>
            <p:nvPr/>
          </p:nvSpPr>
          <p:spPr>
            <a:xfrm>
              <a:off x="6706973" y="322543"/>
              <a:ext cx="609899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Shape 394"/>
            <p:cNvSpPr/>
            <p:nvPr/>
          </p:nvSpPr>
          <p:spPr>
            <a:xfrm>
              <a:off x="4878953" y="0"/>
              <a:ext cx="609899" cy="643356"/>
            </a:xfrm>
            <a:custGeom>
              <a:avLst/>
              <a:gdLst/>
              <a:ahLst/>
              <a:cxnLst/>
              <a:rect l="0" t="0" r="0" b="0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Shape 395"/>
            <p:cNvSpPr/>
            <p:nvPr/>
          </p:nvSpPr>
          <p:spPr>
            <a:xfrm>
              <a:off x="5488830" y="0"/>
              <a:ext cx="608257" cy="322577"/>
            </a:xfrm>
            <a:custGeom>
              <a:avLst/>
              <a:gdLst/>
              <a:ahLst/>
              <a:cxnLst/>
              <a:rect l="0" t="0" r="0" b="0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Shape 396"/>
            <p:cNvSpPr/>
            <p:nvPr/>
          </p:nvSpPr>
          <p:spPr>
            <a:xfrm>
              <a:off x="6097065" y="0"/>
              <a:ext cx="609929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Shape 397"/>
            <p:cNvSpPr/>
            <p:nvPr/>
          </p:nvSpPr>
          <p:spPr>
            <a:xfrm>
              <a:off x="6706973" y="0"/>
              <a:ext cx="609899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Shape 398"/>
            <p:cNvSpPr/>
            <p:nvPr/>
          </p:nvSpPr>
          <p:spPr>
            <a:xfrm>
              <a:off x="7316850" y="0"/>
              <a:ext cx="609929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Shape 399"/>
            <p:cNvSpPr/>
            <p:nvPr/>
          </p:nvSpPr>
          <p:spPr>
            <a:xfrm>
              <a:off x="4878953" y="322543"/>
              <a:ext cx="609899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Shape 400"/>
            <p:cNvSpPr/>
            <p:nvPr/>
          </p:nvSpPr>
          <p:spPr>
            <a:xfrm>
              <a:off x="5488830" y="643320"/>
              <a:ext cx="608257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Shape 401"/>
            <p:cNvSpPr/>
            <p:nvPr/>
          </p:nvSpPr>
          <p:spPr>
            <a:xfrm>
              <a:off x="7926751" y="863"/>
              <a:ext cx="609899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Shape 402"/>
            <p:cNvSpPr/>
            <p:nvPr/>
          </p:nvSpPr>
          <p:spPr>
            <a:xfrm>
              <a:off x="8536629" y="321640"/>
              <a:ext cx="608257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Shape 403"/>
            <p:cNvSpPr/>
            <p:nvPr/>
          </p:nvSpPr>
          <p:spPr>
            <a:xfrm>
              <a:off x="6097065" y="322543"/>
              <a:ext cx="609929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Shape 404"/>
            <p:cNvSpPr/>
            <p:nvPr/>
          </p:nvSpPr>
          <p:spPr>
            <a:xfrm>
              <a:off x="6706962" y="643329"/>
              <a:ext cx="609929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Shape 405"/>
            <p:cNvSpPr/>
            <p:nvPr/>
          </p:nvSpPr>
          <p:spPr>
            <a:xfrm>
              <a:off x="4878953" y="0"/>
              <a:ext cx="609899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Shape 406"/>
            <p:cNvSpPr/>
            <p:nvPr/>
          </p:nvSpPr>
          <p:spPr>
            <a:xfrm>
              <a:off x="5488830" y="0"/>
              <a:ext cx="608257" cy="643356"/>
            </a:xfrm>
            <a:custGeom>
              <a:avLst/>
              <a:gdLst/>
              <a:ahLst/>
              <a:cxnLst/>
              <a:rect l="0" t="0" r="0" b="0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Shape 407"/>
            <p:cNvSpPr/>
            <p:nvPr/>
          </p:nvSpPr>
          <p:spPr>
            <a:xfrm>
              <a:off x="6097065" y="0"/>
              <a:ext cx="609929" cy="322577"/>
            </a:xfrm>
            <a:custGeom>
              <a:avLst/>
              <a:gdLst/>
              <a:ahLst/>
              <a:cxnLst/>
              <a:rect l="0" t="0" r="0" b="0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Shape 408"/>
            <p:cNvSpPr/>
            <p:nvPr/>
          </p:nvSpPr>
          <p:spPr>
            <a:xfrm>
              <a:off x="8534993" y="0"/>
              <a:ext cx="609899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Shape 409"/>
            <p:cNvSpPr/>
            <p:nvPr/>
          </p:nvSpPr>
          <p:spPr>
            <a:xfrm>
              <a:off x="7926757" y="0"/>
              <a:ext cx="608257" cy="322577"/>
            </a:xfrm>
            <a:custGeom>
              <a:avLst/>
              <a:gdLst/>
              <a:ahLst/>
              <a:cxnLst/>
              <a:rect l="0" t="0" r="0" b="0"/>
              <a:pathLst>
                <a:path w="20372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Shape 410"/>
            <p:cNvSpPr/>
            <p:nvPr/>
          </p:nvSpPr>
          <p:spPr>
            <a:xfrm>
              <a:off x="7925909" y="321643"/>
              <a:ext cx="609899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Shape 411"/>
            <p:cNvSpPr/>
            <p:nvPr/>
          </p:nvSpPr>
          <p:spPr>
            <a:xfrm flipH="1">
              <a:off x="7316858" y="643329"/>
              <a:ext cx="609929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Shape 412"/>
            <p:cNvSpPr/>
            <p:nvPr/>
          </p:nvSpPr>
          <p:spPr>
            <a:xfrm>
              <a:off x="900" y="643324"/>
              <a:ext cx="609899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Shape 413"/>
            <p:cNvSpPr/>
            <p:nvPr/>
          </p:nvSpPr>
          <p:spPr>
            <a:xfrm>
              <a:off x="610793" y="322545"/>
              <a:ext cx="608257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Shape 414"/>
            <p:cNvSpPr/>
            <p:nvPr/>
          </p:nvSpPr>
          <p:spPr>
            <a:xfrm>
              <a:off x="3658671" y="863"/>
              <a:ext cx="608257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Shape 415"/>
            <p:cNvSpPr/>
            <p:nvPr/>
          </p:nvSpPr>
          <p:spPr>
            <a:xfrm>
              <a:off x="1828968" y="322545"/>
              <a:ext cx="609899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Shape 416"/>
            <p:cNvSpPr/>
            <p:nvPr/>
          </p:nvSpPr>
          <p:spPr>
            <a:xfrm>
              <a:off x="4266922" y="321642"/>
              <a:ext cx="609929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100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Shape 417"/>
            <p:cNvSpPr/>
            <p:nvPr/>
          </p:nvSpPr>
          <p:spPr>
            <a:xfrm>
              <a:off x="900" y="0"/>
              <a:ext cx="609899" cy="643356"/>
            </a:xfrm>
            <a:custGeom>
              <a:avLst/>
              <a:gdLst/>
              <a:ahLst/>
              <a:cxnLst/>
              <a:rect l="0" t="0" r="0" b="0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Shape 418"/>
            <p:cNvSpPr/>
            <p:nvPr/>
          </p:nvSpPr>
          <p:spPr>
            <a:xfrm>
              <a:off x="610793" y="0"/>
              <a:ext cx="608257" cy="322577"/>
            </a:xfrm>
            <a:custGeom>
              <a:avLst/>
              <a:gdLst/>
              <a:ahLst/>
              <a:cxnLst/>
              <a:rect l="0" t="0" r="0" b="0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Shape 419"/>
            <p:cNvSpPr/>
            <p:nvPr/>
          </p:nvSpPr>
          <p:spPr>
            <a:xfrm>
              <a:off x="1219044" y="0"/>
              <a:ext cx="609929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Shape 420"/>
            <p:cNvSpPr/>
            <p:nvPr/>
          </p:nvSpPr>
          <p:spPr>
            <a:xfrm>
              <a:off x="1828968" y="0"/>
              <a:ext cx="609899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Shape 421"/>
            <p:cNvSpPr/>
            <p:nvPr/>
          </p:nvSpPr>
          <p:spPr>
            <a:xfrm>
              <a:off x="2438861" y="0"/>
              <a:ext cx="609929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Shape 422"/>
            <p:cNvSpPr/>
            <p:nvPr/>
          </p:nvSpPr>
          <p:spPr>
            <a:xfrm>
              <a:off x="900" y="322545"/>
              <a:ext cx="609899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Shape 423"/>
            <p:cNvSpPr/>
            <p:nvPr/>
          </p:nvSpPr>
          <p:spPr>
            <a:xfrm>
              <a:off x="610793" y="643324"/>
              <a:ext cx="608257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Shape 424"/>
            <p:cNvSpPr/>
            <p:nvPr/>
          </p:nvSpPr>
          <p:spPr>
            <a:xfrm>
              <a:off x="3048778" y="863"/>
              <a:ext cx="609899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Shape 425"/>
            <p:cNvSpPr/>
            <p:nvPr/>
          </p:nvSpPr>
          <p:spPr>
            <a:xfrm>
              <a:off x="3658671" y="321642"/>
              <a:ext cx="608257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Shape 426"/>
            <p:cNvSpPr/>
            <p:nvPr/>
          </p:nvSpPr>
          <p:spPr>
            <a:xfrm>
              <a:off x="1219044" y="322545"/>
              <a:ext cx="609929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Shape 427"/>
            <p:cNvSpPr/>
            <p:nvPr/>
          </p:nvSpPr>
          <p:spPr>
            <a:xfrm>
              <a:off x="4266922" y="863"/>
              <a:ext cx="609929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Shape 428"/>
            <p:cNvSpPr/>
            <p:nvPr/>
          </p:nvSpPr>
          <p:spPr>
            <a:xfrm>
              <a:off x="900" y="0"/>
              <a:ext cx="609899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Shape 429"/>
            <p:cNvSpPr/>
            <p:nvPr/>
          </p:nvSpPr>
          <p:spPr>
            <a:xfrm>
              <a:off x="610793" y="0"/>
              <a:ext cx="608257" cy="643356"/>
            </a:xfrm>
            <a:custGeom>
              <a:avLst/>
              <a:gdLst/>
              <a:ahLst/>
              <a:cxnLst/>
              <a:rect l="0" t="0" r="0" b="0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Shape 430"/>
            <p:cNvSpPr/>
            <p:nvPr/>
          </p:nvSpPr>
          <p:spPr>
            <a:xfrm>
              <a:off x="1219044" y="0"/>
              <a:ext cx="609929" cy="322577"/>
            </a:xfrm>
            <a:custGeom>
              <a:avLst/>
              <a:gdLst/>
              <a:ahLst/>
              <a:cxnLst/>
              <a:rect l="0" t="0" r="0" b="0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Shape 431"/>
            <p:cNvSpPr/>
            <p:nvPr/>
          </p:nvSpPr>
          <p:spPr>
            <a:xfrm>
              <a:off x="4266958" y="0"/>
              <a:ext cx="609899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Shape 432"/>
            <p:cNvSpPr/>
            <p:nvPr/>
          </p:nvSpPr>
          <p:spPr>
            <a:xfrm>
              <a:off x="3657035" y="0"/>
              <a:ext cx="609899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Shape 433"/>
            <p:cNvSpPr/>
            <p:nvPr/>
          </p:nvSpPr>
          <p:spPr>
            <a:xfrm>
              <a:off x="3048784" y="0"/>
              <a:ext cx="608257" cy="322577"/>
            </a:xfrm>
            <a:custGeom>
              <a:avLst/>
              <a:gdLst/>
              <a:ahLst/>
              <a:cxnLst/>
              <a:rect l="0" t="0" r="0" b="0"/>
              <a:pathLst>
                <a:path w="20372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Shape 434"/>
            <p:cNvSpPr/>
            <p:nvPr/>
          </p:nvSpPr>
          <p:spPr>
            <a:xfrm>
              <a:off x="2438861" y="0"/>
              <a:ext cx="609929" cy="322577"/>
            </a:xfrm>
            <a:custGeom>
              <a:avLst/>
              <a:gdLst/>
              <a:ahLst/>
              <a:cxnLst/>
              <a:rect l="0" t="0" r="0" b="0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Shape 435"/>
            <p:cNvSpPr/>
            <p:nvPr/>
          </p:nvSpPr>
          <p:spPr>
            <a:xfrm>
              <a:off x="3047936" y="321645"/>
              <a:ext cx="609899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Shape 436"/>
            <p:cNvSpPr/>
            <p:nvPr/>
          </p:nvSpPr>
          <p:spPr>
            <a:xfrm flipH="1">
              <a:off x="3658935" y="643332"/>
              <a:ext cx="609929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Shape 437"/>
            <p:cNvSpPr/>
            <p:nvPr/>
          </p:nvSpPr>
          <p:spPr>
            <a:xfrm flipH="1">
              <a:off x="1219312" y="643329"/>
              <a:ext cx="609929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8" name="Shape 438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696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39" name="Shape 43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lateral pattern">
  <p:cSld name="BLANK_2"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5" name="Shape 535"/>
          <p:cNvGrpSpPr/>
          <p:nvPr/>
        </p:nvGrpSpPr>
        <p:grpSpPr>
          <a:xfrm>
            <a:off x="6109812" y="-11"/>
            <a:ext cx="3037586" cy="5146816"/>
            <a:chOff x="6109812" y="-11"/>
            <a:chExt cx="3037586" cy="5146816"/>
          </a:xfrm>
        </p:grpSpPr>
        <p:sp>
          <p:nvSpPr>
            <p:cNvPr id="536" name="Shape 536"/>
            <p:cNvSpPr/>
            <p:nvPr/>
          </p:nvSpPr>
          <p:spPr>
            <a:xfrm>
              <a:off x="7324645" y="3539314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Shape 537"/>
            <p:cNvSpPr/>
            <p:nvPr/>
          </p:nvSpPr>
          <p:spPr>
            <a:xfrm>
              <a:off x="7324645" y="4182670"/>
              <a:ext cx="607886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Shape 538"/>
            <p:cNvSpPr/>
            <p:nvPr/>
          </p:nvSpPr>
          <p:spPr>
            <a:xfrm>
              <a:off x="7932502" y="643313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Shape 539"/>
            <p:cNvSpPr/>
            <p:nvPr/>
          </p:nvSpPr>
          <p:spPr>
            <a:xfrm>
              <a:off x="8538692" y="322534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Shape 540"/>
            <p:cNvSpPr/>
            <p:nvPr/>
          </p:nvSpPr>
          <p:spPr>
            <a:xfrm>
              <a:off x="7932502" y="1286669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Shape 541"/>
            <p:cNvSpPr/>
            <p:nvPr/>
          </p:nvSpPr>
          <p:spPr>
            <a:xfrm>
              <a:off x="7932502" y="3216737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Shape 542"/>
            <p:cNvSpPr/>
            <p:nvPr/>
          </p:nvSpPr>
          <p:spPr>
            <a:xfrm>
              <a:off x="8538692" y="3539314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Shape 543"/>
            <p:cNvSpPr/>
            <p:nvPr/>
          </p:nvSpPr>
          <p:spPr>
            <a:xfrm>
              <a:off x="7932502" y="-11"/>
              <a:ext cx="606220" cy="643356"/>
            </a:xfrm>
            <a:custGeom>
              <a:avLst/>
              <a:gdLst/>
              <a:ahLst/>
              <a:cxnLst/>
              <a:rect l="0" t="0" r="0" b="0"/>
              <a:pathLst>
                <a:path w="20372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Shape 544"/>
            <p:cNvSpPr/>
            <p:nvPr/>
          </p:nvSpPr>
          <p:spPr>
            <a:xfrm>
              <a:off x="8538692" y="-11"/>
              <a:ext cx="607856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Shape 545"/>
            <p:cNvSpPr/>
            <p:nvPr/>
          </p:nvSpPr>
          <p:spPr>
            <a:xfrm>
              <a:off x="7324645" y="3216737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Shape 546"/>
            <p:cNvSpPr/>
            <p:nvPr/>
          </p:nvSpPr>
          <p:spPr>
            <a:xfrm>
              <a:off x="6716818" y="3539314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Shape 547"/>
            <p:cNvSpPr/>
            <p:nvPr/>
          </p:nvSpPr>
          <p:spPr>
            <a:xfrm>
              <a:off x="7932502" y="322534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Shape 548"/>
            <p:cNvSpPr/>
            <p:nvPr/>
          </p:nvSpPr>
          <p:spPr>
            <a:xfrm>
              <a:off x="7932502" y="965890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Shape 549"/>
            <p:cNvSpPr/>
            <p:nvPr/>
          </p:nvSpPr>
          <p:spPr>
            <a:xfrm>
              <a:off x="7932502" y="2895958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Shape 550"/>
            <p:cNvSpPr/>
            <p:nvPr/>
          </p:nvSpPr>
          <p:spPr>
            <a:xfrm>
              <a:off x="7932492" y="3538418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Shape 551"/>
            <p:cNvSpPr/>
            <p:nvPr/>
          </p:nvSpPr>
          <p:spPr>
            <a:xfrm>
              <a:off x="6716818" y="-11"/>
              <a:ext cx="607856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Shape 552"/>
            <p:cNvSpPr/>
            <p:nvPr/>
          </p:nvSpPr>
          <p:spPr>
            <a:xfrm>
              <a:off x="6716818" y="4825993"/>
              <a:ext cx="607856" cy="320811"/>
            </a:xfrm>
            <a:custGeom>
              <a:avLst/>
              <a:gdLst/>
              <a:ahLst/>
              <a:cxnLst/>
              <a:rect l="0" t="0" r="0" b="0"/>
              <a:pathLst>
                <a:path w="20427" h="9991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Shape 553"/>
            <p:cNvSpPr/>
            <p:nvPr/>
          </p:nvSpPr>
          <p:spPr>
            <a:xfrm>
              <a:off x="7324645" y="4503448"/>
              <a:ext cx="607886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Shape 554"/>
            <p:cNvSpPr/>
            <p:nvPr/>
          </p:nvSpPr>
          <p:spPr>
            <a:xfrm>
              <a:off x="8538692" y="-11"/>
              <a:ext cx="607856" cy="643356"/>
            </a:xfrm>
            <a:custGeom>
              <a:avLst/>
              <a:gdLst/>
              <a:ahLst/>
              <a:cxnLst/>
              <a:rect l="0" t="0" r="0" b="0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Shape 555"/>
            <p:cNvSpPr/>
            <p:nvPr/>
          </p:nvSpPr>
          <p:spPr>
            <a:xfrm>
              <a:off x="8538692" y="4503448"/>
              <a:ext cx="607856" cy="643356"/>
            </a:xfrm>
            <a:custGeom>
              <a:avLst/>
              <a:gdLst/>
              <a:ahLst/>
              <a:cxnLst/>
              <a:rect l="0" t="0" r="0" b="0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Shape 556"/>
            <p:cNvSpPr/>
            <p:nvPr/>
          </p:nvSpPr>
          <p:spPr>
            <a:xfrm>
              <a:off x="7324658" y="322534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Shape 557"/>
            <p:cNvSpPr/>
            <p:nvPr/>
          </p:nvSpPr>
          <p:spPr>
            <a:xfrm>
              <a:off x="7324658" y="965890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Shape 558"/>
            <p:cNvSpPr/>
            <p:nvPr/>
          </p:nvSpPr>
          <p:spPr>
            <a:xfrm>
              <a:off x="6716831" y="965890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Shape 559"/>
            <p:cNvSpPr/>
            <p:nvPr/>
          </p:nvSpPr>
          <p:spPr>
            <a:xfrm>
              <a:off x="7324658" y="1286669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10047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Shape 560"/>
            <p:cNvSpPr/>
            <p:nvPr/>
          </p:nvSpPr>
          <p:spPr>
            <a:xfrm>
              <a:off x="7324658" y="-11"/>
              <a:ext cx="607886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Shape 561"/>
            <p:cNvSpPr/>
            <p:nvPr/>
          </p:nvSpPr>
          <p:spPr>
            <a:xfrm>
              <a:off x="8538692" y="4825993"/>
              <a:ext cx="607856" cy="320811"/>
            </a:xfrm>
            <a:custGeom>
              <a:avLst/>
              <a:gdLst/>
              <a:ahLst/>
              <a:cxnLst/>
              <a:rect l="0" t="0" r="0" b="0"/>
              <a:pathLst>
                <a:path w="20427" h="9991" extrusionOk="0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Shape 562"/>
            <p:cNvSpPr/>
            <p:nvPr/>
          </p:nvSpPr>
          <p:spPr>
            <a:xfrm>
              <a:off x="6717668" y="1930025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Shape 563"/>
            <p:cNvSpPr/>
            <p:nvPr/>
          </p:nvSpPr>
          <p:spPr>
            <a:xfrm>
              <a:off x="7325495" y="2252602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Shape 564"/>
            <p:cNvSpPr/>
            <p:nvPr/>
          </p:nvSpPr>
          <p:spPr>
            <a:xfrm>
              <a:off x="6717668" y="3216737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Shape 565"/>
            <p:cNvSpPr/>
            <p:nvPr/>
          </p:nvSpPr>
          <p:spPr>
            <a:xfrm>
              <a:off x="7933352" y="1930025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Shape 566"/>
            <p:cNvSpPr/>
            <p:nvPr/>
          </p:nvSpPr>
          <p:spPr>
            <a:xfrm>
              <a:off x="7933352" y="2573381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0" y="1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Shape 567"/>
            <p:cNvSpPr/>
            <p:nvPr/>
          </p:nvSpPr>
          <p:spPr>
            <a:xfrm>
              <a:off x="8539542" y="1608802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Shape 568"/>
            <p:cNvSpPr/>
            <p:nvPr/>
          </p:nvSpPr>
          <p:spPr>
            <a:xfrm>
              <a:off x="6109812" y="3216737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Shape 569"/>
            <p:cNvSpPr/>
            <p:nvPr/>
          </p:nvSpPr>
          <p:spPr>
            <a:xfrm>
              <a:off x="6717668" y="1609246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Shape 570"/>
            <p:cNvSpPr/>
            <p:nvPr/>
          </p:nvSpPr>
          <p:spPr>
            <a:xfrm>
              <a:off x="7325495" y="1930025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10046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1" name="Shape 57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bottom pattern">
  <p:cSld name="BLANK_2_1"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3" name="Shape 573"/>
          <p:cNvGrpSpPr/>
          <p:nvPr/>
        </p:nvGrpSpPr>
        <p:grpSpPr>
          <a:xfrm rot="10800000" flipH="1">
            <a:off x="900" y="3856775"/>
            <a:ext cx="9143992" cy="1286721"/>
            <a:chOff x="900" y="0"/>
            <a:chExt cx="9143992" cy="1286721"/>
          </a:xfrm>
        </p:grpSpPr>
        <p:sp>
          <p:nvSpPr>
            <p:cNvPr id="574" name="Shape 574"/>
            <p:cNvSpPr/>
            <p:nvPr/>
          </p:nvSpPr>
          <p:spPr>
            <a:xfrm>
              <a:off x="4878953" y="643320"/>
              <a:ext cx="609899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Shape 575"/>
            <p:cNvSpPr/>
            <p:nvPr/>
          </p:nvSpPr>
          <p:spPr>
            <a:xfrm>
              <a:off x="5488830" y="322543"/>
              <a:ext cx="608257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Shape 576"/>
            <p:cNvSpPr/>
            <p:nvPr/>
          </p:nvSpPr>
          <p:spPr>
            <a:xfrm>
              <a:off x="8536629" y="863"/>
              <a:ext cx="608257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Shape 577"/>
            <p:cNvSpPr/>
            <p:nvPr/>
          </p:nvSpPr>
          <p:spPr>
            <a:xfrm>
              <a:off x="6706973" y="322543"/>
              <a:ext cx="609899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Shape 578"/>
            <p:cNvSpPr/>
            <p:nvPr/>
          </p:nvSpPr>
          <p:spPr>
            <a:xfrm>
              <a:off x="4878953" y="0"/>
              <a:ext cx="609899" cy="643356"/>
            </a:xfrm>
            <a:custGeom>
              <a:avLst/>
              <a:gdLst/>
              <a:ahLst/>
              <a:cxnLst/>
              <a:rect l="0" t="0" r="0" b="0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Shape 579"/>
            <p:cNvSpPr/>
            <p:nvPr/>
          </p:nvSpPr>
          <p:spPr>
            <a:xfrm>
              <a:off x="5488830" y="0"/>
              <a:ext cx="608257" cy="322577"/>
            </a:xfrm>
            <a:custGeom>
              <a:avLst/>
              <a:gdLst/>
              <a:ahLst/>
              <a:cxnLst/>
              <a:rect l="0" t="0" r="0" b="0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Shape 580"/>
            <p:cNvSpPr/>
            <p:nvPr/>
          </p:nvSpPr>
          <p:spPr>
            <a:xfrm>
              <a:off x="6097065" y="0"/>
              <a:ext cx="609929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Shape 581"/>
            <p:cNvSpPr/>
            <p:nvPr/>
          </p:nvSpPr>
          <p:spPr>
            <a:xfrm>
              <a:off x="6706973" y="0"/>
              <a:ext cx="609899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Shape 582"/>
            <p:cNvSpPr/>
            <p:nvPr/>
          </p:nvSpPr>
          <p:spPr>
            <a:xfrm>
              <a:off x="7316850" y="0"/>
              <a:ext cx="609929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Shape 583"/>
            <p:cNvSpPr/>
            <p:nvPr/>
          </p:nvSpPr>
          <p:spPr>
            <a:xfrm>
              <a:off x="4878953" y="322543"/>
              <a:ext cx="609899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Shape 584"/>
            <p:cNvSpPr/>
            <p:nvPr/>
          </p:nvSpPr>
          <p:spPr>
            <a:xfrm>
              <a:off x="5488830" y="643320"/>
              <a:ext cx="608257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Shape 585"/>
            <p:cNvSpPr/>
            <p:nvPr/>
          </p:nvSpPr>
          <p:spPr>
            <a:xfrm>
              <a:off x="7926751" y="863"/>
              <a:ext cx="609899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Shape 586"/>
            <p:cNvSpPr/>
            <p:nvPr/>
          </p:nvSpPr>
          <p:spPr>
            <a:xfrm>
              <a:off x="8536629" y="321640"/>
              <a:ext cx="608257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Shape 587"/>
            <p:cNvSpPr/>
            <p:nvPr/>
          </p:nvSpPr>
          <p:spPr>
            <a:xfrm>
              <a:off x="6097065" y="322543"/>
              <a:ext cx="609929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Shape 588"/>
            <p:cNvSpPr/>
            <p:nvPr/>
          </p:nvSpPr>
          <p:spPr>
            <a:xfrm>
              <a:off x="6706962" y="643329"/>
              <a:ext cx="609929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Shape 589"/>
            <p:cNvSpPr/>
            <p:nvPr/>
          </p:nvSpPr>
          <p:spPr>
            <a:xfrm>
              <a:off x="4878953" y="0"/>
              <a:ext cx="609899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Shape 590"/>
            <p:cNvSpPr/>
            <p:nvPr/>
          </p:nvSpPr>
          <p:spPr>
            <a:xfrm>
              <a:off x="5488830" y="0"/>
              <a:ext cx="608257" cy="643356"/>
            </a:xfrm>
            <a:custGeom>
              <a:avLst/>
              <a:gdLst/>
              <a:ahLst/>
              <a:cxnLst/>
              <a:rect l="0" t="0" r="0" b="0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Shape 591"/>
            <p:cNvSpPr/>
            <p:nvPr/>
          </p:nvSpPr>
          <p:spPr>
            <a:xfrm>
              <a:off x="6097065" y="0"/>
              <a:ext cx="609929" cy="322577"/>
            </a:xfrm>
            <a:custGeom>
              <a:avLst/>
              <a:gdLst/>
              <a:ahLst/>
              <a:cxnLst/>
              <a:rect l="0" t="0" r="0" b="0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Shape 592"/>
            <p:cNvSpPr/>
            <p:nvPr/>
          </p:nvSpPr>
          <p:spPr>
            <a:xfrm>
              <a:off x="8534993" y="0"/>
              <a:ext cx="609899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Shape 593"/>
            <p:cNvSpPr/>
            <p:nvPr/>
          </p:nvSpPr>
          <p:spPr>
            <a:xfrm>
              <a:off x="7926757" y="0"/>
              <a:ext cx="608257" cy="322577"/>
            </a:xfrm>
            <a:custGeom>
              <a:avLst/>
              <a:gdLst/>
              <a:ahLst/>
              <a:cxnLst/>
              <a:rect l="0" t="0" r="0" b="0"/>
              <a:pathLst>
                <a:path w="20372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Shape 594"/>
            <p:cNvSpPr/>
            <p:nvPr/>
          </p:nvSpPr>
          <p:spPr>
            <a:xfrm>
              <a:off x="7925909" y="321643"/>
              <a:ext cx="609899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Shape 595"/>
            <p:cNvSpPr/>
            <p:nvPr/>
          </p:nvSpPr>
          <p:spPr>
            <a:xfrm flipH="1">
              <a:off x="7316858" y="643329"/>
              <a:ext cx="609929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Shape 596"/>
            <p:cNvSpPr/>
            <p:nvPr/>
          </p:nvSpPr>
          <p:spPr>
            <a:xfrm>
              <a:off x="900" y="643324"/>
              <a:ext cx="609899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Shape 597"/>
            <p:cNvSpPr/>
            <p:nvPr/>
          </p:nvSpPr>
          <p:spPr>
            <a:xfrm>
              <a:off x="610793" y="322545"/>
              <a:ext cx="608257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Shape 598"/>
            <p:cNvSpPr/>
            <p:nvPr/>
          </p:nvSpPr>
          <p:spPr>
            <a:xfrm>
              <a:off x="3658671" y="863"/>
              <a:ext cx="608257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Shape 599"/>
            <p:cNvSpPr/>
            <p:nvPr/>
          </p:nvSpPr>
          <p:spPr>
            <a:xfrm>
              <a:off x="1828968" y="322545"/>
              <a:ext cx="609899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Shape 600"/>
            <p:cNvSpPr/>
            <p:nvPr/>
          </p:nvSpPr>
          <p:spPr>
            <a:xfrm>
              <a:off x="4266922" y="321642"/>
              <a:ext cx="609929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100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Shape 601"/>
            <p:cNvSpPr/>
            <p:nvPr/>
          </p:nvSpPr>
          <p:spPr>
            <a:xfrm>
              <a:off x="900" y="0"/>
              <a:ext cx="609899" cy="643356"/>
            </a:xfrm>
            <a:custGeom>
              <a:avLst/>
              <a:gdLst/>
              <a:ahLst/>
              <a:cxnLst/>
              <a:rect l="0" t="0" r="0" b="0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Shape 602"/>
            <p:cNvSpPr/>
            <p:nvPr/>
          </p:nvSpPr>
          <p:spPr>
            <a:xfrm>
              <a:off x="610793" y="0"/>
              <a:ext cx="608257" cy="322577"/>
            </a:xfrm>
            <a:custGeom>
              <a:avLst/>
              <a:gdLst/>
              <a:ahLst/>
              <a:cxnLst/>
              <a:rect l="0" t="0" r="0" b="0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Shape 603"/>
            <p:cNvSpPr/>
            <p:nvPr/>
          </p:nvSpPr>
          <p:spPr>
            <a:xfrm>
              <a:off x="1219044" y="0"/>
              <a:ext cx="609929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Shape 604"/>
            <p:cNvSpPr/>
            <p:nvPr/>
          </p:nvSpPr>
          <p:spPr>
            <a:xfrm>
              <a:off x="1828968" y="0"/>
              <a:ext cx="609899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Shape 605"/>
            <p:cNvSpPr/>
            <p:nvPr/>
          </p:nvSpPr>
          <p:spPr>
            <a:xfrm>
              <a:off x="2438861" y="0"/>
              <a:ext cx="609929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Shape 606"/>
            <p:cNvSpPr/>
            <p:nvPr/>
          </p:nvSpPr>
          <p:spPr>
            <a:xfrm>
              <a:off x="900" y="322545"/>
              <a:ext cx="609899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Shape 607"/>
            <p:cNvSpPr/>
            <p:nvPr/>
          </p:nvSpPr>
          <p:spPr>
            <a:xfrm>
              <a:off x="610793" y="643324"/>
              <a:ext cx="608257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Shape 608"/>
            <p:cNvSpPr/>
            <p:nvPr/>
          </p:nvSpPr>
          <p:spPr>
            <a:xfrm>
              <a:off x="3048778" y="863"/>
              <a:ext cx="609899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Shape 609"/>
            <p:cNvSpPr/>
            <p:nvPr/>
          </p:nvSpPr>
          <p:spPr>
            <a:xfrm>
              <a:off x="3658671" y="321642"/>
              <a:ext cx="608257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Shape 610"/>
            <p:cNvSpPr/>
            <p:nvPr/>
          </p:nvSpPr>
          <p:spPr>
            <a:xfrm>
              <a:off x="1219044" y="322545"/>
              <a:ext cx="609929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Shape 611"/>
            <p:cNvSpPr/>
            <p:nvPr/>
          </p:nvSpPr>
          <p:spPr>
            <a:xfrm>
              <a:off x="4266922" y="863"/>
              <a:ext cx="609929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Shape 612"/>
            <p:cNvSpPr/>
            <p:nvPr/>
          </p:nvSpPr>
          <p:spPr>
            <a:xfrm>
              <a:off x="900" y="0"/>
              <a:ext cx="609899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Shape 613"/>
            <p:cNvSpPr/>
            <p:nvPr/>
          </p:nvSpPr>
          <p:spPr>
            <a:xfrm>
              <a:off x="610793" y="0"/>
              <a:ext cx="608257" cy="643356"/>
            </a:xfrm>
            <a:custGeom>
              <a:avLst/>
              <a:gdLst/>
              <a:ahLst/>
              <a:cxnLst/>
              <a:rect l="0" t="0" r="0" b="0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Shape 614"/>
            <p:cNvSpPr/>
            <p:nvPr/>
          </p:nvSpPr>
          <p:spPr>
            <a:xfrm>
              <a:off x="1219044" y="0"/>
              <a:ext cx="609929" cy="322577"/>
            </a:xfrm>
            <a:custGeom>
              <a:avLst/>
              <a:gdLst/>
              <a:ahLst/>
              <a:cxnLst/>
              <a:rect l="0" t="0" r="0" b="0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Shape 615"/>
            <p:cNvSpPr/>
            <p:nvPr/>
          </p:nvSpPr>
          <p:spPr>
            <a:xfrm>
              <a:off x="4266958" y="0"/>
              <a:ext cx="609899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Shape 616"/>
            <p:cNvSpPr/>
            <p:nvPr/>
          </p:nvSpPr>
          <p:spPr>
            <a:xfrm>
              <a:off x="3657035" y="0"/>
              <a:ext cx="609899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Shape 617"/>
            <p:cNvSpPr/>
            <p:nvPr/>
          </p:nvSpPr>
          <p:spPr>
            <a:xfrm>
              <a:off x="3048784" y="0"/>
              <a:ext cx="608257" cy="322577"/>
            </a:xfrm>
            <a:custGeom>
              <a:avLst/>
              <a:gdLst/>
              <a:ahLst/>
              <a:cxnLst/>
              <a:rect l="0" t="0" r="0" b="0"/>
              <a:pathLst>
                <a:path w="20372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Shape 618"/>
            <p:cNvSpPr/>
            <p:nvPr/>
          </p:nvSpPr>
          <p:spPr>
            <a:xfrm>
              <a:off x="2438861" y="0"/>
              <a:ext cx="609929" cy="322577"/>
            </a:xfrm>
            <a:custGeom>
              <a:avLst/>
              <a:gdLst/>
              <a:ahLst/>
              <a:cxnLst/>
              <a:rect l="0" t="0" r="0" b="0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Shape 619"/>
            <p:cNvSpPr/>
            <p:nvPr/>
          </p:nvSpPr>
          <p:spPr>
            <a:xfrm>
              <a:off x="3047936" y="321645"/>
              <a:ext cx="609899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Shape 620"/>
            <p:cNvSpPr/>
            <p:nvPr/>
          </p:nvSpPr>
          <p:spPr>
            <a:xfrm flipH="1">
              <a:off x="3658935" y="643332"/>
              <a:ext cx="609929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Shape 621"/>
            <p:cNvSpPr/>
            <p:nvPr/>
          </p:nvSpPr>
          <p:spPr>
            <a:xfrm flipH="1">
              <a:off x="1219312" y="643329"/>
              <a:ext cx="609929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2" name="Shape 6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"/>
              <a:buNone/>
              <a:defRPr sz="2400" b="1">
                <a:solidFill>
                  <a:srgbClr val="22222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320025" y="1613274"/>
            <a:ext cx="6455700" cy="29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○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■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●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○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■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5" r:id="rId3"/>
    <p:sldLayoutId id="2147483658" r:id="rId4"/>
    <p:sldLayoutId id="2147483659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4646"/>
        </a:solidFill>
        <a:effectLst/>
      </p:bgPr>
    </p:bg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Shape 627"/>
          <p:cNvSpPr txBox="1">
            <a:spLocks noGrp="1"/>
          </p:cNvSpPr>
          <p:nvPr>
            <p:ph type="ctrTitle"/>
          </p:nvPr>
        </p:nvSpPr>
        <p:spPr>
          <a:xfrm>
            <a:off x="251520" y="1707654"/>
            <a:ext cx="6694512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USC Viterbi Graduate Hackathon</a:t>
            </a:r>
            <a:endParaRPr dirty="0"/>
          </a:p>
        </p:txBody>
      </p:sp>
      <p:sp>
        <p:nvSpPr>
          <p:cNvPr id="4" name="Shape 627"/>
          <p:cNvSpPr txBox="1">
            <a:spLocks/>
          </p:cNvSpPr>
          <p:nvPr/>
        </p:nvSpPr>
        <p:spPr>
          <a:xfrm>
            <a:off x="1043608" y="4011910"/>
            <a:ext cx="5110336" cy="864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Montserrat"/>
              <a:buNone/>
              <a:tabLst/>
              <a:defRPr/>
            </a:pPr>
            <a:r>
              <a:rPr kumimoji="0" lang="en-IN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aiandra GD" pitchFamily="34" charset="0"/>
                <a:ea typeface="Montserrat"/>
                <a:cs typeface="Montserrat"/>
                <a:sym typeface="Montserrat"/>
              </a:rPr>
              <a:t>Internet</a:t>
            </a:r>
            <a:r>
              <a:rPr kumimoji="0" lang="en-IN" sz="3200" b="1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aiandra GD" pitchFamily="34" charset="0"/>
                <a:ea typeface="Montserrat"/>
                <a:cs typeface="Montserrat"/>
                <a:sym typeface="Montserrat"/>
              </a:rPr>
              <a:t> of Things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Montserrat"/>
              <a:buNone/>
              <a:tabLst/>
              <a:defRPr/>
            </a:pPr>
            <a:r>
              <a:rPr lang="en-IN" sz="3200" b="1" baseline="0" dirty="0" smtClean="0">
                <a:solidFill>
                  <a:schemeClr val="tx1"/>
                </a:solidFill>
                <a:latin typeface="Maiandra GD" pitchFamily="34" charset="0"/>
                <a:ea typeface="Montserrat"/>
                <a:cs typeface="Montserrat"/>
                <a:sym typeface="Montserrat"/>
              </a:rPr>
              <a:t>-Team 1</a:t>
            </a:r>
            <a:endParaRPr kumimoji="0" lang="en-IN" sz="3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aiandra GD" pitchFamily="34" charset="0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Shape 642"/>
          <p:cNvSpPr txBox="1">
            <a:spLocks noGrp="1"/>
          </p:cNvSpPr>
          <p:nvPr>
            <p:ph type="subTitle" idx="4294967295"/>
          </p:nvPr>
        </p:nvSpPr>
        <p:spPr>
          <a:xfrm>
            <a:off x="251520" y="51470"/>
            <a:ext cx="5832648" cy="5040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800" b="1" dirty="0" smtClean="0">
                <a:solidFill>
                  <a:schemeClr val="tx1"/>
                </a:solidFill>
                <a:latin typeface="Montserrat"/>
                <a:sym typeface="Montserrat"/>
              </a:rPr>
              <a:t>Problem</a:t>
            </a:r>
            <a:endParaRPr sz="1800" b="1" dirty="0">
              <a:solidFill>
                <a:schemeClr val="tx1"/>
              </a:solidFill>
            </a:endParaRPr>
          </a:p>
        </p:txBody>
      </p:sp>
      <p:sp>
        <p:nvSpPr>
          <p:cNvPr id="643" name="Shape 64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tx1"/>
                </a:solidFill>
              </a:rPr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 dirty="0">
              <a:solidFill>
                <a:schemeClr val="tx1"/>
              </a:solidFill>
            </a:endParaRPr>
          </a:p>
        </p:txBody>
      </p:sp>
      <p:sp>
        <p:nvSpPr>
          <p:cNvPr id="4" name="Shape 642"/>
          <p:cNvSpPr txBox="1">
            <a:spLocks/>
          </p:cNvSpPr>
          <p:nvPr/>
        </p:nvSpPr>
        <p:spPr>
          <a:xfrm>
            <a:off x="323528" y="843558"/>
            <a:ext cx="5832648" cy="3384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600"/>
              </a:spcBef>
              <a:buClr>
                <a:srgbClr val="FFC800"/>
              </a:buClr>
              <a:buSzPts val="2200"/>
            </a:pPr>
            <a:r>
              <a:rPr lang="en-IN" sz="1800" dirty="0" smtClean="0"/>
              <a:t>Given a data-set of connections established by devices on a local area network, teams will identify the kinds of devices as specifically as possible, and generate a policy to block communications that are dangerous (i.e. indicating or enabling subversion or ex-filtration attempts).</a:t>
            </a:r>
            <a:endParaRPr kumimoji="0" lang="en-IN" sz="1800" b="1" i="0" u="none" strike="noStrike" kern="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Shape 668"/>
          <p:cNvSpPr txBox="1">
            <a:spLocks noGrp="1"/>
          </p:cNvSpPr>
          <p:nvPr>
            <p:ph type="ctrTitle" idx="4294967295"/>
          </p:nvPr>
        </p:nvSpPr>
        <p:spPr>
          <a:xfrm>
            <a:off x="251520" y="123478"/>
            <a:ext cx="3795900" cy="64807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 smtClean="0">
                <a:solidFill>
                  <a:schemeClr val="tx1"/>
                </a:solidFill>
              </a:rPr>
              <a:t>Approach</a:t>
            </a:r>
            <a:endParaRPr sz="4000" dirty="0">
              <a:solidFill>
                <a:schemeClr val="tx1"/>
              </a:solidFill>
            </a:endParaRPr>
          </a:p>
        </p:txBody>
      </p:sp>
      <p:sp>
        <p:nvSpPr>
          <p:cNvPr id="683" name="Shape 6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tx1"/>
                </a:solidFill>
              </a:rPr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2915816" y="987574"/>
            <a:ext cx="2160240" cy="86409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915816" y="1059582"/>
            <a:ext cx="22322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Determine set of authorized (white-listed) and black-listed </a:t>
            </a:r>
            <a:r>
              <a:rPr lang="en-IN" dirty="0" err="1" smtClean="0">
                <a:solidFill>
                  <a:schemeClr val="bg1"/>
                </a:solidFill>
              </a:rPr>
              <a:t>IoT</a:t>
            </a:r>
            <a:r>
              <a:rPr lang="en-IN" dirty="0" smtClean="0">
                <a:solidFill>
                  <a:schemeClr val="bg1"/>
                </a:solidFill>
              </a:rPr>
              <a:t> types 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4067944" y="2571750"/>
            <a:ext cx="1604750" cy="86409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139952" y="2715766"/>
            <a:ext cx="1440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For black-listed IPs, block them   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1835696" y="2571750"/>
            <a:ext cx="1944216" cy="86409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907704" y="2643758"/>
            <a:ext cx="19442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Deploy white listed </a:t>
            </a:r>
            <a:r>
              <a:rPr lang="en-IN" dirty="0" err="1" smtClean="0">
                <a:solidFill>
                  <a:schemeClr val="bg1"/>
                </a:solidFill>
              </a:rPr>
              <a:t>IoT</a:t>
            </a:r>
            <a:r>
              <a:rPr lang="en-IN" dirty="0" smtClean="0">
                <a:solidFill>
                  <a:schemeClr val="bg1"/>
                </a:solidFill>
              </a:rPr>
              <a:t> devices and allow them through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251520" y="987574"/>
            <a:ext cx="2088232" cy="79208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51520" y="1059582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Accumulate device file (LAN) and </a:t>
            </a:r>
            <a:r>
              <a:rPr lang="en-IN" dirty="0" err="1" smtClean="0">
                <a:solidFill>
                  <a:schemeClr val="bg1"/>
                </a:solidFill>
              </a:rPr>
              <a:t>IoT</a:t>
            </a:r>
            <a:r>
              <a:rPr lang="en-IN" dirty="0" smtClean="0">
                <a:solidFill>
                  <a:schemeClr val="bg1"/>
                </a:solidFill>
              </a:rPr>
              <a:t> device file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5652120" y="987574"/>
            <a:ext cx="2160240" cy="86409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652120" y="1059582"/>
            <a:ext cx="22322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Check if IP address is known and white-listed, allow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6084168" y="2427734"/>
            <a:ext cx="2052736" cy="72008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084168" y="2499742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Else, for a new IP address, categorize into:</a:t>
            </a:r>
            <a:endParaRPr lang="en-IN" dirty="0">
              <a:solidFill>
                <a:schemeClr val="bg1"/>
              </a:solidFill>
            </a:endParaRPr>
          </a:p>
        </p:txBody>
      </p:sp>
      <p:cxnSp>
        <p:nvCxnSpPr>
          <p:cNvPr id="34" name="Elbow Connector 33"/>
          <p:cNvCxnSpPr/>
          <p:nvPr/>
        </p:nvCxnSpPr>
        <p:spPr>
          <a:xfrm rot="16200000" flipH="1">
            <a:off x="6349697" y="3341335"/>
            <a:ext cx="621070" cy="288032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804248" y="3273827"/>
            <a:ext cx="1800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dirty="0" smtClean="0">
                <a:solidFill>
                  <a:schemeClr val="tx1"/>
                </a:solidFill>
              </a:rPr>
              <a:t> </a:t>
            </a:r>
            <a:r>
              <a:rPr lang="en-IN" dirty="0" err="1" smtClean="0">
                <a:solidFill>
                  <a:schemeClr val="tx1"/>
                </a:solidFill>
              </a:rPr>
              <a:t>General_purpose</a:t>
            </a:r>
            <a:endParaRPr lang="en-IN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IN" dirty="0" smtClean="0">
                <a:solidFill>
                  <a:schemeClr val="tx1"/>
                </a:solidFill>
              </a:rPr>
              <a:t> </a:t>
            </a:r>
            <a:r>
              <a:rPr lang="en-IN" dirty="0" err="1" smtClean="0">
                <a:solidFill>
                  <a:schemeClr val="tx1"/>
                </a:solidFill>
              </a:rPr>
              <a:t>Home_appliances</a:t>
            </a:r>
            <a:endParaRPr lang="en-IN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IN" dirty="0" smtClean="0">
                <a:solidFill>
                  <a:schemeClr val="tx1"/>
                </a:solidFill>
              </a:rPr>
              <a:t> Entertainment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>
                <a:solidFill>
                  <a:schemeClr val="tx1"/>
                </a:solidFill>
              </a:rPr>
              <a:t> Health &amp; Fitness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4" name="Right Arrow 43"/>
          <p:cNvSpPr/>
          <p:nvPr/>
        </p:nvSpPr>
        <p:spPr>
          <a:xfrm>
            <a:off x="2411760" y="1347614"/>
            <a:ext cx="432048" cy="14401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Right Arrow 44"/>
          <p:cNvSpPr/>
          <p:nvPr/>
        </p:nvSpPr>
        <p:spPr>
          <a:xfrm>
            <a:off x="5148064" y="1347614"/>
            <a:ext cx="432048" cy="14401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Right Arrow 45"/>
          <p:cNvSpPr/>
          <p:nvPr/>
        </p:nvSpPr>
        <p:spPr>
          <a:xfrm rot="6917733">
            <a:off x="3156678" y="2173453"/>
            <a:ext cx="643901" cy="14424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Right Arrow 46"/>
          <p:cNvSpPr/>
          <p:nvPr/>
        </p:nvSpPr>
        <p:spPr>
          <a:xfrm rot="3628800">
            <a:off x="4111403" y="2167248"/>
            <a:ext cx="643901" cy="14424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Right Arrow 47"/>
          <p:cNvSpPr/>
          <p:nvPr/>
        </p:nvSpPr>
        <p:spPr>
          <a:xfrm rot="5400000">
            <a:off x="6660232" y="2067694"/>
            <a:ext cx="432048" cy="14401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Shape 669"/>
          <p:cNvSpPr txBox="1">
            <a:spLocks noGrp="1"/>
          </p:cNvSpPr>
          <p:nvPr>
            <p:ph type="subTitle" idx="4294967295"/>
          </p:nvPr>
        </p:nvSpPr>
        <p:spPr>
          <a:xfrm>
            <a:off x="395536" y="339502"/>
            <a:ext cx="5400600" cy="30963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tx1"/>
              </a:buClr>
              <a:buFont typeface="Wingdings" pitchFamily="2" charset="2"/>
              <a:buChar char="§"/>
            </a:pPr>
            <a:r>
              <a:rPr lang="en-IN" sz="1800" dirty="0" smtClean="0">
                <a:solidFill>
                  <a:schemeClr val="tx1"/>
                </a:solidFill>
                <a:latin typeface="+mj-lt"/>
              </a:rPr>
              <a:t> Device Research – LAN and </a:t>
            </a:r>
            <a:r>
              <a:rPr lang="en-IN" sz="1800" dirty="0" err="1" smtClean="0">
                <a:solidFill>
                  <a:schemeClr val="tx1"/>
                </a:solidFill>
                <a:latin typeface="+mj-lt"/>
              </a:rPr>
              <a:t>IoT</a:t>
            </a:r>
            <a:r>
              <a:rPr lang="en-IN" sz="1800" dirty="0" smtClean="0">
                <a:solidFill>
                  <a:schemeClr val="tx1"/>
                </a:solidFill>
                <a:latin typeface="+mj-lt"/>
              </a:rPr>
              <a:t> devices</a:t>
            </a:r>
          </a:p>
          <a:p>
            <a:pPr marL="0" indent="0">
              <a:buClr>
                <a:schemeClr val="tx1"/>
              </a:buClr>
              <a:buFont typeface="Wingdings" pitchFamily="2" charset="2"/>
              <a:buChar char="§"/>
            </a:pPr>
            <a:r>
              <a:rPr lang="en-IN" sz="1800" dirty="0" smtClean="0">
                <a:solidFill>
                  <a:schemeClr val="tx1"/>
                </a:solidFill>
                <a:latin typeface="+mj-lt"/>
              </a:rPr>
              <a:t> Dataset Generation – </a:t>
            </a:r>
          </a:p>
          <a:p>
            <a:pPr marL="0" indent="0">
              <a:buClr>
                <a:schemeClr val="tx1"/>
              </a:buClr>
              <a:buFont typeface="Wingdings" pitchFamily="2" charset="2"/>
              <a:buChar char="§"/>
            </a:pPr>
            <a:r>
              <a:rPr lang="en-IN" sz="1800" dirty="0" smtClean="0">
                <a:solidFill>
                  <a:schemeClr val="tx1"/>
                </a:solidFill>
                <a:latin typeface="+mj-lt"/>
              </a:rPr>
              <a:t> Scraping – Beautiful Soup</a:t>
            </a:r>
            <a:r>
              <a:rPr lang="en-IN" sz="1800" dirty="0" smtClean="0">
                <a:solidFill>
                  <a:schemeClr val="tx1"/>
                </a:solidFill>
                <a:latin typeface="+mj-lt"/>
              </a:rPr>
              <a:t> </a:t>
            </a:r>
          </a:p>
          <a:p>
            <a:pPr marL="0" indent="0">
              <a:buClr>
                <a:schemeClr val="tx1"/>
              </a:buClr>
              <a:buFont typeface="Wingdings" pitchFamily="2" charset="2"/>
              <a:buChar char="§"/>
            </a:pPr>
            <a:r>
              <a:rPr lang="en-IN" sz="1800" dirty="0" smtClean="0">
                <a:solidFill>
                  <a:schemeClr val="tx1"/>
                </a:solidFill>
                <a:latin typeface="+mj-lt"/>
              </a:rPr>
              <a:t> Policy Discovery and Enforcement</a:t>
            </a:r>
          </a:p>
          <a:p>
            <a:pPr marL="0" indent="0">
              <a:buClr>
                <a:schemeClr val="tx1"/>
              </a:buClr>
              <a:buFont typeface="Wingdings" pitchFamily="2" charset="2"/>
              <a:buChar char="§"/>
            </a:pPr>
            <a:r>
              <a:rPr lang="en-IN" sz="1800" dirty="0" smtClean="0">
                <a:solidFill>
                  <a:schemeClr val="tx1"/>
                </a:solidFill>
                <a:latin typeface="+mj-lt"/>
              </a:rPr>
              <a:t> User Interface</a:t>
            </a:r>
            <a:endParaRPr sz="1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70" name="Shape 670"/>
          <p:cNvSpPr/>
          <p:nvPr/>
        </p:nvSpPr>
        <p:spPr>
          <a:xfrm>
            <a:off x="7232940" y="3100648"/>
            <a:ext cx="322302" cy="307745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C8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Shape 671"/>
          <p:cNvGrpSpPr/>
          <p:nvPr/>
        </p:nvGrpSpPr>
        <p:grpSpPr>
          <a:xfrm>
            <a:off x="6832935" y="1372348"/>
            <a:ext cx="1380753" cy="1381083"/>
            <a:chOff x="6654650" y="3665275"/>
            <a:chExt cx="409100" cy="409125"/>
          </a:xfrm>
        </p:grpSpPr>
        <p:sp>
          <p:nvSpPr>
            <p:cNvPr id="672" name="Shape 672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Shape 673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Shape 674"/>
          <p:cNvGrpSpPr/>
          <p:nvPr/>
        </p:nvGrpSpPr>
        <p:grpSpPr>
          <a:xfrm rot="1057018">
            <a:off x="5502169" y="2458457"/>
            <a:ext cx="912227" cy="912336"/>
            <a:chOff x="570875" y="4322250"/>
            <a:chExt cx="443300" cy="443325"/>
          </a:xfrm>
        </p:grpSpPr>
        <p:sp>
          <p:nvSpPr>
            <p:cNvPr id="675" name="Shape 675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Shape 676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Shape 677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Shape 678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9" name="Shape 679"/>
          <p:cNvSpPr/>
          <p:nvPr/>
        </p:nvSpPr>
        <p:spPr>
          <a:xfrm rot="2466753">
            <a:off x="5881498" y="1226095"/>
            <a:ext cx="447786" cy="427561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C8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0" name="Shape 680"/>
          <p:cNvSpPr/>
          <p:nvPr/>
        </p:nvSpPr>
        <p:spPr>
          <a:xfrm rot="-1609436">
            <a:off x="6259477" y="1909225"/>
            <a:ext cx="322261" cy="307705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C8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1" name="Shape 681"/>
          <p:cNvSpPr/>
          <p:nvPr/>
        </p:nvSpPr>
        <p:spPr>
          <a:xfrm rot="2926308">
            <a:off x="8213348" y="2152989"/>
            <a:ext cx="241328" cy="230428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C8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2" name="Shape 682"/>
          <p:cNvSpPr/>
          <p:nvPr/>
        </p:nvSpPr>
        <p:spPr>
          <a:xfrm rot="-1609163">
            <a:off x="7209104" y="609346"/>
            <a:ext cx="217420" cy="207600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C8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3" name="Shape 6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tx1"/>
                </a:solidFill>
              </a:rPr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Shape 669"/>
          <p:cNvSpPr txBox="1">
            <a:spLocks noGrp="1"/>
          </p:cNvSpPr>
          <p:nvPr>
            <p:ph type="subTitle" idx="4294967295"/>
          </p:nvPr>
        </p:nvSpPr>
        <p:spPr>
          <a:xfrm>
            <a:off x="395536" y="195486"/>
            <a:ext cx="5400600" cy="6480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tx1"/>
              </a:buClr>
              <a:buNone/>
            </a:pPr>
            <a:r>
              <a:rPr lang="en-IN" sz="1800" dirty="0" smtClean="0">
                <a:solidFill>
                  <a:schemeClr val="tx1"/>
                </a:solidFill>
                <a:latin typeface="+mj-lt"/>
              </a:rPr>
              <a:t>Datasets:</a:t>
            </a:r>
            <a:endParaRPr sz="1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70" name="Shape 670"/>
          <p:cNvSpPr/>
          <p:nvPr/>
        </p:nvSpPr>
        <p:spPr>
          <a:xfrm>
            <a:off x="7232940" y="3100648"/>
            <a:ext cx="322302" cy="307745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C8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Shape 671"/>
          <p:cNvGrpSpPr/>
          <p:nvPr/>
        </p:nvGrpSpPr>
        <p:grpSpPr>
          <a:xfrm>
            <a:off x="6832935" y="1372348"/>
            <a:ext cx="1380753" cy="1381083"/>
            <a:chOff x="6654650" y="3665275"/>
            <a:chExt cx="409100" cy="409125"/>
          </a:xfrm>
        </p:grpSpPr>
        <p:sp>
          <p:nvSpPr>
            <p:cNvPr id="672" name="Shape 672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Shape 673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Shape 674"/>
          <p:cNvGrpSpPr/>
          <p:nvPr/>
        </p:nvGrpSpPr>
        <p:grpSpPr>
          <a:xfrm rot="1057018">
            <a:off x="5502169" y="2458457"/>
            <a:ext cx="912227" cy="912336"/>
            <a:chOff x="570875" y="4322250"/>
            <a:chExt cx="443300" cy="443325"/>
          </a:xfrm>
        </p:grpSpPr>
        <p:sp>
          <p:nvSpPr>
            <p:cNvPr id="675" name="Shape 675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Shape 676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Shape 677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Shape 678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9" name="Shape 679"/>
          <p:cNvSpPr/>
          <p:nvPr/>
        </p:nvSpPr>
        <p:spPr>
          <a:xfrm rot="2466753">
            <a:off x="5881498" y="1226095"/>
            <a:ext cx="447786" cy="427561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C8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0" name="Shape 680"/>
          <p:cNvSpPr/>
          <p:nvPr/>
        </p:nvSpPr>
        <p:spPr>
          <a:xfrm rot="-1609436">
            <a:off x="6259477" y="1909225"/>
            <a:ext cx="322261" cy="307705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C8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1" name="Shape 681"/>
          <p:cNvSpPr/>
          <p:nvPr/>
        </p:nvSpPr>
        <p:spPr>
          <a:xfrm rot="2926308">
            <a:off x="8213348" y="2152989"/>
            <a:ext cx="241328" cy="230428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C8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2" name="Shape 682"/>
          <p:cNvSpPr/>
          <p:nvPr/>
        </p:nvSpPr>
        <p:spPr>
          <a:xfrm rot="-1609163">
            <a:off x="7209104" y="609346"/>
            <a:ext cx="217420" cy="207600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C8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3" name="Shape 6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tx1"/>
                </a:solidFill>
              </a:rPr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 dirty="0">
              <a:solidFill>
                <a:schemeClr val="tx1"/>
              </a:solidFill>
            </a:endParaRPr>
          </a:p>
        </p:txBody>
      </p:sp>
      <p:sp>
        <p:nvSpPr>
          <p:cNvPr id="17" name="Shape 669"/>
          <p:cNvSpPr txBox="1">
            <a:spLocks/>
          </p:cNvSpPr>
          <p:nvPr/>
        </p:nvSpPr>
        <p:spPr>
          <a:xfrm>
            <a:off x="395536" y="699542"/>
            <a:ext cx="5400600" cy="3096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ts val="2200"/>
              <a:buFont typeface="Wingdings" pitchFamily="2" charset="2"/>
              <a:buChar char="§"/>
              <a:tabLst/>
              <a:defRPr/>
            </a:pPr>
            <a:r>
              <a:rPr kumimoji="0" lang="en-IN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Montserrat Light"/>
                <a:cs typeface="Montserrat Light"/>
                <a:sym typeface="Montserrat Light"/>
              </a:rPr>
              <a:t> Device LAN –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ts val="2200"/>
              <a:buFont typeface="Wingdings" pitchFamily="2" charset="2"/>
              <a:buChar char="§"/>
              <a:tabLst/>
              <a:defRPr/>
            </a:pPr>
            <a:r>
              <a:rPr lang="en-IN" sz="1800" dirty="0" smtClean="0">
                <a:solidFill>
                  <a:schemeClr val="tx1"/>
                </a:solidFill>
                <a:latin typeface="+mj-lt"/>
                <a:ea typeface="Montserrat Light"/>
                <a:cs typeface="Montserrat Light"/>
                <a:sym typeface="Montserrat Light"/>
              </a:rPr>
              <a:t> </a:t>
            </a:r>
            <a:r>
              <a:rPr lang="en-IN" sz="1800" dirty="0" err="1" smtClean="0">
                <a:solidFill>
                  <a:schemeClr val="tx1"/>
                </a:solidFill>
                <a:latin typeface="+mj-lt"/>
                <a:ea typeface="Montserrat Light"/>
                <a:cs typeface="Montserrat Light"/>
                <a:sym typeface="Montserrat Light"/>
              </a:rPr>
              <a:t>IoT</a:t>
            </a:r>
            <a:r>
              <a:rPr lang="en-IN" sz="1800" dirty="0" smtClean="0">
                <a:solidFill>
                  <a:schemeClr val="tx1"/>
                </a:solidFill>
                <a:latin typeface="+mj-lt"/>
                <a:ea typeface="Montserrat Light"/>
                <a:cs typeface="Montserrat Light"/>
                <a:sym typeface="Montserrat Light"/>
              </a:rPr>
              <a:t> data –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Shape 642"/>
          <p:cNvSpPr txBox="1">
            <a:spLocks noGrp="1"/>
          </p:cNvSpPr>
          <p:nvPr>
            <p:ph type="subTitle" idx="4294967295"/>
          </p:nvPr>
        </p:nvSpPr>
        <p:spPr>
          <a:xfrm>
            <a:off x="251520" y="51470"/>
            <a:ext cx="5832648" cy="7200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800" b="1" dirty="0" smtClean="0">
                <a:solidFill>
                  <a:schemeClr val="tx1"/>
                </a:solidFill>
                <a:latin typeface="Montserrat"/>
                <a:sym typeface="Montserrat"/>
              </a:rPr>
              <a:t>Why is our solution effective?</a:t>
            </a:r>
            <a:endParaRPr sz="1800" b="1" dirty="0">
              <a:solidFill>
                <a:schemeClr val="tx1"/>
              </a:solidFill>
            </a:endParaRPr>
          </a:p>
        </p:txBody>
      </p:sp>
      <p:sp>
        <p:nvSpPr>
          <p:cNvPr id="643" name="Shape 64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tx1"/>
                </a:solidFill>
              </a:rPr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 dirty="0">
              <a:solidFill>
                <a:schemeClr val="tx1"/>
              </a:solidFill>
            </a:endParaRPr>
          </a:p>
        </p:txBody>
      </p:sp>
      <p:sp>
        <p:nvSpPr>
          <p:cNvPr id="4" name="Shape 642"/>
          <p:cNvSpPr txBox="1">
            <a:spLocks/>
          </p:cNvSpPr>
          <p:nvPr/>
        </p:nvSpPr>
        <p:spPr>
          <a:xfrm>
            <a:off x="323528" y="699542"/>
            <a:ext cx="5832648" cy="3384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600"/>
              </a:spcBef>
              <a:buClr>
                <a:schemeClr val="tx1"/>
              </a:buClr>
              <a:buSzPts val="2200"/>
              <a:buFont typeface="Arial" pitchFamily="34" charset="0"/>
              <a:buChar char="•"/>
            </a:pPr>
            <a:r>
              <a:rPr kumimoji="0" lang="en-IN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Montserrat Light"/>
                <a:cs typeface="Montserrat Light"/>
                <a:sym typeface="Montserrat Light"/>
              </a:rPr>
              <a:t> Handles all cases</a:t>
            </a:r>
            <a:r>
              <a:rPr kumimoji="0" lang="en-IN" sz="1800" b="1" i="0" u="none" strike="noStrike" kern="0" cap="none" spc="0" normalizeH="0" noProof="0" dirty="0" smtClean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Montserrat Light"/>
                <a:ea typeface="Montserrat Light"/>
                <a:cs typeface="Montserrat Light"/>
                <a:sym typeface="Montserrat Light"/>
              </a:rPr>
              <a:t> </a:t>
            </a:r>
            <a:endParaRPr kumimoji="0" lang="en-IN" sz="1800" b="1" i="0" u="none" strike="noStrike" kern="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Shape 642"/>
          <p:cNvSpPr txBox="1">
            <a:spLocks noGrp="1"/>
          </p:cNvSpPr>
          <p:nvPr>
            <p:ph type="subTitle" idx="4294967295"/>
          </p:nvPr>
        </p:nvSpPr>
        <p:spPr>
          <a:xfrm>
            <a:off x="251520" y="51470"/>
            <a:ext cx="5832648" cy="7200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800" b="1" dirty="0" smtClean="0">
                <a:solidFill>
                  <a:schemeClr val="tx1"/>
                </a:solidFill>
                <a:latin typeface="Montserrat"/>
                <a:sym typeface="Montserrat"/>
              </a:rPr>
              <a:t>Challenges</a:t>
            </a:r>
            <a:endParaRPr sz="1800" b="1" dirty="0">
              <a:solidFill>
                <a:schemeClr val="tx1"/>
              </a:solidFill>
            </a:endParaRPr>
          </a:p>
        </p:txBody>
      </p:sp>
      <p:sp>
        <p:nvSpPr>
          <p:cNvPr id="643" name="Shape 64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tx1"/>
                </a:solidFill>
              </a:rPr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 dirty="0">
              <a:solidFill>
                <a:schemeClr val="tx1"/>
              </a:solidFill>
            </a:endParaRPr>
          </a:p>
        </p:txBody>
      </p:sp>
      <p:sp>
        <p:nvSpPr>
          <p:cNvPr id="4" name="Shape 642"/>
          <p:cNvSpPr txBox="1">
            <a:spLocks/>
          </p:cNvSpPr>
          <p:nvPr/>
        </p:nvSpPr>
        <p:spPr>
          <a:xfrm>
            <a:off x="323528" y="699542"/>
            <a:ext cx="5832648" cy="3384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600"/>
              </a:spcBef>
              <a:buClr>
                <a:schemeClr val="tx1"/>
              </a:buClr>
              <a:buSzPts val="2200"/>
              <a:buFont typeface="Arial" pitchFamily="34" charset="0"/>
              <a:buChar char="•"/>
            </a:pPr>
            <a:r>
              <a:rPr kumimoji="0" lang="en-IN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Montserrat Light"/>
                <a:cs typeface="Montserrat Light"/>
                <a:sym typeface="Montserrat Light"/>
              </a:rPr>
              <a:t> Incomplete</a:t>
            </a:r>
            <a:r>
              <a:rPr kumimoji="0" lang="en-IN" sz="1800" b="1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Montserrat Light"/>
                <a:cs typeface="Montserrat Light"/>
                <a:sym typeface="Montserrat Light"/>
              </a:rPr>
              <a:t> data – Cleaning </a:t>
            </a:r>
            <a:r>
              <a:rPr lang="en-IN" sz="1800" b="1" dirty="0" smtClean="0">
                <a:solidFill>
                  <a:schemeClr val="tx1"/>
                </a:solidFill>
                <a:latin typeface="+mj-lt"/>
                <a:ea typeface="Montserrat Light"/>
                <a:cs typeface="Montserrat Light"/>
                <a:sym typeface="Montserrat Light"/>
              </a:rPr>
              <a:t>needed</a:t>
            </a:r>
          </a:p>
          <a:p>
            <a:pPr lvl="0">
              <a:spcBef>
                <a:spcPts val="600"/>
              </a:spcBef>
              <a:buClr>
                <a:schemeClr val="tx1"/>
              </a:buClr>
              <a:buSzPts val="2200"/>
              <a:buFont typeface="Arial" pitchFamily="34" charset="0"/>
              <a:buChar char="•"/>
            </a:pPr>
            <a:r>
              <a:rPr kumimoji="0" lang="en-IN" sz="1800" b="1" i="0" u="none" strike="noStrike" kern="0" cap="none" spc="0" normalizeH="0" noProof="0" dirty="0" smtClean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Montserrat Light"/>
                <a:ea typeface="Montserrat Light"/>
                <a:cs typeface="Montserrat Light"/>
                <a:sym typeface="Montserrat Light"/>
              </a:rPr>
              <a:t> </a:t>
            </a:r>
            <a:endParaRPr kumimoji="0" lang="en-IN" sz="1800" b="1" i="0" u="none" strike="noStrike" kern="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Shape 755"/>
          <p:cNvSpPr txBox="1">
            <a:spLocks noGrp="1"/>
          </p:cNvSpPr>
          <p:nvPr>
            <p:ph type="title"/>
          </p:nvPr>
        </p:nvSpPr>
        <p:spPr>
          <a:xfrm>
            <a:off x="251520" y="198728"/>
            <a:ext cx="6912768" cy="57282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 smtClean="0"/>
              <a:t>Improvements</a:t>
            </a:r>
            <a:endParaRPr dirty="0"/>
          </a:p>
        </p:txBody>
      </p:sp>
      <p:sp>
        <p:nvSpPr>
          <p:cNvPr id="757" name="Shape 75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tx1"/>
                </a:solidFill>
              </a:rPr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 dirty="0">
              <a:solidFill>
                <a:schemeClr val="tx1"/>
              </a:solidFill>
            </a:endParaRPr>
          </a:p>
        </p:txBody>
      </p:sp>
      <p:sp>
        <p:nvSpPr>
          <p:cNvPr id="12" name="Shape 642"/>
          <p:cNvSpPr txBox="1">
            <a:spLocks/>
          </p:cNvSpPr>
          <p:nvPr/>
        </p:nvSpPr>
        <p:spPr>
          <a:xfrm>
            <a:off x="323528" y="699542"/>
            <a:ext cx="5832648" cy="3384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600"/>
              </a:spcBef>
              <a:buClr>
                <a:schemeClr val="tx1"/>
              </a:buClr>
              <a:buSzPct val="100000"/>
              <a:buFont typeface="Wingdings" pitchFamily="2" charset="2"/>
              <a:buChar char="v"/>
            </a:pPr>
            <a:r>
              <a:rPr lang="en-IN" sz="1800" b="1" dirty="0" smtClean="0">
                <a:solidFill>
                  <a:srgbClr val="434343"/>
                </a:solidFill>
                <a:latin typeface="+mj-lt"/>
                <a:ea typeface="Montserrat Light"/>
                <a:cs typeface="Montserrat Light"/>
                <a:sym typeface="Montserrat Light"/>
              </a:rPr>
              <a:t> </a:t>
            </a:r>
            <a:r>
              <a:rPr lang="en-IN" sz="1800" b="1" dirty="0" smtClean="0">
                <a:solidFill>
                  <a:srgbClr val="434343"/>
                </a:solidFill>
                <a:latin typeface="+mj-lt"/>
                <a:ea typeface="Montserrat Light"/>
                <a:cs typeface="Montserrat Light"/>
                <a:sym typeface="Montserrat Light"/>
              </a:rPr>
              <a:t>able to change device type 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Shape 853"/>
          <p:cNvSpPr txBox="1">
            <a:spLocks noGrp="1"/>
          </p:cNvSpPr>
          <p:nvPr>
            <p:ph type="title"/>
          </p:nvPr>
        </p:nvSpPr>
        <p:spPr>
          <a:xfrm>
            <a:off x="1259632" y="2047666"/>
            <a:ext cx="6455700" cy="66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>
                <a:latin typeface="Maiandra GD" pitchFamily="34" charset="0"/>
              </a:rPr>
              <a:t>THANK YOU!</a:t>
            </a:r>
            <a:endParaRPr sz="3200" dirty="0">
              <a:latin typeface="Maiandra GD" pitchFamily="34" charset="0"/>
            </a:endParaRPr>
          </a:p>
        </p:txBody>
      </p:sp>
      <p:sp>
        <p:nvSpPr>
          <p:cNvPr id="855" name="Shape 8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tx1"/>
                </a:solidFill>
              </a:rPr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art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197</Words>
  <Application>Microsoft Office PowerPoint</Application>
  <PresentationFormat>On-screen Show (16:9)</PresentationFormat>
  <Paragraphs>40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Montserrat</vt:lpstr>
      <vt:lpstr>Maiandra GD</vt:lpstr>
      <vt:lpstr>Montserrat Light</vt:lpstr>
      <vt:lpstr>Wingdings</vt:lpstr>
      <vt:lpstr>Montserrat ExtraBold</vt:lpstr>
      <vt:lpstr>Wart template</vt:lpstr>
      <vt:lpstr>USC Viterbi Graduate Hackathon</vt:lpstr>
      <vt:lpstr>Slide 2</vt:lpstr>
      <vt:lpstr>Approach</vt:lpstr>
      <vt:lpstr>Slide 4</vt:lpstr>
      <vt:lpstr>Slide 5</vt:lpstr>
      <vt:lpstr>Slide 6</vt:lpstr>
      <vt:lpstr>Slide 7</vt:lpstr>
      <vt:lpstr>Improvements</vt:lpstr>
      <vt:lpstr>THANK YOU!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USC Viterbi Graduate Hackathon</dc:title>
  <cp:lastModifiedBy>HariniS</cp:lastModifiedBy>
  <cp:revision>36</cp:revision>
  <dcterms:modified xsi:type="dcterms:W3CDTF">2018-04-08T09:58:00Z</dcterms:modified>
</cp:coreProperties>
</file>