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7" r:id="rId3"/>
    <p:sldId id="268" r:id="rId4"/>
    <p:sldId id="269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vankarmanali6@gmail.com" userId="421d62a3db7aca3e" providerId="LiveId" clId="{FB2A7DFC-AD4C-C149-9D7D-1BD0A0354CD8}"/>
    <pc:docChg chg="custSel addSld delSld modSld sldOrd">
      <pc:chgData name="malvankarmanali6@gmail.com" userId="421d62a3db7aca3e" providerId="LiveId" clId="{FB2A7DFC-AD4C-C149-9D7D-1BD0A0354CD8}" dt="2025-06-09T15:50:08.122" v="355" actId="14100"/>
      <pc:docMkLst>
        <pc:docMk/>
      </pc:docMkLst>
      <pc:sldChg chg="modSp">
        <pc:chgData name="malvankarmanali6@gmail.com" userId="421d62a3db7aca3e" providerId="LiveId" clId="{FB2A7DFC-AD4C-C149-9D7D-1BD0A0354CD8}" dt="2025-06-09T15:50:08.122" v="355" actId="14100"/>
        <pc:sldMkLst>
          <pc:docMk/>
          <pc:sldMk cId="2705289743" sldId="265"/>
        </pc:sldMkLst>
        <pc:spChg chg="mod">
          <ac:chgData name="malvankarmanali6@gmail.com" userId="421d62a3db7aca3e" providerId="LiveId" clId="{FB2A7DFC-AD4C-C149-9D7D-1BD0A0354CD8}" dt="2025-06-09T15:50:08.122" v="355" actId="14100"/>
          <ac:spMkLst>
            <pc:docMk/>
            <pc:sldMk cId="2705289743" sldId="265"/>
            <ac:spMk id="3" creationId="{00000000-0000-0000-0000-000000000000}"/>
          </ac:spMkLst>
        </pc:spChg>
      </pc:sldChg>
      <pc:sldChg chg="addSp delSp modSp">
        <pc:chgData name="malvankarmanali6@gmail.com" userId="421d62a3db7aca3e" providerId="LiveId" clId="{FB2A7DFC-AD4C-C149-9D7D-1BD0A0354CD8}" dt="2025-06-09T15:06:57.379" v="11" actId="14100"/>
        <pc:sldMkLst>
          <pc:docMk/>
          <pc:sldMk cId="4251131870" sldId="268"/>
        </pc:sldMkLst>
        <pc:spChg chg="del">
          <ac:chgData name="malvankarmanali6@gmail.com" userId="421d62a3db7aca3e" providerId="LiveId" clId="{FB2A7DFC-AD4C-C149-9D7D-1BD0A0354CD8}" dt="2025-06-09T15:06:18.854" v="0" actId="478"/>
          <ac:spMkLst>
            <pc:docMk/>
            <pc:sldMk cId="4251131870" sldId="268"/>
            <ac:spMk id="2" creationId="{00000000-0000-0000-0000-000000000000}"/>
          </ac:spMkLst>
        </pc:spChg>
        <pc:spChg chg="del">
          <ac:chgData name="malvankarmanali6@gmail.com" userId="421d62a3db7aca3e" providerId="LiveId" clId="{FB2A7DFC-AD4C-C149-9D7D-1BD0A0354CD8}" dt="2025-06-09T15:06:31.144" v="1" actId="931"/>
          <ac:spMkLst>
            <pc:docMk/>
            <pc:sldMk cId="4251131870" sldId="268"/>
            <ac:spMk id="3" creationId="{00000000-0000-0000-0000-000000000000}"/>
          </ac:spMkLst>
        </pc:spChg>
        <pc:picChg chg="add mod ord">
          <ac:chgData name="malvankarmanali6@gmail.com" userId="421d62a3db7aca3e" providerId="LiveId" clId="{FB2A7DFC-AD4C-C149-9D7D-1BD0A0354CD8}" dt="2025-06-09T15:06:57.379" v="11" actId="14100"/>
          <ac:picMkLst>
            <pc:docMk/>
            <pc:sldMk cId="4251131870" sldId="268"/>
            <ac:picMk id="4" creationId="{A1E47B26-81D6-7FCB-CD8F-534087424FF8}"/>
          </ac:picMkLst>
        </pc:picChg>
      </pc:sldChg>
      <pc:sldChg chg="addSp modSp">
        <pc:chgData name="malvankarmanali6@gmail.com" userId="421d62a3db7aca3e" providerId="LiveId" clId="{FB2A7DFC-AD4C-C149-9D7D-1BD0A0354CD8}" dt="2025-06-09T15:16:18.767" v="97" actId="14100"/>
        <pc:sldMkLst>
          <pc:docMk/>
          <pc:sldMk cId="1627476907" sldId="269"/>
        </pc:sldMkLst>
        <pc:spChg chg="mod">
          <ac:chgData name="malvankarmanali6@gmail.com" userId="421d62a3db7aca3e" providerId="LiveId" clId="{FB2A7DFC-AD4C-C149-9D7D-1BD0A0354CD8}" dt="2025-06-09T15:15:05.100" v="87" actId="20577"/>
          <ac:spMkLst>
            <pc:docMk/>
            <pc:sldMk cId="1627476907" sldId="269"/>
            <ac:spMk id="2" creationId="{00000000-0000-0000-0000-000000000000}"/>
          </ac:spMkLst>
        </pc:spChg>
        <pc:spChg chg="mod">
          <ac:chgData name="malvankarmanali6@gmail.com" userId="421d62a3db7aca3e" providerId="LiveId" clId="{FB2A7DFC-AD4C-C149-9D7D-1BD0A0354CD8}" dt="2025-06-09T15:16:14.305" v="96" actId="14100"/>
          <ac:spMkLst>
            <pc:docMk/>
            <pc:sldMk cId="1627476907" sldId="269"/>
            <ac:spMk id="3" creationId="{00000000-0000-0000-0000-000000000000}"/>
          </ac:spMkLst>
        </pc:spChg>
        <pc:picChg chg="add mod">
          <ac:chgData name="malvankarmanali6@gmail.com" userId="421d62a3db7aca3e" providerId="LiveId" clId="{FB2A7DFC-AD4C-C149-9D7D-1BD0A0354CD8}" dt="2025-06-09T15:16:18.767" v="97" actId="14100"/>
          <ac:picMkLst>
            <pc:docMk/>
            <pc:sldMk cId="1627476907" sldId="269"/>
            <ac:picMk id="4" creationId="{2B40A404-789A-FE4E-F963-85992B22F82C}"/>
          </ac:picMkLst>
        </pc:picChg>
      </pc:sldChg>
      <pc:sldChg chg="modSp del ord">
        <pc:chgData name="malvankarmanali6@gmail.com" userId="421d62a3db7aca3e" providerId="LiveId" clId="{FB2A7DFC-AD4C-C149-9D7D-1BD0A0354CD8}" dt="2025-06-09T15:21:34.848" v="157" actId="2696"/>
        <pc:sldMkLst>
          <pc:docMk/>
          <pc:sldMk cId="347477487" sldId="270"/>
        </pc:sldMkLst>
        <pc:spChg chg="mod">
          <ac:chgData name="malvankarmanali6@gmail.com" userId="421d62a3db7aca3e" providerId="LiveId" clId="{FB2A7DFC-AD4C-C149-9D7D-1BD0A0354CD8}" dt="2025-06-09T15:19:29.053" v="147" actId="12"/>
          <ac:spMkLst>
            <pc:docMk/>
            <pc:sldMk cId="347477487" sldId="270"/>
            <ac:spMk id="3" creationId="{00000000-0000-0000-0000-000000000000}"/>
          </ac:spMkLst>
        </pc:spChg>
      </pc:sldChg>
      <pc:sldChg chg="delSp modSp new del mod modClrScheme chgLayout">
        <pc:chgData name="malvankarmanali6@gmail.com" userId="421d62a3db7aca3e" providerId="LiveId" clId="{FB2A7DFC-AD4C-C149-9D7D-1BD0A0354CD8}" dt="2025-06-09T15:27:38.569" v="209" actId="2696"/>
        <pc:sldMkLst>
          <pc:docMk/>
          <pc:sldMk cId="1899025958" sldId="270"/>
        </pc:sldMkLst>
        <pc:spChg chg="mod ord">
          <ac:chgData name="malvankarmanali6@gmail.com" userId="421d62a3db7aca3e" providerId="LiveId" clId="{FB2A7DFC-AD4C-C149-9D7D-1BD0A0354CD8}" dt="2025-06-09T15:22:00.616" v="161" actId="22"/>
          <ac:spMkLst>
            <pc:docMk/>
            <pc:sldMk cId="1899025958" sldId="270"/>
            <ac:spMk id="2" creationId="{84262824-AA7B-5FEF-6DC9-709CE06CC3B5}"/>
          </ac:spMkLst>
        </pc:spChg>
        <pc:spChg chg="del mod ord">
          <ac:chgData name="malvankarmanali6@gmail.com" userId="421d62a3db7aca3e" providerId="LiveId" clId="{FB2A7DFC-AD4C-C149-9D7D-1BD0A0354CD8}" dt="2025-06-09T15:21:51.038" v="160" actId="478"/>
          <ac:spMkLst>
            <pc:docMk/>
            <pc:sldMk cId="1899025958" sldId="270"/>
            <ac:spMk id="3" creationId="{35842943-DFB9-A02F-B805-5D4354AA49C8}"/>
          </ac:spMkLst>
        </pc:spChg>
      </pc:sldChg>
      <pc:sldChg chg="addSp delSp modSp new">
        <pc:chgData name="malvankarmanali6@gmail.com" userId="421d62a3db7aca3e" providerId="LiveId" clId="{FB2A7DFC-AD4C-C149-9D7D-1BD0A0354CD8}" dt="2025-06-09T15:30:58.574" v="219" actId="1076"/>
        <pc:sldMkLst>
          <pc:docMk/>
          <pc:sldMk cId="307308971" sldId="271"/>
        </pc:sldMkLst>
        <pc:spChg chg="mod">
          <ac:chgData name="malvankarmanali6@gmail.com" userId="421d62a3db7aca3e" providerId="LiveId" clId="{FB2A7DFC-AD4C-C149-9D7D-1BD0A0354CD8}" dt="2025-06-09T15:27:55.193" v="210" actId="20577"/>
          <ac:spMkLst>
            <pc:docMk/>
            <pc:sldMk cId="307308971" sldId="271"/>
            <ac:spMk id="2" creationId="{FDF81A8C-10F7-B70D-BFDA-CB36ED488FA5}"/>
          </ac:spMkLst>
        </pc:spChg>
        <pc:spChg chg="del">
          <ac:chgData name="malvankarmanali6@gmail.com" userId="421d62a3db7aca3e" providerId="LiveId" clId="{FB2A7DFC-AD4C-C149-9D7D-1BD0A0354CD8}" dt="2025-06-09T15:23:47.206" v="170" actId="478"/>
          <ac:spMkLst>
            <pc:docMk/>
            <pc:sldMk cId="307308971" sldId="271"/>
            <ac:spMk id="3" creationId="{C2C0E840-4195-289B-48EA-C8C8229DB7FA}"/>
          </ac:spMkLst>
        </pc:spChg>
        <pc:picChg chg="add del mod">
          <ac:chgData name="malvankarmanali6@gmail.com" userId="421d62a3db7aca3e" providerId="LiveId" clId="{FB2A7DFC-AD4C-C149-9D7D-1BD0A0354CD8}" dt="2025-06-09T15:30:23.363" v="212" actId="478"/>
          <ac:picMkLst>
            <pc:docMk/>
            <pc:sldMk cId="307308971" sldId="271"/>
            <ac:picMk id="4" creationId="{86D9D774-D768-BF54-F3E9-B7CF1FDA750C}"/>
          </ac:picMkLst>
        </pc:picChg>
        <pc:picChg chg="add mod">
          <ac:chgData name="malvankarmanali6@gmail.com" userId="421d62a3db7aca3e" providerId="LiveId" clId="{FB2A7DFC-AD4C-C149-9D7D-1BD0A0354CD8}" dt="2025-06-09T15:30:58.574" v="219" actId="1076"/>
          <ac:picMkLst>
            <pc:docMk/>
            <pc:sldMk cId="307308971" sldId="271"/>
            <ac:picMk id="5" creationId="{AE21C301-601C-2B64-397E-1C991087D105}"/>
          </ac:picMkLst>
        </pc:picChg>
      </pc:sldChg>
      <pc:sldChg chg="delSp modSp new del mod modClrScheme chgLayout">
        <pc:chgData name="malvankarmanali6@gmail.com" userId="421d62a3db7aca3e" providerId="LiveId" clId="{FB2A7DFC-AD4C-C149-9D7D-1BD0A0354CD8}" dt="2025-06-09T15:21:32.645" v="156" actId="2696"/>
        <pc:sldMkLst>
          <pc:docMk/>
          <pc:sldMk cId="1300549027" sldId="271"/>
        </pc:sldMkLst>
        <pc:spChg chg="mod ord">
          <ac:chgData name="malvankarmanali6@gmail.com" userId="421d62a3db7aca3e" providerId="LiveId" clId="{FB2A7DFC-AD4C-C149-9D7D-1BD0A0354CD8}" dt="2025-06-09T15:20:45.511" v="154" actId="14100"/>
          <ac:spMkLst>
            <pc:docMk/>
            <pc:sldMk cId="1300549027" sldId="271"/>
            <ac:spMk id="2" creationId="{63AB2DF1-5D56-4E54-DC10-A067F96EE3D5}"/>
          </ac:spMkLst>
        </pc:spChg>
        <pc:spChg chg="del mod ord">
          <ac:chgData name="malvankarmanali6@gmail.com" userId="421d62a3db7aca3e" providerId="LiveId" clId="{FB2A7DFC-AD4C-C149-9D7D-1BD0A0354CD8}" dt="2025-06-09T15:20:29.186" v="151" actId="478"/>
          <ac:spMkLst>
            <pc:docMk/>
            <pc:sldMk cId="1300549027" sldId="271"/>
            <ac:spMk id="3" creationId="{768AD8DC-419C-8F9A-32CB-A3E322219DFF}"/>
          </ac:spMkLst>
        </pc:spChg>
      </pc:sldChg>
      <pc:sldChg chg="addSp delSp modSp new">
        <pc:chgData name="malvankarmanali6@gmail.com" userId="421d62a3db7aca3e" providerId="LiveId" clId="{FB2A7DFC-AD4C-C149-9D7D-1BD0A0354CD8}" dt="2025-06-09T15:42:58.139" v="298" actId="113"/>
        <pc:sldMkLst>
          <pc:docMk/>
          <pc:sldMk cId="2718924645" sldId="272"/>
        </pc:sldMkLst>
        <pc:spChg chg="mod">
          <ac:chgData name="malvankarmanali6@gmail.com" userId="421d62a3db7aca3e" providerId="LiveId" clId="{FB2A7DFC-AD4C-C149-9D7D-1BD0A0354CD8}" dt="2025-06-09T15:42:58.139" v="298" actId="113"/>
          <ac:spMkLst>
            <pc:docMk/>
            <pc:sldMk cId="2718924645" sldId="272"/>
            <ac:spMk id="2" creationId="{96484CF7-5BB6-D9BA-34E0-E82106AAD171}"/>
          </ac:spMkLst>
        </pc:spChg>
        <pc:spChg chg="del">
          <ac:chgData name="malvankarmanali6@gmail.com" userId="421d62a3db7aca3e" providerId="LiveId" clId="{FB2A7DFC-AD4C-C149-9D7D-1BD0A0354CD8}" dt="2025-06-09T15:31:06.111" v="220" actId="478"/>
          <ac:spMkLst>
            <pc:docMk/>
            <pc:sldMk cId="2718924645" sldId="272"/>
            <ac:spMk id="3" creationId="{8D710ED8-E8F2-2E6D-DA82-A0DF27445574}"/>
          </ac:spMkLst>
        </pc:spChg>
        <pc:picChg chg="add del mod">
          <ac:chgData name="malvankarmanali6@gmail.com" userId="421d62a3db7aca3e" providerId="LiveId" clId="{FB2A7DFC-AD4C-C149-9D7D-1BD0A0354CD8}" dt="2025-06-09T15:34:55.318" v="242" actId="478"/>
          <ac:picMkLst>
            <pc:docMk/>
            <pc:sldMk cId="2718924645" sldId="272"/>
            <ac:picMk id="4" creationId="{4A70F3AB-4EFB-9ED7-150F-1E719CD5FD7C}"/>
          </ac:picMkLst>
        </pc:picChg>
        <pc:picChg chg="add mod">
          <ac:chgData name="malvankarmanali6@gmail.com" userId="421d62a3db7aca3e" providerId="LiveId" clId="{FB2A7DFC-AD4C-C149-9D7D-1BD0A0354CD8}" dt="2025-06-09T15:35:19.256" v="250" actId="1076"/>
          <ac:picMkLst>
            <pc:docMk/>
            <pc:sldMk cId="2718924645" sldId="272"/>
            <ac:picMk id="5" creationId="{892AD322-C26F-1697-A9F8-1CC69DCAA656}"/>
          </ac:picMkLst>
        </pc:picChg>
      </pc:sldChg>
      <pc:sldChg chg="addSp delSp modSp new">
        <pc:chgData name="malvankarmanali6@gmail.com" userId="421d62a3db7aca3e" providerId="LiveId" clId="{FB2A7DFC-AD4C-C149-9D7D-1BD0A0354CD8}" dt="2025-06-09T15:43:12.085" v="299" actId="113"/>
        <pc:sldMkLst>
          <pc:docMk/>
          <pc:sldMk cId="236593908" sldId="273"/>
        </pc:sldMkLst>
        <pc:spChg chg="mod">
          <ac:chgData name="malvankarmanali6@gmail.com" userId="421d62a3db7aca3e" providerId="LiveId" clId="{FB2A7DFC-AD4C-C149-9D7D-1BD0A0354CD8}" dt="2025-06-09T15:43:12.085" v="299" actId="113"/>
          <ac:spMkLst>
            <pc:docMk/>
            <pc:sldMk cId="236593908" sldId="273"/>
            <ac:spMk id="2" creationId="{F552C032-C1DE-4CC3-363C-16835C75559C}"/>
          </ac:spMkLst>
        </pc:spChg>
        <pc:spChg chg="del">
          <ac:chgData name="malvankarmanali6@gmail.com" userId="421d62a3db7aca3e" providerId="LiveId" clId="{FB2A7DFC-AD4C-C149-9D7D-1BD0A0354CD8}" dt="2025-06-09T15:33:37.336" v="236" actId="478"/>
          <ac:spMkLst>
            <pc:docMk/>
            <pc:sldMk cId="236593908" sldId="273"/>
            <ac:spMk id="3" creationId="{740E05E2-D1F0-217D-2C82-009C2E698360}"/>
          </ac:spMkLst>
        </pc:spChg>
        <pc:picChg chg="add del mod">
          <ac:chgData name="malvankarmanali6@gmail.com" userId="421d62a3db7aca3e" providerId="LiveId" clId="{FB2A7DFC-AD4C-C149-9D7D-1BD0A0354CD8}" dt="2025-06-09T15:35:31.248" v="251" actId="478"/>
          <ac:picMkLst>
            <pc:docMk/>
            <pc:sldMk cId="236593908" sldId="273"/>
            <ac:picMk id="4" creationId="{031517D3-C4A2-5BC4-A6BE-D2DB2EEA7983}"/>
          </ac:picMkLst>
        </pc:picChg>
        <pc:picChg chg="add mod">
          <ac:chgData name="malvankarmanali6@gmail.com" userId="421d62a3db7aca3e" providerId="LiveId" clId="{FB2A7DFC-AD4C-C149-9D7D-1BD0A0354CD8}" dt="2025-06-09T15:37:37.191" v="262" actId="14100"/>
          <ac:picMkLst>
            <pc:docMk/>
            <pc:sldMk cId="236593908" sldId="273"/>
            <ac:picMk id="5" creationId="{7787EFC6-FE9F-B237-4384-57FCD5568DC3}"/>
          </ac:picMkLst>
        </pc:picChg>
      </pc:sldChg>
      <pc:sldChg chg="addSp delSp modSp new">
        <pc:chgData name="malvankarmanali6@gmail.com" userId="421d62a3db7aca3e" providerId="LiveId" clId="{FB2A7DFC-AD4C-C149-9D7D-1BD0A0354CD8}" dt="2025-06-09T15:43:42.032" v="306" actId="20577"/>
        <pc:sldMkLst>
          <pc:docMk/>
          <pc:sldMk cId="3745822015" sldId="274"/>
        </pc:sldMkLst>
        <pc:spChg chg="mod">
          <ac:chgData name="malvankarmanali6@gmail.com" userId="421d62a3db7aca3e" providerId="LiveId" clId="{FB2A7DFC-AD4C-C149-9D7D-1BD0A0354CD8}" dt="2025-06-09T15:43:42.032" v="306" actId="20577"/>
          <ac:spMkLst>
            <pc:docMk/>
            <pc:sldMk cId="3745822015" sldId="274"/>
            <ac:spMk id="2" creationId="{68676B43-6A12-A0CC-7C5D-79969EDA9587}"/>
          </ac:spMkLst>
        </pc:spChg>
        <pc:spChg chg="del">
          <ac:chgData name="malvankarmanali6@gmail.com" userId="421d62a3db7aca3e" providerId="LiveId" clId="{FB2A7DFC-AD4C-C149-9D7D-1BD0A0354CD8}" dt="2025-06-09T15:37:46.358" v="264" actId="478"/>
          <ac:spMkLst>
            <pc:docMk/>
            <pc:sldMk cId="3745822015" sldId="274"/>
            <ac:spMk id="3" creationId="{21847BF7-FDEE-51EC-9612-3C30747C08E3}"/>
          </ac:spMkLst>
        </pc:spChg>
        <pc:picChg chg="add mod">
          <ac:chgData name="malvankarmanali6@gmail.com" userId="421d62a3db7aca3e" providerId="LiveId" clId="{FB2A7DFC-AD4C-C149-9D7D-1BD0A0354CD8}" dt="2025-06-09T15:38:03.172" v="269" actId="1076"/>
          <ac:picMkLst>
            <pc:docMk/>
            <pc:sldMk cId="3745822015" sldId="274"/>
            <ac:picMk id="4" creationId="{91C1F05C-2C9E-060C-EB26-390C99054C15}"/>
          </ac:picMkLst>
        </pc:picChg>
      </pc:sldChg>
      <pc:sldChg chg="modSp new mod modClrScheme chgLayout">
        <pc:chgData name="malvankarmanali6@gmail.com" userId="421d62a3db7aca3e" providerId="LiveId" clId="{FB2A7DFC-AD4C-C149-9D7D-1BD0A0354CD8}" dt="2025-06-09T15:46:18.268" v="314" actId="14100"/>
        <pc:sldMkLst>
          <pc:docMk/>
          <pc:sldMk cId="429980942" sldId="275"/>
        </pc:sldMkLst>
        <pc:spChg chg="mod ord">
          <ac:chgData name="malvankarmanali6@gmail.com" userId="421d62a3db7aca3e" providerId="LiveId" clId="{FB2A7DFC-AD4C-C149-9D7D-1BD0A0354CD8}" dt="2025-06-09T15:46:18.268" v="314" actId="14100"/>
          <ac:spMkLst>
            <pc:docMk/>
            <pc:sldMk cId="429980942" sldId="275"/>
            <ac:spMk id="2" creationId="{03D2891C-5CD1-4052-AFC2-8B100BA0BB2C}"/>
          </ac:spMkLst>
        </pc:spChg>
        <pc:spChg chg="mod ord">
          <ac:chgData name="malvankarmanali6@gmail.com" userId="421d62a3db7aca3e" providerId="LiveId" clId="{FB2A7DFC-AD4C-C149-9D7D-1BD0A0354CD8}" dt="2025-06-09T15:45:47.921" v="311" actId="255"/>
          <ac:spMkLst>
            <pc:docMk/>
            <pc:sldMk cId="429980942" sldId="275"/>
            <ac:spMk id="3" creationId="{BE16AB32-F78D-789C-0A63-F6CB6DEF7F32}"/>
          </ac:spMkLst>
        </pc:spChg>
      </pc:sldChg>
      <pc:sldChg chg="modSp new">
        <pc:chgData name="malvankarmanali6@gmail.com" userId="421d62a3db7aca3e" providerId="LiveId" clId="{FB2A7DFC-AD4C-C149-9D7D-1BD0A0354CD8}" dt="2025-06-09T15:48:45.599" v="343" actId="1076"/>
        <pc:sldMkLst>
          <pc:docMk/>
          <pc:sldMk cId="3344523093" sldId="276"/>
        </pc:sldMkLst>
        <pc:spChg chg="mod">
          <ac:chgData name="malvankarmanali6@gmail.com" userId="421d62a3db7aca3e" providerId="LiveId" clId="{FB2A7DFC-AD4C-C149-9D7D-1BD0A0354CD8}" dt="2025-06-09T15:48:45.599" v="343" actId="1076"/>
          <ac:spMkLst>
            <pc:docMk/>
            <pc:sldMk cId="3344523093" sldId="276"/>
            <ac:spMk id="2" creationId="{B68198C4-C42C-74F8-F94D-AD3C50BB7CCB}"/>
          </ac:spMkLst>
        </pc:spChg>
        <pc:spChg chg="mod">
          <ac:chgData name="malvankarmanali6@gmail.com" userId="421d62a3db7aca3e" providerId="LiveId" clId="{FB2A7DFC-AD4C-C149-9D7D-1BD0A0354CD8}" dt="2025-06-09T15:48:27.100" v="334" actId="20577"/>
          <ac:spMkLst>
            <pc:docMk/>
            <pc:sldMk cId="3344523093" sldId="276"/>
            <ac:spMk id="3" creationId="{8AD962AA-9844-4D6F-640D-96A8D3A98A3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1D05EB-632A-45F9-AAEC-C82FCACBA5C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91C99BB-EECF-4B56-9D37-606247B7FA93}">
      <dgm:prSet/>
      <dgm:spPr/>
      <dgm:t>
        <a:bodyPr/>
        <a:lstStyle/>
        <a:p>
          <a:r>
            <a:rPr lang="en-GB"/>
            <a:t>Pandas</a:t>
          </a:r>
          <a:endParaRPr lang="en-US"/>
        </a:p>
      </dgm:t>
    </dgm:pt>
    <dgm:pt modelId="{C0741134-1163-4C39-ACA8-D553546E6462}" type="parTrans" cxnId="{FCD5527C-504A-47C7-9A0E-5658452CDDF7}">
      <dgm:prSet/>
      <dgm:spPr/>
      <dgm:t>
        <a:bodyPr/>
        <a:lstStyle/>
        <a:p>
          <a:endParaRPr lang="en-US"/>
        </a:p>
      </dgm:t>
    </dgm:pt>
    <dgm:pt modelId="{75796DEC-B575-43E9-AF05-BAA8F6FEEA88}" type="sibTrans" cxnId="{FCD5527C-504A-47C7-9A0E-5658452CDDF7}">
      <dgm:prSet/>
      <dgm:spPr/>
      <dgm:t>
        <a:bodyPr/>
        <a:lstStyle/>
        <a:p>
          <a:endParaRPr lang="en-US"/>
        </a:p>
      </dgm:t>
    </dgm:pt>
    <dgm:pt modelId="{CE0027D7-E69B-4BD3-9612-52D5F9C2F7DF}">
      <dgm:prSet/>
      <dgm:spPr/>
      <dgm:t>
        <a:bodyPr/>
        <a:lstStyle/>
        <a:p>
          <a:r>
            <a:rPr lang="en-GB"/>
            <a:t>Matplotlib</a:t>
          </a:r>
          <a:endParaRPr lang="en-US"/>
        </a:p>
      </dgm:t>
    </dgm:pt>
    <dgm:pt modelId="{5DCC334C-CC0A-49CA-8E78-5003C9B0DFB0}" type="parTrans" cxnId="{2F94A421-10C6-4443-AF3F-3CAAE0289020}">
      <dgm:prSet/>
      <dgm:spPr/>
      <dgm:t>
        <a:bodyPr/>
        <a:lstStyle/>
        <a:p>
          <a:endParaRPr lang="en-US"/>
        </a:p>
      </dgm:t>
    </dgm:pt>
    <dgm:pt modelId="{6F34AAEC-6E0B-4608-AE20-057E81D5EBFA}" type="sibTrans" cxnId="{2F94A421-10C6-4443-AF3F-3CAAE0289020}">
      <dgm:prSet/>
      <dgm:spPr/>
      <dgm:t>
        <a:bodyPr/>
        <a:lstStyle/>
        <a:p>
          <a:endParaRPr lang="en-US"/>
        </a:p>
      </dgm:t>
    </dgm:pt>
    <dgm:pt modelId="{F96605A8-A21C-44B3-808A-A457AA21FA79}">
      <dgm:prSet/>
      <dgm:spPr/>
      <dgm:t>
        <a:bodyPr/>
        <a:lstStyle/>
        <a:p>
          <a:r>
            <a:rPr lang="en-GB"/>
            <a:t>Seaborn </a:t>
          </a:r>
          <a:endParaRPr lang="en-US"/>
        </a:p>
      </dgm:t>
    </dgm:pt>
    <dgm:pt modelId="{C4B6CAEA-8F6E-4FAB-8831-075B099E414E}" type="parTrans" cxnId="{CCB69803-89B8-4183-A4D0-F2AB57C0D5DA}">
      <dgm:prSet/>
      <dgm:spPr/>
      <dgm:t>
        <a:bodyPr/>
        <a:lstStyle/>
        <a:p>
          <a:endParaRPr lang="en-US"/>
        </a:p>
      </dgm:t>
    </dgm:pt>
    <dgm:pt modelId="{3121ACC1-1FD0-4164-BBB3-327C2222211F}" type="sibTrans" cxnId="{CCB69803-89B8-4183-A4D0-F2AB57C0D5DA}">
      <dgm:prSet/>
      <dgm:spPr/>
      <dgm:t>
        <a:bodyPr/>
        <a:lstStyle/>
        <a:p>
          <a:endParaRPr lang="en-US"/>
        </a:p>
      </dgm:t>
    </dgm:pt>
    <dgm:pt modelId="{B4590E8A-ECB2-984B-AE06-7E5F807CC599}" type="pres">
      <dgm:prSet presAssocID="{551D05EB-632A-45F9-AAEC-C82FCACBA5C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352EF2-3C27-9742-A105-F7C66B15BD79}" type="pres">
      <dgm:prSet presAssocID="{B91C99BB-EECF-4B56-9D37-606247B7FA93}" presName="hierRoot1" presStyleCnt="0"/>
      <dgm:spPr/>
    </dgm:pt>
    <dgm:pt modelId="{B226D52E-B821-8540-BB00-040FE3F64D97}" type="pres">
      <dgm:prSet presAssocID="{B91C99BB-EECF-4B56-9D37-606247B7FA93}" presName="composite" presStyleCnt="0"/>
      <dgm:spPr/>
    </dgm:pt>
    <dgm:pt modelId="{E65EF2DA-8837-B641-85BA-4DED2405A26B}" type="pres">
      <dgm:prSet presAssocID="{B91C99BB-EECF-4B56-9D37-606247B7FA93}" presName="background" presStyleLbl="node0" presStyleIdx="0" presStyleCnt="3"/>
      <dgm:spPr/>
    </dgm:pt>
    <dgm:pt modelId="{DC2D1D81-AFF2-6448-A0F3-AE878945F1D6}" type="pres">
      <dgm:prSet presAssocID="{B91C99BB-EECF-4B56-9D37-606247B7FA93}" presName="text" presStyleLbl="fgAcc0" presStyleIdx="0" presStyleCnt="3">
        <dgm:presLayoutVars>
          <dgm:chPref val="3"/>
        </dgm:presLayoutVars>
      </dgm:prSet>
      <dgm:spPr/>
    </dgm:pt>
    <dgm:pt modelId="{337D76E7-DE52-1244-BD07-E1AF27556068}" type="pres">
      <dgm:prSet presAssocID="{B91C99BB-EECF-4B56-9D37-606247B7FA93}" presName="hierChild2" presStyleCnt="0"/>
      <dgm:spPr/>
    </dgm:pt>
    <dgm:pt modelId="{BA5F878C-F331-B442-A4BA-2461C4D2A224}" type="pres">
      <dgm:prSet presAssocID="{CE0027D7-E69B-4BD3-9612-52D5F9C2F7DF}" presName="hierRoot1" presStyleCnt="0"/>
      <dgm:spPr/>
    </dgm:pt>
    <dgm:pt modelId="{A2D3D875-977B-B045-9AB3-B1106EA3660E}" type="pres">
      <dgm:prSet presAssocID="{CE0027D7-E69B-4BD3-9612-52D5F9C2F7DF}" presName="composite" presStyleCnt="0"/>
      <dgm:spPr/>
    </dgm:pt>
    <dgm:pt modelId="{0F5C429B-7AC5-B64D-9B57-18DCB8844D8D}" type="pres">
      <dgm:prSet presAssocID="{CE0027D7-E69B-4BD3-9612-52D5F9C2F7DF}" presName="background" presStyleLbl="node0" presStyleIdx="1" presStyleCnt="3"/>
      <dgm:spPr/>
    </dgm:pt>
    <dgm:pt modelId="{C2359946-83CC-7E48-A8F6-C78651D51086}" type="pres">
      <dgm:prSet presAssocID="{CE0027D7-E69B-4BD3-9612-52D5F9C2F7DF}" presName="text" presStyleLbl="fgAcc0" presStyleIdx="1" presStyleCnt="3">
        <dgm:presLayoutVars>
          <dgm:chPref val="3"/>
        </dgm:presLayoutVars>
      </dgm:prSet>
      <dgm:spPr/>
    </dgm:pt>
    <dgm:pt modelId="{98FD87F9-CB6A-9349-BE7C-79A60B5A3846}" type="pres">
      <dgm:prSet presAssocID="{CE0027D7-E69B-4BD3-9612-52D5F9C2F7DF}" presName="hierChild2" presStyleCnt="0"/>
      <dgm:spPr/>
    </dgm:pt>
    <dgm:pt modelId="{ADD545C0-04D9-0243-A078-1FAE72C42C46}" type="pres">
      <dgm:prSet presAssocID="{F96605A8-A21C-44B3-808A-A457AA21FA79}" presName="hierRoot1" presStyleCnt="0"/>
      <dgm:spPr/>
    </dgm:pt>
    <dgm:pt modelId="{69CFDE01-820C-E249-B7F1-31E79629F54E}" type="pres">
      <dgm:prSet presAssocID="{F96605A8-A21C-44B3-808A-A457AA21FA79}" presName="composite" presStyleCnt="0"/>
      <dgm:spPr/>
    </dgm:pt>
    <dgm:pt modelId="{54A95C6B-8F64-924B-A1F3-6C1DE1838D7E}" type="pres">
      <dgm:prSet presAssocID="{F96605A8-A21C-44B3-808A-A457AA21FA79}" presName="background" presStyleLbl="node0" presStyleIdx="2" presStyleCnt="3"/>
      <dgm:spPr/>
    </dgm:pt>
    <dgm:pt modelId="{F9D43C32-1301-9E46-B74A-FDB8A8E76A37}" type="pres">
      <dgm:prSet presAssocID="{F96605A8-A21C-44B3-808A-A457AA21FA79}" presName="text" presStyleLbl="fgAcc0" presStyleIdx="2" presStyleCnt="3">
        <dgm:presLayoutVars>
          <dgm:chPref val="3"/>
        </dgm:presLayoutVars>
      </dgm:prSet>
      <dgm:spPr/>
    </dgm:pt>
    <dgm:pt modelId="{F95223B1-899C-4D40-AFE4-CBF01BBC5020}" type="pres">
      <dgm:prSet presAssocID="{F96605A8-A21C-44B3-808A-A457AA21FA79}" presName="hierChild2" presStyleCnt="0"/>
      <dgm:spPr/>
    </dgm:pt>
  </dgm:ptLst>
  <dgm:cxnLst>
    <dgm:cxn modelId="{CCB69803-89B8-4183-A4D0-F2AB57C0D5DA}" srcId="{551D05EB-632A-45F9-AAEC-C82FCACBA5C4}" destId="{F96605A8-A21C-44B3-808A-A457AA21FA79}" srcOrd="2" destOrd="0" parTransId="{C4B6CAEA-8F6E-4FAB-8831-075B099E414E}" sibTransId="{3121ACC1-1FD0-4164-BBB3-327C2222211F}"/>
    <dgm:cxn modelId="{04DFBD13-8019-7849-9D4F-C15DDEC65B57}" type="presOf" srcId="{B91C99BB-EECF-4B56-9D37-606247B7FA93}" destId="{DC2D1D81-AFF2-6448-A0F3-AE878945F1D6}" srcOrd="0" destOrd="0" presId="urn:microsoft.com/office/officeart/2005/8/layout/hierarchy1"/>
    <dgm:cxn modelId="{2F94A421-10C6-4443-AF3F-3CAAE0289020}" srcId="{551D05EB-632A-45F9-AAEC-C82FCACBA5C4}" destId="{CE0027D7-E69B-4BD3-9612-52D5F9C2F7DF}" srcOrd="1" destOrd="0" parTransId="{5DCC334C-CC0A-49CA-8E78-5003C9B0DFB0}" sibTransId="{6F34AAEC-6E0B-4608-AE20-057E81D5EBFA}"/>
    <dgm:cxn modelId="{29F02444-DC9F-9442-96B1-739A229D2EE0}" type="presOf" srcId="{551D05EB-632A-45F9-AAEC-C82FCACBA5C4}" destId="{B4590E8A-ECB2-984B-AE06-7E5F807CC599}" srcOrd="0" destOrd="0" presId="urn:microsoft.com/office/officeart/2005/8/layout/hierarchy1"/>
    <dgm:cxn modelId="{FCD5527C-504A-47C7-9A0E-5658452CDDF7}" srcId="{551D05EB-632A-45F9-AAEC-C82FCACBA5C4}" destId="{B91C99BB-EECF-4B56-9D37-606247B7FA93}" srcOrd="0" destOrd="0" parTransId="{C0741134-1163-4C39-ACA8-D553546E6462}" sibTransId="{75796DEC-B575-43E9-AF05-BAA8F6FEEA88}"/>
    <dgm:cxn modelId="{AF53559A-3BF8-C54B-AF17-DDC9D30C4E93}" type="presOf" srcId="{CE0027D7-E69B-4BD3-9612-52D5F9C2F7DF}" destId="{C2359946-83CC-7E48-A8F6-C78651D51086}" srcOrd="0" destOrd="0" presId="urn:microsoft.com/office/officeart/2005/8/layout/hierarchy1"/>
    <dgm:cxn modelId="{D287F5AA-0A12-DE42-A413-2FDC279F01AC}" type="presOf" srcId="{F96605A8-A21C-44B3-808A-A457AA21FA79}" destId="{F9D43C32-1301-9E46-B74A-FDB8A8E76A37}" srcOrd="0" destOrd="0" presId="urn:microsoft.com/office/officeart/2005/8/layout/hierarchy1"/>
    <dgm:cxn modelId="{39C0678A-A7D1-A846-B22F-0C1F9A407F16}" type="presParOf" srcId="{B4590E8A-ECB2-984B-AE06-7E5F807CC599}" destId="{CF352EF2-3C27-9742-A105-F7C66B15BD79}" srcOrd="0" destOrd="0" presId="urn:microsoft.com/office/officeart/2005/8/layout/hierarchy1"/>
    <dgm:cxn modelId="{017CE14C-ACF4-AA49-89AF-598AB13B6C53}" type="presParOf" srcId="{CF352EF2-3C27-9742-A105-F7C66B15BD79}" destId="{B226D52E-B821-8540-BB00-040FE3F64D97}" srcOrd="0" destOrd="0" presId="urn:microsoft.com/office/officeart/2005/8/layout/hierarchy1"/>
    <dgm:cxn modelId="{D590F599-528F-DB46-A4D9-0B172FBECF90}" type="presParOf" srcId="{B226D52E-B821-8540-BB00-040FE3F64D97}" destId="{E65EF2DA-8837-B641-85BA-4DED2405A26B}" srcOrd="0" destOrd="0" presId="urn:microsoft.com/office/officeart/2005/8/layout/hierarchy1"/>
    <dgm:cxn modelId="{A122BC08-81B9-8544-B9FE-3587F221AE20}" type="presParOf" srcId="{B226D52E-B821-8540-BB00-040FE3F64D97}" destId="{DC2D1D81-AFF2-6448-A0F3-AE878945F1D6}" srcOrd="1" destOrd="0" presId="urn:microsoft.com/office/officeart/2005/8/layout/hierarchy1"/>
    <dgm:cxn modelId="{D6CD8DF1-F8F1-244A-A2CB-E47B17F2D714}" type="presParOf" srcId="{CF352EF2-3C27-9742-A105-F7C66B15BD79}" destId="{337D76E7-DE52-1244-BD07-E1AF27556068}" srcOrd="1" destOrd="0" presId="urn:microsoft.com/office/officeart/2005/8/layout/hierarchy1"/>
    <dgm:cxn modelId="{22ECFFE8-6893-C749-BF18-82A578848147}" type="presParOf" srcId="{B4590E8A-ECB2-984B-AE06-7E5F807CC599}" destId="{BA5F878C-F331-B442-A4BA-2461C4D2A224}" srcOrd="1" destOrd="0" presId="urn:microsoft.com/office/officeart/2005/8/layout/hierarchy1"/>
    <dgm:cxn modelId="{881787AA-83E2-3C45-9AA1-5546DB2C9AD9}" type="presParOf" srcId="{BA5F878C-F331-B442-A4BA-2461C4D2A224}" destId="{A2D3D875-977B-B045-9AB3-B1106EA3660E}" srcOrd="0" destOrd="0" presId="urn:microsoft.com/office/officeart/2005/8/layout/hierarchy1"/>
    <dgm:cxn modelId="{67F17814-E811-6D46-B759-6AE7A3A9BF0D}" type="presParOf" srcId="{A2D3D875-977B-B045-9AB3-B1106EA3660E}" destId="{0F5C429B-7AC5-B64D-9B57-18DCB8844D8D}" srcOrd="0" destOrd="0" presId="urn:microsoft.com/office/officeart/2005/8/layout/hierarchy1"/>
    <dgm:cxn modelId="{E4917BED-F8A9-D140-9A14-7A1D250129F0}" type="presParOf" srcId="{A2D3D875-977B-B045-9AB3-B1106EA3660E}" destId="{C2359946-83CC-7E48-A8F6-C78651D51086}" srcOrd="1" destOrd="0" presId="urn:microsoft.com/office/officeart/2005/8/layout/hierarchy1"/>
    <dgm:cxn modelId="{F663DA9B-4B47-364E-B549-C064A5A69C38}" type="presParOf" srcId="{BA5F878C-F331-B442-A4BA-2461C4D2A224}" destId="{98FD87F9-CB6A-9349-BE7C-79A60B5A3846}" srcOrd="1" destOrd="0" presId="urn:microsoft.com/office/officeart/2005/8/layout/hierarchy1"/>
    <dgm:cxn modelId="{34A27AF9-06CC-0146-8A95-3CFD82F95FBF}" type="presParOf" srcId="{B4590E8A-ECB2-984B-AE06-7E5F807CC599}" destId="{ADD545C0-04D9-0243-A078-1FAE72C42C46}" srcOrd="2" destOrd="0" presId="urn:microsoft.com/office/officeart/2005/8/layout/hierarchy1"/>
    <dgm:cxn modelId="{BCC896D1-0383-3A46-AF5B-9638E75442F2}" type="presParOf" srcId="{ADD545C0-04D9-0243-A078-1FAE72C42C46}" destId="{69CFDE01-820C-E249-B7F1-31E79629F54E}" srcOrd="0" destOrd="0" presId="urn:microsoft.com/office/officeart/2005/8/layout/hierarchy1"/>
    <dgm:cxn modelId="{1E0B2518-3A4F-B340-A7E1-70F3459903C7}" type="presParOf" srcId="{69CFDE01-820C-E249-B7F1-31E79629F54E}" destId="{54A95C6B-8F64-924B-A1F3-6C1DE1838D7E}" srcOrd="0" destOrd="0" presId="urn:microsoft.com/office/officeart/2005/8/layout/hierarchy1"/>
    <dgm:cxn modelId="{17130C8B-FAF7-D74B-A082-B5CEA355FE91}" type="presParOf" srcId="{69CFDE01-820C-E249-B7F1-31E79629F54E}" destId="{F9D43C32-1301-9E46-B74A-FDB8A8E76A37}" srcOrd="1" destOrd="0" presId="urn:microsoft.com/office/officeart/2005/8/layout/hierarchy1"/>
    <dgm:cxn modelId="{6C956773-E08F-D34B-B0E0-15414FA179D3}" type="presParOf" srcId="{ADD545C0-04D9-0243-A078-1FAE72C42C46}" destId="{F95223B1-899C-4D40-AFE4-CBF01BBC502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EF2DA-8837-B641-85BA-4DED2405A26B}">
      <dsp:nvSpPr>
        <dsp:cNvPr id="0" name=""/>
        <dsp:cNvSpPr/>
      </dsp:nvSpPr>
      <dsp:spPr>
        <a:xfrm>
          <a:off x="0" y="721677"/>
          <a:ext cx="3137892" cy="1992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D1D81-AFF2-6448-A0F3-AE878945F1D6}">
      <dsp:nvSpPr>
        <dsp:cNvPr id="0" name=""/>
        <dsp:cNvSpPr/>
      </dsp:nvSpPr>
      <dsp:spPr>
        <a:xfrm>
          <a:off x="348654" y="1052899"/>
          <a:ext cx="3137892" cy="19925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/>
            <a:t>Pandas</a:t>
          </a:r>
          <a:endParaRPr lang="en-US" sz="4700" kern="1200"/>
        </a:p>
      </dsp:txBody>
      <dsp:txXfrm>
        <a:off x="407014" y="1111259"/>
        <a:ext cx="3021172" cy="1875841"/>
      </dsp:txXfrm>
    </dsp:sp>
    <dsp:sp modelId="{0F5C429B-7AC5-B64D-9B57-18DCB8844D8D}">
      <dsp:nvSpPr>
        <dsp:cNvPr id="0" name=""/>
        <dsp:cNvSpPr/>
      </dsp:nvSpPr>
      <dsp:spPr>
        <a:xfrm>
          <a:off x="3835201" y="721677"/>
          <a:ext cx="3137892" cy="1992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59946-83CC-7E48-A8F6-C78651D51086}">
      <dsp:nvSpPr>
        <dsp:cNvPr id="0" name=""/>
        <dsp:cNvSpPr/>
      </dsp:nvSpPr>
      <dsp:spPr>
        <a:xfrm>
          <a:off x="4183856" y="1052899"/>
          <a:ext cx="3137892" cy="19925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/>
            <a:t>Matplotlib</a:t>
          </a:r>
          <a:endParaRPr lang="en-US" sz="4700" kern="1200"/>
        </a:p>
      </dsp:txBody>
      <dsp:txXfrm>
        <a:off x="4242216" y="1111259"/>
        <a:ext cx="3021172" cy="1875841"/>
      </dsp:txXfrm>
    </dsp:sp>
    <dsp:sp modelId="{54A95C6B-8F64-924B-A1F3-6C1DE1838D7E}">
      <dsp:nvSpPr>
        <dsp:cNvPr id="0" name=""/>
        <dsp:cNvSpPr/>
      </dsp:nvSpPr>
      <dsp:spPr>
        <a:xfrm>
          <a:off x="7670403" y="721677"/>
          <a:ext cx="3137892" cy="1992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43C32-1301-9E46-B74A-FDB8A8E76A37}">
      <dsp:nvSpPr>
        <dsp:cNvPr id="0" name=""/>
        <dsp:cNvSpPr/>
      </dsp:nvSpPr>
      <dsp:spPr>
        <a:xfrm>
          <a:off x="8019057" y="1052899"/>
          <a:ext cx="3137892" cy="19925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/>
            <a:t>Seaborn </a:t>
          </a:r>
          <a:endParaRPr lang="en-US" sz="4700" kern="1200"/>
        </a:p>
      </dsp:txBody>
      <dsp:txXfrm>
        <a:off x="8077417" y="1111259"/>
        <a:ext cx="3021172" cy="1875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7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6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8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3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5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4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5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4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1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5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r>
              <a:rPr lang="en-GB" sz="4600"/>
              <a:t>EXPLORATORY DATA ANALYSIS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 rot="10800000" flipV="1">
            <a:off x="7168896" y="2689412"/>
            <a:ext cx="4206240" cy="932329"/>
          </a:xfrm>
        </p:spPr>
        <p:txBody>
          <a:bodyPr>
            <a:normAutofit/>
          </a:bodyPr>
          <a:lstStyle/>
          <a:p>
            <a:r>
              <a:rPr lang="en-GB" sz="1800" dirty="0"/>
              <a:t>(EDA)
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C6F9F-BFEF-F369-9C2D-604BFA985D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81" r="19379" b="9"/>
          <a:stretch>
            <a:fillRect/>
          </a:stretch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8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98C4-C42C-74F8-F94D-AD3C50BB7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1408714"/>
            <a:ext cx="11155680" cy="146304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962AA-9844-4D6F-640D-96A8D3A98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effectLst/>
              </a:rPr>
              <a:t>The EDA reveals that gender and passenger class significantly influence survival. Females and higher-class passengers had a better survival rate. Age and fare show moderate effects, and many features are skewed, suggesting possible </a:t>
            </a:r>
            <a:r>
              <a:rPr lang="en-US" sz="2800" dirty="0">
                <a:effectLst/>
              </a:rPr>
              <a:t>Preprocessing </a:t>
            </a:r>
            <a:r>
              <a:rPr lang="en-GB" sz="2800" dirty="0">
                <a:effectLst/>
              </a:rPr>
              <a:t>for</a:t>
            </a:r>
            <a:r>
              <a:rPr lang="en-US" sz="2800" dirty="0">
                <a:effectLst/>
              </a:rPr>
              <a:t> Modeling</a:t>
            </a:r>
            <a:r>
              <a:rPr lang="en-GB" sz="2800" dirty="0">
                <a:effectLst/>
              </a:rPr>
              <a:t>.</a:t>
            </a:r>
            <a:br>
              <a:rPr lang="en-GB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452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GB" dirty="0"/>
              <a:t>Libraries used (python)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386F1B3E-F081-FE30-3619-23A8995AC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002915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440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E47B26-81D6-7FCB-CD8F-534087424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88952" cy="6857995"/>
          </a:xfrm>
        </p:spPr>
      </p:pic>
    </p:spTree>
    <p:extLst>
      <p:ext uri="{BB962C8B-B14F-4D97-AF65-F5344CB8AC3E}">
        <p14:creationId xmlns:p14="http://schemas.microsoft.com/office/powerpoint/2010/main" val="425113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81933E-93BD-38CE-3C98-D10B2844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28853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E35EA-FB9C-AE5F-4AB8-1B3D59CC9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2976" y="611650"/>
            <a:ext cx="614476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24336" y="582729"/>
            <a:ext cx="3160237" cy="4400773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27731" y="657369"/>
            <a:ext cx="6714129" cy="5890887"/>
          </a:xfrm>
        </p:spPr>
        <p:txBody>
          <a:bodyPr>
            <a:normAutofit/>
          </a:bodyPr>
          <a:lstStyle/>
          <a:p>
            <a:pPr lvl="0"/>
            <a:r>
              <a:rPr lang="en-US" b="1" dirty="0" err="1"/>
              <a:t>sns.histplot</a:t>
            </a:r>
            <a:r>
              <a:rPr lang="en-US" b="1" dirty="0"/>
              <a:t>() – Histogram of Age </a:t>
            </a:r>
          </a:p>
          <a:p>
            <a:pPr marL="0" lvl="0" indent="0">
              <a:buNone/>
            </a:pPr>
            <a:r>
              <a:rPr lang="en-GB" dirty="0"/>
              <a:t>🔹 Code:</a:t>
            </a:r>
          </a:p>
          <a:p>
            <a:pPr marL="0" lvl="0" indent="0">
              <a:buNone/>
            </a:pPr>
            <a:r>
              <a:rPr lang="en-GB" dirty="0" err="1"/>
              <a:t>sns.histplot</a:t>
            </a:r>
            <a:r>
              <a:rPr lang="en-GB" dirty="0"/>
              <a:t>(</a:t>
            </a:r>
            <a:r>
              <a:rPr lang="en-GB" dirty="0" err="1"/>
              <a:t>df</a:t>
            </a:r>
            <a:r>
              <a:rPr lang="en-GB" dirty="0"/>
              <a:t>['Age'], </a:t>
            </a:r>
            <a:r>
              <a:rPr lang="en-GB" dirty="0" err="1"/>
              <a:t>kde</a:t>
            </a:r>
            <a:r>
              <a:rPr lang="en-GB" dirty="0"/>
              <a:t>=True) </a:t>
            </a:r>
            <a:r>
              <a:rPr lang="en-GB" dirty="0" err="1"/>
              <a:t>plt.title</a:t>
            </a:r>
            <a:r>
              <a:rPr lang="en-GB" dirty="0"/>
              <a:t>('Age Distribution’)</a:t>
            </a:r>
          </a:p>
          <a:p>
            <a:pPr marL="0" lvl="0" indent="0">
              <a:buNone/>
            </a:pPr>
            <a:r>
              <a:rPr lang="en-GB" dirty="0"/>
              <a:t>🧠 Observation:</a:t>
            </a:r>
          </a:p>
          <a:p>
            <a:pPr lvl="0"/>
            <a:r>
              <a:rPr lang="en-GB" dirty="0"/>
              <a:t>Age distribution is unimodal and right-skewed.</a:t>
            </a:r>
          </a:p>
          <a:p>
            <a:pPr lvl="0"/>
            <a:r>
              <a:rPr lang="en-GB" dirty="0"/>
              <a:t>Most passengers are between 20–40 years old.</a:t>
            </a:r>
          </a:p>
          <a:p>
            <a:pPr lvl="0"/>
            <a:r>
              <a:rPr lang="en-GB" dirty="0"/>
              <a:t>There's a long tail toward elderly passengers, and some infants are also present. </a:t>
            </a:r>
          </a:p>
          <a:p>
            <a:pPr lvl="0"/>
            <a:r>
              <a:rPr lang="en-GB" b="1" dirty="0" err="1"/>
              <a:t>sns.countplot</a:t>
            </a:r>
            <a:r>
              <a:rPr lang="en-GB" b="1" dirty="0"/>
              <a:t>(x='Sex') – Count of Genders</a:t>
            </a:r>
          </a:p>
          <a:p>
            <a:pPr marL="0" lvl="0" indent="0">
              <a:buNone/>
            </a:pPr>
            <a:r>
              <a:rPr lang="en-GB" dirty="0"/>
              <a:t>🔹 Code:</a:t>
            </a:r>
          </a:p>
          <a:p>
            <a:pPr marL="0" lvl="0" indent="0">
              <a:buNone/>
            </a:pPr>
            <a:r>
              <a:rPr lang="en-GB" dirty="0" err="1"/>
              <a:t>sns.countplot</a:t>
            </a:r>
            <a:r>
              <a:rPr lang="en-GB" dirty="0"/>
              <a:t>(x='Sex', data=</a:t>
            </a:r>
            <a:r>
              <a:rPr lang="en-GB" dirty="0" err="1"/>
              <a:t>df</a:t>
            </a:r>
            <a:r>
              <a:rPr lang="en-GB" dirty="0"/>
              <a:t>) </a:t>
            </a:r>
            <a:r>
              <a:rPr lang="en-GB" dirty="0" err="1"/>
              <a:t>plt.title</a:t>
            </a:r>
            <a:r>
              <a:rPr lang="en-GB" dirty="0"/>
              <a:t>('Gender Count’</a:t>
            </a:r>
            <a:r>
              <a:rPr lang="en-US" dirty="0"/>
              <a:t>)</a:t>
            </a:r>
          </a:p>
          <a:p>
            <a:pPr marL="0" lvl="0" indent="0">
              <a:buNone/>
            </a:pPr>
            <a:r>
              <a:rPr lang="en-GB" dirty="0"/>
              <a:t> 🧠 Observation:</a:t>
            </a:r>
          </a:p>
          <a:p>
            <a:pPr lvl="0"/>
            <a:r>
              <a:rPr lang="en-GB" dirty="0"/>
              <a:t>More males than females on board.</a:t>
            </a:r>
          </a:p>
          <a:p>
            <a:pPr lvl="0"/>
            <a:r>
              <a:rPr lang="en-GB" dirty="0"/>
              <a:t>Roughly 2:1 male-to-female </a:t>
            </a:r>
            <a:r>
              <a:rPr lang="en-US" dirty="0"/>
              <a:t>ratio.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0A404-789A-FE4E-F963-85992B22F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" y="73781"/>
            <a:ext cx="4282151" cy="678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7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1A8C-10F7-B70D-BFDA-CB36ED4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en-GB" sz="2000" dirty="0" err="1"/>
              <a:t>sns.countplot</a:t>
            </a:r>
            <a:r>
              <a:rPr lang="en-US" sz="2000" dirty="0"/>
              <a:t> </a:t>
            </a:r>
            <a:r>
              <a:rPr lang="en-GB" sz="2000" dirty="0"/>
              <a:t>(x='</a:t>
            </a:r>
            <a:r>
              <a:rPr lang="en-GB" sz="2000" dirty="0" err="1"/>
              <a:t>Pclass</a:t>
            </a:r>
            <a:r>
              <a:rPr lang="en-GB" sz="2000" dirty="0"/>
              <a:t>’</a:t>
            </a:r>
            <a:r>
              <a:rPr lang="en-US" sz="2000" dirty="0"/>
              <a:t>) – Passenger Class Count </a:t>
            </a:r>
            <a:br>
              <a:rPr lang="en-US" sz="2000" dirty="0"/>
            </a:br>
            <a:r>
              <a:rPr lang="en-GB" sz="2000" dirty="0"/>
              <a:t>🔹</a:t>
            </a:r>
            <a:r>
              <a:rPr lang="en-GB" sz="2000" b="0" dirty="0"/>
              <a:t>Code:</a:t>
            </a:r>
            <a:br>
              <a:rPr lang="en-GB" sz="2000" b="0" dirty="0"/>
            </a:br>
            <a:r>
              <a:rPr lang="en-GB" sz="2000" b="0" dirty="0" err="1"/>
              <a:t>sns.countplot</a:t>
            </a:r>
            <a:r>
              <a:rPr lang="en-GB" sz="2000" b="0" dirty="0"/>
              <a:t>(x='</a:t>
            </a:r>
            <a:r>
              <a:rPr lang="en-GB" sz="2000" b="0" dirty="0" err="1"/>
              <a:t>Pclass</a:t>
            </a:r>
            <a:r>
              <a:rPr lang="en-GB" sz="2000" b="0" dirty="0"/>
              <a:t>', data=</a:t>
            </a:r>
            <a:r>
              <a:rPr lang="en-GB" sz="2000" b="0" dirty="0" err="1"/>
              <a:t>df</a:t>
            </a:r>
            <a:r>
              <a:rPr lang="en-GB" sz="2000" b="0" dirty="0"/>
              <a:t>) </a:t>
            </a:r>
            <a:r>
              <a:rPr lang="en-GB" sz="2000" b="0" dirty="0" err="1"/>
              <a:t>plt.title</a:t>
            </a:r>
            <a:r>
              <a:rPr lang="en-GB" sz="2000" b="0" dirty="0"/>
              <a:t>('Passenger Class Count’) </a:t>
            </a:r>
            <a:br>
              <a:rPr lang="en-GB" sz="2000" b="0" dirty="0"/>
            </a:br>
            <a:r>
              <a:rPr lang="en-GB" sz="2000" b="0" dirty="0"/>
              <a:t>🧠 Observation:</a:t>
            </a:r>
            <a:br>
              <a:rPr lang="en-GB" sz="2000" b="0" dirty="0"/>
            </a:br>
            <a:r>
              <a:rPr lang="en-GB" sz="2000" b="0" dirty="0"/>
              <a:t>Most passengers are from 3rd class.</a:t>
            </a:r>
            <a:br>
              <a:rPr lang="en-GB" sz="2000" b="0" dirty="0"/>
            </a:br>
            <a:r>
              <a:rPr lang="en-GB" sz="2000" b="0" dirty="0"/>
              <a:t>1st class has the fewest passengers.</a:t>
            </a:r>
            <a:br>
              <a:rPr lang="en-US" sz="2000" dirty="0"/>
            </a:br>
            <a:br>
              <a:rPr lang="en-GB" sz="2000" dirty="0"/>
            </a:br>
            <a:r>
              <a:rPr lang="en-GB" sz="2000" dirty="0"/>
              <a:t>📌 </a:t>
            </a:r>
            <a:r>
              <a:rPr lang="en-GB" sz="2000" dirty="0" err="1"/>
              <a:t>sns.countplot</a:t>
            </a:r>
            <a:r>
              <a:rPr lang="en-GB" sz="2000" dirty="0"/>
              <a:t>(x='Survived', hue='Sex') – Survival by Gender</a:t>
            </a:r>
            <a:br>
              <a:rPr lang="en-GB" sz="2000" dirty="0"/>
            </a:br>
            <a:r>
              <a:rPr lang="en-GB" sz="2000" dirty="0"/>
              <a:t>🔹 </a:t>
            </a:r>
            <a:r>
              <a:rPr lang="en-GB" sz="2000" b="0" dirty="0"/>
              <a:t>Code:</a:t>
            </a:r>
            <a:br>
              <a:rPr lang="en-GB" sz="2000" b="0" dirty="0"/>
            </a:br>
            <a:r>
              <a:rPr lang="en-GB" sz="2000" b="0" dirty="0" err="1"/>
              <a:t>sns.countplot</a:t>
            </a:r>
            <a:r>
              <a:rPr lang="en-GB" sz="2000" b="0" dirty="0"/>
              <a:t>(x='Survived', hue='Sex', data=</a:t>
            </a:r>
            <a:r>
              <a:rPr lang="en-GB" sz="2000" b="0" dirty="0" err="1"/>
              <a:t>df</a:t>
            </a:r>
            <a:r>
              <a:rPr lang="en-GB" sz="2000" b="0" dirty="0"/>
              <a:t>) </a:t>
            </a:r>
            <a:r>
              <a:rPr lang="en-GB" sz="2000" b="0" dirty="0" err="1"/>
              <a:t>plt.title</a:t>
            </a:r>
            <a:r>
              <a:rPr lang="en-GB" sz="2000" b="0" dirty="0"/>
              <a:t>('Survival by Gender’)</a:t>
            </a:r>
            <a:br>
              <a:rPr lang="en-GB" sz="2000" b="0" dirty="0"/>
            </a:br>
            <a:r>
              <a:rPr lang="en-GB" sz="2000" b="0" dirty="0"/>
              <a:t> 🧠 Observation:</a:t>
            </a:r>
            <a:br>
              <a:rPr lang="en-GB" sz="2000" b="0" dirty="0"/>
            </a:br>
            <a:r>
              <a:rPr lang="en-GB" sz="2000" b="0" dirty="0"/>
              <a:t>Females survived more often than males.</a:t>
            </a:r>
            <a:br>
              <a:rPr lang="en-GB" sz="2000" b="0" dirty="0"/>
            </a:br>
            <a:r>
              <a:rPr lang="en-GB" sz="2000" b="0" dirty="0"/>
              <a:t>Most of those who died were male.</a:t>
            </a:r>
            <a:br>
              <a:rPr lang="en-GB" sz="2000" b="0" dirty="0"/>
            </a:br>
            <a:r>
              <a:rPr lang="en-GB" sz="2000" b="0" dirty="0"/>
              <a:t>differences).</a:t>
            </a:r>
            <a:endParaRPr lang="en-US" sz="20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1C301-601C-2B64-397E-1C991087D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738" y="88788"/>
            <a:ext cx="4189875" cy="668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4CF7-5BB6-D9BA-34E0-E82106AA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>
                <a:effectLst/>
              </a:rPr>
              <a:t>📌 </a:t>
            </a:r>
            <a:r>
              <a:rPr lang="en-GB" sz="2800" dirty="0" err="1">
                <a:effectLst/>
              </a:rPr>
              <a:t>sns.boxplot</a:t>
            </a:r>
            <a:r>
              <a:rPr lang="en-GB" sz="2800" dirty="0">
                <a:effectLst/>
              </a:rPr>
              <a:t>(x='Survived', y='Age') – Age vs Survival</a:t>
            </a:r>
            <a:br>
              <a:rPr lang="en-GB" sz="2800" dirty="0"/>
            </a:br>
            <a:r>
              <a:rPr lang="en-GB" sz="2800" dirty="0">
                <a:effectLst/>
              </a:rPr>
              <a:t>🔹 </a:t>
            </a:r>
            <a:r>
              <a:rPr lang="en-GB" sz="2800" b="0" dirty="0">
                <a:effectLst/>
              </a:rPr>
              <a:t>Code:</a:t>
            </a:r>
            <a:br>
              <a:rPr lang="en-GB" sz="2800" b="0" dirty="0"/>
            </a:br>
            <a:r>
              <a:rPr lang="en-GB" sz="2800" b="0" dirty="0" err="1">
                <a:effectLst/>
              </a:rPr>
              <a:t>sns.boxplot</a:t>
            </a:r>
            <a:r>
              <a:rPr lang="en-GB" sz="2800" b="0" dirty="0">
                <a:effectLst/>
              </a:rPr>
              <a:t>(x='Survived', y='Age', data=</a:t>
            </a:r>
            <a:r>
              <a:rPr lang="en-GB" sz="2800" b="0" dirty="0" err="1">
                <a:effectLst/>
              </a:rPr>
              <a:t>df</a:t>
            </a:r>
            <a:r>
              <a:rPr lang="en-GB" sz="2800" b="0" dirty="0">
                <a:effectLst/>
              </a:rPr>
              <a:t>) </a:t>
            </a:r>
            <a:r>
              <a:rPr lang="en-GB" sz="2800" b="0" dirty="0" err="1">
                <a:effectLst/>
              </a:rPr>
              <a:t>plt.title</a:t>
            </a:r>
            <a:r>
              <a:rPr lang="en-GB" sz="2800" b="0" dirty="0">
                <a:effectLst/>
              </a:rPr>
              <a:t>('Age vs Survival’)</a:t>
            </a:r>
            <a:br>
              <a:rPr lang="en-GB" sz="2800" b="0" dirty="0"/>
            </a:br>
            <a:r>
              <a:rPr lang="en-GB" sz="2800" b="0" dirty="0">
                <a:effectLst/>
              </a:rPr>
              <a:t>🧠 Observation:</a:t>
            </a:r>
            <a:br>
              <a:rPr lang="en-GB" sz="2800" b="0" dirty="0"/>
            </a:br>
            <a:r>
              <a:rPr lang="en-US" sz="2800" b="0" dirty="0"/>
              <a:t>●</a:t>
            </a:r>
            <a:r>
              <a:rPr lang="en-GB" sz="2800" b="0" dirty="0">
                <a:effectLst/>
              </a:rPr>
              <a:t>Survivors had a slightly lower median age.</a:t>
            </a:r>
            <a:br>
              <a:rPr lang="en-GB" sz="2800" b="0" dirty="0"/>
            </a:br>
            <a:r>
              <a:rPr lang="en-US" sz="2800" b="0" dirty="0"/>
              <a:t>●</a:t>
            </a:r>
            <a:r>
              <a:rPr lang="en-GB" sz="2800" b="0" dirty="0">
                <a:effectLst/>
              </a:rPr>
              <a:t>There are more young survivors, especially children.</a:t>
            </a:r>
            <a:endParaRPr lang="en-US" sz="28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AD322-C26F-1697-A9F8-1CC69DCAA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8" y="156883"/>
            <a:ext cx="4177552" cy="654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2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C032-C1DE-4CC3-363C-16835C75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>
                <a:effectLst/>
              </a:rPr>
              <a:t>📌 </a:t>
            </a:r>
            <a:r>
              <a:rPr lang="en-GB" sz="2400" dirty="0" err="1">
                <a:effectLst/>
              </a:rPr>
              <a:t>sns.heatmap</a:t>
            </a:r>
            <a:r>
              <a:rPr lang="en-GB" sz="2400" dirty="0">
                <a:effectLst/>
              </a:rPr>
              <a:t>(</a:t>
            </a:r>
            <a:r>
              <a:rPr lang="en-GB" sz="2400" dirty="0" err="1">
                <a:effectLst/>
              </a:rPr>
              <a:t>df.corr</a:t>
            </a:r>
            <a:r>
              <a:rPr lang="en-GB" sz="2400" dirty="0">
                <a:effectLst/>
              </a:rPr>
              <a:t>()) – Correlation </a:t>
            </a:r>
            <a:r>
              <a:rPr lang="en-GB" sz="2400" dirty="0" err="1">
                <a:effectLst/>
              </a:rPr>
              <a:t>Heatmap</a:t>
            </a:r>
            <a:br>
              <a:rPr lang="en-GB" sz="2400" dirty="0"/>
            </a:br>
            <a:r>
              <a:rPr lang="en-GB" sz="2400" b="0" dirty="0">
                <a:effectLst/>
              </a:rPr>
              <a:t>🔹 Code:</a:t>
            </a:r>
            <a:br>
              <a:rPr lang="en-GB" sz="2400" b="0" dirty="0"/>
            </a:br>
            <a:r>
              <a:rPr lang="en-GB" sz="2400" b="0" dirty="0" err="1">
                <a:effectLst/>
              </a:rPr>
              <a:t>sns.heatmap</a:t>
            </a:r>
            <a:r>
              <a:rPr lang="en-GB" sz="2400" b="0" dirty="0">
                <a:effectLst/>
              </a:rPr>
              <a:t>(</a:t>
            </a:r>
            <a:r>
              <a:rPr lang="en-GB" sz="2400" b="0" dirty="0" err="1">
                <a:effectLst/>
              </a:rPr>
              <a:t>df.select_dtypes</a:t>
            </a:r>
            <a:r>
              <a:rPr lang="en-GB" sz="2400" b="0" dirty="0">
                <a:effectLst/>
              </a:rPr>
              <a:t>(include='number').</a:t>
            </a:r>
            <a:r>
              <a:rPr lang="en-GB" sz="2400" b="0" dirty="0" err="1">
                <a:effectLst/>
              </a:rPr>
              <a:t>corr</a:t>
            </a:r>
            <a:r>
              <a:rPr lang="en-GB" sz="2400" b="0" dirty="0">
                <a:effectLst/>
              </a:rPr>
              <a:t>(), </a:t>
            </a:r>
            <a:r>
              <a:rPr lang="en-GB" sz="2400" b="0" dirty="0" err="1">
                <a:effectLst/>
              </a:rPr>
              <a:t>annot</a:t>
            </a:r>
            <a:r>
              <a:rPr lang="en-GB" sz="2400" b="0" dirty="0">
                <a:effectLst/>
              </a:rPr>
              <a:t>=True, </a:t>
            </a:r>
            <a:r>
              <a:rPr lang="en-GB" sz="2400" b="0" dirty="0" err="1">
                <a:effectLst/>
              </a:rPr>
              <a:t>cmap</a:t>
            </a:r>
            <a:r>
              <a:rPr lang="en-GB" sz="2400" b="0" dirty="0">
                <a:effectLst/>
              </a:rPr>
              <a:t>='</a:t>
            </a:r>
            <a:r>
              <a:rPr lang="en-GB" sz="2400" b="0" dirty="0" err="1">
                <a:effectLst/>
              </a:rPr>
              <a:t>coolwarm</a:t>
            </a:r>
            <a:r>
              <a:rPr lang="en-GB" sz="2400" b="0" dirty="0">
                <a:effectLst/>
              </a:rPr>
              <a:t>’) </a:t>
            </a:r>
            <a:br>
              <a:rPr lang="en-GB" sz="2400" b="0" dirty="0"/>
            </a:br>
            <a:r>
              <a:rPr lang="en-GB" sz="2400" b="0" dirty="0">
                <a:effectLst/>
              </a:rPr>
              <a:t>🧠 Observation:</a:t>
            </a:r>
            <a:br>
              <a:rPr lang="en-GB" sz="2400" b="0" dirty="0"/>
            </a:br>
            <a:r>
              <a:rPr lang="en-US" sz="2400" b="0" dirty="0"/>
              <a:t>●</a:t>
            </a:r>
            <a:r>
              <a:rPr lang="en-GB" sz="2400" b="0" dirty="0">
                <a:effectLst/>
              </a:rPr>
              <a:t>Fare and </a:t>
            </a:r>
            <a:r>
              <a:rPr lang="en-GB" sz="2400" b="0" dirty="0" err="1">
                <a:effectLst/>
              </a:rPr>
              <a:t>Pclass</a:t>
            </a:r>
            <a:r>
              <a:rPr lang="en-GB" sz="2400" b="0" dirty="0">
                <a:effectLst/>
              </a:rPr>
              <a:t> have a negative correlation (as expected).</a:t>
            </a:r>
            <a:br>
              <a:rPr lang="en-GB" sz="2400" b="0" dirty="0"/>
            </a:br>
            <a:r>
              <a:rPr lang="en-US" sz="2400" b="0" dirty="0"/>
              <a:t>●</a:t>
            </a:r>
            <a:r>
              <a:rPr lang="en-GB" sz="2400" b="0" dirty="0">
                <a:effectLst/>
              </a:rPr>
              <a:t>Fare shows some positive correlation with Survived.</a:t>
            </a:r>
            <a:br>
              <a:rPr lang="en-GB" sz="2400" b="0" dirty="0"/>
            </a:br>
            <a:r>
              <a:rPr lang="en-US" sz="2400" b="0" dirty="0"/>
              <a:t>●</a:t>
            </a:r>
            <a:r>
              <a:rPr lang="en-GB" sz="2400" b="0" dirty="0">
                <a:effectLst/>
              </a:rPr>
              <a:t>Other correlations are weak, but </a:t>
            </a:r>
            <a:r>
              <a:rPr lang="en-GB" sz="2400" b="0" dirty="0" err="1">
                <a:effectLst/>
              </a:rPr>
              <a:t>SibSp</a:t>
            </a:r>
            <a:r>
              <a:rPr lang="en-GB" sz="2400" b="0" dirty="0">
                <a:effectLst/>
              </a:rPr>
              <a:t> and Parch are positively related.</a:t>
            </a:r>
            <a:endParaRPr lang="en-US" sz="24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7EFC6-FE9F-B237-4384-57FCD5568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918" y="842682"/>
            <a:ext cx="6203576" cy="543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6B43-6A12-A0CC-7C5D-79969EDA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61" y="770965"/>
            <a:ext cx="5589097" cy="6087035"/>
          </a:xfrm>
        </p:spPr>
        <p:txBody>
          <a:bodyPr>
            <a:normAutofit/>
          </a:bodyPr>
          <a:lstStyle/>
          <a:p>
            <a:r>
              <a:rPr lang="en-GB" sz="2700" dirty="0">
                <a:effectLst/>
              </a:rPr>
              <a:t>📌 </a:t>
            </a:r>
            <a:r>
              <a:rPr lang="en-GB" sz="2700" dirty="0" err="1">
                <a:effectLst/>
              </a:rPr>
              <a:t>sns.pairplot</a:t>
            </a:r>
            <a:r>
              <a:rPr lang="en-GB" sz="2700" dirty="0">
                <a:effectLst/>
              </a:rPr>
              <a:t>() – Multivariate Relationships</a:t>
            </a:r>
            <a:br>
              <a:rPr lang="en-GB" sz="2700" dirty="0"/>
            </a:br>
            <a:r>
              <a:rPr lang="en-GB" sz="2700" b="0" dirty="0">
                <a:effectLst/>
              </a:rPr>
              <a:t>🔹 Code:</a:t>
            </a:r>
            <a:br>
              <a:rPr lang="en-GB" sz="2700" b="0" dirty="0"/>
            </a:br>
            <a:r>
              <a:rPr lang="en-GB" sz="2700" b="0" dirty="0" err="1">
                <a:effectLst/>
              </a:rPr>
              <a:t>sns.pairplot</a:t>
            </a:r>
            <a:r>
              <a:rPr lang="en-GB" sz="2700" b="0" dirty="0">
                <a:effectLst/>
              </a:rPr>
              <a:t>(</a:t>
            </a:r>
            <a:r>
              <a:rPr lang="en-GB" sz="2700" b="0" dirty="0" err="1">
                <a:effectLst/>
              </a:rPr>
              <a:t>df</a:t>
            </a:r>
            <a:r>
              <a:rPr lang="en-GB" sz="2700" b="0" dirty="0">
                <a:effectLst/>
              </a:rPr>
              <a:t>[['Survived', '</a:t>
            </a:r>
            <a:r>
              <a:rPr lang="en-GB" sz="2700" b="0" dirty="0" err="1">
                <a:effectLst/>
              </a:rPr>
              <a:t>Pclass</a:t>
            </a:r>
            <a:r>
              <a:rPr lang="en-GB" sz="2700" b="0" dirty="0">
                <a:effectLst/>
              </a:rPr>
              <a:t>', 'Age', 'Fare', '</a:t>
            </a:r>
            <a:r>
              <a:rPr lang="en-GB" sz="2700" b="0" dirty="0" err="1">
                <a:effectLst/>
              </a:rPr>
              <a:t>SibSp</a:t>
            </a:r>
            <a:r>
              <a:rPr lang="en-GB" sz="2700" b="0" dirty="0">
                <a:effectLst/>
              </a:rPr>
              <a:t>', 'Parch']], hue='Survived’)</a:t>
            </a:r>
            <a:br>
              <a:rPr lang="en-US" sz="2700" b="0" dirty="0">
                <a:effectLst/>
              </a:rPr>
            </a:br>
            <a:r>
              <a:rPr lang="en-GB" sz="2700" b="0" dirty="0">
                <a:effectLst/>
              </a:rPr>
              <a:t> 🧠 Observation:</a:t>
            </a:r>
            <a:br>
              <a:rPr lang="en-GB" sz="2700" b="0" dirty="0"/>
            </a:br>
            <a:r>
              <a:rPr lang="en-US" sz="2700" b="0" dirty="0"/>
              <a:t>●</a:t>
            </a:r>
            <a:r>
              <a:rPr lang="en-GB" sz="2700" b="0" dirty="0">
                <a:effectLst/>
              </a:rPr>
              <a:t>1st class + high fare + younger age → more survival clusters.</a:t>
            </a:r>
            <a:br>
              <a:rPr lang="en-GB" sz="2700" b="0" dirty="0"/>
            </a:br>
            <a:r>
              <a:rPr lang="en-US" sz="2700" b="0" dirty="0"/>
              <a:t>●</a:t>
            </a:r>
            <a:r>
              <a:rPr lang="en-GB" sz="2700" b="0" dirty="0">
                <a:effectLst/>
              </a:rPr>
              <a:t>Some </a:t>
            </a:r>
            <a:r>
              <a:rPr lang="en-GB" sz="2700" b="0" dirty="0" err="1">
                <a:effectLst/>
              </a:rPr>
              <a:t>separability</a:t>
            </a:r>
            <a:r>
              <a:rPr lang="en-GB" sz="2700" b="0" dirty="0">
                <a:effectLst/>
              </a:rPr>
              <a:t> is visible for </a:t>
            </a:r>
            <a:r>
              <a:rPr lang="en-GB" sz="2700" b="0" dirty="0" err="1">
                <a:effectLst/>
              </a:rPr>
              <a:t>modeling</a:t>
            </a:r>
            <a:r>
              <a:rPr lang="en-GB" sz="2700" b="0" dirty="0">
                <a:effectLst/>
              </a:rPr>
              <a:t>.</a:t>
            </a:r>
            <a:br>
              <a:rPr lang="en-GB" sz="2700" b="0" dirty="0"/>
            </a:br>
            <a:r>
              <a:rPr lang="en-US" sz="2700" b="0" dirty="0"/>
              <a:t>●</a:t>
            </a:r>
            <a:r>
              <a:rPr lang="en-GB" sz="2700" b="0" dirty="0">
                <a:effectLst/>
              </a:rPr>
              <a:t>Fare vs </a:t>
            </a:r>
            <a:r>
              <a:rPr lang="en-GB" sz="2700" b="0" dirty="0" err="1">
                <a:effectLst/>
              </a:rPr>
              <a:t>Pclass</a:t>
            </a:r>
            <a:r>
              <a:rPr lang="en-GB" sz="2700" b="0" dirty="0">
                <a:effectLst/>
              </a:rPr>
              <a:t> shows distinct vertical stripes (due to class</a:t>
            </a:r>
            <a:r>
              <a:rPr lang="en-US" sz="2700" b="0" dirty="0">
                <a:effectLst/>
              </a:rPr>
              <a:t> </a:t>
            </a:r>
            <a:r>
              <a:rPr lang="en-GB" sz="2700" b="0" dirty="0">
                <a:effectLst/>
              </a:rPr>
              <a:t>fare differences</a:t>
            </a:r>
            <a:r>
              <a:rPr lang="en-US" sz="2700" b="0" dirty="0">
                <a:effectLst/>
              </a:rPr>
              <a:t>).</a:t>
            </a:r>
            <a:endParaRPr 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1F05C-2C9E-060C-EB26-390C99054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70965"/>
            <a:ext cx="5812139" cy="576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2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891C-5CD1-4052-AFC2-8B100BA0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329765"/>
            <a:ext cx="11155680" cy="1022036"/>
          </a:xfrm>
        </p:spPr>
        <p:txBody>
          <a:bodyPr/>
          <a:lstStyle/>
          <a:p>
            <a:r>
              <a:rPr lang="en-GB" b="1" dirty="0">
                <a:effectLst/>
              </a:rPr>
              <a:t>📌 Observations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6AB32-F78D-789C-0A63-F6CB6DEF7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effectLst/>
              </a:rPr>
              <a:t>• Most passengers are in </a:t>
            </a:r>
            <a:r>
              <a:rPr lang="en-GB" sz="2400" b="1" dirty="0" err="1">
                <a:effectLst/>
              </a:rPr>
              <a:t>Pclass</a:t>
            </a:r>
            <a:r>
              <a:rPr lang="en-GB" sz="2400" b="1" dirty="0">
                <a:effectLst/>
              </a:rPr>
              <a:t> 3</a:t>
            </a:r>
            <a:r>
              <a:rPr lang="en-GB" sz="2400" dirty="0">
                <a:effectLst/>
              </a:rPr>
              <a:t> and </a:t>
            </a:r>
            <a:r>
              <a:rPr lang="en-GB" sz="2400" b="1" dirty="0">
                <a:effectLst/>
              </a:rPr>
              <a:t>male</a:t>
            </a:r>
            <a:r>
              <a:rPr lang="en-GB" sz="2400" dirty="0">
                <a:effectLst/>
              </a:rPr>
              <a:t>.</a:t>
            </a:r>
            <a:r>
              <a:rPr lang="en-GB" sz="2400" dirty="0"/>
              <a:t> 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>
                <a:effectLst/>
              </a:rPr>
              <a:t>• Survival rate is </a:t>
            </a:r>
            <a:r>
              <a:rPr lang="en-GB" sz="2400" b="1" dirty="0">
                <a:effectLst/>
              </a:rPr>
              <a:t>higher for females</a:t>
            </a:r>
            <a:r>
              <a:rPr lang="en-GB" sz="2400" dirty="0">
                <a:effectLst/>
              </a:rPr>
              <a:t>.</a:t>
            </a:r>
            <a:r>
              <a:rPr lang="en-GB" sz="2400" dirty="0"/>
              <a:t> 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>
                <a:effectLst/>
              </a:rPr>
              <a:t>• Younger passengers show slightly better survival chances.</a:t>
            </a:r>
            <a:r>
              <a:rPr lang="en-GB" sz="2400" dirty="0"/>
              <a:t> 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>
                <a:effectLst/>
              </a:rPr>
              <a:t>• Fare shows a positive correlation with survival (higher fare → better chance).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98094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GestaltVTI</vt:lpstr>
      <vt:lpstr>EXPLORATORY DATA ANALYSIS</vt:lpstr>
      <vt:lpstr>Libraries used (python)</vt:lpstr>
      <vt:lpstr>PowerPoint Presentation</vt:lpstr>
      <vt:lpstr> </vt:lpstr>
      <vt:lpstr>sns.countplot (x='Pclass’) – Passenger Class Count  🔹Code: sns.countplot(x='Pclass', data=df) plt.title('Passenger Class Count’)  🧠 Observation: Most passengers are from 3rd class. 1st class has the fewest passengers.  📌 sns.countplot(x='Survived', hue='Sex') – Survival by Gender 🔹 Code: sns.countplot(x='Survived', hue='Sex', data=df) plt.title('Survival by Gender’)  🧠 Observation: Females survived more often than males. Most of those who died were male. differences).</vt:lpstr>
      <vt:lpstr>📌 sns.boxplot(x='Survived', y='Age') – Age vs Survival 🔹 Code: sns.boxplot(x='Survived', y='Age', data=df) plt.title('Age vs Survival’) 🧠 Observation: ●Survivors had a slightly lower median age. ●There are more young survivors, especially children.</vt:lpstr>
      <vt:lpstr>📌 sns.heatmap(df.corr()) – Correlation Heatmap 🔹 Code: sns.heatmap(df.select_dtypes(include='number').corr(), annot=True, cmap='coolwarm’)  🧠 Observation: ●Fare and Pclass have a negative correlation (as expected). ●Fare shows some positive correlation with Survived. ●Other correlations are weak, but SibSp and Parch are positively related.</vt:lpstr>
      <vt:lpstr>📌 sns.pairplot() – Multivariate Relationships 🔹 Code: sns.pairplot(df[['Survived', 'Pclass', 'Age', 'Fare', 'SibSp', 'Parch']], hue='Survived’)  🧠 Observation: ●1st class + high fare + younger age → more survival clusters. ●Some separability is visible for modeling. ●Fare vs Pclass shows distinct vertical stripes (due to class fare differences).</vt:lpstr>
      <vt:lpstr>📌 Observations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Manali Malvankar</dc:creator>
  <cp:lastModifiedBy>Manali Malvankar</cp:lastModifiedBy>
  <cp:revision>1</cp:revision>
  <dcterms:created xsi:type="dcterms:W3CDTF">2025-06-09T14:51:22Z</dcterms:created>
  <dcterms:modified xsi:type="dcterms:W3CDTF">2025-06-09T15:50:45Z</dcterms:modified>
</cp:coreProperties>
</file>