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36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3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58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9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89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9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26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6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5FDDB-62AC-76B2-E8F1-D2C1BDB6A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2" r="9085" b="23701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7194" y="701964"/>
            <a:ext cx="5244359" cy="4892012"/>
          </a:xfrm>
        </p:spPr>
        <p:txBody>
          <a:bodyPr anchor="t">
            <a:normAutofit/>
          </a:bodyPr>
          <a:lstStyle/>
          <a:p>
            <a:r>
              <a:rPr lang="en-GB" sz="6000">
                <a:solidFill>
                  <a:srgbClr val="FFFFFF"/>
                </a:solidFill>
              </a:rPr>
              <a:t>Superstore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60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3149BD-4CF0-A2E2-E969-00A6DCCCD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1" y="197224"/>
            <a:ext cx="10582298" cy="6508371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79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411424" y="441779"/>
            <a:ext cx="9274885" cy="701556"/>
          </a:xfrm>
        </p:spPr>
        <p:txBody>
          <a:bodyPr anchor="t">
            <a:normAutofit/>
          </a:bodyPr>
          <a:lstStyle/>
          <a:p>
            <a:r>
              <a:rPr lang="en-GB" dirty="0"/>
              <a:t>Sales Dashboard Insights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6282" y="1585114"/>
            <a:ext cx="10629002" cy="455639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/>
              <a:t>1.</a:t>
            </a:r>
            <a:r>
              <a:rPr lang="en-GB" sz="2400" dirty="0"/>
              <a:t>The Central region recorded the highest overall sales, followed by the East region.</a:t>
            </a:r>
            <a:endParaRPr lang="en-US" sz="2400" dirty="0"/>
          </a:p>
          <a:p>
            <a:pPr marL="0" lvl="0" indent="0">
              <a:buNone/>
            </a:pPr>
            <a:r>
              <a:rPr lang="en-GB" sz="2400" dirty="0"/>
              <a:t>2. The West region had the lowest total sales among all four regions.</a:t>
            </a:r>
            <a:endParaRPr lang="en-US" sz="2400" dirty="0"/>
          </a:p>
          <a:p>
            <a:pPr marL="0" lvl="0" indent="0">
              <a:buNone/>
            </a:pPr>
            <a:r>
              <a:rPr lang="en-GB" sz="2400" dirty="0"/>
              <a:t>3. The Technology category contributed the most to total sales across all categories.</a:t>
            </a:r>
            <a:endParaRPr lang="en-US" sz="2400" dirty="0"/>
          </a:p>
          <a:p>
            <a:pPr marL="0" lvl="0" indent="0">
              <a:buNone/>
            </a:pPr>
            <a:r>
              <a:rPr lang="en-GB" sz="2400" dirty="0"/>
              <a:t>4. There was a noticeable sales peak around mid to late 2019, possibly indicating seasonal demand or promotions. </a:t>
            </a:r>
            <a:endParaRPr lang="en-US" sz="2400" dirty="0"/>
          </a:p>
          <a:p>
            <a:pPr marL="0" lvl="0" indent="0">
              <a:buNone/>
            </a:pPr>
            <a:r>
              <a:rPr lang="en-GB" sz="2400" dirty="0"/>
              <a:t>These insights help focus attention on boosting sales in the West region and leveraging high-performing categories.</a:t>
            </a:r>
          </a:p>
        </p:txBody>
      </p:sp>
    </p:spTree>
    <p:extLst>
      <p:ext uri="{BB962C8B-B14F-4D97-AF65-F5344CB8AC3E}">
        <p14:creationId xmlns:p14="http://schemas.microsoft.com/office/powerpoint/2010/main" val="141222371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Superstore Data</vt:lpstr>
      <vt:lpstr>PowerPoint Presentation</vt:lpstr>
      <vt:lpstr>Sales Dashboard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Data</dc:title>
  <dc:creator>Manali Malvankar</dc:creator>
  <cp:lastModifiedBy>Manali Malvankar</cp:lastModifiedBy>
  <cp:revision>1</cp:revision>
  <dcterms:created xsi:type="dcterms:W3CDTF">2025-06-13T14:44:24Z</dcterms:created>
  <dcterms:modified xsi:type="dcterms:W3CDTF">2025-06-13T14:59:02Z</dcterms:modified>
</cp:coreProperties>
</file>