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811" t="13750" r="30220" b="10000"/>
          <a:stretch>
            <a:fillRect/>
          </a:stretch>
        </p:blipFill>
        <p:spPr bwMode="auto">
          <a:xfrm>
            <a:off x="431061" y="838200"/>
            <a:ext cx="8712939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191000" y="4572000"/>
            <a:ext cx="30480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manali</dc:creator>
  <cp:lastModifiedBy>Windows User</cp:lastModifiedBy>
  <cp:revision>2</cp:revision>
  <dcterms:created xsi:type="dcterms:W3CDTF">2006-08-16T00:00:00Z</dcterms:created>
  <dcterms:modified xsi:type="dcterms:W3CDTF">2020-08-28T10:40:51Z</dcterms:modified>
</cp:coreProperties>
</file>