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14"/>
  </p:notesMasterIdLst>
  <p:sldIdLst>
    <p:sldId id="262" r:id="rId2"/>
    <p:sldId id="256" r:id="rId3"/>
    <p:sldId id="258" r:id="rId4"/>
    <p:sldId id="259" r:id="rId5"/>
    <p:sldId id="261"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72"/>
  </p:normalViewPr>
  <p:slideViewPr>
    <p:cSldViewPr snapToGrid="0">
      <p:cViewPr>
        <p:scale>
          <a:sx n="101" d="100"/>
          <a:sy n="101" d="100"/>
        </p:scale>
        <p:origin x="1240"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FCAC50-B99A-415B-9666-5A4C1BB311D0}"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65CE5EA2-A40A-4C37-B849-4A70BDDBC44D}">
      <dgm:prSet/>
      <dgm:spPr/>
      <dgm:t>
        <a:bodyPr/>
        <a:lstStyle/>
        <a:p>
          <a:r>
            <a:rPr lang="en-US" b="1" i="0" dirty="0"/>
            <a:t>Manali </a:t>
          </a:r>
          <a:r>
            <a:rPr lang="en-US" b="1" i="0" dirty="0" err="1"/>
            <a:t>Bansidhar</a:t>
          </a:r>
          <a:r>
            <a:rPr lang="en-US" b="1" i="0" dirty="0"/>
            <a:t> Ramchandani</a:t>
          </a:r>
          <a:endParaRPr lang="en-US" dirty="0"/>
        </a:p>
      </dgm:t>
    </dgm:pt>
    <dgm:pt modelId="{4484E7D3-F0EC-47D9-931D-1779359B310A}" type="parTrans" cxnId="{8EFB61D9-E0EB-45C1-A1EA-0F432CCAEA8E}">
      <dgm:prSet/>
      <dgm:spPr/>
      <dgm:t>
        <a:bodyPr/>
        <a:lstStyle/>
        <a:p>
          <a:endParaRPr lang="en-US"/>
        </a:p>
      </dgm:t>
    </dgm:pt>
    <dgm:pt modelId="{7E9F4956-8B7A-43A2-B27C-76B6E71B6329}" type="sibTrans" cxnId="{8EFB61D9-E0EB-45C1-A1EA-0F432CCAEA8E}">
      <dgm:prSet/>
      <dgm:spPr/>
      <dgm:t>
        <a:bodyPr/>
        <a:lstStyle/>
        <a:p>
          <a:endParaRPr lang="en-US"/>
        </a:p>
      </dgm:t>
    </dgm:pt>
    <dgm:pt modelId="{B30B3E0D-E982-4563-A889-4F135055E0DD}">
      <dgm:prSet/>
      <dgm:spPr/>
      <dgm:t>
        <a:bodyPr/>
        <a:lstStyle/>
        <a:p>
          <a:r>
            <a:rPr lang="en-US" b="1" i="0" dirty="0"/>
            <a:t>UBID</a:t>
          </a:r>
          <a:r>
            <a:rPr lang="en-US" b="0" i="0" dirty="0"/>
            <a:t>: </a:t>
          </a:r>
          <a:r>
            <a:rPr lang="en-US" b="0" i="0" dirty="0" err="1"/>
            <a:t>manaliba</a:t>
          </a:r>
          <a:endParaRPr lang="en-US" dirty="0"/>
        </a:p>
      </dgm:t>
    </dgm:pt>
    <dgm:pt modelId="{2F652E63-C184-43D2-A742-FDBA032B65CA}" type="parTrans" cxnId="{DAE9B46F-C253-46AE-AE73-3F4A3256B4C7}">
      <dgm:prSet/>
      <dgm:spPr/>
      <dgm:t>
        <a:bodyPr/>
        <a:lstStyle/>
        <a:p>
          <a:endParaRPr lang="en-US"/>
        </a:p>
      </dgm:t>
    </dgm:pt>
    <dgm:pt modelId="{73195C83-063C-4324-ACF7-84F659647926}" type="sibTrans" cxnId="{DAE9B46F-C253-46AE-AE73-3F4A3256B4C7}">
      <dgm:prSet/>
      <dgm:spPr/>
      <dgm:t>
        <a:bodyPr/>
        <a:lstStyle/>
        <a:p>
          <a:endParaRPr lang="en-US"/>
        </a:p>
      </dgm:t>
    </dgm:pt>
    <dgm:pt modelId="{7F7B93DD-DBF0-4827-9638-2007D9A9E3B6}">
      <dgm:prSet/>
      <dgm:spPr/>
      <dgm:t>
        <a:bodyPr/>
        <a:lstStyle/>
        <a:p>
          <a:r>
            <a:rPr lang="en-US" b="1" dirty="0"/>
            <a:t>UB Person Number: </a:t>
          </a:r>
          <a:r>
            <a:rPr lang="en-US" dirty="0"/>
            <a:t>50495140</a:t>
          </a:r>
        </a:p>
      </dgm:t>
    </dgm:pt>
    <dgm:pt modelId="{65E1A20D-10AB-4663-8BF0-12DD474CB198}" type="parTrans" cxnId="{74683506-375B-48D3-960D-4B5941E163F2}">
      <dgm:prSet/>
      <dgm:spPr/>
      <dgm:t>
        <a:bodyPr/>
        <a:lstStyle/>
        <a:p>
          <a:endParaRPr lang="en-US"/>
        </a:p>
      </dgm:t>
    </dgm:pt>
    <dgm:pt modelId="{C465045D-C541-403C-A1C3-655EE1A29FDE}" type="sibTrans" cxnId="{74683506-375B-48D3-960D-4B5941E163F2}">
      <dgm:prSet/>
      <dgm:spPr/>
      <dgm:t>
        <a:bodyPr/>
        <a:lstStyle/>
        <a:p>
          <a:endParaRPr lang="en-US"/>
        </a:p>
      </dgm:t>
    </dgm:pt>
    <dgm:pt modelId="{640E04C3-AB77-6647-8585-6FCAF9D8A91A}" type="pres">
      <dgm:prSet presAssocID="{F7FCAC50-B99A-415B-9666-5A4C1BB311D0}" presName="vert0" presStyleCnt="0">
        <dgm:presLayoutVars>
          <dgm:dir/>
          <dgm:animOne val="branch"/>
          <dgm:animLvl val="lvl"/>
        </dgm:presLayoutVars>
      </dgm:prSet>
      <dgm:spPr/>
    </dgm:pt>
    <dgm:pt modelId="{A92EA147-A9B5-6D4E-9843-DB6FBD331D57}" type="pres">
      <dgm:prSet presAssocID="{65CE5EA2-A40A-4C37-B849-4A70BDDBC44D}" presName="thickLine" presStyleLbl="alignNode1" presStyleIdx="0" presStyleCnt="3"/>
      <dgm:spPr/>
    </dgm:pt>
    <dgm:pt modelId="{4937644F-7C50-504F-8C1B-D504DD4EFCFB}" type="pres">
      <dgm:prSet presAssocID="{65CE5EA2-A40A-4C37-B849-4A70BDDBC44D}" presName="horz1" presStyleCnt="0"/>
      <dgm:spPr/>
    </dgm:pt>
    <dgm:pt modelId="{5126AA67-4444-3341-B881-795F85E926B2}" type="pres">
      <dgm:prSet presAssocID="{65CE5EA2-A40A-4C37-B849-4A70BDDBC44D}" presName="tx1" presStyleLbl="revTx" presStyleIdx="0" presStyleCnt="3"/>
      <dgm:spPr/>
    </dgm:pt>
    <dgm:pt modelId="{9C71E0B5-B840-2947-8307-DB6ED2077E75}" type="pres">
      <dgm:prSet presAssocID="{65CE5EA2-A40A-4C37-B849-4A70BDDBC44D}" presName="vert1" presStyleCnt="0"/>
      <dgm:spPr/>
    </dgm:pt>
    <dgm:pt modelId="{B7A1CF19-CA14-324B-8331-DEFFE18811C9}" type="pres">
      <dgm:prSet presAssocID="{B30B3E0D-E982-4563-A889-4F135055E0DD}" presName="thickLine" presStyleLbl="alignNode1" presStyleIdx="1" presStyleCnt="3"/>
      <dgm:spPr/>
    </dgm:pt>
    <dgm:pt modelId="{BCB1D041-6111-CB42-B36A-992CFDE2952F}" type="pres">
      <dgm:prSet presAssocID="{B30B3E0D-E982-4563-A889-4F135055E0DD}" presName="horz1" presStyleCnt="0"/>
      <dgm:spPr/>
    </dgm:pt>
    <dgm:pt modelId="{57A7D220-C5C7-9B4F-A9CD-8EBFB894F05E}" type="pres">
      <dgm:prSet presAssocID="{B30B3E0D-E982-4563-A889-4F135055E0DD}" presName="tx1" presStyleLbl="revTx" presStyleIdx="1" presStyleCnt="3"/>
      <dgm:spPr/>
    </dgm:pt>
    <dgm:pt modelId="{1A0E7D55-38AF-0A46-BDC9-2D4261F90D22}" type="pres">
      <dgm:prSet presAssocID="{B30B3E0D-E982-4563-A889-4F135055E0DD}" presName="vert1" presStyleCnt="0"/>
      <dgm:spPr/>
    </dgm:pt>
    <dgm:pt modelId="{DBA8AFC1-85B2-1647-8251-902D6B024C31}" type="pres">
      <dgm:prSet presAssocID="{7F7B93DD-DBF0-4827-9638-2007D9A9E3B6}" presName="thickLine" presStyleLbl="alignNode1" presStyleIdx="2" presStyleCnt="3"/>
      <dgm:spPr/>
    </dgm:pt>
    <dgm:pt modelId="{C6F94D67-26C6-3545-BA3E-0F2779599DC5}" type="pres">
      <dgm:prSet presAssocID="{7F7B93DD-DBF0-4827-9638-2007D9A9E3B6}" presName="horz1" presStyleCnt="0"/>
      <dgm:spPr/>
    </dgm:pt>
    <dgm:pt modelId="{45861BF1-F045-CE41-B661-79242DF75A32}" type="pres">
      <dgm:prSet presAssocID="{7F7B93DD-DBF0-4827-9638-2007D9A9E3B6}" presName="tx1" presStyleLbl="revTx" presStyleIdx="2" presStyleCnt="3"/>
      <dgm:spPr/>
    </dgm:pt>
    <dgm:pt modelId="{8342EE34-4F76-D742-8BD6-5D7D0C533D2D}" type="pres">
      <dgm:prSet presAssocID="{7F7B93DD-DBF0-4827-9638-2007D9A9E3B6}" presName="vert1" presStyleCnt="0"/>
      <dgm:spPr/>
    </dgm:pt>
  </dgm:ptLst>
  <dgm:cxnLst>
    <dgm:cxn modelId="{74683506-375B-48D3-960D-4B5941E163F2}" srcId="{F7FCAC50-B99A-415B-9666-5A4C1BB311D0}" destId="{7F7B93DD-DBF0-4827-9638-2007D9A9E3B6}" srcOrd="2" destOrd="0" parTransId="{65E1A20D-10AB-4663-8BF0-12DD474CB198}" sibTransId="{C465045D-C541-403C-A1C3-655EE1A29FDE}"/>
    <dgm:cxn modelId="{582EEF50-B492-044A-B381-E9CEC0EDC6C8}" type="presOf" srcId="{B30B3E0D-E982-4563-A889-4F135055E0DD}" destId="{57A7D220-C5C7-9B4F-A9CD-8EBFB894F05E}" srcOrd="0" destOrd="0" presId="urn:microsoft.com/office/officeart/2008/layout/LinedList"/>
    <dgm:cxn modelId="{DAE9B46F-C253-46AE-AE73-3F4A3256B4C7}" srcId="{F7FCAC50-B99A-415B-9666-5A4C1BB311D0}" destId="{B30B3E0D-E982-4563-A889-4F135055E0DD}" srcOrd="1" destOrd="0" parTransId="{2F652E63-C184-43D2-A742-FDBA032B65CA}" sibTransId="{73195C83-063C-4324-ACF7-84F659647926}"/>
    <dgm:cxn modelId="{ADB415B3-202A-1B46-8DEB-C1161235856F}" type="presOf" srcId="{65CE5EA2-A40A-4C37-B849-4A70BDDBC44D}" destId="{5126AA67-4444-3341-B881-795F85E926B2}" srcOrd="0" destOrd="0" presId="urn:microsoft.com/office/officeart/2008/layout/LinedList"/>
    <dgm:cxn modelId="{36F075BE-EB9E-7941-A60A-10A9834F0F97}" type="presOf" srcId="{7F7B93DD-DBF0-4827-9638-2007D9A9E3B6}" destId="{45861BF1-F045-CE41-B661-79242DF75A32}" srcOrd="0" destOrd="0" presId="urn:microsoft.com/office/officeart/2008/layout/LinedList"/>
    <dgm:cxn modelId="{8EFB61D9-E0EB-45C1-A1EA-0F432CCAEA8E}" srcId="{F7FCAC50-B99A-415B-9666-5A4C1BB311D0}" destId="{65CE5EA2-A40A-4C37-B849-4A70BDDBC44D}" srcOrd="0" destOrd="0" parTransId="{4484E7D3-F0EC-47D9-931D-1779359B310A}" sibTransId="{7E9F4956-8B7A-43A2-B27C-76B6E71B6329}"/>
    <dgm:cxn modelId="{8FC869EC-A329-0348-B025-43FE5415C6CF}" type="presOf" srcId="{F7FCAC50-B99A-415B-9666-5A4C1BB311D0}" destId="{640E04C3-AB77-6647-8585-6FCAF9D8A91A}" srcOrd="0" destOrd="0" presId="urn:microsoft.com/office/officeart/2008/layout/LinedList"/>
    <dgm:cxn modelId="{3F2B9471-886C-A046-8DE4-C70EB88599F4}" type="presParOf" srcId="{640E04C3-AB77-6647-8585-6FCAF9D8A91A}" destId="{A92EA147-A9B5-6D4E-9843-DB6FBD331D57}" srcOrd="0" destOrd="0" presId="urn:microsoft.com/office/officeart/2008/layout/LinedList"/>
    <dgm:cxn modelId="{5A4ECAF2-6B31-DE4B-8153-6FD34CDF1B22}" type="presParOf" srcId="{640E04C3-AB77-6647-8585-6FCAF9D8A91A}" destId="{4937644F-7C50-504F-8C1B-D504DD4EFCFB}" srcOrd="1" destOrd="0" presId="urn:microsoft.com/office/officeart/2008/layout/LinedList"/>
    <dgm:cxn modelId="{3A2571DF-AC9D-8B40-BB10-0785F274C289}" type="presParOf" srcId="{4937644F-7C50-504F-8C1B-D504DD4EFCFB}" destId="{5126AA67-4444-3341-B881-795F85E926B2}" srcOrd="0" destOrd="0" presId="urn:microsoft.com/office/officeart/2008/layout/LinedList"/>
    <dgm:cxn modelId="{1F06D240-3F2D-3346-BD0A-9702BCA7216D}" type="presParOf" srcId="{4937644F-7C50-504F-8C1B-D504DD4EFCFB}" destId="{9C71E0B5-B840-2947-8307-DB6ED2077E75}" srcOrd="1" destOrd="0" presId="urn:microsoft.com/office/officeart/2008/layout/LinedList"/>
    <dgm:cxn modelId="{7B8622A6-DD45-394C-AD68-6E5AC213971A}" type="presParOf" srcId="{640E04C3-AB77-6647-8585-6FCAF9D8A91A}" destId="{B7A1CF19-CA14-324B-8331-DEFFE18811C9}" srcOrd="2" destOrd="0" presId="urn:microsoft.com/office/officeart/2008/layout/LinedList"/>
    <dgm:cxn modelId="{0F803144-9F19-344A-AD34-4A7118B9DB1C}" type="presParOf" srcId="{640E04C3-AB77-6647-8585-6FCAF9D8A91A}" destId="{BCB1D041-6111-CB42-B36A-992CFDE2952F}" srcOrd="3" destOrd="0" presId="urn:microsoft.com/office/officeart/2008/layout/LinedList"/>
    <dgm:cxn modelId="{1BE4C83C-3B7E-A645-8E9A-294B52FE65ED}" type="presParOf" srcId="{BCB1D041-6111-CB42-B36A-992CFDE2952F}" destId="{57A7D220-C5C7-9B4F-A9CD-8EBFB894F05E}" srcOrd="0" destOrd="0" presId="urn:microsoft.com/office/officeart/2008/layout/LinedList"/>
    <dgm:cxn modelId="{4FDD156C-B540-424B-B18C-D729A47C32F3}" type="presParOf" srcId="{BCB1D041-6111-CB42-B36A-992CFDE2952F}" destId="{1A0E7D55-38AF-0A46-BDC9-2D4261F90D22}" srcOrd="1" destOrd="0" presId="urn:microsoft.com/office/officeart/2008/layout/LinedList"/>
    <dgm:cxn modelId="{8B4C9511-9002-5D45-B283-4E4B02A42762}" type="presParOf" srcId="{640E04C3-AB77-6647-8585-6FCAF9D8A91A}" destId="{DBA8AFC1-85B2-1647-8251-902D6B024C31}" srcOrd="4" destOrd="0" presId="urn:microsoft.com/office/officeart/2008/layout/LinedList"/>
    <dgm:cxn modelId="{B4E52252-C637-3E4A-A622-A7AA4930B087}" type="presParOf" srcId="{640E04C3-AB77-6647-8585-6FCAF9D8A91A}" destId="{C6F94D67-26C6-3545-BA3E-0F2779599DC5}" srcOrd="5" destOrd="0" presId="urn:microsoft.com/office/officeart/2008/layout/LinedList"/>
    <dgm:cxn modelId="{B67AA178-BCEA-7640-9DBB-EE866F9BED94}" type="presParOf" srcId="{C6F94D67-26C6-3545-BA3E-0F2779599DC5}" destId="{45861BF1-F045-CE41-B661-79242DF75A32}" srcOrd="0" destOrd="0" presId="urn:microsoft.com/office/officeart/2008/layout/LinedList"/>
    <dgm:cxn modelId="{4296092A-29C9-9142-A0D3-4CDF0F50F902}" type="presParOf" srcId="{C6F94D67-26C6-3545-BA3E-0F2779599DC5}" destId="{8342EE34-4F76-D742-8BD6-5D7D0C533D2D}"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4E733C-7140-4121-8EA3-FE87C8BEAF4E}" type="doc">
      <dgm:prSet loTypeId="urn:microsoft.com/office/officeart/2005/8/layout/vProcess5" loCatId="process" qsTypeId="urn:microsoft.com/office/officeart/2005/8/quickstyle/simple4" qsCatId="simple" csTypeId="urn:microsoft.com/office/officeart/2005/8/colors/accent2_2" csCatId="accent2" phldr="1"/>
      <dgm:spPr/>
      <dgm:t>
        <a:bodyPr/>
        <a:lstStyle/>
        <a:p>
          <a:endParaRPr lang="en-US"/>
        </a:p>
      </dgm:t>
    </dgm:pt>
    <dgm:pt modelId="{B9A7222D-D202-4B53-8403-15AB28BE77B7}">
      <dgm:prSet/>
      <dgm:spPr/>
      <dgm:t>
        <a:bodyPr/>
        <a:lstStyle/>
        <a:p>
          <a:r>
            <a:rPr lang="en-US" b="0" i="0" dirty="0"/>
            <a:t>"Welcome to our analytical journey into the Liquor Sales Industry, a sector rich with data and ripe for exploration."</a:t>
          </a:r>
          <a:endParaRPr lang="en-US" dirty="0"/>
        </a:p>
      </dgm:t>
    </dgm:pt>
    <dgm:pt modelId="{4B50B8A8-475A-4476-BBB2-1B4F4E7100DC}" type="parTrans" cxnId="{8E66D68A-AEAA-478F-B95F-17E84608F53F}">
      <dgm:prSet/>
      <dgm:spPr/>
      <dgm:t>
        <a:bodyPr/>
        <a:lstStyle/>
        <a:p>
          <a:endParaRPr lang="en-US"/>
        </a:p>
      </dgm:t>
    </dgm:pt>
    <dgm:pt modelId="{DEE01667-4AED-4538-A3BC-6128D9759AB9}" type="sibTrans" cxnId="{8E66D68A-AEAA-478F-B95F-17E84608F53F}">
      <dgm:prSet/>
      <dgm:spPr/>
      <dgm:t>
        <a:bodyPr/>
        <a:lstStyle/>
        <a:p>
          <a:endParaRPr lang="en-US"/>
        </a:p>
      </dgm:t>
    </dgm:pt>
    <dgm:pt modelId="{69054871-622A-40FE-9490-892D9049AAD1}">
      <dgm:prSet/>
      <dgm:spPr/>
      <dgm:t>
        <a:bodyPr/>
        <a:lstStyle/>
        <a:p>
          <a:r>
            <a:rPr lang="en-US" b="0" i="0"/>
            <a:t>"In this project, we harness the power of statistical learning to dissect and understand the patterns hidden within extensive liquor sales data. Our analysis spans from 2012 to 2020, covering diverse variables from 'Store Name' and 'Vendor Name' to 'Bottles Sold' and 'Sales in Dollars'."</a:t>
          </a:r>
          <a:endParaRPr lang="en-US"/>
        </a:p>
      </dgm:t>
    </dgm:pt>
    <dgm:pt modelId="{524CEF52-6FCC-44EF-A534-B3402CB25096}" type="parTrans" cxnId="{5D00F8EB-8232-4ECA-AF16-51ABB9A2F8D0}">
      <dgm:prSet/>
      <dgm:spPr/>
      <dgm:t>
        <a:bodyPr/>
        <a:lstStyle/>
        <a:p>
          <a:endParaRPr lang="en-US"/>
        </a:p>
      </dgm:t>
    </dgm:pt>
    <dgm:pt modelId="{6B5C4D3A-443B-4521-A73A-4CB29CCDA257}" type="sibTrans" cxnId="{5D00F8EB-8232-4ECA-AF16-51ABB9A2F8D0}">
      <dgm:prSet/>
      <dgm:spPr/>
      <dgm:t>
        <a:bodyPr/>
        <a:lstStyle/>
        <a:p>
          <a:endParaRPr lang="en-US"/>
        </a:p>
      </dgm:t>
    </dgm:pt>
    <dgm:pt modelId="{596D6E62-7A86-4B4C-A3D9-9D47314B2DCB}">
      <dgm:prSet/>
      <dgm:spPr/>
      <dgm:t>
        <a:bodyPr/>
        <a:lstStyle/>
        <a:p>
          <a:r>
            <a:rPr lang="en-US" b="0" i="0" dirty="0"/>
            <a:t>"Our goal is twofold: First, to illuminate the trends and shifts in liquor sales over time, unraveling how external factors like store location, product category, and vendor influence these trends. Second, to build predictive models that accurately forecast future sales, providing a robust tool for strategic decision-making."</a:t>
          </a:r>
          <a:endParaRPr lang="en-US" dirty="0"/>
        </a:p>
      </dgm:t>
    </dgm:pt>
    <dgm:pt modelId="{D700ECEF-968C-4667-AC1F-DF38D103F921}" type="parTrans" cxnId="{79EB2173-B1DD-49F3-B2B3-5A9CE9B46714}">
      <dgm:prSet/>
      <dgm:spPr/>
      <dgm:t>
        <a:bodyPr/>
        <a:lstStyle/>
        <a:p>
          <a:endParaRPr lang="en-US"/>
        </a:p>
      </dgm:t>
    </dgm:pt>
    <dgm:pt modelId="{1E0070CA-E085-4102-84F0-5366B48CD048}" type="sibTrans" cxnId="{79EB2173-B1DD-49F3-B2B3-5A9CE9B46714}">
      <dgm:prSet/>
      <dgm:spPr/>
      <dgm:t>
        <a:bodyPr/>
        <a:lstStyle/>
        <a:p>
          <a:endParaRPr lang="en-US"/>
        </a:p>
      </dgm:t>
    </dgm:pt>
    <dgm:pt modelId="{4B01CE00-0004-48F4-BDFA-0DFBCC062043}">
      <dgm:prSet/>
      <dgm:spPr/>
      <dgm:t>
        <a:bodyPr/>
        <a:lstStyle/>
        <a:p>
          <a:r>
            <a:rPr lang="en-US" b="0" i="0" dirty="0"/>
            <a:t>"This is not just a study of numbers and patterns; it is an endeavor to equip liquor retailers and distributors with insights that can drive their businesses forward in a competitive market."</a:t>
          </a:r>
          <a:endParaRPr lang="en-US" dirty="0"/>
        </a:p>
      </dgm:t>
    </dgm:pt>
    <dgm:pt modelId="{87C678C0-5A17-4CA9-A278-D9BDABE8089A}" type="sibTrans" cxnId="{4AAEB75D-3A2E-434B-9823-BC24B4C15062}">
      <dgm:prSet/>
      <dgm:spPr/>
      <dgm:t>
        <a:bodyPr/>
        <a:lstStyle/>
        <a:p>
          <a:endParaRPr lang="en-US"/>
        </a:p>
      </dgm:t>
    </dgm:pt>
    <dgm:pt modelId="{E64C78F4-D621-4A6B-A3FF-D10B296BAEE9}" type="parTrans" cxnId="{4AAEB75D-3A2E-434B-9823-BC24B4C15062}">
      <dgm:prSet/>
      <dgm:spPr/>
      <dgm:t>
        <a:bodyPr/>
        <a:lstStyle/>
        <a:p>
          <a:endParaRPr lang="en-US"/>
        </a:p>
      </dgm:t>
    </dgm:pt>
    <dgm:pt modelId="{79D707DF-C097-9045-9B07-15E5F9ABCEFC}" type="pres">
      <dgm:prSet presAssocID="{D24E733C-7140-4121-8EA3-FE87C8BEAF4E}" presName="outerComposite" presStyleCnt="0">
        <dgm:presLayoutVars>
          <dgm:chMax val="5"/>
          <dgm:dir/>
          <dgm:resizeHandles val="exact"/>
        </dgm:presLayoutVars>
      </dgm:prSet>
      <dgm:spPr/>
    </dgm:pt>
    <dgm:pt modelId="{46E2085A-AD5C-534C-B83F-7143A0F5B9E8}" type="pres">
      <dgm:prSet presAssocID="{D24E733C-7140-4121-8EA3-FE87C8BEAF4E}" presName="dummyMaxCanvas" presStyleCnt="0">
        <dgm:presLayoutVars/>
      </dgm:prSet>
      <dgm:spPr/>
    </dgm:pt>
    <dgm:pt modelId="{77CD9873-1D40-624B-AF2F-110DECB3F232}" type="pres">
      <dgm:prSet presAssocID="{D24E733C-7140-4121-8EA3-FE87C8BEAF4E}" presName="FourNodes_1" presStyleLbl="node1" presStyleIdx="0" presStyleCnt="4" custLinFactNeighborY="-4207">
        <dgm:presLayoutVars>
          <dgm:bulletEnabled val="1"/>
        </dgm:presLayoutVars>
      </dgm:prSet>
      <dgm:spPr/>
    </dgm:pt>
    <dgm:pt modelId="{6649815A-D90A-1D41-95E8-4356E5322357}" type="pres">
      <dgm:prSet presAssocID="{D24E733C-7140-4121-8EA3-FE87C8BEAF4E}" presName="FourNodes_2" presStyleLbl="node1" presStyleIdx="1" presStyleCnt="4">
        <dgm:presLayoutVars>
          <dgm:bulletEnabled val="1"/>
        </dgm:presLayoutVars>
      </dgm:prSet>
      <dgm:spPr/>
    </dgm:pt>
    <dgm:pt modelId="{9A226AC7-822B-8D47-9B2F-0E8AE12FDC47}" type="pres">
      <dgm:prSet presAssocID="{D24E733C-7140-4121-8EA3-FE87C8BEAF4E}" presName="FourNodes_3" presStyleLbl="node1" presStyleIdx="2" presStyleCnt="4">
        <dgm:presLayoutVars>
          <dgm:bulletEnabled val="1"/>
        </dgm:presLayoutVars>
      </dgm:prSet>
      <dgm:spPr/>
    </dgm:pt>
    <dgm:pt modelId="{3DDA8B7A-B716-F34B-9079-4232763ADA4F}" type="pres">
      <dgm:prSet presAssocID="{D24E733C-7140-4121-8EA3-FE87C8BEAF4E}" presName="FourNodes_4" presStyleLbl="node1" presStyleIdx="3" presStyleCnt="4">
        <dgm:presLayoutVars>
          <dgm:bulletEnabled val="1"/>
        </dgm:presLayoutVars>
      </dgm:prSet>
      <dgm:spPr/>
    </dgm:pt>
    <dgm:pt modelId="{15522136-B6F6-9F48-93A4-4BED6002A770}" type="pres">
      <dgm:prSet presAssocID="{D24E733C-7140-4121-8EA3-FE87C8BEAF4E}" presName="FourConn_1-2" presStyleLbl="fgAccFollowNode1" presStyleIdx="0" presStyleCnt="3">
        <dgm:presLayoutVars>
          <dgm:bulletEnabled val="1"/>
        </dgm:presLayoutVars>
      </dgm:prSet>
      <dgm:spPr/>
    </dgm:pt>
    <dgm:pt modelId="{9AF7016F-F122-9A43-BF4E-36D4840AF731}" type="pres">
      <dgm:prSet presAssocID="{D24E733C-7140-4121-8EA3-FE87C8BEAF4E}" presName="FourConn_2-3" presStyleLbl="fgAccFollowNode1" presStyleIdx="1" presStyleCnt="3">
        <dgm:presLayoutVars>
          <dgm:bulletEnabled val="1"/>
        </dgm:presLayoutVars>
      </dgm:prSet>
      <dgm:spPr/>
    </dgm:pt>
    <dgm:pt modelId="{C1F1867A-8654-A34D-9965-3089372FF168}" type="pres">
      <dgm:prSet presAssocID="{D24E733C-7140-4121-8EA3-FE87C8BEAF4E}" presName="FourConn_3-4" presStyleLbl="fgAccFollowNode1" presStyleIdx="2" presStyleCnt="3">
        <dgm:presLayoutVars>
          <dgm:bulletEnabled val="1"/>
        </dgm:presLayoutVars>
      </dgm:prSet>
      <dgm:spPr/>
    </dgm:pt>
    <dgm:pt modelId="{F8FA3A8B-D2F8-4C48-97BE-800E3A3446B8}" type="pres">
      <dgm:prSet presAssocID="{D24E733C-7140-4121-8EA3-FE87C8BEAF4E}" presName="FourNodes_1_text" presStyleLbl="node1" presStyleIdx="3" presStyleCnt="4">
        <dgm:presLayoutVars>
          <dgm:bulletEnabled val="1"/>
        </dgm:presLayoutVars>
      </dgm:prSet>
      <dgm:spPr/>
    </dgm:pt>
    <dgm:pt modelId="{86BA61C8-7965-104E-B705-D34D735F508B}" type="pres">
      <dgm:prSet presAssocID="{D24E733C-7140-4121-8EA3-FE87C8BEAF4E}" presName="FourNodes_2_text" presStyleLbl="node1" presStyleIdx="3" presStyleCnt="4">
        <dgm:presLayoutVars>
          <dgm:bulletEnabled val="1"/>
        </dgm:presLayoutVars>
      </dgm:prSet>
      <dgm:spPr/>
    </dgm:pt>
    <dgm:pt modelId="{5A5285B3-F907-3946-83CB-7C715FFB8EEB}" type="pres">
      <dgm:prSet presAssocID="{D24E733C-7140-4121-8EA3-FE87C8BEAF4E}" presName="FourNodes_3_text" presStyleLbl="node1" presStyleIdx="3" presStyleCnt="4">
        <dgm:presLayoutVars>
          <dgm:bulletEnabled val="1"/>
        </dgm:presLayoutVars>
      </dgm:prSet>
      <dgm:spPr/>
    </dgm:pt>
    <dgm:pt modelId="{654EEBFD-D35A-6A46-B772-3EC1402FC826}" type="pres">
      <dgm:prSet presAssocID="{D24E733C-7140-4121-8EA3-FE87C8BEAF4E}" presName="FourNodes_4_text" presStyleLbl="node1" presStyleIdx="3" presStyleCnt="4">
        <dgm:presLayoutVars>
          <dgm:bulletEnabled val="1"/>
        </dgm:presLayoutVars>
      </dgm:prSet>
      <dgm:spPr/>
    </dgm:pt>
  </dgm:ptLst>
  <dgm:cxnLst>
    <dgm:cxn modelId="{58380E1C-A993-FA42-A280-1EFC4FE4E133}" type="presOf" srcId="{596D6E62-7A86-4B4C-A3D9-9D47314B2DCB}" destId="{5A5285B3-F907-3946-83CB-7C715FFB8EEB}" srcOrd="1" destOrd="0" presId="urn:microsoft.com/office/officeart/2005/8/layout/vProcess5"/>
    <dgm:cxn modelId="{71669E20-F088-0F46-B1E7-D8E7A59B36C0}" type="presOf" srcId="{DEE01667-4AED-4538-A3BC-6128D9759AB9}" destId="{15522136-B6F6-9F48-93A4-4BED6002A770}" srcOrd="0" destOrd="0" presId="urn:microsoft.com/office/officeart/2005/8/layout/vProcess5"/>
    <dgm:cxn modelId="{B9F03650-CC83-7D4C-B28D-7B559F5BB7CD}" type="presOf" srcId="{4B01CE00-0004-48F4-BDFA-0DFBCC062043}" destId="{3DDA8B7A-B716-F34B-9079-4232763ADA4F}" srcOrd="0" destOrd="0" presId="urn:microsoft.com/office/officeart/2005/8/layout/vProcess5"/>
    <dgm:cxn modelId="{4AAEB75D-3A2E-434B-9823-BC24B4C15062}" srcId="{D24E733C-7140-4121-8EA3-FE87C8BEAF4E}" destId="{4B01CE00-0004-48F4-BDFA-0DFBCC062043}" srcOrd="3" destOrd="0" parTransId="{E64C78F4-D621-4A6B-A3FF-D10B296BAEE9}" sibTransId="{87C678C0-5A17-4CA9-A278-D9BDABE8089A}"/>
    <dgm:cxn modelId="{79EB2173-B1DD-49F3-B2B3-5A9CE9B46714}" srcId="{D24E733C-7140-4121-8EA3-FE87C8BEAF4E}" destId="{596D6E62-7A86-4B4C-A3D9-9D47314B2DCB}" srcOrd="2" destOrd="0" parTransId="{D700ECEF-968C-4667-AC1F-DF38D103F921}" sibTransId="{1E0070CA-E085-4102-84F0-5366B48CD048}"/>
    <dgm:cxn modelId="{5CCA5574-E6D2-A744-A6D6-C7FB70CFCAA0}" type="presOf" srcId="{B9A7222D-D202-4B53-8403-15AB28BE77B7}" destId="{F8FA3A8B-D2F8-4C48-97BE-800E3A3446B8}" srcOrd="1" destOrd="0" presId="urn:microsoft.com/office/officeart/2005/8/layout/vProcess5"/>
    <dgm:cxn modelId="{8E66D68A-AEAA-478F-B95F-17E84608F53F}" srcId="{D24E733C-7140-4121-8EA3-FE87C8BEAF4E}" destId="{B9A7222D-D202-4B53-8403-15AB28BE77B7}" srcOrd="0" destOrd="0" parTransId="{4B50B8A8-475A-4476-BBB2-1B4F4E7100DC}" sibTransId="{DEE01667-4AED-4538-A3BC-6128D9759AB9}"/>
    <dgm:cxn modelId="{162E6394-F7B7-EB4C-8148-F0B17893CA1C}" type="presOf" srcId="{1E0070CA-E085-4102-84F0-5366B48CD048}" destId="{C1F1867A-8654-A34D-9965-3089372FF168}" srcOrd="0" destOrd="0" presId="urn:microsoft.com/office/officeart/2005/8/layout/vProcess5"/>
    <dgm:cxn modelId="{F6E7969D-8A09-5A4F-90A6-4B9E89F6C18F}" type="presOf" srcId="{B9A7222D-D202-4B53-8403-15AB28BE77B7}" destId="{77CD9873-1D40-624B-AF2F-110DECB3F232}" srcOrd="0" destOrd="0" presId="urn:microsoft.com/office/officeart/2005/8/layout/vProcess5"/>
    <dgm:cxn modelId="{6D3C13A5-8B38-3E48-BEF3-2B4E7F082756}" type="presOf" srcId="{6B5C4D3A-443B-4521-A73A-4CB29CCDA257}" destId="{9AF7016F-F122-9A43-BF4E-36D4840AF731}" srcOrd="0" destOrd="0" presId="urn:microsoft.com/office/officeart/2005/8/layout/vProcess5"/>
    <dgm:cxn modelId="{F34B53D5-9258-BA46-801C-5F039B679495}" type="presOf" srcId="{596D6E62-7A86-4B4C-A3D9-9D47314B2DCB}" destId="{9A226AC7-822B-8D47-9B2F-0E8AE12FDC47}" srcOrd="0" destOrd="0" presId="urn:microsoft.com/office/officeart/2005/8/layout/vProcess5"/>
    <dgm:cxn modelId="{42F6F8D6-057A-304E-A051-870F1AD0F92B}" type="presOf" srcId="{69054871-622A-40FE-9490-892D9049AAD1}" destId="{6649815A-D90A-1D41-95E8-4356E5322357}" srcOrd="0" destOrd="0" presId="urn:microsoft.com/office/officeart/2005/8/layout/vProcess5"/>
    <dgm:cxn modelId="{AF0CF5E1-9CCF-5F42-827C-ED45DF3D7F02}" type="presOf" srcId="{4B01CE00-0004-48F4-BDFA-0DFBCC062043}" destId="{654EEBFD-D35A-6A46-B772-3EC1402FC826}" srcOrd="1" destOrd="0" presId="urn:microsoft.com/office/officeart/2005/8/layout/vProcess5"/>
    <dgm:cxn modelId="{0F95BBE3-03E9-E341-A7E8-72E56B118AF5}" type="presOf" srcId="{69054871-622A-40FE-9490-892D9049AAD1}" destId="{86BA61C8-7965-104E-B705-D34D735F508B}" srcOrd="1" destOrd="0" presId="urn:microsoft.com/office/officeart/2005/8/layout/vProcess5"/>
    <dgm:cxn modelId="{5D00F8EB-8232-4ECA-AF16-51ABB9A2F8D0}" srcId="{D24E733C-7140-4121-8EA3-FE87C8BEAF4E}" destId="{69054871-622A-40FE-9490-892D9049AAD1}" srcOrd="1" destOrd="0" parTransId="{524CEF52-6FCC-44EF-A534-B3402CB25096}" sibTransId="{6B5C4D3A-443B-4521-A73A-4CB29CCDA257}"/>
    <dgm:cxn modelId="{CB049EF2-6A81-CD49-BFE3-F11031E07B12}" type="presOf" srcId="{D24E733C-7140-4121-8EA3-FE87C8BEAF4E}" destId="{79D707DF-C097-9045-9B07-15E5F9ABCEFC}" srcOrd="0" destOrd="0" presId="urn:microsoft.com/office/officeart/2005/8/layout/vProcess5"/>
    <dgm:cxn modelId="{7241AB63-4748-6E4B-B7E9-7E47DEE44876}" type="presParOf" srcId="{79D707DF-C097-9045-9B07-15E5F9ABCEFC}" destId="{46E2085A-AD5C-534C-B83F-7143A0F5B9E8}" srcOrd="0" destOrd="0" presId="urn:microsoft.com/office/officeart/2005/8/layout/vProcess5"/>
    <dgm:cxn modelId="{3072456A-6F34-3642-AC84-B3E91BA716C0}" type="presParOf" srcId="{79D707DF-C097-9045-9B07-15E5F9ABCEFC}" destId="{77CD9873-1D40-624B-AF2F-110DECB3F232}" srcOrd="1" destOrd="0" presId="urn:microsoft.com/office/officeart/2005/8/layout/vProcess5"/>
    <dgm:cxn modelId="{FAE6C074-A9A0-2240-8768-19BA766B3306}" type="presParOf" srcId="{79D707DF-C097-9045-9B07-15E5F9ABCEFC}" destId="{6649815A-D90A-1D41-95E8-4356E5322357}" srcOrd="2" destOrd="0" presId="urn:microsoft.com/office/officeart/2005/8/layout/vProcess5"/>
    <dgm:cxn modelId="{9224666E-B639-C34B-961A-7FDE210ABF07}" type="presParOf" srcId="{79D707DF-C097-9045-9B07-15E5F9ABCEFC}" destId="{9A226AC7-822B-8D47-9B2F-0E8AE12FDC47}" srcOrd="3" destOrd="0" presId="urn:microsoft.com/office/officeart/2005/8/layout/vProcess5"/>
    <dgm:cxn modelId="{61C1F75C-44C1-7849-893B-BC28B04A0DDB}" type="presParOf" srcId="{79D707DF-C097-9045-9B07-15E5F9ABCEFC}" destId="{3DDA8B7A-B716-F34B-9079-4232763ADA4F}" srcOrd="4" destOrd="0" presId="urn:microsoft.com/office/officeart/2005/8/layout/vProcess5"/>
    <dgm:cxn modelId="{41A2011F-06B4-424A-8518-55861A12EF25}" type="presParOf" srcId="{79D707DF-C097-9045-9B07-15E5F9ABCEFC}" destId="{15522136-B6F6-9F48-93A4-4BED6002A770}" srcOrd="5" destOrd="0" presId="urn:microsoft.com/office/officeart/2005/8/layout/vProcess5"/>
    <dgm:cxn modelId="{9CDC33B1-99EA-6342-A344-A0C03405D7E0}" type="presParOf" srcId="{79D707DF-C097-9045-9B07-15E5F9ABCEFC}" destId="{9AF7016F-F122-9A43-BF4E-36D4840AF731}" srcOrd="6" destOrd="0" presId="urn:microsoft.com/office/officeart/2005/8/layout/vProcess5"/>
    <dgm:cxn modelId="{D65FAB93-5135-4849-887C-83942BB3300B}" type="presParOf" srcId="{79D707DF-C097-9045-9B07-15E5F9ABCEFC}" destId="{C1F1867A-8654-A34D-9965-3089372FF168}" srcOrd="7" destOrd="0" presId="urn:microsoft.com/office/officeart/2005/8/layout/vProcess5"/>
    <dgm:cxn modelId="{11403F1C-DF2A-B74E-BBD2-2F1774D3CA3E}" type="presParOf" srcId="{79D707DF-C097-9045-9B07-15E5F9ABCEFC}" destId="{F8FA3A8B-D2F8-4C48-97BE-800E3A3446B8}" srcOrd="8" destOrd="0" presId="urn:microsoft.com/office/officeart/2005/8/layout/vProcess5"/>
    <dgm:cxn modelId="{F906A141-12F7-7946-9457-192FFA27AC91}" type="presParOf" srcId="{79D707DF-C097-9045-9B07-15E5F9ABCEFC}" destId="{86BA61C8-7965-104E-B705-D34D735F508B}" srcOrd="9" destOrd="0" presId="urn:microsoft.com/office/officeart/2005/8/layout/vProcess5"/>
    <dgm:cxn modelId="{3E5D24FD-2951-314B-B93F-868DE715EB40}" type="presParOf" srcId="{79D707DF-C097-9045-9B07-15E5F9ABCEFC}" destId="{5A5285B3-F907-3946-83CB-7C715FFB8EEB}" srcOrd="10" destOrd="0" presId="urn:microsoft.com/office/officeart/2005/8/layout/vProcess5"/>
    <dgm:cxn modelId="{ED9CD531-BB9C-AD44-B569-A100EB8C3715}" type="presParOf" srcId="{79D707DF-C097-9045-9B07-15E5F9ABCEFC}" destId="{654EEBFD-D35A-6A46-B772-3EC1402FC826}"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2D7479-78B8-49F9-9060-39C9F457CF04}" type="doc">
      <dgm:prSet loTypeId="urn:microsoft.com/office/officeart/2005/8/layout/vProcess5" loCatId="process" qsTypeId="urn:microsoft.com/office/officeart/2005/8/quickstyle/simple4" qsCatId="simple" csTypeId="urn:microsoft.com/office/officeart/2005/8/colors/colorful5" csCatId="colorful" phldr="1"/>
      <dgm:spPr/>
      <dgm:t>
        <a:bodyPr/>
        <a:lstStyle/>
        <a:p>
          <a:endParaRPr lang="en-US"/>
        </a:p>
      </dgm:t>
    </dgm:pt>
    <dgm:pt modelId="{A90D00AC-57C2-4190-95E8-112E64E41294}">
      <dgm:prSet/>
      <dgm:spPr/>
      <dgm:t>
        <a:bodyPr/>
        <a:lstStyle/>
        <a:p>
          <a:r>
            <a:rPr lang="en-US" b="0" i="0" dirty="0"/>
            <a:t>"Utilizing a comprehensive liquor sales dataset from Kaggle, our analysis covers the period from January 2012 to September 2020."</a:t>
          </a:r>
          <a:endParaRPr lang="en-US" dirty="0"/>
        </a:p>
      </dgm:t>
    </dgm:pt>
    <dgm:pt modelId="{84FC255C-DB34-4E3A-92A5-2A49BD9A8805}" type="parTrans" cxnId="{CDC5E83A-4C66-43A3-A28A-71F32FD0A099}">
      <dgm:prSet/>
      <dgm:spPr/>
      <dgm:t>
        <a:bodyPr/>
        <a:lstStyle/>
        <a:p>
          <a:endParaRPr lang="en-US"/>
        </a:p>
      </dgm:t>
    </dgm:pt>
    <dgm:pt modelId="{CA869E25-63F3-42A0-A626-46A48100842E}" type="sibTrans" cxnId="{CDC5E83A-4C66-43A3-A28A-71F32FD0A099}">
      <dgm:prSet/>
      <dgm:spPr/>
      <dgm:t>
        <a:bodyPr/>
        <a:lstStyle/>
        <a:p>
          <a:endParaRPr lang="en-US"/>
        </a:p>
      </dgm:t>
    </dgm:pt>
    <dgm:pt modelId="{CDC9EEBC-F6A7-464F-A07A-1D850B625A49}" type="pres">
      <dgm:prSet presAssocID="{E52D7479-78B8-49F9-9060-39C9F457CF04}" presName="outerComposite" presStyleCnt="0">
        <dgm:presLayoutVars>
          <dgm:chMax val="5"/>
          <dgm:dir/>
          <dgm:resizeHandles val="exact"/>
        </dgm:presLayoutVars>
      </dgm:prSet>
      <dgm:spPr/>
    </dgm:pt>
    <dgm:pt modelId="{BAA0EEB7-6070-8544-B55F-9C9C9834BCFF}" type="pres">
      <dgm:prSet presAssocID="{E52D7479-78B8-49F9-9060-39C9F457CF04}" presName="dummyMaxCanvas" presStyleCnt="0">
        <dgm:presLayoutVars/>
      </dgm:prSet>
      <dgm:spPr/>
    </dgm:pt>
    <dgm:pt modelId="{DE9C70FE-D685-5747-8F79-7A459816867D}" type="pres">
      <dgm:prSet presAssocID="{E52D7479-78B8-49F9-9060-39C9F457CF04}" presName="OneNode_1" presStyleLbl="node1" presStyleIdx="0" presStyleCnt="1">
        <dgm:presLayoutVars>
          <dgm:bulletEnabled val="1"/>
        </dgm:presLayoutVars>
      </dgm:prSet>
      <dgm:spPr/>
    </dgm:pt>
  </dgm:ptLst>
  <dgm:cxnLst>
    <dgm:cxn modelId="{242FE900-3902-CF43-8CE3-89F3546B8106}" type="presOf" srcId="{E52D7479-78B8-49F9-9060-39C9F457CF04}" destId="{CDC9EEBC-F6A7-464F-A07A-1D850B625A49}" srcOrd="0" destOrd="0" presId="urn:microsoft.com/office/officeart/2005/8/layout/vProcess5"/>
    <dgm:cxn modelId="{CDC5E83A-4C66-43A3-A28A-71F32FD0A099}" srcId="{E52D7479-78B8-49F9-9060-39C9F457CF04}" destId="{A90D00AC-57C2-4190-95E8-112E64E41294}" srcOrd="0" destOrd="0" parTransId="{84FC255C-DB34-4E3A-92A5-2A49BD9A8805}" sibTransId="{CA869E25-63F3-42A0-A626-46A48100842E}"/>
    <dgm:cxn modelId="{9CE114F2-0DE1-714D-AED4-288B7E1C68BC}" type="presOf" srcId="{A90D00AC-57C2-4190-95E8-112E64E41294}" destId="{DE9C70FE-D685-5747-8F79-7A459816867D}" srcOrd="0" destOrd="0" presId="urn:microsoft.com/office/officeart/2005/8/layout/vProcess5"/>
    <dgm:cxn modelId="{E65CF608-A5B1-4745-81C5-A10933079BBD}" type="presParOf" srcId="{CDC9EEBC-F6A7-464F-A07A-1D850B625A49}" destId="{BAA0EEB7-6070-8544-B55F-9C9C9834BCFF}" srcOrd="0" destOrd="0" presId="urn:microsoft.com/office/officeart/2005/8/layout/vProcess5"/>
    <dgm:cxn modelId="{8FCFAA9F-3CC1-B54F-9CC1-F322A7CE4BC3}" type="presParOf" srcId="{CDC9EEBC-F6A7-464F-A07A-1D850B625A49}" destId="{DE9C70FE-D685-5747-8F79-7A459816867D}"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23FCB4-32AA-46EF-B52D-7A0A6F0582F3}"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908B21C1-4992-4D1B-89C3-2E46A4AAA3EA}">
      <dgm:prSet/>
      <dgm:spPr/>
      <dgm:t>
        <a:bodyPr/>
        <a:lstStyle/>
        <a:p>
          <a:r>
            <a:rPr lang="en-US" b="1" i="0"/>
            <a:t>Reflecting on Analytical Insights</a:t>
          </a:r>
          <a:r>
            <a:rPr lang="en-US" b="0" i="0"/>
            <a:t>:</a:t>
          </a:r>
          <a:endParaRPr lang="en-US"/>
        </a:p>
      </dgm:t>
    </dgm:pt>
    <dgm:pt modelId="{9874AF36-522F-422F-A750-0AAEDF2D03AA}" type="parTrans" cxnId="{C5F5E74B-2871-4E83-8ACB-F6A4B98A9E0B}">
      <dgm:prSet/>
      <dgm:spPr/>
      <dgm:t>
        <a:bodyPr/>
        <a:lstStyle/>
        <a:p>
          <a:endParaRPr lang="en-US"/>
        </a:p>
      </dgm:t>
    </dgm:pt>
    <dgm:pt modelId="{E5F3D683-25BE-428A-9700-74A8C8069EFB}" type="sibTrans" cxnId="{C5F5E74B-2871-4E83-8ACB-F6A4B98A9E0B}">
      <dgm:prSet/>
      <dgm:spPr/>
      <dgm:t>
        <a:bodyPr/>
        <a:lstStyle/>
        <a:p>
          <a:endParaRPr lang="en-US"/>
        </a:p>
      </dgm:t>
    </dgm:pt>
    <dgm:pt modelId="{7C6BD68C-2B88-4F85-AE0D-7E87C8030A69}">
      <dgm:prSet/>
      <dgm:spPr/>
      <dgm:t>
        <a:bodyPr/>
        <a:lstStyle/>
        <a:p>
          <a:r>
            <a:rPr lang="en-US" b="0" i="0"/>
            <a:t>The ARIMA model has validated its strength in capturing and projecting the inherent seasonality and trends in liquor sales data.</a:t>
          </a:r>
          <a:endParaRPr lang="en-US"/>
        </a:p>
      </dgm:t>
    </dgm:pt>
    <dgm:pt modelId="{90985E55-188A-4858-B68D-F549E8C7DE53}" type="parTrans" cxnId="{EC87D823-9B04-4B6A-A01B-9796A7C8096B}">
      <dgm:prSet/>
      <dgm:spPr/>
      <dgm:t>
        <a:bodyPr/>
        <a:lstStyle/>
        <a:p>
          <a:endParaRPr lang="en-US"/>
        </a:p>
      </dgm:t>
    </dgm:pt>
    <dgm:pt modelId="{268CD550-FBA2-4125-AC9C-0212A4A81275}" type="sibTrans" cxnId="{EC87D823-9B04-4B6A-A01B-9796A7C8096B}">
      <dgm:prSet/>
      <dgm:spPr/>
      <dgm:t>
        <a:bodyPr/>
        <a:lstStyle/>
        <a:p>
          <a:endParaRPr lang="en-US"/>
        </a:p>
      </dgm:t>
    </dgm:pt>
    <dgm:pt modelId="{4883E523-C413-494E-A175-8E2DE7E7EA91}">
      <dgm:prSet/>
      <dgm:spPr/>
      <dgm:t>
        <a:bodyPr/>
        <a:lstStyle/>
        <a:p>
          <a:r>
            <a:rPr lang="en-US" b="0" i="0" dirty="0"/>
            <a:t>Forecasting has shown both continuity with historical patterns and adaptability to evolving market conditions, as evidenced by confidence intervals.</a:t>
          </a:r>
          <a:endParaRPr lang="en-US" dirty="0"/>
        </a:p>
      </dgm:t>
    </dgm:pt>
    <dgm:pt modelId="{54A19143-0B66-4AC3-AC04-B0B04B542E97}" type="parTrans" cxnId="{03221E15-D28C-4D9D-8C35-1029DC3D0A9F}">
      <dgm:prSet/>
      <dgm:spPr/>
      <dgm:t>
        <a:bodyPr/>
        <a:lstStyle/>
        <a:p>
          <a:endParaRPr lang="en-US"/>
        </a:p>
      </dgm:t>
    </dgm:pt>
    <dgm:pt modelId="{A450A0D2-4B0F-4D79-AAF5-27248CD6D6A3}" type="sibTrans" cxnId="{03221E15-D28C-4D9D-8C35-1029DC3D0A9F}">
      <dgm:prSet/>
      <dgm:spPr/>
      <dgm:t>
        <a:bodyPr/>
        <a:lstStyle/>
        <a:p>
          <a:endParaRPr lang="en-US"/>
        </a:p>
      </dgm:t>
    </dgm:pt>
    <dgm:pt modelId="{32264B52-1DEA-4A86-9813-000008204B4A}">
      <dgm:prSet/>
      <dgm:spPr/>
      <dgm:t>
        <a:bodyPr/>
        <a:lstStyle/>
        <a:p>
          <a:r>
            <a:rPr lang="en-US" b="1" i="0"/>
            <a:t>Strategic Business Outcomes</a:t>
          </a:r>
          <a:r>
            <a:rPr lang="en-US" b="0" i="0"/>
            <a:t>:</a:t>
          </a:r>
          <a:endParaRPr lang="en-US"/>
        </a:p>
      </dgm:t>
    </dgm:pt>
    <dgm:pt modelId="{9BFC154B-6202-4F49-B7E4-BEF706308427}" type="parTrans" cxnId="{A2E515F0-64BE-4D02-BE3C-2F68714C4A88}">
      <dgm:prSet/>
      <dgm:spPr/>
      <dgm:t>
        <a:bodyPr/>
        <a:lstStyle/>
        <a:p>
          <a:endParaRPr lang="en-US"/>
        </a:p>
      </dgm:t>
    </dgm:pt>
    <dgm:pt modelId="{82D4436A-0F17-4A25-BAFE-A4A9F2F99A82}" type="sibTrans" cxnId="{A2E515F0-64BE-4D02-BE3C-2F68714C4A88}">
      <dgm:prSet/>
      <dgm:spPr/>
      <dgm:t>
        <a:bodyPr/>
        <a:lstStyle/>
        <a:p>
          <a:endParaRPr lang="en-US"/>
        </a:p>
      </dgm:t>
    </dgm:pt>
    <dgm:pt modelId="{87A272D3-2D7E-43BC-91EF-AE58ED6717F9}">
      <dgm:prSet/>
      <dgm:spPr/>
      <dgm:t>
        <a:bodyPr/>
        <a:lstStyle/>
        <a:p>
          <a:r>
            <a:rPr lang="en-US" b="0" i="0"/>
            <a:t>Time series analysis offers a strategic tool for optimizing inventory ahead of peak seasons, aligning with consumer purchase behaviors.</a:t>
          </a:r>
          <a:endParaRPr lang="en-US"/>
        </a:p>
      </dgm:t>
    </dgm:pt>
    <dgm:pt modelId="{F9665CB4-B030-446D-8015-576A5B710C00}" type="parTrans" cxnId="{1DAED5B7-8720-450F-8E48-B2B657B91E4B}">
      <dgm:prSet/>
      <dgm:spPr/>
      <dgm:t>
        <a:bodyPr/>
        <a:lstStyle/>
        <a:p>
          <a:endParaRPr lang="en-US"/>
        </a:p>
      </dgm:t>
    </dgm:pt>
    <dgm:pt modelId="{C9A2F9CC-885C-4794-AC7A-8519496633EB}" type="sibTrans" cxnId="{1DAED5B7-8720-450F-8E48-B2B657B91E4B}">
      <dgm:prSet/>
      <dgm:spPr/>
      <dgm:t>
        <a:bodyPr/>
        <a:lstStyle/>
        <a:p>
          <a:endParaRPr lang="en-US"/>
        </a:p>
      </dgm:t>
    </dgm:pt>
    <dgm:pt modelId="{59C2E9FC-56D1-4B24-9197-272214705774}">
      <dgm:prSet/>
      <dgm:spPr/>
      <dgm:t>
        <a:bodyPr/>
        <a:lstStyle/>
        <a:p>
          <a:r>
            <a:rPr lang="en-US" b="0" i="0"/>
            <a:t>Accurate forecasts empower businesses to pre-emptively adjust their strategies, enhancing their competitive edge in the market.</a:t>
          </a:r>
          <a:endParaRPr lang="en-US"/>
        </a:p>
      </dgm:t>
    </dgm:pt>
    <dgm:pt modelId="{47DB7508-DA71-4165-9A0A-A0110847D28D}" type="parTrans" cxnId="{F695BC31-DA3D-4AAD-87AC-BE5C79B1840A}">
      <dgm:prSet/>
      <dgm:spPr/>
      <dgm:t>
        <a:bodyPr/>
        <a:lstStyle/>
        <a:p>
          <a:endParaRPr lang="en-US"/>
        </a:p>
      </dgm:t>
    </dgm:pt>
    <dgm:pt modelId="{4403EF58-5E29-4732-B816-1A527C3D619C}" type="sibTrans" cxnId="{F695BC31-DA3D-4AAD-87AC-BE5C79B1840A}">
      <dgm:prSet/>
      <dgm:spPr/>
      <dgm:t>
        <a:bodyPr/>
        <a:lstStyle/>
        <a:p>
          <a:endParaRPr lang="en-US"/>
        </a:p>
      </dgm:t>
    </dgm:pt>
    <dgm:pt modelId="{2EA6B689-4FEC-452E-8878-B7D09BE9EB99}">
      <dgm:prSet/>
      <dgm:spPr/>
      <dgm:t>
        <a:bodyPr/>
        <a:lstStyle/>
        <a:p>
          <a:r>
            <a:rPr lang="en-US" b="1" i="0"/>
            <a:t>Achievements and Future Aspirations</a:t>
          </a:r>
          <a:r>
            <a:rPr lang="en-US" b="0" i="0"/>
            <a:t>:</a:t>
          </a:r>
          <a:endParaRPr lang="en-US"/>
        </a:p>
      </dgm:t>
    </dgm:pt>
    <dgm:pt modelId="{4EA3954F-F35A-468E-BE23-CE6D48606916}" type="parTrans" cxnId="{A8A171E1-03FA-4D7B-98DA-D9B3D74EB3DF}">
      <dgm:prSet/>
      <dgm:spPr/>
      <dgm:t>
        <a:bodyPr/>
        <a:lstStyle/>
        <a:p>
          <a:endParaRPr lang="en-US"/>
        </a:p>
      </dgm:t>
    </dgm:pt>
    <dgm:pt modelId="{30DFD5B0-57A4-48E5-8865-C2945A86D8C4}" type="sibTrans" cxnId="{A8A171E1-03FA-4D7B-98DA-D9B3D74EB3DF}">
      <dgm:prSet/>
      <dgm:spPr/>
      <dgm:t>
        <a:bodyPr/>
        <a:lstStyle/>
        <a:p>
          <a:endParaRPr lang="en-US"/>
        </a:p>
      </dgm:t>
    </dgm:pt>
    <dgm:pt modelId="{9FE683E6-892C-4BBF-8D58-6B4CE9AA0D64}">
      <dgm:prSet/>
      <dgm:spPr/>
      <dgm:t>
        <a:bodyPr/>
        <a:lstStyle/>
        <a:p>
          <a:r>
            <a:rPr lang="en-US" b="0" i="0"/>
            <a:t>The model's accuracy metrics and diagnostic checks underscore the reliability of our predictive approach while also pointing to opportunities for further refinement.</a:t>
          </a:r>
          <a:endParaRPr lang="en-US"/>
        </a:p>
      </dgm:t>
    </dgm:pt>
    <dgm:pt modelId="{762DD5F2-676F-4249-9327-4973833BB262}" type="parTrans" cxnId="{FB9A991C-AADA-4EBF-8A63-C8266D6230BF}">
      <dgm:prSet/>
      <dgm:spPr/>
      <dgm:t>
        <a:bodyPr/>
        <a:lstStyle/>
        <a:p>
          <a:endParaRPr lang="en-US"/>
        </a:p>
      </dgm:t>
    </dgm:pt>
    <dgm:pt modelId="{78EEDC58-C328-49DF-8FDE-97316E25CF4A}" type="sibTrans" cxnId="{FB9A991C-AADA-4EBF-8A63-C8266D6230BF}">
      <dgm:prSet/>
      <dgm:spPr/>
      <dgm:t>
        <a:bodyPr/>
        <a:lstStyle/>
        <a:p>
          <a:endParaRPr lang="en-US"/>
        </a:p>
      </dgm:t>
    </dgm:pt>
    <dgm:pt modelId="{4AEED662-CE1B-4E63-A034-BA1902F5DEFA}">
      <dgm:prSet/>
      <dgm:spPr/>
      <dgm:t>
        <a:bodyPr/>
        <a:lstStyle/>
        <a:p>
          <a:r>
            <a:rPr lang="en-US" b="0" i="0"/>
            <a:t>Looking ahead, incorporating additional variables and embracing machine learning could unlock new dimensions of analytical depth and precision.</a:t>
          </a:r>
          <a:endParaRPr lang="en-US"/>
        </a:p>
      </dgm:t>
    </dgm:pt>
    <dgm:pt modelId="{207AF41E-EB41-4DDD-986D-526E83AE0AE8}" type="parTrans" cxnId="{7B57789E-2E86-40E2-8509-99995D1A584C}">
      <dgm:prSet/>
      <dgm:spPr/>
      <dgm:t>
        <a:bodyPr/>
        <a:lstStyle/>
        <a:p>
          <a:endParaRPr lang="en-US"/>
        </a:p>
      </dgm:t>
    </dgm:pt>
    <dgm:pt modelId="{52BAE559-1F52-4581-9A52-67ECE73CF4BA}" type="sibTrans" cxnId="{7B57789E-2E86-40E2-8509-99995D1A584C}">
      <dgm:prSet/>
      <dgm:spPr/>
      <dgm:t>
        <a:bodyPr/>
        <a:lstStyle/>
        <a:p>
          <a:endParaRPr lang="en-US"/>
        </a:p>
      </dgm:t>
    </dgm:pt>
    <dgm:pt modelId="{979C4094-5093-4489-8D2B-53CF6B4ACBF2}">
      <dgm:prSet/>
      <dgm:spPr/>
      <dgm:t>
        <a:bodyPr/>
        <a:lstStyle/>
        <a:p>
          <a:r>
            <a:rPr lang="en-US" b="1" i="0"/>
            <a:t>Parting Thought</a:t>
          </a:r>
          <a:r>
            <a:rPr lang="en-US" b="0" i="0"/>
            <a:t>:</a:t>
          </a:r>
          <a:endParaRPr lang="en-US"/>
        </a:p>
      </dgm:t>
    </dgm:pt>
    <dgm:pt modelId="{BB4B3505-05F3-440F-9CF2-68B1737C4755}" type="parTrans" cxnId="{BAB0245F-B804-413C-A4E0-C26680F2E60A}">
      <dgm:prSet/>
      <dgm:spPr/>
      <dgm:t>
        <a:bodyPr/>
        <a:lstStyle/>
        <a:p>
          <a:endParaRPr lang="en-US"/>
        </a:p>
      </dgm:t>
    </dgm:pt>
    <dgm:pt modelId="{1F4240D3-184F-4801-9D32-58BC1BC4CED9}" type="sibTrans" cxnId="{BAB0245F-B804-413C-A4E0-C26680F2E60A}">
      <dgm:prSet/>
      <dgm:spPr/>
      <dgm:t>
        <a:bodyPr/>
        <a:lstStyle/>
        <a:p>
          <a:endParaRPr lang="en-US"/>
        </a:p>
      </dgm:t>
    </dgm:pt>
    <dgm:pt modelId="{628FDE1C-FE18-454E-A86E-29935F46DFC2}">
      <dgm:prSet/>
      <dgm:spPr/>
      <dgm:t>
        <a:bodyPr/>
        <a:lstStyle/>
        <a:p>
          <a:r>
            <a:rPr lang="en-US" b="0" i="0"/>
            <a:t>"As we distill the essence of past sales data through analytical rigor, we not only predict the future but shape it, crafting tailored strategies that respond dynamically to the evolving palate of the market."</a:t>
          </a:r>
          <a:endParaRPr lang="en-US"/>
        </a:p>
      </dgm:t>
    </dgm:pt>
    <dgm:pt modelId="{F6613FE3-7E5A-4C95-978B-D406B2F6C57B}" type="parTrans" cxnId="{0242FDB8-C8AC-499A-8360-B286C81EF88E}">
      <dgm:prSet/>
      <dgm:spPr/>
      <dgm:t>
        <a:bodyPr/>
        <a:lstStyle/>
        <a:p>
          <a:endParaRPr lang="en-US"/>
        </a:p>
      </dgm:t>
    </dgm:pt>
    <dgm:pt modelId="{67E98386-226D-4AC8-A720-A462283E7C6F}" type="sibTrans" cxnId="{0242FDB8-C8AC-499A-8360-B286C81EF88E}">
      <dgm:prSet/>
      <dgm:spPr/>
      <dgm:t>
        <a:bodyPr/>
        <a:lstStyle/>
        <a:p>
          <a:endParaRPr lang="en-US"/>
        </a:p>
      </dgm:t>
    </dgm:pt>
    <dgm:pt modelId="{CADD52B7-A648-4947-A61F-5C5DDF4A989C}" type="pres">
      <dgm:prSet presAssocID="{4C23FCB4-32AA-46EF-B52D-7A0A6F0582F3}" presName="Name0" presStyleCnt="0">
        <dgm:presLayoutVars>
          <dgm:dir/>
          <dgm:animLvl val="lvl"/>
          <dgm:resizeHandles val="exact"/>
        </dgm:presLayoutVars>
      </dgm:prSet>
      <dgm:spPr/>
    </dgm:pt>
    <dgm:pt modelId="{8764324E-1CA7-2643-A0B7-B0C08A5E4B9A}" type="pres">
      <dgm:prSet presAssocID="{908B21C1-4992-4D1B-89C3-2E46A4AAA3EA}" presName="composite" presStyleCnt="0"/>
      <dgm:spPr/>
    </dgm:pt>
    <dgm:pt modelId="{B73B76A1-1673-A84A-8CDA-744BB0E104B7}" type="pres">
      <dgm:prSet presAssocID="{908B21C1-4992-4D1B-89C3-2E46A4AAA3EA}" presName="parTx" presStyleLbl="alignNode1" presStyleIdx="0" presStyleCnt="4">
        <dgm:presLayoutVars>
          <dgm:chMax val="0"/>
          <dgm:chPref val="0"/>
          <dgm:bulletEnabled val="1"/>
        </dgm:presLayoutVars>
      </dgm:prSet>
      <dgm:spPr/>
    </dgm:pt>
    <dgm:pt modelId="{E4BB5EC3-77D8-5644-8E01-13F5EF50C6BF}" type="pres">
      <dgm:prSet presAssocID="{908B21C1-4992-4D1B-89C3-2E46A4AAA3EA}" presName="desTx" presStyleLbl="alignAccFollowNode1" presStyleIdx="0" presStyleCnt="4">
        <dgm:presLayoutVars>
          <dgm:bulletEnabled val="1"/>
        </dgm:presLayoutVars>
      </dgm:prSet>
      <dgm:spPr/>
    </dgm:pt>
    <dgm:pt modelId="{153B790D-AED6-834A-9296-15BC5D2F98B8}" type="pres">
      <dgm:prSet presAssocID="{E5F3D683-25BE-428A-9700-74A8C8069EFB}" presName="space" presStyleCnt="0"/>
      <dgm:spPr/>
    </dgm:pt>
    <dgm:pt modelId="{5A91D9B7-DAFE-CB45-9CCC-1BD350143BAC}" type="pres">
      <dgm:prSet presAssocID="{32264B52-1DEA-4A86-9813-000008204B4A}" presName="composite" presStyleCnt="0"/>
      <dgm:spPr/>
    </dgm:pt>
    <dgm:pt modelId="{FE3D3C9B-0A0D-854E-92BA-1D70A455C781}" type="pres">
      <dgm:prSet presAssocID="{32264B52-1DEA-4A86-9813-000008204B4A}" presName="parTx" presStyleLbl="alignNode1" presStyleIdx="1" presStyleCnt="4">
        <dgm:presLayoutVars>
          <dgm:chMax val="0"/>
          <dgm:chPref val="0"/>
          <dgm:bulletEnabled val="1"/>
        </dgm:presLayoutVars>
      </dgm:prSet>
      <dgm:spPr/>
    </dgm:pt>
    <dgm:pt modelId="{308F3FC9-9D26-3349-A5C1-4E95CDA4EA08}" type="pres">
      <dgm:prSet presAssocID="{32264B52-1DEA-4A86-9813-000008204B4A}" presName="desTx" presStyleLbl="alignAccFollowNode1" presStyleIdx="1" presStyleCnt="4">
        <dgm:presLayoutVars>
          <dgm:bulletEnabled val="1"/>
        </dgm:presLayoutVars>
      </dgm:prSet>
      <dgm:spPr/>
    </dgm:pt>
    <dgm:pt modelId="{5C75CA75-A742-BA40-AE88-B008906A9F18}" type="pres">
      <dgm:prSet presAssocID="{82D4436A-0F17-4A25-BAFE-A4A9F2F99A82}" presName="space" presStyleCnt="0"/>
      <dgm:spPr/>
    </dgm:pt>
    <dgm:pt modelId="{5400FDEB-E439-FF44-94B7-E4BCDF340BB3}" type="pres">
      <dgm:prSet presAssocID="{2EA6B689-4FEC-452E-8878-B7D09BE9EB99}" presName="composite" presStyleCnt="0"/>
      <dgm:spPr/>
    </dgm:pt>
    <dgm:pt modelId="{8ADB326A-59A8-D744-A710-C1F12B0B8034}" type="pres">
      <dgm:prSet presAssocID="{2EA6B689-4FEC-452E-8878-B7D09BE9EB99}" presName="parTx" presStyleLbl="alignNode1" presStyleIdx="2" presStyleCnt="4">
        <dgm:presLayoutVars>
          <dgm:chMax val="0"/>
          <dgm:chPref val="0"/>
          <dgm:bulletEnabled val="1"/>
        </dgm:presLayoutVars>
      </dgm:prSet>
      <dgm:spPr/>
    </dgm:pt>
    <dgm:pt modelId="{88557A8A-F787-A84F-8D10-0354BC9069AC}" type="pres">
      <dgm:prSet presAssocID="{2EA6B689-4FEC-452E-8878-B7D09BE9EB99}" presName="desTx" presStyleLbl="alignAccFollowNode1" presStyleIdx="2" presStyleCnt="4">
        <dgm:presLayoutVars>
          <dgm:bulletEnabled val="1"/>
        </dgm:presLayoutVars>
      </dgm:prSet>
      <dgm:spPr/>
    </dgm:pt>
    <dgm:pt modelId="{011EBE0B-1091-5E4F-8798-018D85AC20F7}" type="pres">
      <dgm:prSet presAssocID="{30DFD5B0-57A4-48E5-8865-C2945A86D8C4}" presName="space" presStyleCnt="0"/>
      <dgm:spPr/>
    </dgm:pt>
    <dgm:pt modelId="{C5209A50-DA19-FE47-9286-9C7D0953DC6D}" type="pres">
      <dgm:prSet presAssocID="{979C4094-5093-4489-8D2B-53CF6B4ACBF2}" presName="composite" presStyleCnt="0"/>
      <dgm:spPr/>
    </dgm:pt>
    <dgm:pt modelId="{E43036BF-55A1-794C-B172-D21A51A51FB1}" type="pres">
      <dgm:prSet presAssocID="{979C4094-5093-4489-8D2B-53CF6B4ACBF2}" presName="parTx" presStyleLbl="alignNode1" presStyleIdx="3" presStyleCnt="4">
        <dgm:presLayoutVars>
          <dgm:chMax val="0"/>
          <dgm:chPref val="0"/>
          <dgm:bulletEnabled val="1"/>
        </dgm:presLayoutVars>
      </dgm:prSet>
      <dgm:spPr/>
    </dgm:pt>
    <dgm:pt modelId="{54203700-37C9-E147-A663-450A28787834}" type="pres">
      <dgm:prSet presAssocID="{979C4094-5093-4489-8D2B-53CF6B4ACBF2}" presName="desTx" presStyleLbl="alignAccFollowNode1" presStyleIdx="3" presStyleCnt="4">
        <dgm:presLayoutVars>
          <dgm:bulletEnabled val="1"/>
        </dgm:presLayoutVars>
      </dgm:prSet>
      <dgm:spPr/>
    </dgm:pt>
  </dgm:ptLst>
  <dgm:cxnLst>
    <dgm:cxn modelId="{594EF90C-D4F9-1446-B6C1-7818957E85B6}" type="presOf" srcId="{628FDE1C-FE18-454E-A86E-29935F46DFC2}" destId="{54203700-37C9-E147-A663-450A28787834}" srcOrd="0" destOrd="0" presId="urn:microsoft.com/office/officeart/2005/8/layout/hList1"/>
    <dgm:cxn modelId="{03221E15-D28C-4D9D-8C35-1029DC3D0A9F}" srcId="{908B21C1-4992-4D1B-89C3-2E46A4AAA3EA}" destId="{4883E523-C413-494E-A175-8E2DE7E7EA91}" srcOrd="1" destOrd="0" parTransId="{54A19143-0B66-4AC3-AC04-B0B04B542E97}" sibTransId="{A450A0D2-4B0F-4D79-AAF5-27248CD6D6A3}"/>
    <dgm:cxn modelId="{FB9A991C-AADA-4EBF-8A63-C8266D6230BF}" srcId="{2EA6B689-4FEC-452E-8878-B7D09BE9EB99}" destId="{9FE683E6-892C-4BBF-8D58-6B4CE9AA0D64}" srcOrd="0" destOrd="0" parTransId="{762DD5F2-676F-4249-9327-4973833BB262}" sibTransId="{78EEDC58-C328-49DF-8FDE-97316E25CF4A}"/>
    <dgm:cxn modelId="{EC87D823-9B04-4B6A-A01B-9796A7C8096B}" srcId="{908B21C1-4992-4D1B-89C3-2E46A4AAA3EA}" destId="{7C6BD68C-2B88-4F85-AE0D-7E87C8030A69}" srcOrd="0" destOrd="0" parTransId="{90985E55-188A-4858-B68D-F549E8C7DE53}" sibTransId="{268CD550-FBA2-4125-AC9C-0212A4A81275}"/>
    <dgm:cxn modelId="{F695BC31-DA3D-4AAD-87AC-BE5C79B1840A}" srcId="{32264B52-1DEA-4A86-9813-000008204B4A}" destId="{59C2E9FC-56D1-4B24-9197-272214705774}" srcOrd="1" destOrd="0" parTransId="{47DB7508-DA71-4165-9A0A-A0110847D28D}" sibTransId="{4403EF58-5E29-4732-B816-1A527C3D619C}"/>
    <dgm:cxn modelId="{2FF65733-386E-4947-B41A-8DAA3768DE45}" type="presOf" srcId="{9FE683E6-892C-4BBF-8D58-6B4CE9AA0D64}" destId="{88557A8A-F787-A84F-8D10-0354BC9069AC}" srcOrd="0" destOrd="0" presId="urn:microsoft.com/office/officeart/2005/8/layout/hList1"/>
    <dgm:cxn modelId="{4E9C7339-388F-BF48-8A4E-4A360B67F8E1}" type="presOf" srcId="{87A272D3-2D7E-43BC-91EF-AE58ED6717F9}" destId="{308F3FC9-9D26-3349-A5C1-4E95CDA4EA08}" srcOrd="0" destOrd="0" presId="urn:microsoft.com/office/officeart/2005/8/layout/hList1"/>
    <dgm:cxn modelId="{7D8BFF3C-FDDA-2545-958A-78DACBBACEC9}" type="presOf" srcId="{908B21C1-4992-4D1B-89C3-2E46A4AAA3EA}" destId="{B73B76A1-1673-A84A-8CDA-744BB0E104B7}" srcOrd="0" destOrd="0" presId="urn:microsoft.com/office/officeart/2005/8/layout/hList1"/>
    <dgm:cxn modelId="{A6B5ED3D-7D5F-1C4F-A10B-EA2E3A66FE10}" type="presOf" srcId="{7C6BD68C-2B88-4F85-AE0D-7E87C8030A69}" destId="{E4BB5EC3-77D8-5644-8E01-13F5EF50C6BF}" srcOrd="0" destOrd="0" presId="urn:microsoft.com/office/officeart/2005/8/layout/hList1"/>
    <dgm:cxn modelId="{98018347-D42E-0246-B20C-C3A89C49D85C}" type="presOf" srcId="{4AEED662-CE1B-4E63-A034-BA1902F5DEFA}" destId="{88557A8A-F787-A84F-8D10-0354BC9069AC}" srcOrd="0" destOrd="1" presId="urn:microsoft.com/office/officeart/2005/8/layout/hList1"/>
    <dgm:cxn modelId="{C5F5E74B-2871-4E83-8ACB-F6A4B98A9E0B}" srcId="{4C23FCB4-32AA-46EF-B52D-7A0A6F0582F3}" destId="{908B21C1-4992-4D1B-89C3-2E46A4AAA3EA}" srcOrd="0" destOrd="0" parTransId="{9874AF36-522F-422F-A750-0AAEDF2D03AA}" sibTransId="{E5F3D683-25BE-428A-9700-74A8C8069EFB}"/>
    <dgm:cxn modelId="{BAB0245F-B804-413C-A4E0-C26680F2E60A}" srcId="{4C23FCB4-32AA-46EF-B52D-7A0A6F0582F3}" destId="{979C4094-5093-4489-8D2B-53CF6B4ACBF2}" srcOrd="3" destOrd="0" parTransId="{BB4B3505-05F3-440F-9CF2-68B1737C4755}" sibTransId="{1F4240D3-184F-4801-9D32-58BC1BC4CED9}"/>
    <dgm:cxn modelId="{FEB1DC7D-FA0C-DC45-83C4-7E5FABC0D43F}" type="presOf" srcId="{59C2E9FC-56D1-4B24-9197-272214705774}" destId="{308F3FC9-9D26-3349-A5C1-4E95CDA4EA08}" srcOrd="0" destOrd="1" presId="urn:microsoft.com/office/officeart/2005/8/layout/hList1"/>
    <dgm:cxn modelId="{7B57789E-2E86-40E2-8509-99995D1A584C}" srcId="{2EA6B689-4FEC-452E-8878-B7D09BE9EB99}" destId="{4AEED662-CE1B-4E63-A034-BA1902F5DEFA}" srcOrd="1" destOrd="0" parTransId="{207AF41E-EB41-4DDD-986D-526E83AE0AE8}" sibTransId="{52BAE559-1F52-4581-9A52-67ECE73CF4BA}"/>
    <dgm:cxn modelId="{E0AF7AAB-70E6-B54C-9190-EE3F0676386B}" type="presOf" srcId="{979C4094-5093-4489-8D2B-53CF6B4ACBF2}" destId="{E43036BF-55A1-794C-B172-D21A51A51FB1}" srcOrd="0" destOrd="0" presId="urn:microsoft.com/office/officeart/2005/8/layout/hList1"/>
    <dgm:cxn modelId="{FE57C5AB-415A-D042-A6DB-5E1AF14C1D39}" type="presOf" srcId="{2EA6B689-4FEC-452E-8878-B7D09BE9EB99}" destId="{8ADB326A-59A8-D744-A710-C1F12B0B8034}" srcOrd="0" destOrd="0" presId="urn:microsoft.com/office/officeart/2005/8/layout/hList1"/>
    <dgm:cxn modelId="{64AF6DB5-2FB3-FB40-8A58-E59F63FD7C0C}" type="presOf" srcId="{32264B52-1DEA-4A86-9813-000008204B4A}" destId="{FE3D3C9B-0A0D-854E-92BA-1D70A455C781}" srcOrd="0" destOrd="0" presId="urn:microsoft.com/office/officeart/2005/8/layout/hList1"/>
    <dgm:cxn modelId="{1DAED5B7-8720-450F-8E48-B2B657B91E4B}" srcId="{32264B52-1DEA-4A86-9813-000008204B4A}" destId="{87A272D3-2D7E-43BC-91EF-AE58ED6717F9}" srcOrd="0" destOrd="0" parTransId="{F9665CB4-B030-446D-8015-576A5B710C00}" sibTransId="{C9A2F9CC-885C-4794-AC7A-8519496633EB}"/>
    <dgm:cxn modelId="{0242FDB8-C8AC-499A-8360-B286C81EF88E}" srcId="{979C4094-5093-4489-8D2B-53CF6B4ACBF2}" destId="{628FDE1C-FE18-454E-A86E-29935F46DFC2}" srcOrd="0" destOrd="0" parTransId="{F6613FE3-7E5A-4C95-978B-D406B2F6C57B}" sibTransId="{67E98386-226D-4AC8-A720-A462283E7C6F}"/>
    <dgm:cxn modelId="{C4B6DBD0-0026-DE49-84CC-977C86245613}" type="presOf" srcId="{4C23FCB4-32AA-46EF-B52D-7A0A6F0582F3}" destId="{CADD52B7-A648-4947-A61F-5C5DDF4A989C}" srcOrd="0" destOrd="0" presId="urn:microsoft.com/office/officeart/2005/8/layout/hList1"/>
    <dgm:cxn modelId="{A8A171E1-03FA-4D7B-98DA-D9B3D74EB3DF}" srcId="{4C23FCB4-32AA-46EF-B52D-7A0A6F0582F3}" destId="{2EA6B689-4FEC-452E-8878-B7D09BE9EB99}" srcOrd="2" destOrd="0" parTransId="{4EA3954F-F35A-468E-BE23-CE6D48606916}" sibTransId="{30DFD5B0-57A4-48E5-8865-C2945A86D8C4}"/>
    <dgm:cxn modelId="{A2E515F0-64BE-4D02-BE3C-2F68714C4A88}" srcId="{4C23FCB4-32AA-46EF-B52D-7A0A6F0582F3}" destId="{32264B52-1DEA-4A86-9813-000008204B4A}" srcOrd="1" destOrd="0" parTransId="{9BFC154B-6202-4F49-B7E4-BEF706308427}" sibTransId="{82D4436A-0F17-4A25-BAFE-A4A9F2F99A82}"/>
    <dgm:cxn modelId="{E974B5F2-3272-0B43-B19A-B9B457FFD1BF}" type="presOf" srcId="{4883E523-C413-494E-A175-8E2DE7E7EA91}" destId="{E4BB5EC3-77D8-5644-8E01-13F5EF50C6BF}" srcOrd="0" destOrd="1" presId="urn:microsoft.com/office/officeart/2005/8/layout/hList1"/>
    <dgm:cxn modelId="{46895488-1DB0-AE4F-B5FE-5F2D97E16821}" type="presParOf" srcId="{CADD52B7-A648-4947-A61F-5C5DDF4A989C}" destId="{8764324E-1CA7-2643-A0B7-B0C08A5E4B9A}" srcOrd="0" destOrd="0" presId="urn:microsoft.com/office/officeart/2005/8/layout/hList1"/>
    <dgm:cxn modelId="{CACA15E6-BBB2-6C46-BF2B-7E6B1EF79159}" type="presParOf" srcId="{8764324E-1CA7-2643-A0B7-B0C08A5E4B9A}" destId="{B73B76A1-1673-A84A-8CDA-744BB0E104B7}" srcOrd="0" destOrd="0" presId="urn:microsoft.com/office/officeart/2005/8/layout/hList1"/>
    <dgm:cxn modelId="{2E882D02-9486-134C-BC50-C17F28AC7E72}" type="presParOf" srcId="{8764324E-1CA7-2643-A0B7-B0C08A5E4B9A}" destId="{E4BB5EC3-77D8-5644-8E01-13F5EF50C6BF}" srcOrd="1" destOrd="0" presId="urn:microsoft.com/office/officeart/2005/8/layout/hList1"/>
    <dgm:cxn modelId="{60E9667F-4271-A543-B18D-1E35287C737A}" type="presParOf" srcId="{CADD52B7-A648-4947-A61F-5C5DDF4A989C}" destId="{153B790D-AED6-834A-9296-15BC5D2F98B8}" srcOrd="1" destOrd="0" presId="urn:microsoft.com/office/officeart/2005/8/layout/hList1"/>
    <dgm:cxn modelId="{373BDC3E-4E01-6543-8FC6-BF9E3895F7DD}" type="presParOf" srcId="{CADD52B7-A648-4947-A61F-5C5DDF4A989C}" destId="{5A91D9B7-DAFE-CB45-9CCC-1BD350143BAC}" srcOrd="2" destOrd="0" presId="urn:microsoft.com/office/officeart/2005/8/layout/hList1"/>
    <dgm:cxn modelId="{4B10264D-85AC-7446-990B-83E405C2296F}" type="presParOf" srcId="{5A91D9B7-DAFE-CB45-9CCC-1BD350143BAC}" destId="{FE3D3C9B-0A0D-854E-92BA-1D70A455C781}" srcOrd="0" destOrd="0" presId="urn:microsoft.com/office/officeart/2005/8/layout/hList1"/>
    <dgm:cxn modelId="{63B20155-E99E-854F-9713-FC52975E2C16}" type="presParOf" srcId="{5A91D9B7-DAFE-CB45-9CCC-1BD350143BAC}" destId="{308F3FC9-9D26-3349-A5C1-4E95CDA4EA08}" srcOrd="1" destOrd="0" presId="urn:microsoft.com/office/officeart/2005/8/layout/hList1"/>
    <dgm:cxn modelId="{342C18A3-C311-6148-83DF-59D97398A36A}" type="presParOf" srcId="{CADD52B7-A648-4947-A61F-5C5DDF4A989C}" destId="{5C75CA75-A742-BA40-AE88-B008906A9F18}" srcOrd="3" destOrd="0" presId="urn:microsoft.com/office/officeart/2005/8/layout/hList1"/>
    <dgm:cxn modelId="{C1152A39-D5A5-DA41-B795-CE245A30A566}" type="presParOf" srcId="{CADD52B7-A648-4947-A61F-5C5DDF4A989C}" destId="{5400FDEB-E439-FF44-94B7-E4BCDF340BB3}" srcOrd="4" destOrd="0" presId="urn:microsoft.com/office/officeart/2005/8/layout/hList1"/>
    <dgm:cxn modelId="{73D545A8-CE9E-A343-B9D5-5AF4D624E82E}" type="presParOf" srcId="{5400FDEB-E439-FF44-94B7-E4BCDF340BB3}" destId="{8ADB326A-59A8-D744-A710-C1F12B0B8034}" srcOrd="0" destOrd="0" presId="urn:microsoft.com/office/officeart/2005/8/layout/hList1"/>
    <dgm:cxn modelId="{9A34799A-2728-E049-96F4-98ED54BCDE2A}" type="presParOf" srcId="{5400FDEB-E439-FF44-94B7-E4BCDF340BB3}" destId="{88557A8A-F787-A84F-8D10-0354BC9069AC}" srcOrd="1" destOrd="0" presId="urn:microsoft.com/office/officeart/2005/8/layout/hList1"/>
    <dgm:cxn modelId="{C1FB2566-8BFC-6448-8CD3-DC09B422EB46}" type="presParOf" srcId="{CADD52B7-A648-4947-A61F-5C5DDF4A989C}" destId="{011EBE0B-1091-5E4F-8798-018D85AC20F7}" srcOrd="5" destOrd="0" presId="urn:microsoft.com/office/officeart/2005/8/layout/hList1"/>
    <dgm:cxn modelId="{F6046469-3764-A640-906C-E985D0300ED0}" type="presParOf" srcId="{CADD52B7-A648-4947-A61F-5C5DDF4A989C}" destId="{C5209A50-DA19-FE47-9286-9C7D0953DC6D}" srcOrd="6" destOrd="0" presId="urn:microsoft.com/office/officeart/2005/8/layout/hList1"/>
    <dgm:cxn modelId="{DE4FCB5A-D6D7-9549-87EA-627FE7F49954}" type="presParOf" srcId="{C5209A50-DA19-FE47-9286-9C7D0953DC6D}" destId="{E43036BF-55A1-794C-B172-D21A51A51FB1}" srcOrd="0" destOrd="0" presId="urn:microsoft.com/office/officeart/2005/8/layout/hList1"/>
    <dgm:cxn modelId="{D1E53DDD-8DD1-A949-979B-BB041ABBF63A}" type="presParOf" srcId="{C5209A50-DA19-FE47-9286-9C7D0953DC6D}" destId="{54203700-37C9-E147-A663-450A2878783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EA147-A9B5-6D4E-9843-DB6FBD331D57}">
      <dsp:nvSpPr>
        <dsp:cNvPr id="0" name=""/>
        <dsp:cNvSpPr/>
      </dsp:nvSpPr>
      <dsp:spPr>
        <a:xfrm>
          <a:off x="0" y="1332"/>
          <a:ext cx="44282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26AA67-4444-3341-B881-795F85E926B2}">
      <dsp:nvSpPr>
        <dsp:cNvPr id="0" name=""/>
        <dsp:cNvSpPr/>
      </dsp:nvSpPr>
      <dsp:spPr>
        <a:xfrm>
          <a:off x="0" y="1332"/>
          <a:ext cx="4428236" cy="908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dirty="0"/>
            <a:t>Manali </a:t>
          </a:r>
          <a:r>
            <a:rPr lang="en-US" sz="2500" b="1" i="0" kern="1200" dirty="0" err="1"/>
            <a:t>Bansidhar</a:t>
          </a:r>
          <a:r>
            <a:rPr lang="en-US" sz="2500" b="1" i="0" kern="1200" dirty="0"/>
            <a:t> Ramchandani</a:t>
          </a:r>
          <a:endParaRPr lang="en-US" sz="2500" kern="1200" dirty="0"/>
        </a:p>
      </dsp:txBody>
      <dsp:txXfrm>
        <a:off x="0" y="1332"/>
        <a:ext cx="4428236" cy="908511"/>
      </dsp:txXfrm>
    </dsp:sp>
    <dsp:sp modelId="{B7A1CF19-CA14-324B-8331-DEFFE18811C9}">
      <dsp:nvSpPr>
        <dsp:cNvPr id="0" name=""/>
        <dsp:cNvSpPr/>
      </dsp:nvSpPr>
      <dsp:spPr>
        <a:xfrm>
          <a:off x="0" y="909843"/>
          <a:ext cx="44282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A7D220-C5C7-9B4F-A9CD-8EBFB894F05E}">
      <dsp:nvSpPr>
        <dsp:cNvPr id="0" name=""/>
        <dsp:cNvSpPr/>
      </dsp:nvSpPr>
      <dsp:spPr>
        <a:xfrm>
          <a:off x="0" y="909843"/>
          <a:ext cx="4428236" cy="908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dirty="0"/>
            <a:t>UBID</a:t>
          </a:r>
          <a:r>
            <a:rPr lang="en-US" sz="2500" b="0" i="0" kern="1200" dirty="0"/>
            <a:t>: </a:t>
          </a:r>
          <a:r>
            <a:rPr lang="en-US" sz="2500" b="0" i="0" kern="1200" dirty="0" err="1"/>
            <a:t>manaliba</a:t>
          </a:r>
          <a:endParaRPr lang="en-US" sz="2500" kern="1200" dirty="0"/>
        </a:p>
      </dsp:txBody>
      <dsp:txXfrm>
        <a:off x="0" y="909843"/>
        <a:ext cx="4428236" cy="908511"/>
      </dsp:txXfrm>
    </dsp:sp>
    <dsp:sp modelId="{DBA8AFC1-85B2-1647-8251-902D6B024C31}">
      <dsp:nvSpPr>
        <dsp:cNvPr id="0" name=""/>
        <dsp:cNvSpPr/>
      </dsp:nvSpPr>
      <dsp:spPr>
        <a:xfrm>
          <a:off x="0" y="1818354"/>
          <a:ext cx="44282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861BF1-F045-CE41-B661-79242DF75A32}">
      <dsp:nvSpPr>
        <dsp:cNvPr id="0" name=""/>
        <dsp:cNvSpPr/>
      </dsp:nvSpPr>
      <dsp:spPr>
        <a:xfrm>
          <a:off x="0" y="1818354"/>
          <a:ext cx="4428236" cy="908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UB Person Number: </a:t>
          </a:r>
          <a:r>
            <a:rPr lang="en-US" sz="2500" kern="1200" dirty="0"/>
            <a:t>50495140</a:t>
          </a:r>
        </a:p>
      </dsp:txBody>
      <dsp:txXfrm>
        <a:off x="0" y="1818354"/>
        <a:ext cx="4428236" cy="9085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D9873-1D40-624B-AF2F-110DECB3F232}">
      <dsp:nvSpPr>
        <dsp:cNvPr id="0" name=""/>
        <dsp:cNvSpPr/>
      </dsp:nvSpPr>
      <dsp:spPr>
        <a:xfrm>
          <a:off x="0" y="0"/>
          <a:ext cx="7967207" cy="104828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"Welcome to our analytical journey into the Liquor Sales Industry, a sector rich with data and ripe for exploration."</a:t>
          </a:r>
          <a:endParaRPr lang="en-US" sz="1500" kern="1200" dirty="0"/>
        </a:p>
      </dsp:txBody>
      <dsp:txXfrm>
        <a:off x="30703" y="30703"/>
        <a:ext cx="6747441" cy="986883"/>
      </dsp:txXfrm>
    </dsp:sp>
    <dsp:sp modelId="{6649815A-D90A-1D41-95E8-4356E5322357}">
      <dsp:nvSpPr>
        <dsp:cNvPr id="0" name=""/>
        <dsp:cNvSpPr/>
      </dsp:nvSpPr>
      <dsp:spPr>
        <a:xfrm>
          <a:off x="667253" y="1238887"/>
          <a:ext cx="7967207" cy="104828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"In this project, we harness the power of statistical learning to dissect and understand the patterns hidden within extensive liquor sales data. Our analysis spans from 2012 to 2020, covering diverse variables from 'Store Name' and 'Vendor Name' to 'Bottles Sold' and 'Sales in Dollars'."</a:t>
          </a:r>
          <a:endParaRPr lang="en-US" sz="1500" kern="1200"/>
        </a:p>
      </dsp:txBody>
      <dsp:txXfrm>
        <a:off x="697956" y="1269590"/>
        <a:ext cx="6557159" cy="986883"/>
      </dsp:txXfrm>
    </dsp:sp>
    <dsp:sp modelId="{9A226AC7-822B-8D47-9B2F-0E8AE12FDC47}">
      <dsp:nvSpPr>
        <dsp:cNvPr id="0" name=""/>
        <dsp:cNvSpPr/>
      </dsp:nvSpPr>
      <dsp:spPr>
        <a:xfrm>
          <a:off x="1324548" y="2477775"/>
          <a:ext cx="7967207" cy="104828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"Our goal is twofold: First, to illuminate the trends and shifts in liquor sales over time, unraveling how external factors like store location, product category, and vendor influence these trends. Second, to build predictive models that accurately forecast future sales, providing a robust tool for strategic decision-making."</a:t>
          </a:r>
          <a:endParaRPr lang="en-US" sz="1500" kern="1200" dirty="0"/>
        </a:p>
      </dsp:txBody>
      <dsp:txXfrm>
        <a:off x="1355251" y="2508478"/>
        <a:ext cx="6567118" cy="986883"/>
      </dsp:txXfrm>
    </dsp:sp>
    <dsp:sp modelId="{3DDA8B7A-B716-F34B-9079-4232763ADA4F}">
      <dsp:nvSpPr>
        <dsp:cNvPr id="0" name=""/>
        <dsp:cNvSpPr/>
      </dsp:nvSpPr>
      <dsp:spPr>
        <a:xfrm>
          <a:off x="1991801" y="3716662"/>
          <a:ext cx="7967207" cy="104828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"This is not just a study of numbers and patterns; it is an endeavor to equip liquor retailers and distributors with insights that can drive their businesses forward in a competitive market."</a:t>
          </a:r>
          <a:endParaRPr lang="en-US" sz="1500" kern="1200" dirty="0"/>
        </a:p>
      </dsp:txBody>
      <dsp:txXfrm>
        <a:off x="2022504" y="3747365"/>
        <a:ext cx="6557159" cy="986883"/>
      </dsp:txXfrm>
    </dsp:sp>
    <dsp:sp modelId="{15522136-B6F6-9F48-93A4-4BED6002A770}">
      <dsp:nvSpPr>
        <dsp:cNvPr id="0" name=""/>
        <dsp:cNvSpPr/>
      </dsp:nvSpPr>
      <dsp:spPr>
        <a:xfrm>
          <a:off x="7285819" y="802894"/>
          <a:ext cx="681388" cy="681388"/>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7439131" y="802894"/>
        <a:ext cx="374764" cy="512744"/>
      </dsp:txXfrm>
    </dsp:sp>
    <dsp:sp modelId="{9AF7016F-F122-9A43-BF4E-36D4840AF731}">
      <dsp:nvSpPr>
        <dsp:cNvPr id="0" name=""/>
        <dsp:cNvSpPr/>
      </dsp:nvSpPr>
      <dsp:spPr>
        <a:xfrm>
          <a:off x="7953072" y="2041781"/>
          <a:ext cx="681388" cy="681388"/>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106384" y="2041781"/>
        <a:ext cx="374764" cy="512744"/>
      </dsp:txXfrm>
    </dsp:sp>
    <dsp:sp modelId="{C1F1867A-8654-A34D-9965-3089372FF168}">
      <dsp:nvSpPr>
        <dsp:cNvPr id="0" name=""/>
        <dsp:cNvSpPr/>
      </dsp:nvSpPr>
      <dsp:spPr>
        <a:xfrm>
          <a:off x="8610367" y="3280669"/>
          <a:ext cx="681388" cy="681388"/>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763679" y="3280669"/>
        <a:ext cx="374764" cy="5127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C70FE-D685-5747-8F79-7A459816867D}">
      <dsp:nvSpPr>
        <dsp:cNvPr id="0" name=""/>
        <dsp:cNvSpPr/>
      </dsp:nvSpPr>
      <dsp:spPr>
        <a:xfrm>
          <a:off x="0" y="524192"/>
          <a:ext cx="5064191" cy="104838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"Utilizing a comprehensive liquor sales dataset from Kaggle, our analysis covers the period from January 2012 to September 2020."</a:t>
          </a:r>
          <a:endParaRPr lang="en-US" sz="1900" kern="1200" dirty="0"/>
        </a:p>
      </dsp:txBody>
      <dsp:txXfrm>
        <a:off x="30706" y="554898"/>
        <a:ext cx="5002779" cy="9869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B76A1-1673-A84A-8CDA-744BB0E104B7}">
      <dsp:nvSpPr>
        <dsp:cNvPr id="0" name=""/>
        <dsp:cNvSpPr/>
      </dsp:nvSpPr>
      <dsp:spPr>
        <a:xfrm>
          <a:off x="2572" y="260864"/>
          <a:ext cx="1547085" cy="47370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b="1" i="0" kern="1200"/>
            <a:t>Reflecting on Analytical Insights</a:t>
          </a:r>
          <a:r>
            <a:rPr lang="en-US" sz="1300" b="0" i="0" kern="1200"/>
            <a:t>:</a:t>
          </a:r>
          <a:endParaRPr lang="en-US" sz="1300" kern="1200"/>
        </a:p>
      </dsp:txBody>
      <dsp:txXfrm>
        <a:off x="2572" y="260864"/>
        <a:ext cx="1547085" cy="473701"/>
      </dsp:txXfrm>
    </dsp:sp>
    <dsp:sp modelId="{E4BB5EC3-77D8-5644-8E01-13F5EF50C6BF}">
      <dsp:nvSpPr>
        <dsp:cNvPr id="0" name=""/>
        <dsp:cNvSpPr/>
      </dsp:nvSpPr>
      <dsp:spPr>
        <a:xfrm>
          <a:off x="2572" y="734566"/>
          <a:ext cx="1547085" cy="405916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0" i="0" kern="1200"/>
            <a:t>The ARIMA model has validated its strength in capturing and projecting the inherent seasonality and trends in liquor sales data.</a:t>
          </a:r>
          <a:endParaRPr lang="en-US" sz="1300" kern="1200"/>
        </a:p>
        <a:p>
          <a:pPr marL="114300" lvl="1" indent="-114300" algn="l" defTabSz="577850">
            <a:lnSpc>
              <a:spcPct val="90000"/>
            </a:lnSpc>
            <a:spcBef>
              <a:spcPct val="0"/>
            </a:spcBef>
            <a:spcAft>
              <a:spcPct val="15000"/>
            </a:spcAft>
            <a:buChar char="•"/>
          </a:pPr>
          <a:r>
            <a:rPr lang="en-US" sz="1300" b="0" i="0" kern="1200" dirty="0"/>
            <a:t>Forecasting has shown both continuity with historical patterns and adaptability to evolving market conditions, as evidenced by confidence intervals.</a:t>
          </a:r>
          <a:endParaRPr lang="en-US" sz="1300" kern="1200" dirty="0"/>
        </a:p>
      </dsp:txBody>
      <dsp:txXfrm>
        <a:off x="2572" y="734566"/>
        <a:ext cx="1547085" cy="4059168"/>
      </dsp:txXfrm>
    </dsp:sp>
    <dsp:sp modelId="{FE3D3C9B-0A0D-854E-92BA-1D70A455C781}">
      <dsp:nvSpPr>
        <dsp:cNvPr id="0" name=""/>
        <dsp:cNvSpPr/>
      </dsp:nvSpPr>
      <dsp:spPr>
        <a:xfrm>
          <a:off x="1766249" y="260864"/>
          <a:ext cx="1547085" cy="473701"/>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b="1" i="0" kern="1200"/>
            <a:t>Strategic Business Outcomes</a:t>
          </a:r>
          <a:r>
            <a:rPr lang="en-US" sz="1300" b="0" i="0" kern="1200"/>
            <a:t>:</a:t>
          </a:r>
          <a:endParaRPr lang="en-US" sz="1300" kern="1200"/>
        </a:p>
      </dsp:txBody>
      <dsp:txXfrm>
        <a:off x="1766249" y="260864"/>
        <a:ext cx="1547085" cy="473701"/>
      </dsp:txXfrm>
    </dsp:sp>
    <dsp:sp modelId="{308F3FC9-9D26-3349-A5C1-4E95CDA4EA08}">
      <dsp:nvSpPr>
        <dsp:cNvPr id="0" name=""/>
        <dsp:cNvSpPr/>
      </dsp:nvSpPr>
      <dsp:spPr>
        <a:xfrm>
          <a:off x="1766249" y="734566"/>
          <a:ext cx="1547085" cy="4059168"/>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0" i="0" kern="1200"/>
            <a:t>Time series analysis offers a strategic tool for optimizing inventory ahead of peak seasons, aligning with consumer purchase behaviors.</a:t>
          </a:r>
          <a:endParaRPr lang="en-US" sz="1300" kern="1200"/>
        </a:p>
        <a:p>
          <a:pPr marL="114300" lvl="1" indent="-114300" algn="l" defTabSz="577850">
            <a:lnSpc>
              <a:spcPct val="90000"/>
            </a:lnSpc>
            <a:spcBef>
              <a:spcPct val="0"/>
            </a:spcBef>
            <a:spcAft>
              <a:spcPct val="15000"/>
            </a:spcAft>
            <a:buChar char="•"/>
          </a:pPr>
          <a:r>
            <a:rPr lang="en-US" sz="1300" b="0" i="0" kern="1200"/>
            <a:t>Accurate forecasts empower businesses to pre-emptively adjust their strategies, enhancing their competitive edge in the market.</a:t>
          </a:r>
          <a:endParaRPr lang="en-US" sz="1300" kern="1200"/>
        </a:p>
      </dsp:txBody>
      <dsp:txXfrm>
        <a:off x="1766249" y="734566"/>
        <a:ext cx="1547085" cy="4059168"/>
      </dsp:txXfrm>
    </dsp:sp>
    <dsp:sp modelId="{8ADB326A-59A8-D744-A710-C1F12B0B8034}">
      <dsp:nvSpPr>
        <dsp:cNvPr id="0" name=""/>
        <dsp:cNvSpPr/>
      </dsp:nvSpPr>
      <dsp:spPr>
        <a:xfrm>
          <a:off x="3529926" y="260864"/>
          <a:ext cx="1547085" cy="473701"/>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b="1" i="0" kern="1200"/>
            <a:t>Achievements and Future Aspirations</a:t>
          </a:r>
          <a:r>
            <a:rPr lang="en-US" sz="1300" b="0" i="0" kern="1200"/>
            <a:t>:</a:t>
          </a:r>
          <a:endParaRPr lang="en-US" sz="1300" kern="1200"/>
        </a:p>
      </dsp:txBody>
      <dsp:txXfrm>
        <a:off x="3529926" y="260864"/>
        <a:ext cx="1547085" cy="473701"/>
      </dsp:txXfrm>
    </dsp:sp>
    <dsp:sp modelId="{88557A8A-F787-A84F-8D10-0354BC9069AC}">
      <dsp:nvSpPr>
        <dsp:cNvPr id="0" name=""/>
        <dsp:cNvSpPr/>
      </dsp:nvSpPr>
      <dsp:spPr>
        <a:xfrm>
          <a:off x="3529926" y="734566"/>
          <a:ext cx="1547085" cy="4059168"/>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0" i="0" kern="1200"/>
            <a:t>The model's accuracy metrics and diagnostic checks underscore the reliability of our predictive approach while also pointing to opportunities for further refinement.</a:t>
          </a:r>
          <a:endParaRPr lang="en-US" sz="1300" kern="1200"/>
        </a:p>
        <a:p>
          <a:pPr marL="114300" lvl="1" indent="-114300" algn="l" defTabSz="577850">
            <a:lnSpc>
              <a:spcPct val="90000"/>
            </a:lnSpc>
            <a:spcBef>
              <a:spcPct val="0"/>
            </a:spcBef>
            <a:spcAft>
              <a:spcPct val="15000"/>
            </a:spcAft>
            <a:buChar char="•"/>
          </a:pPr>
          <a:r>
            <a:rPr lang="en-US" sz="1300" b="0" i="0" kern="1200"/>
            <a:t>Looking ahead, incorporating additional variables and embracing machine learning could unlock new dimensions of analytical depth and precision.</a:t>
          </a:r>
          <a:endParaRPr lang="en-US" sz="1300" kern="1200"/>
        </a:p>
      </dsp:txBody>
      <dsp:txXfrm>
        <a:off x="3529926" y="734566"/>
        <a:ext cx="1547085" cy="4059168"/>
      </dsp:txXfrm>
    </dsp:sp>
    <dsp:sp modelId="{E43036BF-55A1-794C-B172-D21A51A51FB1}">
      <dsp:nvSpPr>
        <dsp:cNvPr id="0" name=""/>
        <dsp:cNvSpPr/>
      </dsp:nvSpPr>
      <dsp:spPr>
        <a:xfrm>
          <a:off x="5293603" y="260864"/>
          <a:ext cx="1547085" cy="47370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b="1" i="0" kern="1200"/>
            <a:t>Parting Thought</a:t>
          </a:r>
          <a:r>
            <a:rPr lang="en-US" sz="1300" b="0" i="0" kern="1200"/>
            <a:t>:</a:t>
          </a:r>
          <a:endParaRPr lang="en-US" sz="1300" kern="1200"/>
        </a:p>
      </dsp:txBody>
      <dsp:txXfrm>
        <a:off x="5293603" y="260864"/>
        <a:ext cx="1547085" cy="473701"/>
      </dsp:txXfrm>
    </dsp:sp>
    <dsp:sp modelId="{54203700-37C9-E147-A663-450A28787834}">
      <dsp:nvSpPr>
        <dsp:cNvPr id="0" name=""/>
        <dsp:cNvSpPr/>
      </dsp:nvSpPr>
      <dsp:spPr>
        <a:xfrm>
          <a:off x="5293603" y="734566"/>
          <a:ext cx="1547085" cy="405916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0" i="0" kern="1200"/>
            <a:t>"As we distill the essence of past sales data through analytical rigor, we not only predict the future but shape it, crafting tailored strategies that respond dynamically to the evolving palate of the market."</a:t>
          </a:r>
          <a:endParaRPr lang="en-US" sz="1300" kern="1200"/>
        </a:p>
      </dsp:txBody>
      <dsp:txXfrm>
        <a:off x="5293603" y="734566"/>
        <a:ext cx="1547085" cy="405916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B507F-06D7-5B43-B405-C2DD4CC314BF}" type="datetimeFigureOut">
              <a:rPr lang="en-US" smtClean="0"/>
              <a:t>12/12/23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143E4B-A225-3A4E-A50C-F4951B0814B1}" type="slidenum">
              <a:rPr lang="en-US" smtClean="0"/>
              <a:t>‹#›</a:t>
            </a:fld>
            <a:endParaRPr lang="en-US"/>
          </a:p>
        </p:txBody>
      </p:sp>
    </p:spTree>
    <p:extLst>
      <p:ext uri="{BB962C8B-B14F-4D97-AF65-F5344CB8AC3E}">
        <p14:creationId xmlns:p14="http://schemas.microsoft.com/office/powerpoint/2010/main" val="3021929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143E4B-A225-3A4E-A50C-F4951B0814B1}" type="slidenum">
              <a:rPr lang="en-US" smtClean="0"/>
              <a:t>1</a:t>
            </a:fld>
            <a:endParaRPr lang="en-US"/>
          </a:p>
        </p:txBody>
      </p:sp>
    </p:spTree>
    <p:extLst>
      <p:ext uri="{BB962C8B-B14F-4D97-AF65-F5344CB8AC3E}">
        <p14:creationId xmlns:p14="http://schemas.microsoft.com/office/powerpoint/2010/main" val="12069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472A-BF1F-AFAD-9291-C3103D01A9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A8E7C2-AEC2-D058-1A79-BA35FF4BB2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65DE9D-51C8-E4F2-D1C7-3C1F16ACE8B2}"/>
              </a:ext>
            </a:extLst>
          </p:cNvPr>
          <p:cNvSpPr>
            <a:spLocks noGrp="1"/>
          </p:cNvSpPr>
          <p:nvPr>
            <p:ph type="dt" sz="half" idx="10"/>
          </p:nvPr>
        </p:nvSpPr>
        <p:spPr/>
        <p:txBody>
          <a:bodyPr/>
          <a:lstStyle/>
          <a:p>
            <a:fld id="{EA0C0817-A112-4847-8014-A94B7D2A4EA3}" type="datetime1">
              <a:rPr lang="en-US" smtClean="0"/>
              <a:t>12/12/23</a:t>
            </a:fld>
            <a:endParaRPr lang="en-US" dirty="0"/>
          </a:p>
        </p:txBody>
      </p:sp>
      <p:sp>
        <p:nvSpPr>
          <p:cNvPr id="5" name="Footer Placeholder 4">
            <a:extLst>
              <a:ext uri="{FF2B5EF4-FFF2-40B4-BE49-F238E27FC236}">
                <a16:creationId xmlns:a16="http://schemas.microsoft.com/office/drawing/2014/main" id="{11B1A02E-B06D-B14B-273F-3B79F97E33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187D8D-D0D8-DCDC-4048-75D59763E24E}"/>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39376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8E4A-59E1-79C4-22A3-34860F25A3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0F549D-C209-6AB6-B726-6A7D7D0AB0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58E69-D1F3-D64D-75D9-C532645FBC54}"/>
              </a:ext>
            </a:extLst>
          </p:cNvPr>
          <p:cNvSpPr>
            <a:spLocks noGrp="1"/>
          </p:cNvSpPr>
          <p:nvPr>
            <p:ph type="dt" sz="half" idx="10"/>
          </p:nvPr>
        </p:nvSpPr>
        <p:spPr/>
        <p:txBody>
          <a:bodyPr/>
          <a:lstStyle/>
          <a:p>
            <a:fld id="{134F40B7-36AB-4376-BE14-EF7004D79BB9}" type="datetime1">
              <a:rPr lang="en-US" smtClean="0"/>
              <a:t>12/12/23</a:t>
            </a:fld>
            <a:endParaRPr lang="en-US"/>
          </a:p>
        </p:txBody>
      </p:sp>
      <p:sp>
        <p:nvSpPr>
          <p:cNvPr id="5" name="Footer Placeholder 4">
            <a:extLst>
              <a:ext uri="{FF2B5EF4-FFF2-40B4-BE49-F238E27FC236}">
                <a16:creationId xmlns:a16="http://schemas.microsoft.com/office/drawing/2014/main" id="{A6FB7CF5-8F72-FDC7-1624-FD67A4C1A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35B72-BAB9-BDB2-7EA2-46CF8AD39EDD}"/>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4423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878482-2E41-1779-CEB9-FF1C821234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5DED5C-0BAD-B2B3-7F1B-259E454FE6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E8405-6183-1796-2833-699DCA333944}"/>
              </a:ext>
            </a:extLst>
          </p:cNvPr>
          <p:cNvSpPr>
            <a:spLocks noGrp="1"/>
          </p:cNvSpPr>
          <p:nvPr>
            <p:ph type="dt" sz="half" idx="10"/>
          </p:nvPr>
        </p:nvSpPr>
        <p:spPr/>
        <p:txBody>
          <a:bodyPr/>
          <a:lstStyle/>
          <a:p>
            <a:fld id="{FF87CAB8-DCAE-46A5-AADA-B3FAD11A54E0}" type="datetime1">
              <a:rPr lang="en-US" smtClean="0"/>
              <a:t>12/12/23</a:t>
            </a:fld>
            <a:endParaRPr lang="en-US"/>
          </a:p>
        </p:txBody>
      </p:sp>
      <p:sp>
        <p:nvSpPr>
          <p:cNvPr id="5" name="Footer Placeholder 4">
            <a:extLst>
              <a:ext uri="{FF2B5EF4-FFF2-40B4-BE49-F238E27FC236}">
                <a16:creationId xmlns:a16="http://schemas.microsoft.com/office/drawing/2014/main" id="{BA415797-5DED-169B-8940-64D5A32C0C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80594-E271-E81F-1233-D797D3DE3C8E}"/>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280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71BA-5A8C-529B-9227-7040B8C2A3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1DC77F-3B6C-E910-0886-624A6A428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DBD82-FA37-2E73-BE6F-DD72B187AAC1}"/>
              </a:ext>
            </a:extLst>
          </p:cNvPr>
          <p:cNvSpPr>
            <a:spLocks noGrp="1"/>
          </p:cNvSpPr>
          <p:nvPr>
            <p:ph type="dt" sz="half" idx="10"/>
          </p:nvPr>
        </p:nvSpPr>
        <p:spPr/>
        <p:txBody>
          <a:bodyPr/>
          <a:lstStyle/>
          <a:p>
            <a:fld id="{7332B432-ACDA-4023-A761-2BAB76577B62}" type="datetime1">
              <a:rPr lang="en-US" smtClean="0"/>
              <a:t>12/12/23</a:t>
            </a:fld>
            <a:endParaRPr lang="en-US"/>
          </a:p>
        </p:txBody>
      </p:sp>
      <p:sp>
        <p:nvSpPr>
          <p:cNvPr id="5" name="Footer Placeholder 4">
            <a:extLst>
              <a:ext uri="{FF2B5EF4-FFF2-40B4-BE49-F238E27FC236}">
                <a16:creationId xmlns:a16="http://schemas.microsoft.com/office/drawing/2014/main" id="{4CA23046-58A7-BED6-A622-E051846FA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E1261-3519-4AF3-EADF-33372CCECAE6}"/>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381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CA37-694E-6EA8-EA84-CE5C26DC1F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12A17C-7879-920F-C1CE-7035DA9ED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722D26-08AA-B54E-418E-B568B30E8C73}"/>
              </a:ext>
            </a:extLst>
          </p:cNvPr>
          <p:cNvSpPr>
            <a:spLocks noGrp="1"/>
          </p:cNvSpPr>
          <p:nvPr>
            <p:ph type="dt" sz="half" idx="10"/>
          </p:nvPr>
        </p:nvSpPr>
        <p:spPr/>
        <p:txBody>
          <a:bodyPr/>
          <a:lstStyle/>
          <a:p>
            <a:fld id="{D9C646AA-F36E-4540-911D-FFFC0A0EF24A}" type="datetime1">
              <a:rPr lang="en-US" smtClean="0"/>
              <a:t>12/12/23</a:t>
            </a:fld>
            <a:endParaRPr lang="en-US" dirty="0"/>
          </a:p>
        </p:txBody>
      </p:sp>
      <p:sp>
        <p:nvSpPr>
          <p:cNvPr id="5" name="Footer Placeholder 4">
            <a:extLst>
              <a:ext uri="{FF2B5EF4-FFF2-40B4-BE49-F238E27FC236}">
                <a16:creationId xmlns:a16="http://schemas.microsoft.com/office/drawing/2014/main" id="{FBFCFE1E-BE84-1B6E-F0B9-AD7FA9C6D0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198E81-0061-BBED-0DC4-ABFF5D55DB5F}"/>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2386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04F2-E63A-A070-67EE-58AE16C127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1864A3-8852-B0D2-8F80-65EA5D1AEE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CB659F-E915-1CD9-E87E-1C2D939BBF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6287A3-A945-8637-415C-52867FE7D24C}"/>
              </a:ext>
            </a:extLst>
          </p:cNvPr>
          <p:cNvSpPr>
            <a:spLocks noGrp="1"/>
          </p:cNvSpPr>
          <p:nvPr>
            <p:ph type="dt" sz="half" idx="10"/>
          </p:nvPr>
        </p:nvSpPr>
        <p:spPr/>
        <p:txBody>
          <a:bodyPr/>
          <a:lstStyle/>
          <a:p>
            <a:fld id="{69186D26-FA5F-4637-B602-B7C2DC34CFD4}" type="datetime1">
              <a:rPr lang="en-US" smtClean="0"/>
              <a:t>12/12/23</a:t>
            </a:fld>
            <a:endParaRPr lang="en-US"/>
          </a:p>
        </p:txBody>
      </p:sp>
      <p:sp>
        <p:nvSpPr>
          <p:cNvPr id="6" name="Footer Placeholder 5">
            <a:extLst>
              <a:ext uri="{FF2B5EF4-FFF2-40B4-BE49-F238E27FC236}">
                <a16:creationId xmlns:a16="http://schemas.microsoft.com/office/drawing/2014/main" id="{02EE962A-716E-7208-C2EE-E8B16B4B4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C1CA24-6AFB-64E1-F548-CEFEC52ECA5F}"/>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3728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D2A9-F388-CA81-2F76-6401617DC6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02F600-E3EE-EE96-2A99-B239B0F954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130F32-A13D-0C9F-8452-67AD040C43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35FA69-8E8F-3D81-70D9-F614BE376C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88ECE0-EB03-F394-E3DE-F37606E56D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42ED88-57C7-4556-D415-FDFF720E7E6F}"/>
              </a:ext>
            </a:extLst>
          </p:cNvPr>
          <p:cNvSpPr>
            <a:spLocks noGrp="1"/>
          </p:cNvSpPr>
          <p:nvPr>
            <p:ph type="dt" sz="half" idx="10"/>
          </p:nvPr>
        </p:nvSpPr>
        <p:spPr/>
        <p:txBody>
          <a:bodyPr/>
          <a:lstStyle/>
          <a:p>
            <a:fld id="{8A7F15D8-96D1-4781-BC50-CA8A088B2FE4}" type="datetime1">
              <a:rPr lang="en-US" smtClean="0"/>
              <a:t>12/12/23</a:t>
            </a:fld>
            <a:endParaRPr lang="en-US"/>
          </a:p>
        </p:txBody>
      </p:sp>
      <p:sp>
        <p:nvSpPr>
          <p:cNvPr id="8" name="Footer Placeholder 7">
            <a:extLst>
              <a:ext uri="{FF2B5EF4-FFF2-40B4-BE49-F238E27FC236}">
                <a16:creationId xmlns:a16="http://schemas.microsoft.com/office/drawing/2014/main" id="{3BE005D1-A10A-27F8-08D5-C7023E6381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6A4287-F70A-6EBE-4411-F21026E2C732}"/>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19270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4D51-AA26-ABE1-AD42-7C2D83F174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3A4ECE-F71D-9457-7F28-3CC40D3B41DB}"/>
              </a:ext>
            </a:extLst>
          </p:cNvPr>
          <p:cNvSpPr>
            <a:spLocks noGrp="1"/>
          </p:cNvSpPr>
          <p:nvPr>
            <p:ph type="dt" sz="half" idx="10"/>
          </p:nvPr>
        </p:nvSpPr>
        <p:spPr/>
        <p:txBody>
          <a:bodyPr/>
          <a:lstStyle/>
          <a:p>
            <a:fld id="{F9A96C99-B8F8-4528-BD05-0E16E943DC09}" type="datetime1">
              <a:rPr lang="en-US" smtClean="0"/>
              <a:t>12/12/23</a:t>
            </a:fld>
            <a:endParaRPr lang="en-US"/>
          </a:p>
        </p:txBody>
      </p:sp>
      <p:sp>
        <p:nvSpPr>
          <p:cNvPr id="4" name="Footer Placeholder 3">
            <a:extLst>
              <a:ext uri="{FF2B5EF4-FFF2-40B4-BE49-F238E27FC236}">
                <a16:creationId xmlns:a16="http://schemas.microsoft.com/office/drawing/2014/main" id="{02BC47DB-F667-82B6-2BC1-F747FF53A2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9EA6B6-B807-D6FE-7B67-49ED99A80AE0}"/>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48241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6C54C2-1A81-383F-7F1F-149E3AF791E5}"/>
              </a:ext>
            </a:extLst>
          </p:cNvPr>
          <p:cNvSpPr>
            <a:spLocks noGrp="1"/>
          </p:cNvSpPr>
          <p:nvPr>
            <p:ph type="dt" sz="half" idx="10"/>
          </p:nvPr>
        </p:nvSpPr>
        <p:spPr/>
        <p:txBody>
          <a:bodyPr/>
          <a:lstStyle/>
          <a:p>
            <a:fld id="{03636942-C211-4B28-8DBD-C953E00AF71B}" type="datetime1">
              <a:rPr lang="en-US" smtClean="0"/>
              <a:t>12/12/23</a:t>
            </a:fld>
            <a:endParaRPr lang="en-US"/>
          </a:p>
        </p:txBody>
      </p:sp>
      <p:sp>
        <p:nvSpPr>
          <p:cNvPr id="3" name="Footer Placeholder 2">
            <a:extLst>
              <a:ext uri="{FF2B5EF4-FFF2-40B4-BE49-F238E27FC236}">
                <a16:creationId xmlns:a16="http://schemas.microsoft.com/office/drawing/2014/main" id="{DD6507DD-FF96-6B26-6EC1-080B3F8EB4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E21B7D-794B-ED47-8377-3253886CB085}"/>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9266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D5301-A615-BFC8-9055-D1B9BD4643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E5B9E-CD42-7519-B4EE-4C90159415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ADAB82-5073-273D-AB73-E76D061F0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B4AE4-16C6-D99A-AC83-9CAB3E1B6009}"/>
              </a:ext>
            </a:extLst>
          </p:cNvPr>
          <p:cNvSpPr>
            <a:spLocks noGrp="1"/>
          </p:cNvSpPr>
          <p:nvPr>
            <p:ph type="dt" sz="half" idx="10"/>
          </p:nvPr>
        </p:nvSpPr>
        <p:spPr/>
        <p:txBody>
          <a:bodyPr/>
          <a:lstStyle/>
          <a:p>
            <a:fld id="{7E8D12A6-918A-48BD-8CB9-CA713993B0EA}" type="datetime1">
              <a:rPr lang="en-US" smtClean="0"/>
              <a:t>12/12/23</a:t>
            </a:fld>
            <a:endParaRPr lang="en-US"/>
          </a:p>
        </p:txBody>
      </p:sp>
      <p:sp>
        <p:nvSpPr>
          <p:cNvPr id="6" name="Footer Placeholder 5">
            <a:extLst>
              <a:ext uri="{FF2B5EF4-FFF2-40B4-BE49-F238E27FC236}">
                <a16:creationId xmlns:a16="http://schemas.microsoft.com/office/drawing/2014/main" id="{027B82D0-0A83-9895-5184-C8E49733C1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5EFE80-10C8-EA6B-0F09-59C994002B43}"/>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5886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E0A2-584D-A033-31B9-41E0B78942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57CFFC-7D70-F15A-D38C-8CDF5AD353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E27E25-A6C5-4C2B-8A01-D9B7EE6E9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11528-A8BE-7A91-073B-C5E8EDB9FD9D}"/>
              </a:ext>
            </a:extLst>
          </p:cNvPr>
          <p:cNvSpPr>
            <a:spLocks noGrp="1"/>
          </p:cNvSpPr>
          <p:nvPr>
            <p:ph type="dt" sz="half" idx="10"/>
          </p:nvPr>
        </p:nvSpPr>
        <p:spPr/>
        <p:txBody>
          <a:bodyPr/>
          <a:lstStyle/>
          <a:p>
            <a:fld id="{E778CE86-875F-4587-BCF6-FA054AFC0D53}" type="datetime1">
              <a:rPr lang="en-US" smtClean="0"/>
              <a:pPr/>
              <a:t>12/12/23</a:t>
            </a:fld>
            <a:endParaRPr lang="en-US" dirty="0"/>
          </a:p>
        </p:txBody>
      </p:sp>
      <p:sp>
        <p:nvSpPr>
          <p:cNvPr id="6" name="Footer Placeholder 5">
            <a:extLst>
              <a:ext uri="{FF2B5EF4-FFF2-40B4-BE49-F238E27FC236}">
                <a16:creationId xmlns:a16="http://schemas.microsoft.com/office/drawing/2014/main" id="{DF3A119B-3CE6-1E80-84FD-8396D2130E77}"/>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209781BA-B3C9-43B4-CC07-40061A74E6D2}"/>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9960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DCBB99-8817-4B07-2DA3-59B8DC7528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66FDC9-F011-3476-39AB-9CCB230CAB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4EEB3-09C3-7B74-BD70-A23429D25B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12/12/23</a:t>
            </a:fld>
            <a:endParaRPr lang="en-US"/>
          </a:p>
        </p:txBody>
      </p:sp>
      <p:sp>
        <p:nvSpPr>
          <p:cNvPr id="5" name="Footer Placeholder 4">
            <a:extLst>
              <a:ext uri="{FF2B5EF4-FFF2-40B4-BE49-F238E27FC236}">
                <a16:creationId xmlns:a16="http://schemas.microsoft.com/office/drawing/2014/main" id="{06EB87B7-057F-C5AD-42D5-B2C7123763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7630B20-ECBD-F355-5737-11EEA2FC51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95428193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ight Triangle 8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EABB5-A7B8-A5F0-BA8A-E8B392F08F55}"/>
              </a:ext>
            </a:extLst>
          </p:cNvPr>
          <p:cNvSpPr>
            <a:spLocks noGrp="1"/>
          </p:cNvSpPr>
          <p:nvPr>
            <p:ph type="title"/>
          </p:nvPr>
        </p:nvSpPr>
        <p:spPr>
          <a:xfrm>
            <a:off x="5255260" y="1188637"/>
            <a:ext cx="5852711" cy="1597228"/>
          </a:xfrm>
        </p:spPr>
        <p:txBody>
          <a:bodyPr>
            <a:normAutofit/>
          </a:bodyPr>
          <a:lstStyle/>
          <a:p>
            <a:r>
              <a:rPr lang="en-US" sz="4200" b="0" i="0" u="none" strike="noStrike" dirty="0">
                <a:effectLst/>
                <a:latin typeface="Söhne"/>
              </a:rPr>
              <a:t>EAS 509: Statistical Learning II (21047 Fall 23)</a:t>
            </a:r>
            <a:endParaRPr lang="en-US" sz="4200" dirty="0"/>
          </a:p>
        </p:txBody>
      </p:sp>
      <p:pic>
        <p:nvPicPr>
          <p:cNvPr id="8" name="Picture 7" descr="A blue and white logo&#10;&#10;Description automatically generated">
            <a:extLst>
              <a:ext uri="{FF2B5EF4-FFF2-40B4-BE49-F238E27FC236}">
                <a16:creationId xmlns:a16="http://schemas.microsoft.com/office/drawing/2014/main" id="{085B536A-08C8-F32A-F8BD-1C76C7278A3C}"/>
              </a:ext>
            </a:extLst>
          </p:cNvPr>
          <p:cNvPicPr>
            <a:picLocks noChangeAspect="1"/>
          </p:cNvPicPr>
          <p:nvPr/>
        </p:nvPicPr>
        <p:blipFill>
          <a:blip r:embed="rId3"/>
          <a:stretch>
            <a:fillRect/>
          </a:stretch>
        </p:blipFill>
        <p:spPr>
          <a:xfrm>
            <a:off x="1123357" y="2490469"/>
            <a:ext cx="3533985" cy="1954223"/>
          </a:xfrm>
          <a:prstGeom prst="rect">
            <a:avLst/>
          </a:prstGeom>
        </p:spPr>
      </p:pic>
      <p:graphicFrame>
        <p:nvGraphicFramePr>
          <p:cNvPr id="7" name="Content Placeholder 2">
            <a:extLst>
              <a:ext uri="{FF2B5EF4-FFF2-40B4-BE49-F238E27FC236}">
                <a16:creationId xmlns:a16="http://schemas.microsoft.com/office/drawing/2014/main" id="{BBD84A61-5A96-80CC-3B3F-249D879A5D58}"/>
              </a:ext>
            </a:extLst>
          </p:cNvPr>
          <p:cNvGraphicFramePr>
            <a:graphicFrameLocks noGrp="1"/>
          </p:cNvGraphicFramePr>
          <p:nvPr>
            <p:ph idx="1"/>
            <p:extLst>
              <p:ext uri="{D42A27DB-BD31-4B8C-83A1-F6EECF244321}">
                <p14:modId xmlns:p14="http://schemas.microsoft.com/office/powerpoint/2010/main" val="3301359692"/>
              </p:ext>
            </p:extLst>
          </p:nvPr>
        </p:nvGraphicFramePr>
        <p:xfrm>
          <a:off x="5255260" y="2998278"/>
          <a:ext cx="4428236" cy="27281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32502875"/>
      </p:ext>
    </p:extLst>
  </p:cSld>
  <p:clrMapOvr>
    <a:masterClrMapping/>
  </p:clrMapOvr>
  <mc:AlternateContent xmlns:mc="http://schemas.openxmlformats.org/markup-compatibility/2006">
    <mc:Choice xmlns:p14="http://schemas.microsoft.com/office/powerpoint/2010/main" Requires="p14">
      <p:transition spd="slow" p14:dur="2000" advTm="3642"/>
    </mc:Choice>
    <mc:Fallback>
      <p:transition spd="slow" advTm="364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1230A-8482-9399-DAE7-E067A855846C}"/>
              </a:ext>
            </a:extLst>
          </p:cNvPr>
          <p:cNvSpPr>
            <a:spLocks noGrp="1"/>
          </p:cNvSpPr>
          <p:nvPr>
            <p:ph type="title"/>
          </p:nvPr>
        </p:nvSpPr>
        <p:spPr>
          <a:xfrm>
            <a:off x="572493" y="238539"/>
            <a:ext cx="11018520" cy="1434415"/>
          </a:xfrm>
        </p:spPr>
        <p:txBody>
          <a:bodyPr anchor="b">
            <a:normAutofit/>
          </a:bodyPr>
          <a:lstStyle/>
          <a:p>
            <a:r>
              <a:rPr lang="en-US" sz="4600" b="0" i="0">
                <a:effectLst/>
                <a:latin typeface="Söhne"/>
              </a:rPr>
              <a:t>"Beyond the Present: Future Endeavors in Sales Forecasting"</a:t>
            </a:r>
            <a:endParaRPr lang="en-US" sz="4600"/>
          </a:p>
        </p:txBody>
      </p:sp>
      <p:sp>
        <p:nvSpPr>
          <p:cNvPr id="8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4F1A0D66-0C79-18E9-A2E4-25E807F27788}"/>
              </a:ext>
            </a:extLst>
          </p:cNvPr>
          <p:cNvSpPr>
            <a:spLocks noGrp="1"/>
          </p:cNvSpPr>
          <p:nvPr>
            <p:ph idx="1"/>
          </p:nvPr>
        </p:nvSpPr>
        <p:spPr>
          <a:xfrm>
            <a:off x="572493" y="2071316"/>
            <a:ext cx="6713552" cy="4119172"/>
          </a:xfrm>
        </p:spPr>
        <p:txBody>
          <a:bodyPr anchor="t">
            <a:normAutofit fontScale="85000" lnSpcReduction="10000"/>
          </a:bodyPr>
          <a:lstStyle/>
          <a:p>
            <a:pPr>
              <a:buFont typeface="Arial" panose="020B0604020202020204" pitchFamily="34" charset="0"/>
              <a:buChar char="•"/>
            </a:pPr>
            <a:r>
              <a:rPr lang="en-US" sz="2400" dirty="0">
                <a:latin typeface="Söhne"/>
              </a:rPr>
              <a:t>F</a:t>
            </a:r>
            <a:r>
              <a:rPr lang="en-US" sz="2400" b="0" i="0" u="none" strike="noStrike" dirty="0">
                <a:effectLst/>
                <a:latin typeface="Söhne"/>
              </a:rPr>
              <a:t>or enhanced predictive performance c</a:t>
            </a:r>
            <a:r>
              <a:rPr lang="en-US" sz="2400" dirty="0"/>
              <a:t>an i</a:t>
            </a:r>
            <a:r>
              <a:rPr lang="en-US" sz="2400" b="0" i="0" u="none" strike="noStrike" dirty="0">
                <a:effectLst/>
                <a:latin typeface="Söhne"/>
              </a:rPr>
              <a:t>nvestigate the potential of machine learning algorithms, like Random Forests or Neural Networks, which might reveal complex non-linear patterns not captured by ARIMA models.</a:t>
            </a:r>
          </a:p>
          <a:p>
            <a:r>
              <a:rPr lang="en-US" sz="2400" dirty="0"/>
              <a:t>We can incorporate exogenous variables &amp; </a:t>
            </a:r>
            <a:r>
              <a:rPr lang="en-US" sz="2400" dirty="0">
                <a:latin typeface="Söhne"/>
              </a:rPr>
              <a:t>e</a:t>
            </a:r>
            <a:r>
              <a:rPr lang="en-US" sz="2400" b="0" i="0" u="none" strike="noStrike" dirty="0">
                <a:effectLst/>
                <a:latin typeface="Söhne"/>
              </a:rPr>
              <a:t>xplore the impact of macroeconomic factors, such as unemployment rates or consumer confidence indices, on liquor sales to refine the forecasts.</a:t>
            </a:r>
          </a:p>
          <a:p>
            <a:r>
              <a:rPr lang="en-US" sz="2400" dirty="0">
                <a:latin typeface="Söhne"/>
              </a:rPr>
              <a:t>We can also d</a:t>
            </a:r>
            <a:r>
              <a:rPr lang="en-US" sz="2400" b="0" i="0" u="none" strike="noStrike" dirty="0">
                <a:effectLst/>
                <a:latin typeface="Söhne"/>
              </a:rPr>
              <a:t>evelop a framework for integrating forecasting models with real-time sales tracking to allow for dynamic adjustments to predictions based on the latest data.</a:t>
            </a:r>
          </a:p>
          <a:p>
            <a:r>
              <a:rPr lang="en-US" sz="2400" dirty="0">
                <a:latin typeface="Söhne"/>
              </a:rPr>
              <a:t>We can c</a:t>
            </a:r>
            <a:r>
              <a:rPr lang="en-US" sz="2400" b="0" i="0" u="none" strike="noStrike" dirty="0">
                <a:effectLst/>
                <a:latin typeface="Söhne"/>
              </a:rPr>
              <a:t>onsider contributing to or developing open-source forecasting tools that can be iteratively improved through community involvement.</a:t>
            </a:r>
          </a:p>
          <a:p>
            <a:endParaRPr lang="en-US" sz="1700" b="0" i="0" u="none" strike="noStrike" dirty="0">
              <a:effectLst/>
              <a:latin typeface="Söhne"/>
            </a:endParaRPr>
          </a:p>
          <a:p>
            <a:endParaRPr lang="en-US" sz="1700" b="0" i="0" u="none" strike="noStrike" dirty="0">
              <a:effectLst/>
              <a:latin typeface="Söhne"/>
            </a:endParaRPr>
          </a:p>
          <a:p>
            <a:endParaRPr lang="en-US" sz="1700" dirty="0"/>
          </a:p>
        </p:txBody>
      </p:sp>
      <p:pic>
        <p:nvPicPr>
          <p:cNvPr id="46" name="Picture 45" descr="A person looking through binoculars&#10;&#10;Description automatically generated">
            <a:extLst>
              <a:ext uri="{FF2B5EF4-FFF2-40B4-BE49-F238E27FC236}">
                <a16:creationId xmlns:a16="http://schemas.microsoft.com/office/drawing/2014/main" id="{629C5383-8780-C6E5-D3B0-F88C108E6DE9}"/>
              </a:ext>
            </a:extLst>
          </p:cNvPr>
          <p:cNvPicPr>
            <a:picLocks noChangeAspect="1"/>
          </p:cNvPicPr>
          <p:nvPr/>
        </p:nvPicPr>
        <p:blipFill rotWithShape="1">
          <a:blip r:embed="rId2"/>
          <a:srcRect l="25035" r="26863" b="2"/>
          <a:stretch/>
        </p:blipFill>
        <p:spPr>
          <a:xfrm>
            <a:off x="7675658" y="2093976"/>
            <a:ext cx="3941064" cy="4096512"/>
          </a:xfrm>
          <a:prstGeom prst="rect">
            <a:avLst/>
          </a:prstGeom>
        </p:spPr>
      </p:pic>
    </p:spTree>
    <p:extLst>
      <p:ext uri="{BB962C8B-B14F-4D97-AF65-F5344CB8AC3E}">
        <p14:creationId xmlns:p14="http://schemas.microsoft.com/office/powerpoint/2010/main" val="37377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BD5EFD29-9241-AF74-8519-F9CCDE54C3B2}"/>
              </a:ext>
            </a:extLst>
          </p:cNvPr>
          <p:cNvSpPr>
            <a:spLocks noGrp="1"/>
          </p:cNvSpPr>
          <p:nvPr>
            <p:ph type="title"/>
          </p:nvPr>
        </p:nvSpPr>
        <p:spPr>
          <a:xfrm>
            <a:off x="838200" y="0"/>
            <a:ext cx="10515599" cy="1325563"/>
          </a:xfrm>
        </p:spPr>
        <p:txBody>
          <a:bodyPr>
            <a:normAutofit/>
          </a:bodyPr>
          <a:lstStyle/>
          <a:p>
            <a:r>
              <a:rPr lang="en-US" dirty="0"/>
              <a:t>Conclusion</a:t>
            </a:r>
          </a:p>
        </p:txBody>
      </p:sp>
      <p:sp>
        <p:nvSpPr>
          <p:cNvPr id="32" name="Oval 31">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descr="A white person running with a red arrow going up&#10;&#10;Description automatically generated">
            <a:extLst>
              <a:ext uri="{FF2B5EF4-FFF2-40B4-BE49-F238E27FC236}">
                <a16:creationId xmlns:a16="http://schemas.microsoft.com/office/drawing/2014/main" id="{22C01925-893B-0B39-23A1-BAE29C53FEF6}"/>
              </a:ext>
            </a:extLst>
          </p:cNvPr>
          <p:cNvPicPr>
            <a:picLocks noChangeAspect="1"/>
          </p:cNvPicPr>
          <p:nvPr/>
        </p:nvPicPr>
        <p:blipFill rotWithShape="1">
          <a:blip r:embed="rId2"/>
          <a:srcRect l="11958" r="9294" b="14981"/>
          <a:stretch/>
        </p:blipFill>
        <p:spPr>
          <a:xfrm>
            <a:off x="7109962" y="2420658"/>
            <a:ext cx="4221597" cy="3730760"/>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graphicFrame>
        <p:nvGraphicFramePr>
          <p:cNvPr id="5" name="Content Placeholder 2">
            <a:extLst>
              <a:ext uri="{FF2B5EF4-FFF2-40B4-BE49-F238E27FC236}">
                <a16:creationId xmlns:a16="http://schemas.microsoft.com/office/drawing/2014/main" id="{764B7097-A975-CDDB-849D-F2AC699396DB}"/>
              </a:ext>
            </a:extLst>
          </p:cNvPr>
          <p:cNvGraphicFramePr>
            <a:graphicFrameLocks noGrp="1"/>
          </p:cNvGraphicFramePr>
          <p:nvPr>
            <p:ph idx="1"/>
            <p:extLst>
              <p:ext uri="{D42A27DB-BD31-4B8C-83A1-F6EECF244321}">
                <p14:modId xmlns:p14="http://schemas.microsoft.com/office/powerpoint/2010/main" val="3348631231"/>
              </p:ext>
            </p:extLst>
          </p:nvPr>
        </p:nvGraphicFramePr>
        <p:xfrm>
          <a:off x="266700" y="1435100"/>
          <a:ext cx="6843262" cy="505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761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cartoon character holding a ladder and a stone word&#10;&#10;Description automatically generated">
            <a:extLst>
              <a:ext uri="{FF2B5EF4-FFF2-40B4-BE49-F238E27FC236}">
                <a16:creationId xmlns:a16="http://schemas.microsoft.com/office/drawing/2014/main" id="{689E3CDC-54D3-B840-4482-8F35DB52B58C}"/>
              </a:ext>
            </a:extLst>
          </p:cNvPr>
          <p:cNvPicPr>
            <a:picLocks noGrp="1" noChangeAspect="1"/>
          </p:cNvPicPr>
          <p:nvPr>
            <p:ph idx="1"/>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199680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F29C2C85-1492-463C-B805-3FD3FCE93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62" name="Straight Connector 61">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Rectangle 64">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E28662-1329-B826-6431-E10ADE1A05D7}"/>
              </a:ext>
            </a:extLst>
          </p:cNvPr>
          <p:cNvSpPr>
            <a:spLocks noGrp="1"/>
          </p:cNvSpPr>
          <p:nvPr>
            <p:ph type="ctrTitle"/>
          </p:nvPr>
        </p:nvSpPr>
        <p:spPr>
          <a:xfrm>
            <a:off x="1060232" y="3883014"/>
            <a:ext cx="10071536" cy="929750"/>
          </a:xfrm>
        </p:spPr>
        <p:txBody>
          <a:bodyPr anchor="b">
            <a:normAutofit/>
          </a:bodyPr>
          <a:lstStyle/>
          <a:p>
            <a:r>
              <a:rPr lang="en-US" sz="3300" b="0" i="0" u="none" strike="noStrike" dirty="0">
                <a:effectLst/>
                <a:latin typeface="Söhne"/>
              </a:rPr>
              <a:t>Leveraging Time Series Analysis for Liquor Sales Insights</a:t>
            </a:r>
            <a:endParaRPr lang="en-US" sz="3300" dirty="0"/>
          </a:p>
        </p:txBody>
      </p:sp>
      <p:sp>
        <p:nvSpPr>
          <p:cNvPr id="3" name="Subtitle 2">
            <a:extLst>
              <a:ext uri="{FF2B5EF4-FFF2-40B4-BE49-F238E27FC236}">
                <a16:creationId xmlns:a16="http://schemas.microsoft.com/office/drawing/2014/main" id="{5C47F04F-E4D5-4EAB-02E5-0F3050B7F4E8}"/>
              </a:ext>
            </a:extLst>
          </p:cNvPr>
          <p:cNvSpPr>
            <a:spLocks noGrp="1"/>
          </p:cNvSpPr>
          <p:nvPr>
            <p:ph type="subTitle" idx="1"/>
          </p:nvPr>
        </p:nvSpPr>
        <p:spPr>
          <a:xfrm>
            <a:off x="1060232" y="4943175"/>
            <a:ext cx="10071536" cy="448377"/>
          </a:xfrm>
        </p:spPr>
        <p:txBody>
          <a:bodyPr anchor="t">
            <a:normAutofit/>
          </a:bodyPr>
          <a:lstStyle/>
          <a:p>
            <a:pPr>
              <a:spcAft>
                <a:spcPts val="600"/>
              </a:spcAft>
            </a:pPr>
            <a:r>
              <a:rPr lang="en-US" sz="2000" b="0" i="0" u="none" strike="noStrike">
                <a:effectLst/>
                <a:latin typeface="Söhne"/>
              </a:rPr>
              <a:t>A Time Series Approach to Uncover Market Dynamics</a:t>
            </a:r>
            <a:endParaRPr lang="en-US" sz="2000" b="1"/>
          </a:p>
        </p:txBody>
      </p:sp>
      <p:pic>
        <p:nvPicPr>
          <p:cNvPr id="27" name="Picture 26" descr="A group of circular icons&#10;&#10;Description automatically generated with medium confidence">
            <a:extLst>
              <a:ext uri="{FF2B5EF4-FFF2-40B4-BE49-F238E27FC236}">
                <a16:creationId xmlns:a16="http://schemas.microsoft.com/office/drawing/2014/main" id="{A125DEE6-281F-59E0-A892-07A1197A9BA1}"/>
              </a:ext>
            </a:extLst>
          </p:cNvPr>
          <p:cNvPicPr>
            <a:picLocks noChangeAspect="1"/>
          </p:cNvPicPr>
          <p:nvPr/>
        </p:nvPicPr>
        <p:blipFill rotWithShape="1">
          <a:blip r:embed="rId2"/>
          <a:srcRect l="6144" r="1" b="1"/>
          <a:stretch/>
        </p:blipFill>
        <p:spPr>
          <a:xfrm>
            <a:off x="897717" y="621323"/>
            <a:ext cx="5069590" cy="3024814"/>
          </a:xfrm>
          <a:prstGeom prst="rect">
            <a:avLst/>
          </a:prstGeom>
        </p:spPr>
      </p:pic>
      <p:pic>
        <p:nvPicPr>
          <p:cNvPr id="10" name="Picture 9" descr="A group of bottles of alcohol&#10;&#10;Description automatically generated">
            <a:extLst>
              <a:ext uri="{FF2B5EF4-FFF2-40B4-BE49-F238E27FC236}">
                <a16:creationId xmlns:a16="http://schemas.microsoft.com/office/drawing/2014/main" id="{1B4C124F-961F-BBE7-4CBF-65E378A5DF40}"/>
              </a:ext>
            </a:extLst>
          </p:cNvPr>
          <p:cNvPicPr>
            <a:picLocks noChangeAspect="1"/>
          </p:cNvPicPr>
          <p:nvPr/>
        </p:nvPicPr>
        <p:blipFill rotWithShape="1">
          <a:blip r:embed="rId3"/>
          <a:srcRect l="1917" r="2785" b="-2"/>
          <a:stretch/>
        </p:blipFill>
        <p:spPr>
          <a:xfrm>
            <a:off x="6228507" y="621323"/>
            <a:ext cx="5065776" cy="3024814"/>
          </a:xfrm>
          <a:prstGeom prst="rect">
            <a:avLst/>
          </a:prstGeom>
        </p:spPr>
      </p:pic>
    </p:spTree>
    <p:extLst>
      <p:ext uri="{BB962C8B-B14F-4D97-AF65-F5344CB8AC3E}">
        <p14:creationId xmlns:p14="http://schemas.microsoft.com/office/powerpoint/2010/main" val="115370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Picture 12" descr="A diagram of a distribution of goods&#10;&#10;Description automatically generated">
            <a:extLst>
              <a:ext uri="{FF2B5EF4-FFF2-40B4-BE49-F238E27FC236}">
                <a16:creationId xmlns:a16="http://schemas.microsoft.com/office/drawing/2014/main" id="{A522D604-97B6-A1C0-B41E-6EB28C8ACFDE}"/>
              </a:ext>
            </a:extLst>
          </p:cNvPr>
          <p:cNvPicPr>
            <a:picLocks noChangeAspect="1"/>
          </p:cNvPicPr>
          <p:nvPr/>
        </p:nvPicPr>
        <p:blipFill rotWithShape="1">
          <a:blip r:embed="rId3">
            <a:alphaModFix amt="35000"/>
          </a:blip>
          <a:srcRect t="14122"/>
          <a:stretch/>
        </p:blipFill>
        <p:spPr>
          <a:xfrm>
            <a:off x="20" y="10"/>
            <a:ext cx="12191980" cy="6857990"/>
          </a:xfrm>
          <a:prstGeom prst="rect">
            <a:avLst/>
          </a:prstGeom>
        </p:spPr>
      </p:pic>
      <p:sp>
        <p:nvSpPr>
          <p:cNvPr id="2" name="Title 1">
            <a:extLst>
              <a:ext uri="{FF2B5EF4-FFF2-40B4-BE49-F238E27FC236}">
                <a16:creationId xmlns:a16="http://schemas.microsoft.com/office/drawing/2014/main" id="{F95E59C0-317B-9C63-F2C7-EFB33FB038DF}"/>
              </a:ext>
            </a:extLst>
          </p:cNvPr>
          <p:cNvSpPr>
            <a:spLocks noGrp="1"/>
          </p:cNvSpPr>
          <p:nvPr>
            <p:ph type="title"/>
          </p:nvPr>
        </p:nvSpPr>
        <p:spPr/>
        <p:txBody>
          <a:bodyPr>
            <a:normAutofit/>
          </a:bodyPr>
          <a:lstStyle/>
          <a:p>
            <a:r>
              <a:rPr lang="en-US" sz="5400" dirty="0">
                <a:solidFill>
                  <a:schemeClr val="accent2"/>
                </a:solidFill>
                <a:highlight>
                  <a:srgbClr val="000000"/>
                </a:highlight>
              </a:rPr>
              <a:t>Introduction</a:t>
            </a:r>
          </a:p>
        </p:txBody>
      </p:sp>
      <p:graphicFrame>
        <p:nvGraphicFramePr>
          <p:cNvPr id="31" name="Content Placeholder 2">
            <a:extLst>
              <a:ext uri="{FF2B5EF4-FFF2-40B4-BE49-F238E27FC236}">
                <a16:creationId xmlns:a16="http://schemas.microsoft.com/office/drawing/2014/main" id="{BEC50BD4-9A96-9998-13E5-ED8BA949191B}"/>
              </a:ext>
            </a:extLst>
          </p:cNvPr>
          <p:cNvGraphicFramePr>
            <a:graphicFrameLocks noGrp="1"/>
          </p:cNvGraphicFramePr>
          <p:nvPr>
            <p:ph idx="1"/>
            <p:extLst>
              <p:ext uri="{D42A27DB-BD31-4B8C-83A1-F6EECF244321}">
                <p14:modId xmlns:p14="http://schemas.microsoft.com/office/powerpoint/2010/main" val="2849025807"/>
              </p:ext>
            </p:extLst>
          </p:nvPr>
        </p:nvGraphicFramePr>
        <p:xfrm>
          <a:off x="1166190" y="1855304"/>
          <a:ext cx="9959009" cy="4764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668804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17">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F8123FC-A97F-C48E-4E34-3C5C1E6BA164}"/>
              </a:ext>
            </a:extLst>
          </p:cNvPr>
          <p:cNvSpPr>
            <a:spLocks noGrp="1"/>
          </p:cNvSpPr>
          <p:nvPr>
            <p:ph type="title"/>
          </p:nvPr>
        </p:nvSpPr>
        <p:spPr>
          <a:xfrm>
            <a:off x="630936" y="630936"/>
            <a:ext cx="5260992" cy="2096756"/>
          </a:xfrm>
          <a:noFill/>
        </p:spPr>
        <p:txBody>
          <a:bodyPr anchor="t">
            <a:normAutofit/>
          </a:bodyPr>
          <a:lstStyle/>
          <a:p>
            <a:r>
              <a:rPr lang="en-US" sz="4800" b="0" i="0" u="none" strike="noStrike">
                <a:solidFill>
                  <a:schemeClr val="bg1"/>
                </a:solidFill>
                <a:effectLst/>
                <a:latin typeface="Söhne"/>
              </a:rPr>
              <a:t>Dataset Overview: Sourced from Kaggle</a:t>
            </a:r>
            <a:endParaRPr lang="en-US" sz="4800" dirty="0">
              <a:solidFill>
                <a:schemeClr val="bg1"/>
              </a:solidFill>
            </a:endParaRPr>
          </a:p>
        </p:txBody>
      </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Picture 5" descr="A list of items on a white background&#10;&#10;Description automatically generated">
            <a:extLst>
              <a:ext uri="{FF2B5EF4-FFF2-40B4-BE49-F238E27FC236}">
                <a16:creationId xmlns:a16="http://schemas.microsoft.com/office/drawing/2014/main" id="{C9A8D014-C7A0-6305-CE46-B3373E3A31D1}"/>
              </a:ext>
            </a:extLst>
          </p:cNvPr>
          <p:cNvPicPr>
            <a:picLocks noChangeAspect="1"/>
          </p:cNvPicPr>
          <p:nvPr/>
        </p:nvPicPr>
        <p:blipFill>
          <a:blip r:embed="rId2"/>
          <a:stretch>
            <a:fillRect/>
          </a:stretch>
        </p:blipFill>
        <p:spPr>
          <a:xfrm>
            <a:off x="631359" y="3244473"/>
            <a:ext cx="10843065" cy="2548121"/>
          </a:xfrm>
          <a:prstGeom prst="rect">
            <a:avLst/>
          </a:prstGeom>
        </p:spPr>
      </p:pic>
      <p:grpSp>
        <p:nvGrpSpPr>
          <p:cNvPr id="40" name="Group 39">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1" name="Straight Connector 40">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7" name="Content Placeholder 2">
            <a:extLst>
              <a:ext uri="{FF2B5EF4-FFF2-40B4-BE49-F238E27FC236}">
                <a16:creationId xmlns:a16="http://schemas.microsoft.com/office/drawing/2014/main" id="{F6B383CA-DA0B-B319-5C9C-41BDCD6A371B}"/>
              </a:ext>
            </a:extLst>
          </p:cNvPr>
          <p:cNvGraphicFramePr>
            <a:graphicFrameLocks noGrp="1"/>
          </p:cNvGraphicFramePr>
          <p:nvPr>
            <p:ph idx="1"/>
            <p:extLst>
              <p:ext uri="{D42A27DB-BD31-4B8C-83A1-F6EECF244321}">
                <p14:modId xmlns:p14="http://schemas.microsoft.com/office/powerpoint/2010/main" val="3903683977"/>
              </p:ext>
            </p:extLst>
          </p:nvPr>
        </p:nvGraphicFramePr>
        <p:xfrm>
          <a:off x="6095996" y="630936"/>
          <a:ext cx="5064191" cy="20967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076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85" name="Rectangle 6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Rectangle 7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1ACE5-5449-68A8-7A1F-F69F9AE58749}"/>
              </a:ext>
            </a:extLst>
          </p:cNvPr>
          <p:cNvSpPr>
            <a:spLocks noGrp="1"/>
          </p:cNvSpPr>
          <p:nvPr>
            <p:ph type="title"/>
          </p:nvPr>
        </p:nvSpPr>
        <p:spPr>
          <a:xfrm>
            <a:off x="1057025" y="922644"/>
            <a:ext cx="5040285" cy="1169585"/>
          </a:xfrm>
        </p:spPr>
        <p:txBody>
          <a:bodyPr anchor="b">
            <a:normAutofit/>
          </a:bodyPr>
          <a:lstStyle/>
          <a:p>
            <a:r>
              <a:rPr lang="en-US" sz="2500" b="0" i="0" u="none" strike="noStrike">
                <a:effectLst/>
                <a:latin typeface="Söhne"/>
              </a:rPr>
              <a:t>"Average Monthly Sales Trends”</a:t>
            </a:r>
            <a:br>
              <a:rPr lang="en-US" sz="2500" b="0" i="0" u="none" strike="noStrike">
                <a:effectLst/>
                <a:latin typeface="Söhne"/>
              </a:rPr>
            </a:br>
            <a:r>
              <a:rPr lang="en-US" sz="2500" b="0" i="0" u="none" strike="noStrike">
                <a:effectLst/>
                <a:latin typeface="Söhne"/>
              </a:rPr>
              <a:t> and </a:t>
            </a:r>
            <a:br>
              <a:rPr lang="en-US" sz="2500" b="0" i="0" u="none" strike="noStrike">
                <a:effectLst/>
                <a:latin typeface="Söhne"/>
              </a:rPr>
            </a:br>
            <a:r>
              <a:rPr lang="en-US" sz="2500" b="0" i="0" u="none" strike="noStrike">
                <a:effectLst/>
                <a:latin typeface="Söhne"/>
              </a:rPr>
              <a:t>"Yearly Sales Over Time"</a:t>
            </a:r>
            <a:endParaRPr lang="en-US" sz="2500"/>
          </a:p>
        </p:txBody>
      </p:sp>
      <p:sp>
        <p:nvSpPr>
          <p:cNvPr id="73" name="Rectangle 7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ntent Placeholder 12">
            <a:extLst>
              <a:ext uri="{FF2B5EF4-FFF2-40B4-BE49-F238E27FC236}">
                <a16:creationId xmlns:a16="http://schemas.microsoft.com/office/drawing/2014/main" id="{60C98884-E40F-B3B9-751D-06B471906B1D}"/>
              </a:ext>
            </a:extLst>
          </p:cNvPr>
          <p:cNvSpPr>
            <a:spLocks noGrp="1"/>
          </p:cNvSpPr>
          <p:nvPr>
            <p:ph idx="1"/>
          </p:nvPr>
        </p:nvSpPr>
        <p:spPr>
          <a:xfrm>
            <a:off x="1055715" y="2508105"/>
            <a:ext cx="5040285" cy="3632493"/>
          </a:xfrm>
        </p:spPr>
        <p:txBody>
          <a:bodyPr anchor="ctr">
            <a:normAutofit/>
          </a:bodyPr>
          <a:lstStyle/>
          <a:p>
            <a:r>
              <a:rPr lang="en-US" sz="1300" b="1" i="0" u="none" strike="noStrike">
                <a:effectLst/>
                <a:latin typeface="Söhne"/>
              </a:rPr>
              <a:t>Average Monthly Sales Trends</a:t>
            </a:r>
            <a:r>
              <a:rPr lang="en-US" sz="1300" b="0" i="0" u="none" strike="noStrike">
                <a:effectLst/>
                <a:latin typeface="Söhne"/>
              </a:rPr>
              <a:t>:</a:t>
            </a:r>
          </a:p>
          <a:p>
            <a:pPr marL="0" indent="0">
              <a:buNone/>
            </a:pPr>
            <a:r>
              <a:rPr lang="en-US" sz="1300" b="0" i="0" u="none" strike="noStrike">
                <a:effectLst/>
                <a:latin typeface="Söhne"/>
              </a:rPr>
              <a:t>The graph depicts a clear seasonal pattern in liquor sales, with peaks and troughs corresponding to various times of the year.</a:t>
            </a:r>
          </a:p>
          <a:p>
            <a:pPr marL="0" indent="0">
              <a:buNone/>
            </a:pPr>
            <a:r>
              <a:rPr lang="en-US" sz="1300" b="0" i="0" u="none" strike="noStrike">
                <a:effectLst/>
                <a:latin typeface="Söhne"/>
              </a:rPr>
              <a:t>Sales typically increase during the months of [peak month(s)], which may correlate with holidays and special events, indicating a potential opportunity for targeted marketing strategies.</a:t>
            </a:r>
          </a:p>
          <a:p>
            <a:pPr marL="0" indent="0">
              <a:buNone/>
            </a:pPr>
            <a:r>
              <a:rPr lang="en-US" sz="1300" b="0" i="0" u="none" strike="noStrike">
                <a:effectLst/>
                <a:latin typeface="Söhne"/>
              </a:rPr>
              <a:t>The lowest sales are observed in [trough month(s)], suggesting a period where consumer demand is at its lowest.</a:t>
            </a:r>
          </a:p>
          <a:p>
            <a:r>
              <a:rPr lang="en-US" sz="1300" b="1" i="0" u="none" strike="noStrike">
                <a:effectLst/>
                <a:latin typeface="Söhne"/>
              </a:rPr>
              <a:t>Yearly Sales Over Time</a:t>
            </a:r>
            <a:r>
              <a:rPr lang="en-US" sz="1300" b="0" i="0" u="none" strike="noStrike">
                <a:effectLst/>
                <a:latin typeface="Söhne"/>
              </a:rPr>
              <a:t>:</a:t>
            </a:r>
          </a:p>
          <a:p>
            <a:pPr marL="0" indent="0">
              <a:buNone/>
            </a:pPr>
            <a:r>
              <a:rPr lang="en-US" sz="1300" b="0" i="0" u="none" strike="noStrike">
                <a:effectLst/>
                <a:latin typeface="Söhne"/>
              </a:rPr>
              <a:t>The time series graph from 2012 to 2020 shows the overall trend in liquor sales, with notable spikes in certain years.</a:t>
            </a:r>
          </a:p>
          <a:p>
            <a:pPr marL="0" indent="0">
              <a:buNone/>
            </a:pPr>
            <a:r>
              <a:rPr lang="en-US" sz="1300" b="0" i="0" u="none" strike="noStrike">
                <a:effectLst/>
                <a:latin typeface="Söhne"/>
              </a:rPr>
              <a:t>The increasing trend in sales over the years with some fluctuations suggests a growing market with potential yearly variances that could be linked to economic factors or changes in consumer behavior.</a:t>
            </a:r>
          </a:p>
          <a:p>
            <a:pPr marL="0" indent="0">
              <a:buNone/>
            </a:pPr>
            <a:endParaRPr lang="en-US" sz="1300">
              <a:latin typeface="Söhne"/>
            </a:endParaRPr>
          </a:p>
        </p:txBody>
      </p:sp>
      <p:pic>
        <p:nvPicPr>
          <p:cNvPr id="9" name="Picture 8" descr="A graph showing the growth of liquor sales&#10;&#10;Description automatically generated">
            <a:extLst>
              <a:ext uri="{FF2B5EF4-FFF2-40B4-BE49-F238E27FC236}">
                <a16:creationId xmlns:a16="http://schemas.microsoft.com/office/drawing/2014/main" id="{09B33A54-173D-BCCA-20AA-8149870CB7EB}"/>
              </a:ext>
            </a:extLst>
          </p:cNvPr>
          <p:cNvPicPr>
            <a:picLocks noChangeAspect="1"/>
          </p:cNvPicPr>
          <p:nvPr/>
        </p:nvPicPr>
        <p:blipFill rotWithShape="1">
          <a:blip r:embed="rId2"/>
          <a:srcRect r="2" b="4765"/>
          <a:stretch/>
        </p:blipFill>
        <p:spPr>
          <a:xfrm>
            <a:off x="6946680" y="774285"/>
            <a:ext cx="4389094" cy="2581173"/>
          </a:xfrm>
          <a:prstGeom prst="rect">
            <a:avLst/>
          </a:prstGeom>
        </p:spPr>
      </p:pic>
      <p:pic>
        <p:nvPicPr>
          <p:cNvPr id="5" name="Content Placeholder 4" descr="A graph of a graph&#10;&#10;Description automatically generated">
            <a:extLst>
              <a:ext uri="{FF2B5EF4-FFF2-40B4-BE49-F238E27FC236}">
                <a16:creationId xmlns:a16="http://schemas.microsoft.com/office/drawing/2014/main" id="{FF58C4F2-F6B0-F40D-3F2D-ADEEF0F24D8A}"/>
              </a:ext>
            </a:extLst>
          </p:cNvPr>
          <p:cNvPicPr>
            <a:picLocks noChangeAspect="1"/>
          </p:cNvPicPr>
          <p:nvPr/>
        </p:nvPicPr>
        <p:blipFill rotWithShape="1">
          <a:blip r:embed="rId3"/>
          <a:srcRect t="4764" r="2" b="2"/>
          <a:stretch/>
        </p:blipFill>
        <p:spPr>
          <a:xfrm>
            <a:off x="6946667" y="3575080"/>
            <a:ext cx="4389120" cy="2581161"/>
          </a:xfrm>
          <a:prstGeom prst="rect">
            <a:avLst/>
          </a:prstGeom>
        </p:spPr>
      </p:pic>
    </p:spTree>
    <p:extLst>
      <p:ext uri="{BB962C8B-B14F-4D97-AF65-F5344CB8AC3E}">
        <p14:creationId xmlns:p14="http://schemas.microsoft.com/office/powerpoint/2010/main" val="1582161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6" name="Rectangle 25">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8" name="Rectangle 27">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EB5FCB7-5E77-70FB-1E1A-01EA9A6F7000}"/>
              </a:ext>
            </a:extLst>
          </p:cNvPr>
          <p:cNvSpPr>
            <a:spLocks noGrp="1"/>
          </p:cNvSpPr>
          <p:nvPr>
            <p:ph type="title"/>
          </p:nvPr>
        </p:nvSpPr>
        <p:spPr>
          <a:xfrm>
            <a:off x="755484" y="739835"/>
            <a:ext cx="3702580" cy="1616203"/>
          </a:xfrm>
        </p:spPr>
        <p:txBody>
          <a:bodyPr anchor="b">
            <a:normAutofit/>
          </a:bodyPr>
          <a:lstStyle/>
          <a:p>
            <a:r>
              <a:rPr lang="en-US" sz="3200" b="0" i="0" u="none" strike="noStrike">
                <a:solidFill>
                  <a:srgbClr val="FFFFFF"/>
                </a:solidFill>
                <a:effectLst/>
                <a:latin typeface="Söhne"/>
              </a:rPr>
              <a:t>"Dissecting Seasonal Variations: A Multi-Series Analysis"</a:t>
            </a:r>
            <a:endParaRPr lang="en-US" sz="3200">
              <a:solidFill>
                <a:srgbClr val="FFFFFF"/>
              </a:solidFill>
            </a:endParaRPr>
          </a:p>
        </p:txBody>
      </p:sp>
      <p:sp>
        <p:nvSpPr>
          <p:cNvPr id="9" name="Content Placeholder 8">
            <a:extLst>
              <a:ext uri="{FF2B5EF4-FFF2-40B4-BE49-F238E27FC236}">
                <a16:creationId xmlns:a16="http://schemas.microsoft.com/office/drawing/2014/main" id="{8846F757-79D8-79E7-98D2-BA4B600452C0}"/>
              </a:ext>
            </a:extLst>
          </p:cNvPr>
          <p:cNvSpPr>
            <a:spLocks noGrp="1"/>
          </p:cNvSpPr>
          <p:nvPr>
            <p:ph idx="1"/>
          </p:nvPr>
        </p:nvSpPr>
        <p:spPr>
          <a:xfrm>
            <a:off x="755484" y="2459116"/>
            <a:ext cx="3702579" cy="3524823"/>
          </a:xfrm>
        </p:spPr>
        <p:txBody>
          <a:bodyPr>
            <a:normAutofit/>
          </a:bodyPr>
          <a:lstStyle/>
          <a:p>
            <a:r>
              <a:rPr lang="en-US" sz="2000" b="1" i="0" u="none" strike="noStrike">
                <a:solidFill>
                  <a:srgbClr val="FFFFFF"/>
                </a:solidFill>
                <a:effectLst/>
                <a:latin typeface="Söhne"/>
              </a:rPr>
              <a:t>Comparative Seasonal Sales Trends Across Years</a:t>
            </a:r>
          </a:p>
          <a:p>
            <a:endParaRPr lang="en-US" sz="2000">
              <a:solidFill>
                <a:srgbClr val="FFFFFF"/>
              </a:solidFill>
              <a:latin typeface="Söhne"/>
            </a:endParaRPr>
          </a:p>
          <a:p>
            <a:pPr>
              <a:buFont typeface="Wingdings" pitchFamily="2" charset="2"/>
              <a:buChar char="Ø"/>
            </a:pPr>
            <a:r>
              <a:rPr lang="en-US" sz="2000" b="0" i="0" u="none" strike="noStrike">
                <a:solidFill>
                  <a:srgbClr val="FFFFFF"/>
                </a:solidFill>
                <a:effectLst/>
                <a:latin typeface="Söhne"/>
              </a:rPr>
              <a:t>This graph represents the comparative seasonal trends in liquor sales across different years.</a:t>
            </a:r>
          </a:p>
          <a:p>
            <a:pPr>
              <a:buFont typeface="Wingdings" pitchFamily="2" charset="2"/>
              <a:buChar char="Ø"/>
            </a:pPr>
            <a:r>
              <a:rPr lang="en-US" sz="2000" b="0" i="0" u="none" strike="noStrike">
                <a:solidFill>
                  <a:srgbClr val="FFFFFF"/>
                </a:solidFill>
                <a:effectLst/>
                <a:latin typeface="Söhne"/>
              </a:rPr>
              <a:t>Each line corresponds to a different year, allowing us to observe how seasonal patterns vary annually.</a:t>
            </a:r>
          </a:p>
          <a:p>
            <a:pPr marL="0" indent="0">
              <a:buNone/>
            </a:pPr>
            <a:endParaRPr lang="en-US" sz="2000">
              <a:solidFill>
                <a:srgbClr val="FFFFFF"/>
              </a:solidFill>
            </a:endParaRPr>
          </a:p>
        </p:txBody>
      </p:sp>
      <p:pic>
        <p:nvPicPr>
          <p:cNvPr id="7" name="Picture 6" descr="A graph of different colored lines&#10;&#10;Description automatically generated">
            <a:extLst>
              <a:ext uri="{FF2B5EF4-FFF2-40B4-BE49-F238E27FC236}">
                <a16:creationId xmlns:a16="http://schemas.microsoft.com/office/drawing/2014/main" id="{71A2FA5F-7417-C4FC-F4B0-A560B89A2F37}"/>
              </a:ext>
            </a:extLst>
          </p:cNvPr>
          <p:cNvPicPr>
            <a:picLocks noChangeAspect="1"/>
          </p:cNvPicPr>
          <p:nvPr/>
        </p:nvPicPr>
        <p:blipFill>
          <a:blip r:embed="rId2"/>
          <a:stretch>
            <a:fillRect/>
          </a:stretch>
        </p:blipFill>
        <p:spPr>
          <a:xfrm>
            <a:off x="5185746" y="1333499"/>
            <a:ext cx="6967656" cy="4307803"/>
          </a:xfrm>
          <a:prstGeom prst="rect">
            <a:avLst/>
          </a:prstGeom>
        </p:spPr>
      </p:pic>
    </p:spTree>
    <p:extLst>
      <p:ext uri="{BB962C8B-B14F-4D97-AF65-F5344CB8AC3E}">
        <p14:creationId xmlns:p14="http://schemas.microsoft.com/office/powerpoint/2010/main" val="152240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B39A1F5A-E57E-4178-8F57-A18DC747E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91618" cy="5097980"/>
          </a:xfrm>
          <a:custGeom>
            <a:avLst/>
            <a:gdLst>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516105 w 6530408"/>
              <a:gd name="connsiteY8" fmla="*/ 476071 h 5753325"/>
              <a:gd name="connsiteX9" fmla="*/ 6488360 w 6530408"/>
              <a:gd name="connsiteY9" fmla="*/ 535865 h 5753325"/>
              <a:gd name="connsiteX10" fmla="*/ 6492864 w 6530408"/>
              <a:gd name="connsiteY10" fmla="*/ 615799 h 5753325"/>
              <a:gd name="connsiteX11" fmla="*/ 6459988 w 6530408"/>
              <a:gd name="connsiteY11" fmla="*/ 707628 h 5753325"/>
              <a:gd name="connsiteX12" fmla="*/ 6453989 w 6530408"/>
              <a:gd name="connsiteY12" fmla="*/ 711876 h 5753325"/>
              <a:gd name="connsiteX13" fmla="*/ 6453209 w 6530408"/>
              <a:gd name="connsiteY13" fmla="*/ 719127 h 5753325"/>
              <a:gd name="connsiteX14" fmla="*/ 6457662 w 6530408"/>
              <a:gd name="connsiteY14" fmla="*/ 723331 h 5753325"/>
              <a:gd name="connsiteX15" fmla="*/ 6447445 w 6530408"/>
              <a:gd name="connsiteY15" fmla="*/ 780003 h 5753325"/>
              <a:gd name="connsiteX16" fmla="*/ 6426552 w 6530408"/>
              <a:gd name="connsiteY16" fmla="*/ 845805 h 5753325"/>
              <a:gd name="connsiteX17" fmla="*/ 6434072 w 6530408"/>
              <a:gd name="connsiteY17" fmla="*/ 910733 h 5753325"/>
              <a:gd name="connsiteX18" fmla="*/ 6432570 w 6530408"/>
              <a:gd name="connsiteY18" fmla="*/ 983394 h 5753325"/>
              <a:gd name="connsiteX19" fmla="*/ 6431878 w 6530408"/>
              <a:gd name="connsiteY19" fmla="*/ 1026728 h 5753325"/>
              <a:gd name="connsiteX20" fmla="*/ 6414269 w 6530408"/>
              <a:gd name="connsiteY20" fmla="*/ 1151111 h 5753325"/>
              <a:gd name="connsiteX21" fmla="*/ 6371722 w 6530408"/>
              <a:gd name="connsiteY21" fmla="*/ 1318080 h 5753325"/>
              <a:gd name="connsiteX22" fmla="*/ 6356023 w 6530408"/>
              <a:gd name="connsiteY22" fmla="*/ 1356227 h 5753325"/>
              <a:gd name="connsiteX23" fmla="*/ 6356157 w 6530408"/>
              <a:gd name="connsiteY23" fmla="*/ 1361967 h 5753325"/>
              <a:gd name="connsiteX24" fmla="*/ 6350613 w 6530408"/>
              <a:gd name="connsiteY24" fmla="*/ 1393569 h 5753325"/>
              <a:gd name="connsiteX25" fmla="*/ 6357062 w 6530408"/>
              <a:gd name="connsiteY25" fmla="*/ 1444071 h 5753325"/>
              <a:gd name="connsiteX26" fmla="*/ 6364832 w 6530408"/>
              <a:gd name="connsiteY26" fmla="*/ 1478763 h 5753325"/>
              <a:gd name="connsiteX27" fmla="*/ 6369745 w 6530408"/>
              <a:gd name="connsiteY27" fmla="*/ 1495680 h 5753325"/>
              <a:gd name="connsiteX28" fmla="*/ 6370898 w 6530408"/>
              <a:gd name="connsiteY28" fmla="*/ 1513331 h 5753325"/>
              <a:gd name="connsiteX29" fmla="*/ 6368801 w 6530408"/>
              <a:gd name="connsiteY29" fmla="*/ 1527414 h 5753325"/>
              <a:gd name="connsiteX30" fmla="*/ 6359177 w 6530408"/>
              <a:gd name="connsiteY30" fmla="*/ 1639513 h 5753325"/>
              <a:gd name="connsiteX31" fmla="*/ 6299489 w 6530408"/>
              <a:gd name="connsiteY31" fmla="*/ 1784860 h 5753325"/>
              <a:gd name="connsiteX32" fmla="*/ 6267878 w 6530408"/>
              <a:gd name="connsiteY32" fmla="*/ 1858572 h 5753325"/>
              <a:gd name="connsiteX33" fmla="*/ 6251146 w 6530408"/>
              <a:gd name="connsiteY33" fmla="*/ 1926167 h 5753325"/>
              <a:gd name="connsiteX34" fmla="*/ 6210686 w 6530408"/>
              <a:gd name="connsiteY34" fmla="*/ 2014834 h 5753325"/>
              <a:gd name="connsiteX35" fmla="*/ 6106652 w 6530408"/>
              <a:gd name="connsiteY35" fmla="*/ 2150572 h 5753325"/>
              <a:gd name="connsiteX36" fmla="*/ 6097813 w 6530408"/>
              <a:gd name="connsiteY36" fmla="*/ 2172208 h 5753325"/>
              <a:gd name="connsiteX37" fmla="*/ 6095990 w 6530408"/>
              <a:gd name="connsiteY37" fmla="*/ 2181185 h 5753325"/>
              <a:gd name="connsiteX38" fmla="*/ 6090126 w 6530408"/>
              <a:gd name="connsiteY38" fmla="*/ 2192533 h 5753325"/>
              <a:gd name="connsiteX39" fmla="*/ 6089503 w 6530408"/>
              <a:gd name="connsiteY39" fmla="*/ 2192543 h 5753325"/>
              <a:gd name="connsiteX40" fmla="*/ 6084946 w 6530408"/>
              <a:gd name="connsiteY40" fmla="*/ 2203694 h 5753325"/>
              <a:gd name="connsiteX41" fmla="*/ 5987861 w 6530408"/>
              <a:gd name="connsiteY41" fmla="*/ 2304868 h 5753325"/>
              <a:gd name="connsiteX42" fmla="*/ 5973439 w 6530408"/>
              <a:gd name="connsiteY42" fmla="*/ 2385635 h 5753325"/>
              <a:gd name="connsiteX43" fmla="*/ 5916727 w 6530408"/>
              <a:gd name="connsiteY43" fmla="*/ 2458777 h 5753325"/>
              <a:gd name="connsiteX44" fmla="*/ 5856524 w 6530408"/>
              <a:gd name="connsiteY44" fmla="*/ 2583281 h 5753325"/>
              <a:gd name="connsiteX45" fmla="*/ 5838091 w 6530408"/>
              <a:gd name="connsiteY45" fmla="*/ 2753474 h 5753325"/>
              <a:gd name="connsiteX46" fmla="*/ 5777471 w 6530408"/>
              <a:gd name="connsiteY46" fmla="*/ 2901570 h 5753325"/>
              <a:gd name="connsiteX47" fmla="*/ 5723992 w 6530408"/>
              <a:gd name="connsiteY47" fmla="*/ 2998752 h 5753325"/>
              <a:gd name="connsiteX48" fmla="*/ 5557886 w 6530408"/>
              <a:gd name="connsiteY48" fmla="*/ 3329735 h 5753325"/>
              <a:gd name="connsiteX49" fmla="*/ 5471501 w 6530408"/>
              <a:gd name="connsiteY49" fmla="*/ 3462221 h 5753325"/>
              <a:gd name="connsiteX50" fmla="*/ 5465154 w 6530408"/>
              <a:gd name="connsiteY50" fmla="*/ 3541065 h 5753325"/>
              <a:gd name="connsiteX51" fmla="*/ 5437889 w 6530408"/>
              <a:gd name="connsiteY51" fmla="*/ 3559927 h 5753325"/>
              <a:gd name="connsiteX52" fmla="*/ 5432770 w 6530408"/>
              <a:gd name="connsiteY52" fmla="*/ 3562948 h 5753325"/>
              <a:gd name="connsiteX53" fmla="*/ 5406795 w 6530408"/>
              <a:gd name="connsiteY53" fmla="*/ 3578594 h 5753325"/>
              <a:gd name="connsiteX54" fmla="*/ 5381495 w 6530408"/>
              <a:gd name="connsiteY54" fmla="*/ 3599883 h 5753325"/>
              <a:gd name="connsiteX55" fmla="*/ 5363689 w 6530408"/>
              <a:gd name="connsiteY55" fmla="*/ 3633299 h 5753325"/>
              <a:gd name="connsiteX56" fmla="*/ 5291870 w 6530408"/>
              <a:gd name="connsiteY56" fmla="*/ 3799039 h 5753325"/>
              <a:gd name="connsiteX57" fmla="*/ 5241600 w 6530408"/>
              <a:gd name="connsiteY57" fmla="*/ 3894238 h 5753325"/>
              <a:gd name="connsiteX58" fmla="*/ 5211041 w 6530408"/>
              <a:gd name="connsiteY58" fmla="*/ 3924184 h 5753325"/>
              <a:gd name="connsiteX59" fmla="*/ 5176073 w 6530408"/>
              <a:gd name="connsiteY59" fmla="*/ 3970179 h 5753325"/>
              <a:gd name="connsiteX60" fmla="*/ 5172826 w 6530408"/>
              <a:gd name="connsiteY60" fmla="*/ 3991773 h 5753325"/>
              <a:gd name="connsiteX61" fmla="*/ 5157053 w 6530408"/>
              <a:gd name="connsiteY61" fmla="*/ 3997708 h 5753325"/>
              <a:gd name="connsiteX62" fmla="*/ 5127922 w 6530408"/>
              <a:gd name="connsiteY62" fmla="*/ 4022660 h 5753325"/>
              <a:gd name="connsiteX63" fmla="*/ 5020872 w 6530408"/>
              <a:gd name="connsiteY63" fmla="*/ 4075951 h 5753325"/>
              <a:gd name="connsiteX64" fmla="*/ 4991410 w 6530408"/>
              <a:gd name="connsiteY64" fmla="*/ 4087598 h 5753325"/>
              <a:gd name="connsiteX65" fmla="*/ 4930112 w 6530408"/>
              <a:gd name="connsiteY65" fmla="*/ 4138459 h 5753325"/>
              <a:gd name="connsiteX66" fmla="*/ 4834224 w 6530408"/>
              <a:gd name="connsiteY66" fmla="*/ 4231643 h 5753325"/>
              <a:gd name="connsiteX67" fmla="*/ 4812599 w 6530408"/>
              <a:gd name="connsiteY67" fmla="*/ 4249449 h 5753325"/>
              <a:gd name="connsiteX68" fmla="*/ 4789188 w 6530408"/>
              <a:gd name="connsiteY68" fmla="*/ 4256678 h 5753325"/>
              <a:gd name="connsiteX69" fmla="*/ 4779554 w 6530408"/>
              <a:gd name="connsiteY69" fmla="*/ 4251313 h 5753325"/>
              <a:gd name="connsiteX70" fmla="*/ 4766885 w 6530408"/>
              <a:gd name="connsiteY70" fmla="*/ 4259812 h 5753325"/>
              <a:gd name="connsiteX71" fmla="*/ 4762510 w 6530408"/>
              <a:gd name="connsiteY71" fmla="*/ 4260383 h 5753325"/>
              <a:gd name="connsiteX72" fmla="*/ 4738416 w 6530408"/>
              <a:gd name="connsiteY72" fmla="*/ 4265355 h 5753325"/>
              <a:gd name="connsiteX73" fmla="*/ 4712007 w 6530408"/>
              <a:gd name="connsiteY73" fmla="*/ 4317892 h 5753325"/>
              <a:gd name="connsiteX74" fmla="*/ 4658930 w 6530408"/>
              <a:gd name="connsiteY74" fmla="*/ 4348041 h 5753325"/>
              <a:gd name="connsiteX75" fmla="*/ 4443526 w 6530408"/>
              <a:gd name="connsiteY75" fmla="*/ 4507851 h 5753325"/>
              <a:gd name="connsiteX76" fmla="*/ 4289766 w 6530408"/>
              <a:gd name="connsiteY76" fmla="*/ 4711450 h 5753325"/>
              <a:gd name="connsiteX77" fmla="*/ 4150870 w 6530408"/>
              <a:gd name="connsiteY77" fmla="*/ 4818480 h 5753325"/>
              <a:gd name="connsiteX78" fmla="*/ 4006639 w 6530408"/>
              <a:gd name="connsiteY78" fmla="*/ 4933815 h 5753325"/>
              <a:gd name="connsiteX79" fmla="*/ 3298210 w 6530408"/>
              <a:gd name="connsiteY79" fmla="*/ 5070790 h 5753325"/>
              <a:gd name="connsiteX80" fmla="*/ 2947678 w 6530408"/>
              <a:gd name="connsiteY80" fmla="*/ 5117869 h 5753325"/>
              <a:gd name="connsiteX81" fmla="*/ 2822169 w 6530408"/>
              <a:gd name="connsiteY81" fmla="*/ 5129396 h 5753325"/>
              <a:gd name="connsiteX82" fmla="*/ 2538773 w 6530408"/>
              <a:gd name="connsiteY82" fmla="*/ 5313397 h 5753325"/>
              <a:gd name="connsiteX83" fmla="*/ 2014500 w 6530408"/>
              <a:gd name="connsiteY83" fmla="*/ 5519744 h 5753325"/>
              <a:gd name="connsiteX84" fmla="*/ 1934391 w 6530408"/>
              <a:gd name="connsiteY84" fmla="*/ 5591335 h 5753325"/>
              <a:gd name="connsiteX85" fmla="*/ 1892550 w 6530408"/>
              <a:gd name="connsiteY85" fmla="*/ 5649708 h 5753325"/>
              <a:gd name="connsiteX86" fmla="*/ 1854769 w 6530408"/>
              <a:gd name="connsiteY86" fmla="*/ 5647691 h 5753325"/>
              <a:gd name="connsiteX87" fmla="*/ 1809461 w 6530408"/>
              <a:gd name="connsiteY87" fmla="*/ 5648628 h 5753325"/>
              <a:gd name="connsiteX88" fmla="*/ 1745150 w 6530408"/>
              <a:gd name="connsiteY88" fmla="*/ 5693879 h 5753325"/>
              <a:gd name="connsiteX89" fmla="*/ 1713375 w 6530408"/>
              <a:gd name="connsiteY89" fmla="*/ 5684672 h 5753325"/>
              <a:gd name="connsiteX90" fmla="*/ 1707808 w 6530408"/>
              <a:gd name="connsiteY90" fmla="*/ 5682611 h 5753325"/>
              <a:gd name="connsiteX91" fmla="*/ 1679313 w 6530408"/>
              <a:gd name="connsiteY91" fmla="*/ 5672360 h 5753325"/>
              <a:gd name="connsiteX92" fmla="*/ 1646933 w 6530408"/>
              <a:gd name="connsiteY92" fmla="*/ 5666227 h 5753325"/>
              <a:gd name="connsiteX93" fmla="*/ 1610055 w 6530408"/>
              <a:gd name="connsiteY93" fmla="*/ 5673643 h 5753325"/>
              <a:gd name="connsiteX94" fmla="*/ 1437641 w 6530408"/>
              <a:gd name="connsiteY94" fmla="*/ 5723266 h 5753325"/>
              <a:gd name="connsiteX95" fmla="*/ 1332869 w 6530408"/>
              <a:gd name="connsiteY95" fmla="*/ 5744752 h 5753325"/>
              <a:gd name="connsiteX96" fmla="*/ 1290525 w 6530408"/>
              <a:gd name="connsiteY96" fmla="*/ 5740036 h 5753325"/>
              <a:gd name="connsiteX97" fmla="*/ 1233107 w 6530408"/>
              <a:gd name="connsiteY97" fmla="*/ 5742106 h 5753325"/>
              <a:gd name="connsiteX98" fmla="*/ 1214532 w 6530408"/>
              <a:gd name="connsiteY98" fmla="*/ 5753325 h 5753325"/>
              <a:gd name="connsiteX99" fmla="*/ 1199955 w 6530408"/>
              <a:gd name="connsiteY99" fmla="*/ 5744831 h 5753325"/>
              <a:gd name="connsiteX100" fmla="*/ 1162337 w 6530408"/>
              <a:gd name="connsiteY100" fmla="*/ 5738048 h 5753325"/>
              <a:gd name="connsiteX101" fmla="*/ 1053457 w 6530408"/>
              <a:gd name="connsiteY101" fmla="*/ 5688676 h 5753325"/>
              <a:gd name="connsiteX102" fmla="*/ 1025798 w 6530408"/>
              <a:gd name="connsiteY102" fmla="*/ 5673166 h 5753325"/>
              <a:gd name="connsiteX103" fmla="*/ 947900 w 6530408"/>
              <a:gd name="connsiteY103" fmla="*/ 5657848 h 5753325"/>
              <a:gd name="connsiteX104" fmla="*/ 815627 w 6530408"/>
              <a:gd name="connsiteY104" fmla="*/ 5642557 h 5753325"/>
              <a:gd name="connsiteX105" fmla="*/ 788251 w 6530408"/>
              <a:gd name="connsiteY105" fmla="*/ 5637065 h 5753325"/>
              <a:gd name="connsiteX106" fmla="*/ 767822 w 6530408"/>
              <a:gd name="connsiteY106" fmla="*/ 5623450 h 5753325"/>
              <a:gd name="connsiteX107" fmla="*/ 765791 w 6530408"/>
              <a:gd name="connsiteY107" fmla="*/ 5612539 h 5753325"/>
              <a:gd name="connsiteX108" fmla="*/ 751230 w 6530408"/>
              <a:gd name="connsiteY108" fmla="*/ 5608092 h 5753325"/>
              <a:gd name="connsiteX109" fmla="*/ 748008 w 6530408"/>
              <a:gd name="connsiteY109" fmla="*/ 5605052 h 5753325"/>
              <a:gd name="connsiteX110" fmla="*/ 728871 w 6530408"/>
              <a:gd name="connsiteY110" fmla="*/ 5589469 h 5753325"/>
              <a:gd name="connsiteX111" fmla="*/ 671898 w 6530408"/>
              <a:gd name="connsiteY111" fmla="*/ 5602363 h 5753325"/>
              <a:gd name="connsiteX112" fmla="*/ 615065 w 6530408"/>
              <a:gd name="connsiteY112" fmla="*/ 5580257 h 5753325"/>
              <a:gd name="connsiteX113" fmla="*/ 355785 w 6530408"/>
              <a:gd name="connsiteY113" fmla="*/ 5514383 h 5753325"/>
              <a:gd name="connsiteX114" fmla="*/ 102269 w 6530408"/>
              <a:gd name="connsiteY114" fmla="*/ 5524347 h 5753325"/>
              <a:gd name="connsiteX115" fmla="*/ 13160 w 6530408"/>
              <a:gd name="connsiteY115" fmla="*/ 5514159 h 5753325"/>
              <a:gd name="connsiteX116" fmla="*/ 0 w 6530408"/>
              <a:gd name="connsiteY116" fmla="*/ 5511735 h 5753325"/>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488360 w 6530408"/>
              <a:gd name="connsiteY8" fmla="*/ 535865 h 5753325"/>
              <a:gd name="connsiteX9" fmla="*/ 6492864 w 6530408"/>
              <a:gd name="connsiteY9" fmla="*/ 615799 h 5753325"/>
              <a:gd name="connsiteX10" fmla="*/ 6459988 w 6530408"/>
              <a:gd name="connsiteY10" fmla="*/ 707628 h 5753325"/>
              <a:gd name="connsiteX11" fmla="*/ 6453989 w 6530408"/>
              <a:gd name="connsiteY11" fmla="*/ 711876 h 5753325"/>
              <a:gd name="connsiteX12" fmla="*/ 6453209 w 6530408"/>
              <a:gd name="connsiteY12" fmla="*/ 719127 h 5753325"/>
              <a:gd name="connsiteX13" fmla="*/ 6457662 w 6530408"/>
              <a:gd name="connsiteY13" fmla="*/ 723331 h 5753325"/>
              <a:gd name="connsiteX14" fmla="*/ 6447445 w 6530408"/>
              <a:gd name="connsiteY14" fmla="*/ 780003 h 5753325"/>
              <a:gd name="connsiteX15" fmla="*/ 6426552 w 6530408"/>
              <a:gd name="connsiteY15" fmla="*/ 845805 h 5753325"/>
              <a:gd name="connsiteX16" fmla="*/ 6434072 w 6530408"/>
              <a:gd name="connsiteY16" fmla="*/ 910733 h 5753325"/>
              <a:gd name="connsiteX17" fmla="*/ 6432570 w 6530408"/>
              <a:gd name="connsiteY17" fmla="*/ 983394 h 5753325"/>
              <a:gd name="connsiteX18" fmla="*/ 6431878 w 6530408"/>
              <a:gd name="connsiteY18" fmla="*/ 1026728 h 5753325"/>
              <a:gd name="connsiteX19" fmla="*/ 6414269 w 6530408"/>
              <a:gd name="connsiteY19" fmla="*/ 1151111 h 5753325"/>
              <a:gd name="connsiteX20" fmla="*/ 6371722 w 6530408"/>
              <a:gd name="connsiteY20" fmla="*/ 1318080 h 5753325"/>
              <a:gd name="connsiteX21" fmla="*/ 6356023 w 6530408"/>
              <a:gd name="connsiteY21" fmla="*/ 1356227 h 5753325"/>
              <a:gd name="connsiteX22" fmla="*/ 6356157 w 6530408"/>
              <a:gd name="connsiteY22" fmla="*/ 1361967 h 5753325"/>
              <a:gd name="connsiteX23" fmla="*/ 6350613 w 6530408"/>
              <a:gd name="connsiteY23" fmla="*/ 1393569 h 5753325"/>
              <a:gd name="connsiteX24" fmla="*/ 6357062 w 6530408"/>
              <a:gd name="connsiteY24" fmla="*/ 1444071 h 5753325"/>
              <a:gd name="connsiteX25" fmla="*/ 6364832 w 6530408"/>
              <a:gd name="connsiteY25" fmla="*/ 1478763 h 5753325"/>
              <a:gd name="connsiteX26" fmla="*/ 6369745 w 6530408"/>
              <a:gd name="connsiteY26" fmla="*/ 1495680 h 5753325"/>
              <a:gd name="connsiteX27" fmla="*/ 6370898 w 6530408"/>
              <a:gd name="connsiteY27" fmla="*/ 1513331 h 5753325"/>
              <a:gd name="connsiteX28" fmla="*/ 6368801 w 6530408"/>
              <a:gd name="connsiteY28" fmla="*/ 1527414 h 5753325"/>
              <a:gd name="connsiteX29" fmla="*/ 6359177 w 6530408"/>
              <a:gd name="connsiteY29" fmla="*/ 1639513 h 5753325"/>
              <a:gd name="connsiteX30" fmla="*/ 6299489 w 6530408"/>
              <a:gd name="connsiteY30" fmla="*/ 1784860 h 5753325"/>
              <a:gd name="connsiteX31" fmla="*/ 6267878 w 6530408"/>
              <a:gd name="connsiteY31" fmla="*/ 1858572 h 5753325"/>
              <a:gd name="connsiteX32" fmla="*/ 6251146 w 6530408"/>
              <a:gd name="connsiteY32" fmla="*/ 1926167 h 5753325"/>
              <a:gd name="connsiteX33" fmla="*/ 6210686 w 6530408"/>
              <a:gd name="connsiteY33" fmla="*/ 2014834 h 5753325"/>
              <a:gd name="connsiteX34" fmla="*/ 6106652 w 6530408"/>
              <a:gd name="connsiteY34" fmla="*/ 2150572 h 5753325"/>
              <a:gd name="connsiteX35" fmla="*/ 6097813 w 6530408"/>
              <a:gd name="connsiteY35" fmla="*/ 2172208 h 5753325"/>
              <a:gd name="connsiteX36" fmla="*/ 6095990 w 6530408"/>
              <a:gd name="connsiteY36" fmla="*/ 2181185 h 5753325"/>
              <a:gd name="connsiteX37" fmla="*/ 6090126 w 6530408"/>
              <a:gd name="connsiteY37" fmla="*/ 2192533 h 5753325"/>
              <a:gd name="connsiteX38" fmla="*/ 6089503 w 6530408"/>
              <a:gd name="connsiteY38" fmla="*/ 2192543 h 5753325"/>
              <a:gd name="connsiteX39" fmla="*/ 6084946 w 6530408"/>
              <a:gd name="connsiteY39" fmla="*/ 2203694 h 5753325"/>
              <a:gd name="connsiteX40" fmla="*/ 5987861 w 6530408"/>
              <a:gd name="connsiteY40" fmla="*/ 2304868 h 5753325"/>
              <a:gd name="connsiteX41" fmla="*/ 5973439 w 6530408"/>
              <a:gd name="connsiteY41" fmla="*/ 2385635 h 5753325"/>
              <a:gd name="connsiteX42" fmla="*/ 5916727 w 6530408"/>
              <a:gd name="connsiteY42" fmla="*/ 2458777 h 5753325"/>
              <a:gd name="connsiteX43" fmla="*/ 5856524 w 6530408"/>
              <a:gd name="connsiteY43" fmla="*/ 2583281 h 5753325"/>
              <a:gd name="connsiteX44" fmla="*/ 5838091 w 6530408"/>
              <a:gd name="connsiteY44" fmla="*/ 2753474 h 5753325"/>
              <a:gd name="connsiteX45" fmla="*/ 5777471 w 6530408"/>
              <a:gd name="connsiteY45" fmla="*/ 2901570 h 5753325"/>
              <a:gd name="connsiteX46" fmla="*/ 5723992 w 6530408"/>
              <a:gd name="connsiteY46" fmla="*/ 2998752 h 5753325"/>
              <a:gd name="connsiteX47" fmla="*/ 5557886 w 6530408"/>
              <a:gd name="connsiteY47" fmla="*/ 3329735 h 5753325"/>
              <a:gd name="connsiteX48" fmla="*/ 5471501 w 6530408"/>
              <a:gd name="connsiteY48" fmla="*/ 3462221 h 5753325"/>
              <a:gd name="connsiteX49" fmla="*/ 5465154 w 6530408"/>
              <a:gd name="connsiteY49" fmla="*/ 3541065 h 5753325"/>
              <a:gd name="connsiteX50" fmla="*/ 5437889 w 6530408"/>
              <a:gd name="connsiteY50" fmla="*/ 3559927 h 5753325"/>
              <a:gd name="connsiteX51" fmla="*/ 5432770 w 6530408"/>
              <a:gd name="connsiteY51" fmla="*/ 3562948 h 5753325"/>
              <a:gd name="connsiteX52" fmla="*/ 5406795 w 6530408"/>
              <a:gd name="connsiteY52" fmla="*/ 3578594 h 5753325"/>
              <a:gd name="connsiteX53" fmla="*/ 5381495 w 6530408"/>
              <a:gd name="connsiteY53" fmla="*/ 3599883 h 5753325"/>
              <a:gd name="connsiteX54" fmla="*/ 5363689 w 6530408"/>
              <a:gd name="connsiteY54" fmla="*/ 3633299 h 5753325"/>
              <a:gd name="connsiteX55" fmla="*/ 5291870 w 6530408"/>
              <a:gd name="connsiteY55" fmla="*/ 3799039 h 5753325"/>
              <a:gd name="connsiteX56" fmla="*/ 5241600 w 6530408"/>
              <a:gd name="connsiteY56" fmla="*/ 3894238 h 5753325"/>
              <a:gd name="connsiteX57" fmla="*/ 5211041 w 6530408"/>
              <a:gd name="connsiteY57" fmla="*/ 3924184 h 5753325"/>
              <a:gd name="connsiteX58" fmla="*/ 5176073 w 6530408"/>
              <a:gd name="connsiteY58" fmla="*/ 3970179 h 5753325"/>
              <a:gd name="connsiteX59" fmla="*/ 5172826 w 6530408"/>
              <a:gd name="connsiteY59" fmla="*/ 3991773 h 5753325"/>
              <a:gd name="connsiteX60" fmla="*/ 5157053 w 6530408"/>
              <a:gd name="connsiteY60" fmla="*/ 3997708 h 5753325"/>
              <a:gd name="connsiteX61" fmla="*/ 5127922 w 6530408"/>
              <a:gd name="connsiteY61" fmla="*/ 4022660 h 5753325"/>
              <a:gd name="connsiteX62" fmla="*/ 5020872 w 6530408"/>
              <a:gd name="connsiteY62" fmla="*/ 4075951 h 5753325"/>
              <a:gd name="connsiteX63" fmla="*/ 4991410 w 6530408"/>
              <a:gd name="connsiteY63" fmla="*/ 4087598 h 5753325"/>
              <a:gd name="connsiteX64" fmla="*/ 4930112 w 6530408"/>
              <a:gd name="connsiteY64" fmla="*/ 4138459 h 5753325"/>
              <a:gd name="connsiteX65" fmla="*/ 4834224 w 6530408"/>
              <a:gd name="connsiteY65" fmla="*/ 4231643 h 5753325"/>
              <a:gd name="connsiteX66" fmla="*/ 4812599 w 6530408"/>
              <a:gd name="connsiteY66" fmla="*/ 4249449 h 5753325"/>
              <a:gd name="connsiteX67" fmla="*/ 4789188 w 6530408"/>
              <a:gd name="connsiteY67" fmla="*/ 4256678 h 5753325"/>
              <a:gd name="connsiteX68" fmla="*/ 4779554 w 6530408"/>
              <a:gd name="connsiteY68" fmla="*/ 4251313 h 5753325"/>
              <a:gd name="connsiteX69" fmla="*/ 4766885 w 6530408"/>
              <a:gd name="connsiteY69" fmla="*/ 4259812 h 5753325"/>
              <a:gd name="connsiteX70" fmla="*/ 4762510 w 6530408"/>
              <a:gd name="connsiteY70" fmla="*/ 4260383 h 5753325"/>
              <a:gd name="connsiteX71" fmla="*/ 4738416 w 6530408"/>
              <a:gd name="connsiteY71" fmla="*/ 4265355 h 5753325"/>
              <a:gd name="connsiteX72" fmla="*/ 4712007 w 6530408"/>
              <a:gd name="connsiteY72" fmla="*/ 4317892 h 5753325"/>
              <a:gd name="connsiteX73" fmla="*/ 4658930 w 6530408"/>
              <a:gd name="connsiteY73" fmla="*/ 4348041 h 5753325"/>
              <a:gd name="connsiteX74" fmla="*/ 4443526 w 6530408"/>
              <a:gd name="connsiteY74" fmla="*/ 4507851 h 5753325"/>
              <a:gd name="connsiteX75" fmla="*/ 4289766 w 6530408"/>
              <a:gd name="connsiteY75" fmla="*/ 4711450 h 5753325"/>
              <a:gd name="connsiteX76" fmla="*/ 4150870 w 6530408"/>
              <a:gd name="connsiteY76" fmla="*/ 4818480 h 5753325"/>
              <a:gd name="connsiteX77" fmla="*/ 4006639 w 6530408"/>
              <a:gd name="connsiteY77" fmla="*/ 4933815 h 5753325"/>
              <a:gd name="connsiteX78" fmla="*/ 3298210 w 6530408"/>
              <a:gd name="connsiteY78" fmla="*/ 5070790 h 5753325"/>
              <a:gd name="connsiteX79" fmla="*/ 2947678 w 6530408"/>
              <a:gd name="connsiteY79" fmla="*/ 5117869 h 5753325"/>
              <a:gd name="connsiteX80" fmla="*/ 2822169 w 6530408"/>
              <a:gd name="connsiteY80" fmla="*/ 5129396 h 5753325"/>
              <a:gd name="connsiteX81" fmla="*/ 2538773 w 6530408"/>
              <a:gd name="connsiteY81" fmla="*/ 5313397 h 5753325"/>
              <a:gd name="connsiteX82" fmla="*/ 2014500 w 6530408"/>
              <a:gd name="connsiteY82" fmla="*/ 5519744 h 5753325"/>
              <a:gd name="connsiteX83" fmla="*/ 1934391 w 6530408"/>
              <a:gd name="connsiteY83" fmla="*/ 5591335 h 5753325"/>
              <a:gd name="connsiteX84" fmla="*/ 1892550 w 6530408"/>
              <a:gd name="connsiteY84" fmla="*/ 5649708 h 5753325"/>
              <a:gd name="connsiteX85" fmla="*/ 1854769 w 6530408"/>
              <a:gd name="connsiteY85" fmla="*/ 5647691 h 5753325"/>
              <a:gd name="connsiteX86" fmla="*/ 1809461 w 6530408"/>
              <a:gd name="connsiteY86" fmla="*/ 5648628 h 5753325"/>
              <a:gd name="connsiteX87" fmla="*/ 1745150 w 6530408"/>
              <a:gd name="connsiteY87" fmla="*/ 5693879 h 5753325"/>
              <a:gd name="connsiteX88" fmla="*/ 1713375 w 6530408"/>
              <a:gd name="connsiteY88" fmla="*/ 5684672 h 5753325"/>
              <a:gd name="connsiteX89" fmla="*/ 1707808 w 6530408"/>
              <a:gd name="connsiteY89" fmla="*/ 5682611 h 5753325"/>
              <a:gd name="connsiteX90" fmla="*/ 1679313 w 6530408"/>
              <a:gd name="connsiteY90" fmla="*/ 5672360 h 5753325"/>
              <a:gd name="connsiteX91" fmla="*/ 1646933 w 6530408"/>
              <a:gd name="connsiteY91" fmla="*/ 5666227 h 5753325"/>
              <a:gd name="connsiteX92" fmla="*/ 1610055 w 6530408"/>
              <a:gd name="connsiteY92" fmla="*/ 5673643 h 5753325"/>
              <a:gd name="connsiteX93" fmla="*/ 1437641 w 6530408"/>
              <a:gd name="connsiteY93" fmla="*/ 5723266 h 5753325"/>
              <a:gd name="connsiteX94" fmla="*/ 1332869 w 6530408"/>
              <a:gd name="connsiteY94" fmla="*/ 5744752 h 5753325"/>
              <a:gd name="connsiteX95" fmla="*/ 1290525 w 6530408"/>
              <a:gd name="connsiteY95" fmla="*/ 5740036 h 5753325"/>
              <a:gd name="connsiteX96" fmla="*/ 1233107 w 6530408"/>
              <a:gd name="connsiteY96" fmla="*/ 5742106 h 5753325"/>
              <a:gd name="connsiteX97" fmla="*/ 1214532 w 6530408"/>
              <a:gd name="connsiteY97" fmla="*/ 5753325 h 5753325"/>
              <a:gd name="connsiteX98" fmla="*/ 1199955 w 6530408"/>
              <a:gd name="connsiteY98" fmla="*/ 5744831 h 5753325"/>
              <a:gd name="connsiteX99" fmla="*/ 1162337 w 6530408"/>
              <a:gd name="connsiteY99" fmla="*/ 5738048 h 5753325"/>
              <a:gd name="connsiteX100" fmla="*/ 1053457 w 6530408"/>
              <a:gd name="connsiteY100" fmla="*/ 5688676 h 5753325"/>
              <a:gd name="connsiteX101" fmla="*/ 1025798 w 6530408"/>
              <a:gd name="connsiteY101" fmla="*/ 5673166 h 5753325"/>
              <a:gd name="connsiteX102" fmla="*/ 947900 w 6530408"/>
              <a:gd name="connsiteY102" fmla="*/ 5657848 h 5753325"/>
              <a:gd name="connsiteX103" fmla="*/ 815627 w 6530408"/>
              <a:gd name="connsiteY103" fmla="*/ 5642557 h 5753325"/>
              <a:gd name="connsiteX104" fmla="*/ 788251 w 6530408"/>
              <a:gd name="connsiteY104" fmla="*/ 5637065 h 5753325"/>
              <a:gd name="connsiteX105" fmla="*/ 767822 w 6530408"/>
              <a:gd name="connsiteY105" fmla="*/ 5623450 h 5753325"/>
              <a:gd name="connsiteX106" fmla="*/ 765791 w 6530408"/>
              <a:gd name="connsiteY106" fmla="*/ 5612539 h 5753325"/>
              <a:gd name="connsiteX107" fmla="*/ 751230 w 6530408"/>
              <a:gd name="connsiteY107" fmla="*/ 5608092 h 5753325"/>
              <a:gd name="connsiteX108" fmla="*/ 748008 w 6530408"/>
              <a:gd name="connsiteY108" fmla="*/ 5605052 h 5753325"/>
              <a:gd name="connsiteX109" fmla="*/ 728871 w 6530408"/>
              <a:gd name="connsiteY109" fmla="*/ 5589469 h 5753325"/>
              <a:gd name="connsiteX110" fmla="*/ 671898 w 6530408"/>
              <a:gd name="connsiteY110" fmla="*/ 5602363 h 5753325"/>
              <a:gd name="connsiteX111" fmla="*/ 615065 w 6530408"/>
              <a:gd name="connsiteY111" fmla="*/ 5580257 h 5753325"/>
              <a:gd name="connsiteX112" fmla="*/ 355785 w 6530408"/>
              <a:gd name="connsiteY112" fmla="*/ 5514383 h 5753325"/>
              <a:gd name="connsiteX113" fmla="*/ 102269 w 6530408"/>
              <a:gd name="connsiteY113" fmla="*/ 5524347 h 5753325"/>
              <a:gd name="connsiteX114" fmla="*/ 13160 w 6530408"/>
              <a:gd name="connsiteY114" fmla="*/ 5514159 h 5753325"/>
              <a:gd name="connsiteX115" fmla="*/ 0 w 6530408"/>
              <a:gd name="connsiteY115" fmla="*/ 5511735 h 5753325"/>
              <a:gd name="connsiteX116" fmla="*/ 0 w 6530408"/>
              <a:gd name="connsiteY116" fmla="*/ 0 h 5753325"/>
              <a:gd name="connsiteX0" fmla="*/ 0 w 6506836"/>
              <a:gd name="connsiteY0" fmla="*/ 0 h 5753325"/>
              <a:gd name="connsiteX1" fmla="*/ 6438980 w 6506836"/>
              <a:gd name="connsiteY1" fmla="*/ 0 h 5753325"/>
              <a:gd name="connsiteX2" fmla="*/ 6439047 w 6506836"/>
              <a:gd name="connsiteY2" fmla="*/ 147 h 5753325"/>
              <a:gd name="connsiteX3" fmla="*/ 6443456 w 6506836"/>
              <a:gd name="connsiteY3" fmla="*/ 130105 h 5753325"/>
              <a:gd name="connsiteX4" fmla="*/ 6447632 w 6506836"/>
              <a:gd name="connsiteY4" fmla="*/ 170016 h 5753325"/>
              <a:gd name="connsiteX5" fmla="*/ 6465936 w 6506836"/>
              <a:gd name="connsiteY5" fmla="*/ 274847 h 5753325"/>
              <a:gd name="connsiteX6" fmla="*/ 6506836 w 6506836"/>
              <a:gd name="connsiteY6" fmla="*/ 331778 h 5753325"/>
              <a:gd name="connsiteX7" fmla="*/ 6488360 w 6506836"/>
              <a:gd name="connsiteY7" fmla="*/ 535865 h 5753325"/>
              <a:gd name="connsiteX8" fmla="*/ 6492864 w 6506836"/>
              <a:gd name="connsiteY8" fmla="*/ 615799 h 5753325"/>
              <a:gd name="connsiteX9" fmla="*/ 6459988 w 6506836"/>
              <a:gd name="connsiteY9" fmla="*/ 707628 h 5753325"/>
              <a:gd name="connsiteX10" fmla="*/ 6453989 w 6506836"/>
              <a:gd name="connsiteY10" fmla="*/ 711876 h 5753325"/>
              <a:gd name="connsiteX11" fmla="*/ 6453209 w 6506836"/>
              <a:gd name="connsiteY11" fmla="*/ 719127 h 5753325"/>
              <a:gd name="connsiteX12" fmla="*/ 6457662 w 6506836"/>
              <a:gd name="connsiteY12" fmla="*/ 723331 h 5753325"/>
              <a:gd name="connsiteX13" fmla="*/ 6447445 w 6506836"/>
              <a:gd name="connsiteY13" fmla="*/ 780003 h 5753325"/>
              <a:gd name="connsiteX14" fmla="*/ 6426552 w 6506836"/>
              <a:gd name="connsiteY14" fmla="*/ 845805 h 5753325"/>
              <a:gd name="connsiteX15" fmla="*/ 6434072 w 6506836"/>
              <a:gd name="connsiteY15" fmla="*/ 910733 h 5753325"/>
              <a:gd name="connsiteX16" fmla="*/ 6432570 w 6506836"/>
              <a:gd name="connsiteY16" fmla="*/ 983394 h 5753325"/>
              <a:gd name="connsiteX17" fmla="*/ 6431878 w 6506836"/>
              <a:gd name="connsiteY17" fmla="*/ 1026728 h 5753325"/>
              <a:gd name="connsiteX18" fmla="*/ 6414269 w 6506836"/>
              <a:gd name="connsiteY18" fmla="*/ 1151111 h 5753325"/>
              <a:gd name="connsiteX19" fmla="*/ 6371722 w 6506836"/>
              <a:gd name="connsiteY19" fmla="*/ 1318080 h 5753325"/>
              <a:gd name="connsiteX20" fmla="*/ 6356023 w 6506836"/>
              <a:gd name="connsiteY20" fmla="*/ 1356227 h 5753325"/>
              <a:gd name="connsiteX21" fmla="*/ 6356157 w 6506836"/>
              <a:gd name="connsiteY21" fmla="*/ 1361967 h 5753325"/>
              <a:gd name="connsiteX22" fmla="*/ 6350613 w 6506836"/>
              <a:gd name="connsiteY22" fmla="*/ 1393569 h 5753325"/>
              <a:gd name="connsiteX23" fmla="*/ 6357062 w 6506836"/>
              <a:gd name="connsiteY23" fmla="*/ 1444071 h 5753325"/>
              <a:gd name="connsiteX24" fmla="*/ 6364832 w 6506836"/>
              <a:gd name="connsiteY24" fmla="*/ 1478763 h 5753325"/>
              <a:gd name="connsiteX25" fmla="*/ 6369745 w 6506836"/>
              <a:gd name="connsiteY25" fmla="*/ 1495680 h 5753325"/>
              <a:gd name="connsiteX26" fmla="*/ 6370898 w 6506836"/>
              <a:gd name="connsiteY26" fmla="*/ 1513331 h 5753325"/>
              <a:gd name="connsiteX27" fmla="*/ 6368801 w 6506836"/>
              <a:gd name="connsiteY27" fmla="*/ 1527414 h 5753325"/>
              <a:gd name="connsiteX28" fmla="*/ 6359177 w 6506836"/>
              <a:gd name="connsiteY28" fmla="*/ 1639513 h 5753325"/>
              <a:gd name="connsiteX29" fmla="*/ 6299489 w 6506836"/>
              <a:gd name="connsiteY29" fmla="*/ 1784860 h 5753325"/>
              <a:gd name="connsiteX30" fmla="*/ 6267878 w 6506836"/>
              <a:gd name="connsiteY30" fmla="*/ 1858572 h 5753325"/>
              <a:gd name="connsiteX31" fmla="*/ 6251146 w 6506836"/>
              <a:gd name="connsiteY31" fmla="*/ 1926167 h 5753325"/>
              <a:gd name="connsiteX32" fmla="*/ 6210686 w 6506836"/>
              <a:gd name="connsiteY32" fmla="*/ 2014834 h 5753325"/>
              <a:gd name="connsiteX33" fmla="*/ 6106652 w 6506836"/>
              <a:gd name="connsiteY33" fmla="*/ 2150572 h 5753325"/>
              <a:gd name="connsiteX34" fmla="*/ 6097813 w 6506836"/>
              <a:gd name="connsiteY34" fmla="*/ 2172208 h 5753325"/>
              <a:gd name="connsiteX35" fmla="*/ 6095990 w 6506836"/>
              <a:gd name="connsiteY35" fmla="*/ 2181185 h 5753325"/>
              <a:gd name="connsiteX36" fmla="*/ 6090126 w 6506836"/>
              <a:gd name="connsiteY36" fmla="*/ 2192533 h 5753325"/>
              <a:gd name="connsiteX37" fmla="*/ 6089503 w 6506836"/>
              <a:gd name="connsiteY37" fmla="*/ 2192543 h 5753325"/>
              <a:gd name="connsiteX38" fmla="*/ 6084946 w 6506836"/>
              <a:gd name="connsiteY38" fmla="*/ 2203694 h 5753325"/>
              <a:gd name="connsiteX39" fmla="*/ 5987861 w 6506836"/>
              <a:gd name="connsiteY39" fmla="*/ 2304868 h 5753325"/>
              <a:gd name="connsiteX40" fmla="*/ 5973439 w 6506836"/>
              <a:gd name="connsiteY40" fmla="*/ 2385635 h 5753325"/>
              <a:gd name="connsiteX41" fmla="*/ 5916727 w 6506836"/>
              <a:gd name="connsiteY41" fmla="*/ 2458777 h 5753325"/>
              <a:gd name="connsiteX42" fmla="*/ 5856524 w 6506836"/>
              <a:gd name="connsiteY42" fmla="*/ 2583281 h 5753325"/>
              <a:gd name="connsiteX43" fmla="*/ 5838091 w 6506836"/>
              <a:gd name="connsiteY43" fmla="*/ 2753474 h 5753325"/>
              <a:gd name="connsiteX44" fmla="*/ 5777471 w 6506836"/>
              <a:gd name="connsiteY44" fmla="*/ 2901570 h 5753325"/>
              <a:gd name="connsiteX45" fmla="*/ 5723992 w 6506836"/>
              <a:gd name="connsiteY45" fmla="*/ 2998752 h 5753325"/>
              <a:gd name="connsiteX46" fmla="*/ 5557886 w 6506836"/>
              <a:gd name="connsiteY46" fmla="*/ 3329735 h 5753325"/>
              <a:gd name="connsiteX47" fmla="*/ 5471501 w 6506836"/>
              <a:gd name="connsiteY47" fmla="*/ 3462221 h 5753325"/>
              <a:gd name="connsiteX48" fmla="*/ 5465154 w 6506836"/>
              <a:gd name="connsiteY48" fmla="*/ 3541065 h 5753325"/>
              <a:gd name="connsiteX49" fmla="*/ 5437889 w 6506836"/>
              <a:gd name="connsiteY49" fmla="*/ 3559927 h 5753325"/>
              <a:gd name="connsiteX50" fmla="*/ 5432770 w 6506836"/>
              <a:gd name="connsiteY50" fmla="*/ 3562948 h 5753325"/>
              <a:gd name="connsiteX51" fmla="*/ 5406795 w 6506836"/>
              <a:gd name="connsiteY51" fmla="*/ 3578594 h 5753325"/>
              <a:gd name="connsiteX52" fmla="*/ 5381495 w 6506836"/>
              <a:gd name="connsiteY52" fmla="*/ 3599883 h 5753325"/>
              <a:gd name="connsiteX53" fmla="*/ 5363689 w 6506836"/>
              <a:gd name="connsiteY53" fmla="*/ 3633299 h 5753325"/>
              <a:gd name="connsiteX54" fmla="*/ 5291870 w 6506836"/>
              <a:gd name="connsiteY54" fmla="*/ 3799039 h 5753325"/>
              <a:gd name="connsiteX55" fmla="*/ 5241600 w 6506836"/>
              <a:gd name="connsiteY55" fmla="*/ 3894238 h 5753325"/>
              <a:gd name="connsiteX56" fmla="*/ 5211041 w 6506836"/>
              <a:gd name="connsiteY56" fmla="*/ 3924184 h 5753325"/>
              <a:gd name="connsiteX57" fmla="*/ 5176073 w 6506836"/>
              <a:gd name="connsiteY57" fmla="*/ 3970179 h 5753325"/>
              <a:gd name="connsiteX58" fmla="*/ 5172826 w 6506836"/>
              <a:gd name="connsiteY58" fmla="*/ 3991773 h 5753325"/>
              <a:gd name="connsiteX59" fmla="*/ 5157053 w 6506836"/>
              <a:gd name="connsiteY59" fmla="*/ 3997708 h 5753325"/>
              <a:gd name="connsiteX60" fmla="*/ 5127922 w 6506836"/>
              <a:gd name="connsiteY60" fmla="*/ 4022660 h 5753325"/>
              <a:gd name="connsiteX61" fmla="*/ 5020872 w 6506836"/>
              <a:gd name="connsiteY61" fmla="*/ 4075951 h 5753325"/>
              <a:gd name="connsiteX62" fmla="*/ 4991410 w 6506836"/>
              <a:gd name="connsiteY62" fmla="*/ 4087598 h 5753325"/>
              <a:gd name="connsiteX63" fmla="*/ 4930112 w 6506836"/>
              <a:gd name="connsiteY63" fmla="*/ 4138459 h 5753325"/>
              <a:gd name="connsiteX64" fmla="*/ 4834224 w 6506836"/>
              <a:gd name="connsiteY64" fmla="*/ 4231643 h 5753325"/>
              <a:gd name="connsiteX65" fmla="*/ 4812599 w 6506836"/>
              <a:gd name="connsiteY65" fmla="*/ 4249449 h 5753325"/>
              <a:gd name="connsiteX66" fmla="*/ 4789188 w 6506836"/>
              <a:gd name="connsiteY66" fmla="*/ 4256678 h 5753325"/>
              <a:gd name="connsiteX67" fmla="*/ 4779554 w 6506836"/>
              <a:gd name="connsiteY67" fmla="*/ 4251313 h 5753325"/>
              <a:gd name="connsiteX68" fmla="*/ 4766885 w 6506836"/>
              <a:gd name="connsiteY68" fmla="*/ 4259812 h 5753325"/>
              <a:gd name="connsiteX69" fmla="*/ 4762510 w 6506836"/>
              <a:gd name="connsiteY69" fmla="*/ 4260383 h 5753325"/>
              <a:gd name="connsiteX70" fmla="*/ 4738416 w 6506836"/>
              <a:gd name="connsiteY70" fmla="*/ 4265355 h 5753325"/>
              <a:gd name="connsiteX71" fmla="*/ 4712007 w 6506836"/>
              <a:gd name="connsiteY71" fmla="*/ 4317892 h 5753325"/>
              <a:gd name="connsiteX72" fmla="*/ 4658930 w 6506836"/>
              <a:gd name="connsiteY72" fmla="*/ 4348041 h 5753325"/>
              <a:gd name="connsiteX73" fmla="*/ 4443526 w 6506836"/>
              <a:gd name="connsiteY73" fmla="*/ 4507851 h 5753325"/>
              <a:gd name="connsiteX74" fmla="*/ 4289766 w 6506836"/>
              <a:gd name="connsiteY74" fmla="*/ 4711450 h 5753325"/>
              <a:gd name="connsiteX75" fmla="*/ 4150870 w 6506836"/>
              <a:gd name="connsiteY75" fmla="*/ 4818480 h 5753325"/>
              <a:gd name="connsiteX76" fmla="*/ 4006639 w 6506836"/>
              <a:gd name="connsiteY76" fmla="*/ 4933815 h 5753325"/>
              <a:gd name="connsiteX77" fmla="*/ 3298210 w 6506836"/>
              <a:gd name="connsiteY77" fmla="*/ 5070790 h 5753325"/>
              <a:gd name="connsiteX78" fmla="*/ 2947678 w 6506836"/>
              <a:gd name="connsiteY78" fmla="*/ 5117869 h 5753325"/>
              <a:gd name="connsiteX79" fmla="*/ 2822169 w 6506836"/>
              <a:gd name="connsiteY79" fmla="*/ 5129396 h 5753325"/>
              <a:gd name="connsiteX80" fmla="*/ 2538773 w 6506836"/>
              <a:gd name="connsiteY80" fmla="*/ 5313397 h 5753325"/>
              <a:gd name="connsiteX81" fmla="*/ 2014500 w 6506836"/>
              <a:gd name="connsiteY81" fmla="*/ 5519744 h 5753325"/>
              <a:gd name="connsiteX82" fmla="*/ 1934391 w 6506836"/>
              <a:gd name="connsiteY82" fmla="*/ 5591335 h 5753325"/>
              <a:gd name="connsiteX83" fmla="*/ 1892550 w 6506836"/>
              <a:gd name="connsiteY83" fmla="*/ 5649708 h 5753325"/>
              <a:gd name="connsiteX84" fmla="*/ 1854769 w 6506836"/>
              <a:gd name="connsiteY84" fmla="*/ 5647691 h 5753325"/>
              <a:gd name="connsiteX85" fmla="*/ 1809461 w 6506836"/>
              <a:gd name="connsiteY85" fmla="*/ 5648628 h 5753325"/>
              <a:gd name="connsiteX86" fmla="*/ 1745150 w 6506836"/>
              <a:gd name="connsiteY86" fmla="*/ 5693879 h 5753325"/>
              <a:gd name="connsiteX87" fmla="*/ 1713375 w 6506836"/>
              <a:gd name="connsiteY87" fmla="*/ 5684672 h 5753325"/>
              <a:gd name="connsiteX88" fmla="*/ 1707808 w 6506836"/>
              <a:gd name="connsiteY88" fmla="*/ 5682611 h 5753325"/>
              <a:gd name="connsiteX89" fmla="*/ 1679313 w 6506836"/>
              <a:gd name="connsiteY89" fmla="*/ 5672360 h 5753325"/>
              <a:gd name="connsiteX90" fmla="*/ 1646933 w 6506836"/>
              <a:gd name="connsiteY90" fmla="*/ 5666227 h 5753325"/>
              <a:gd name="connsiteX91" fmla="*/ 1610055 w 6506836"/>
              <a:gd name="connsiteY91" fmla="*/ 5673643 h 5753325"/>
              <a:gd name="connsiteX92" fmla="*/ 1437641 w 6506836"/>
              <a:gd name="connsiteY92" fmla="*/ 5723266 h 5753325"/>
              <a:gd name="connsiteX93" fmla="*/ 1332869 w 6506836"/>
              <a:gd name="connsiteY93" fmla="*/ 5744752 h 5753325"/>
              <a:gd name="connsiteX94" fmla="*/ 1290525 w 6506836"/>
              <a:gd name="connsiteY94" fmla="*/ 5740036 h 5753325"/>
              <a:gd name="connsiteX95" fmla="*/ 1233107 w 6506836"/>
              <a:gd name="connsiteY95" fmla="*/ 5742106 h 5753325"/>
              <a:gd name="connsiteX96" fmla="*/ 1214532 w 6506836"/>
              <a:gd name="connsiteY96" fmla="*/ 5753325 h 5753325"/>
              <a:gd name="connsiteX97" fmla="*/ 1199955 w 6506836"/>
              <a:gd name="connsiteY97" fmla="*/ 5744831 h 5753325"/>
              <a:gd name="connsiteX98" fmla="*/ 1162337 w 6506836"/>
              <a:gd name="connsiteY98" fmla="*/ 5738048 h 5753325"/>
              <a:gd name="connsiteX99" fmla="*/ 1053457 w 6506836"/>
              <a:gd name="connsiteY99" fmla="*/ 5688676 h 5753325"/>
              <a:gd name="connsiteX100" fmla="*/ 1025798 w 6506836"/>
              <a:gd name="connsiteY100" fmla="*/ 5673166 h 5753325"/>
              <a:gd name="connsiteX101" fmla="*/ 947900 w 6506836"/>
              <a:gd name="connsiteY101" fmla="*/ 5657848 h 5753325"/>
              <a:gd name="connsiteX102" fmla="*/ 815627 w 6506836"/>
              <a:gd name="connsiteY102" fmla="*/ 5642557 h 5753325"/>
              <a:gd name="connsiteX103" fmla="*/ 788251 w 6506836"/>
              <a:gd name="connsiteY103" fmla="*/ 5637065 h 5753325"/>
              <a:gd name="connsiteX104" fmla="*/ 767822 w 6506836"/>
              <a:gd name="connsiteY104" fmla="*/ 5623450 h 5753325"/>
              <a:gd name="connsiteX105" fmla="*/ 765791 w 6506836"/>
              <a:gd name="connsiteY105" fmla="*/ 5612539 h 5753325"/>
              <a:gd name="connsiteX106" fmla="*/ 751230 w 6506836"/>
              <a:gd name="connsiteY106" fmla="*/ 5608092 h 5753325"/>
              <a:gd name="connsiteX107" fmla="*/ 748008 w 6506836"/>
              <a:gd name="connsiteY107" fmla="*/ 5605052 h 5753325"/>
              <a:gd name="connsiteX108" fmla="*/ 728871 w 6506836"/>
              <a:gd name="connsiteY108" fmla="*/ 5589469 h 5753325"/>
              <a:gd name="connsiteX109" fmla="*/ 671898 w 6506836"/>
              <a:gd name="connsiteY109" fmla="*/ 5602363 h 5753325"/>
              <a:gd name="connsiteX110" fmla="*/ 615065 w 6506836"/>
              <a:gd name="connsiteY110" fmla="*/ 5580257 h 5753325"/>
              <a:gd name="connsiteX111" fmla="*/ 355785 w 6506836"/>
              <a:gd name="connsiteY111" fmla="*/ 5514383 h 5753325"/>
              <a:gd name="connsiteX112" fmla="*/ 102269 w 6506836"/>
              <a:gd name="connsiteY112" fmla="*/ 5524347 h 5753325"/>
              <a:gd name="connsiteX113" fmla="*/ 13160 w 6506836"/>
              <a:gd name="connsiteY113" fmla="*/ 5514159 h 5753325"/>
              <a:gd name="connsiteX114" fmla="*/ 0 w 6506836"/>
              <a:gd name="connsiteY114" fmla="*/ 5511735 h 5753325"/>
              <a:gd name="connsiteX115" fmla="*/ 0 w 6506836"/>
              <a:gd name="connsiteY115"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465936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375685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62955"/>
              <a:gd name="connsiteY0" fmla="*/ 0 h 5753325"/>
              <a:gd name="connsiteX1" fmla="*/ 6438980 w 6462955"/>
              <a:gd name="connsiteY1" fmla="*/ 0 h 5753325"/>
              <a:gd name="connsiteX2" fmla="*/ 6439047 w 6462955"/>
              <a:gd name="connsiteY2" fmla="*/ 147 h 5753325"/>
              <a:gd name="connsiteX3" fmla="*/ 6443456 w 6462955"/>
              <a:gd name="connsiteY3" fmla="*/ 130105 h 5753325"/>
              <a:gd name="connsiteX4" fmla="*/ 6447632 w 6462955"/>
              <a:gd name="connsiteY4" fmla="*/ 170016 h 5753325"/>
              <a:gd name="connsiteX5" fmla="*/ 6396598 w 6462955"/>
              <a:gd name="connsiteY5" fmla="*/ 274847 h 5753325"/>
              <a:gd name="connsiteX6" fmla="*/ 6375685 w 6462955"/>
              <a:gd name="connsiteY6" fmla="*/ 535865 h 5753325"/>
              <a:gd name="connsiteX7" fmla="*/ 6354187 w 6462955"/>
              <a:gd name="connsiteY7" fmla="*/ 615799 h 5753325"/>
              <a:gd name="connsiteX8" fmla="*/ 6459988 w 6462955"/>
              <a:gd name="connsiteY8" fmla="*/ 707628 h 5753325"/>
              <a:gd name="connsiteX9" fmla="*/ 6453989 w 6462955"/>
              <a:gd name="connsiteY9" fmla="*/ 711876 h 5753325"/>
              <a:gd name="connsiteX10" fmla="*/ 6453209 w 6462955"/>
              <a:gd name="connsiteY10" fmla="*/ 719127 h 5753325"/>
              <a:gd name="connsiteX11" fmla="*/ 6457662 w 6462955"/>
              <a:gd name="connsiteY11" fmla="*/ 723331 h 5753325"/>
              <a:gd name="connsiteX12" fmla="*/ 6447445 w 6462955"/>
              <a:gd name="connsiteY12" fmla="*/ 780003 h 5753325"/>
              <a:gd name="connsiteX13" fmla="*/ 6426552 w 6462955"/>
              <a:gd name="connsiteY13" fmla="*/ 845805 h 5753325"/>
              <a:gd name="connsiteX14" fmla="*/ 6434072 w 6462955"/>
              <a:gd name="connsiteY14" fmla="*/ 910733 h 5753325"/>
              <a:gd name="connsiteX15" fmla="*/ 6432570 w 6462955"/>
              <a:gd name="connsiteY15" fmla="*/ 983394 h 5753325"/>
              <a:gd name="connsiteX16" fmla="*/ 6431878 w 6462955"/>
              <a:gd name="connsiteY16" fmla="*/ 1026728 h 5753325"/>
              <a:gd name="connsiteX17" fmla="*/ 6414269 w 6462955"/>
              <a:gd name="connsiteY17" fmla="*/ 1151111 h 5753325"/>
              <a:gd name="connsiteX18" fmla="*/ 6371722 w 6462955"/>
              <a:gd name="connsiteY18" fmla="*/ 1318080 h 5753325"/>
              <a:gd name="connsiteX19" fmla="*/ 6356023 w 6462955"/>
              <a:gd name="connsiteY19" fmla="*/ 1356227 h 5753325"/>
              <a:gd name="connsiteX20" fmla="*/ 6356157 w 6462955"/>
              <a:gd name="connsiteY20" fmla="*/ 1361967 h 5753325"/>
              <a:gd name="connsiteX21" fmla="*/ 6350613 w 6462955"/>
              <a:gd name="connsiteY21" fmla="*/ 1393569 h 5753325"/>
              <a:gd name="connsiteX22" fmla="*/ 6357062 w 6462955"/>
              <a:gd name="connsiteY22" fmla="*/ 1444071 h 5753325"/>
              <a:gd name="connsiteX23" fmla="*/ 6364832 w 6462955"/>
              <a:gd name="connsiteY23" fmla="*/ 1478763 h 5753325"/>
              <a:gd name="connsiteX24" fmla="*/ 6369745 w 6462955"/>
              <a:gd name="connsiteY24" fmla="*/ 1495680 h 5753325"/>
              <a:gd name="connsiteX25" fmla="*/ 6370898 w 6462955"/>
              <a:gd name="connsiteY25" fmla="*/ 1513331 h 5753325"/>
              <a:gd name="connsiteX26" fmla="*/ 6368801 w 6462955"/>
              <a:gd name="connsiteY26" fmla="*/ 1527414 h 5753325"/>
              <a:gd name="connsiteX27" fmla="*/ 6359177 w 6462955"/>
              <a:gd name="connsiteY27" fmla="*/ 1639513 h 5753325"/>
              <a:gd name="connsiteX28" fmla="*/ 6299489 w 6462955"/>
              <a:gd name="connsiteY28" fmla="*/ 1784860 h 5753325"/>
              <a:gd name="connsiteX29" fmla="*/ 6267878 w 6462955"/>
              <a:gd name="connsiteY29" fmla="*/ 1858572 h 5753325"/>
              <a:gd name="connsiteX30" fmla="*/ 6251146 w 6462955"/>
              <a:gd name="connsiteY30" fmla="*/ 1926167 h 5753325"/>
              <a:gd name="connsiteX31" fmla="*/ 6210686 w 6462955"/>
              <a:gd name="connsiteY31" fmla="*/ 2014834 h 5753325"/>
              <a:gd name="connsiteX32" fmla="*/ 6106652 w 6462955"/>
              <a:gd name="connsiteY32" fmla="*/ 2150572 h 5753325"/>
              <a:gd name="connsiteX33" fmla="*/ 6097813 w 6462955"/>
              <a:gd name="connsiteY33" fmla="*/ 2172208 h 5753325"/>
              <a:gd name="connsiteX34" fmla="*/ 6095990 w 6462955"/>
              <a:gd name="connsiteY34" fmla="*/ 2181185 h 5753325"/>
              <a:gd name="connsiteX35" fmla="*/ 6090126 w 6462955"/>
              <a:gd name="connsiteY35" fmla="*/ 2192533 h 5753325"/>
              <a:gd name="connsiteX36" fmla="*/ 6089503 w 6462955"/>
              <a:gd name="connsiteY36" fmla="*/ 2192543 h 5753325"/>
              <a:gd name="connsiteX37" fmla="*/ 6084946 w 6462955"/>
              <a:gd name="connsiteY37" fmla="*/ 2203694 h 5753325"/>
              <a:gd name="connsiteX38" fmla="*/ 5987861 w 6462955"/>
              <a:gd name="connsiteY38" fmla="*/ 2304868 h 5753325"/>
              <a:gd name="connsiteX39" fmla="*/ 5973439 w 6462955"/>
              <a:gd name="connsiteY39" fmla="*/ 2385635 h 5753325"/>
              <a:gd name="connsiteX40" fmla="*/ 5916727 w 6462955"/>
              <a:gd name="connsiteY40" fmla="*/ 2458777 h 5753325"/>
              <a:gd name="connsiteX41" fmla="*/ 5856524 w 6462955"/>
              <a:gd name="connsiteY41" fmla="*/ 2583281 h 5753325"/>
              <a:gd name="connsiteX42" fmla="*/ 5838091 w 6462955"/>
              <a:gd name="connsiteY42" fmla="*/ 2753474 h 5753325"/>
              <a:gd name="connsiteX43" fmla="*/ 5777471 w 6462955"/>
              <a:gd name="connsiteY43" fmla="*/ 2901570 h 5753325"/>
              <a:gd name="connsiteX44" fmla="*/ 5723992 w 6462955"/>
              <a:gd name="connsiteY44" fmla="*/ 2998752 h 5753325"/>
              <a:gd name="connsiteX45" fmla="*/ 5557886 w 6462955"/>
              <a:gd name="connsiteY45" fmla="*/ 3329735 h 5753325"/>
              <a:gd name="connsiteX46" fmla="*/ 5471501 w 6462955"/>
              <a:gd name="connsiteY46" fmla="*/ 3462221 h 5753325"/>
              <a:gd name="connsiteX47" fmla="*/ 5465154 w 6462955"/>
              <a:gd name="connsiteY47" fmla="*/ 3541065 h 5753325"/>
              <a:gd name="connsiteX48" fmla="*/ 5437889 w 6462955"/>
              <a:gd name="connsiteY48" fmla="*/ 3559927 h 5753325"/>
              <a:gd name="connsiteX49" fmla="*/ 5432770 w 6462955"/>
              <a:gd name="connsiteY49" fmla="*/ 3562948 h 5753325"/>
              <a:gd name="connsiteX50" fmla="*/ 5406795 w 6462955"/>
              <a:gd name="connsiteY50" fmla="*/ 3578594 h 5753325"/>
              <a:gd name="connsiteX51" fmla="*/ 5381495 w 6462955"/>
              <a:gd name="connsiteY51" fmla="*/ 3599883 h 5753325"/>
              <a:gd name="connsiteX52" fmla="*/ 5363689 w 6462955"/>
              <a:gd name="connsiteY52" fmla="*/ 3633299 h 5753325"/>
              <a:gd name="connsiteX53" fmla="*/ 5291870 w 6462955"/>
              <a:gd name="connsiteY53" fmla="*/ 3799039 h 5753325"/>
              <a:gd name="connsiteX54" fmla="*/ 5241600 w 6462955"/>
              <a:gd name="connsiteY54" fmla="*/ 3894238 h 5753325"/>
              <a:gd name="connsiteX55" fmla="*/ 5211041 w 6462955"/>
              <a:gd name="connsiteY55" fmla="*/ 3924184 h 5753325"/>
              <a:gd name="connsiteX56" fmla="*/ 5176073 w 6462955"/>
              <a:gd name="connsiteY56" fmla="*/ 3970179 h 5753325"/>
              <a:gd name="connsiteX57" fmla="*/ 5172826 w 6462955"/>
              <a:gd name="connsiteY57" fmla="*/ 3991773 h 5753325"/>
              <a:gd name="connsiteX58" fmla="*/ 5157053 w 6462955"/>
              <a:gd name="connsiteY58" fmla="*/ 3997708 h 5753325"/>
              <a:gd name="connsiteX59" fmla="*/ 5127922 w 6462955"/>
              <a:gd name="connsiteY59" fmla="*/ 4022660 h 5753325"/>
              <a:gd name="connsiteX60" fmla="*/ 5020872 w 6462955"/>
              <a:gd name="connsiteY60" fmla="*/ 4075951 h 5753325"/>
              <a:gd name="connsiteX61" fmla="*/ 4991410 w 6462955"/>
              <a:gd name="connsiteY61" fmla="*/ 4087598 h 5753325"/>
              <a:gd name="connsiteX62" fmla="*/ 4930112 w 6462955"/>
              <a:gd name="connsiteY62" fmla="*/ 4138459 h 5753325"/>
              <a:gd name="connsiteX63" fmla="*/ 4834224 w 6462955"/>
              <a:gd name="connsiteY63" fmla="*/ 4231643 h 5753325"/>
              <a:gd name="connsiteX64" fmla="*/ 4812599 w 6462955"/>
              <a:gd name="connsiteY64" fmla="*/ 4249449 h 5753325"/>
              <a:gd name="connsiteX65" fmla="*/ 4789188 w 6462955"/>
              <a:gd name="connsiteY65" fmla="*/ 4256678 h 5753325"/>
              <a:gd name="connsiteX66" fmla="*/ 4779554 w 6462955"/>
              <a:gd name="connsiteY66" fmla="*/ 4251313 h 5753325"/>
              <a:gd name="connsiteX67" fmla="*/ 4766885 w 6462955"/>
              <a:gd name="connsiteY67" fmla="*/ 4259812 h 5753325"/>
              <a:gd name="connsiteX68" fmla="*/ 4762510 w 6462955"/>
              <a:gd name="connsiteY68" fmla="*/ 4260383 h 5753325"/>
              <a:gd name="connsiteX69" fmla="*/ 4738416 w 6462955"/>
              <a:gd name="connsiteY69" fmla="*/ 4265355 h 5753325"/>
              <a:gd name="connsiteX70" fmla="*/ 4712007 w 6462955"/>
              <a:gd name="connsiteY70" fmla="*/ 4317892 h 5753325"/>
              <a:gd name="connsiteX71" fmla="*/ 4658930 w 6462955"/>
              <a:gd name="connsiteY71" fmla="*/ 4348041 h 5753325"/>
              <a:gd name="connsiteX72" fmla="*/ 4443526 w 6462955"/>
              <a:gd name="connsiteY72" fmla="*/ 4507851 h 5753325"/>
              <a:gd name="connsiteX73" fmla="*/ 4289766 w 6462955"/>
              <a:gd name="connsiteY73" fmla="*/ 4711450 h 5753325"/>
              <a:gd name="connsiteX74" fmla="*/ 4150870 w 6462955"/>
              <a:gd name="connsiteY74" fmla="*/ 4818480 h 5753325"/>
              <a:gd name="connsiteX75" fmla="*/ 4006639 w 6462955"/>
              <a:gd name="connsiteY75" fmla="*/ 4933815 h 5753325"/>
              <a:gd name="connsiteX76" fmla="*/ 3298210 w 6462955"/>
              <a:gd name="connsiteY76" fmla="*/ 5070790 h 5753325"/>
              <a:gd name="connsiteX77" fmla="*/ 2947678 w 6462955"/>
              <a:gd name="connsiteY77" fmla="*/ 5117869 h 5753325"/>
              <a:gd name="connsiteX78" fmla="*/ 2822169 w 6462955"/>
              <a:gd name="connsiteY78" fmla="*/ 5129396 h 5753325"/>
              <a:gd name="connsiteX79" fmla="*/ 2538773 w 6462955"/>
              <a:gd name="connsiteY79" fmla="*/ 5313397 h 5753325"/>
              <a:gd name="connsiteX80" fmla="*/ 2014500 w 6462955"/>
              <a:gd name="connsiteY80" fmla="*/ 5519744 h 5753325"/>
              <a:gd name="connsiteX81" fmla="*/ 1934391 w 6462955"/>
              <a:gd name="connsiteY81" fmla="*/ 5591335 h 5753325"/>
              <a:gd name="connsiteX82" fmla="*/ 1892550 w 6462955"/>
              <a:gd name="connsiteY82" fmla="*/ 5649708 h 5753325"/>
              <a:gd name="connsiteX83" fmla="*/ 1854769 w 6462955"/>
              <a:gd name="connsiteY83" fmla="*/ 5647691 h 5753325"/>
              <a:gd name="connsiteX84" fmla="*/ 1809461 w 6462955"/>
              <a:gd name="connsiteY84" fmla="*/ 5648628 h 5753325"/>
              <a:gd name="connsiteX85" fmla="*/ 1745150 w 6462955"/>
              <a:gd name="connsiteY85" fmla="*/ 5693879 h 5753325"/>
              <a:gd name="connsiteX86" fmla="*/ 1713375 w 6462955"/>
              <a:gd name="connsiteY86" fmla="*/ 5684672 h 5753325"/>
              <a:gd name="connsiteX87" fmla="*/ 1707808 w 6462955"/>
              <a:gd name="connsiteY87" fmla="*/ 5682611 h 5753325"/>
              <a:gd name="connsiteX88" fmla="*/ 1679313 w 6462955"/>
              <a:gd name="connsiteY88" fmla="*/ 5672360 h 5753325"/>
              <a:gd name="connsiteX89" fmla="*/ 1646933 w 6462955"/>
              <a:gd name="connsiteY89" fmla="*/ 5666227 h 5753325"/>
              <a:gd name="connsiteX90" fmla="*/ 1610055 w 6462955"/>
              <a:gd name="connsiteY90" fmla="*/ 5673643 h 5753325"/>
              <a:gd name="connsiteX91" fmla="*/ 1437641 w 6462955"/>
              <a:gd name="connsiteY91" fmla="*/ 5723266 h 5753325"/>
              <a:gd name="connsiteX92" fmla="*/ 1332869 w 6462955"/>
              <a:gd name="connsiteY92" fmla="*/ 5744752 h 5753325"/>
              <a:gd name="connsiteX93" fmla="*/ 1290525 w 6462955"/>
              <a:gd name="connsiteY93" fmla="*/ 5740036 h 5753325"/>
              <a:gd name="connsiteX94" fmla="*/ 1233107 w 6462955"/>
              <a:gd name="connsiteY94" fmla="*/ 5742106 h 5753325"/>
              <a:gd name="connsiteX95" fmla="*/ 1214532 w 6462955"/>
              <a:gd name="connsiteY95" fmla="*/ 5753325 h 5753325"/>
              <a:gd name="connsiteX96" fmla="*/ 1199955 w 6462955"/>
              <a:gd name="connsiteY96" fmla="*/ 5744831 h 5753325"/>
              <a:gd name="connsiteX97" fmla="*/ 1162337 w 6462955"/>
              <a:gd name="connsiteY97" fmla="*/ 5738048 h 5753325"/>
              <a:gd name="connsiteX98" fmla="*/ 1053457 w 6462955"/>
              <a:gd name="connsiteY98" fmla="*/ 5688676 h 5753325"/>
              <a:gd name="connsiteX99" fmla="*/ 1025798 w 6462955"/>
              <a:gd name="connsiteY99" fmla="*/ 5673166 h 5753325"/>
              <a:gd name="connsiteX100" fmla="*/ 947900 w 6462955"/>
              <a:gd name="connsiteY100" fmla="*/ 5657848 h 5753325"/>
              <a:gd name="connsiteX101" fmla="*/ 815627 w 6462955"/>
              <a:gd name="connsiteY101" fmla="*/ 5642557 h 5753325"/>
              <a:gd name="connsiteX102" fmla="*/ 788251 w 6462955"/>
              <a:gd name="connsiteY102" fmla="*/ 5637065 h 5753325"/>
              <a:gd name="connsiteX103" fmla="*/ 767822 w 6462955"/>
              <a:gd name="connsiteY103" fmla="*/ 5623450 h 5753325"/>
              <a:gd name="connsiteX104" fmla="*/ 765791 w 6462955"/>
              <a:gd name="connsiteY104" fmla="*/ 5612539 h 5753325"/>
              <a:gd name="connsiteX105" fmla="*/ 751230 w 6462955"/>
              <a:gd name="connsiteY105" fmla="*/ 5608092 h 5753325"/>
              <a:gd name="connsiteX106" fmla="*/ 748008 w 6462955"/>
              <a:gd name="connsiteY106" fmla="*/ 5605052 h 5753325"/>
              <a:gd name="connsiteX107" fmla="*/ 728871 w 6462955"/>
              <a:gd name="connsiteY107" fmla="*/ 5589469 h 5753325"/>
              <a:gd name="connsiteX108" fmla="*/ 671898 w 6462955"/>
              <a:gd name="connsiteY108" fmla="*/ 5602363 h 5753325"/>
              <a:gd name="connsiteX109" fmla="*/ 615065 w 6462955"/>
              <a:gd name="connsiteY109" fmla="*/ 5580257 h 5753325"/>
              <a:gd name="connsiteX110" fmla="*/ 355785 w 6462955"/>
              <a:gd name="connsiteY110" fmla="*/ 5514383 h 5753325"/>
              <a:gd name="connsiteX111" fmla="*/ 102269 w 6462955"/>
              <a:gd name="connsiteY111" fmla="*/ 5524347 h 5753325"/>
              <a:gd name="connsiteX112" fmla="*/ 13160 w 6462955"/>
              <a:gd name="connsiteY112" fmla="*/ 5514159 h 5753325"/>
              <a:gd name="connsiteX113" fmla="*/ 0 w 6462955"/>
              <a:gd name="connsiteY113" fmla="*/ 5511735 h 5753325"/>
              <a:gd name="connsiteX114" fmla="*/ 0 w 6462955"/>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453209 w 6459988"/>
              <a:gd name="connsiteY10" fmla="*/ 719127 h 5753325"/>
              <a:gd name="connsiteX11" fmla="*/ 6344988 w 6459988"/>
              <a:gd name="connsiteY11" fmla="*/ 697330 h 5753325"/>
              <a:gd name="connsiteX12" fmla="*/ 6447445 w 6459988"/>
              <a:gd name="connsiteY12" fmla="*/ 780003 h 5753325"/>
              <a:gd name="connsiteX13" fmla="*/ 6426552 w 6459988"/>
              <a:gd name="connsiteY13" fmla="*/ 845805 h 5753325"/>
              <a:gd name="connsiteX14" fmla="*/ 6434072 w 6459988"/>
              <a:gd name="connsiteY14" fmla="*/ 910733 h 5753325"/>
              <a:gd name="connsiteX15" fmla="*/ 6432570 w 6459988"/>
              <a:gd name="connsiteY15" fmla="*/ 983394 h 5753325"/>
              <a:gd name="connsiteX16" fmla="*/ 6431878 w 6459988"/>
              <a:gd name="connsiteY16" fmla="*/ 1026728 h 5753325"/>
              <a:gd name="connsiteX17" fmla="*/ 6414269 w 6459988"/>
              <a:gd name="connsiteY17" fmla="*/ 1151111 h 5753325"/>
              <a:gd name="connsiteX18" fmla="*/ 6371722 w 6459988"/>
              <a:gd name="connsiteY18" fmla="*/ 1318080 h 5753325"/>
              <a:gd name="connsiteX19" fmla="*/ 6356023 w 6459988"/>
              <a:gd name="connsiteY19" fmla="*/ 1356227 h 5753325"/>
              <a:gd name="connsiteX20" fmla="*/ 6356157 w 6459988"/>
              <a:gd name="connsiteY20" fmla="*/ 1361967 h 5753325"/>
              <a:gd name="connsiteX21" fmla="*/ 6350613 w 6459988"/>
              <a:gd name="connsiteY21" fmla="*/ 1393569 h 5753325"/>
              <a:gd name="connsiteX22" fmla="*/ 6357062 w 6459988"/>
              <a:gd name="connsiteY22" fmla="*/ 1444071 h 5753325"/>
              <a:gd name="connsiteX23" fmla="*/ 6364832 w 6459988"/>
              <a:gd name="connsiteY23" fmla="*/ 1478763 h 5753325"/>
              <a:gd name="connsiteX24" fmla="*/ 6369745 w 6459988"/>
              <a:gd name="connsiteY24" fmla="*/ 1495680 h 5753325"/>
              <a:gd name="connsiteX25" fmla="*/ 6370898 w 6459988"/>
              <a:gd name="connsiteY25" fmla="*/ 1513331 h 5753325"/>
              <a:gd name="connsiteX26" fmla="*/ 6368801 w 6459988"/>
              <a:gd name="connsiteY26" fmla="*/ 1527414 h 5753325"/>
              <a:gd name="connsiteX27" fmla="*/ 6359177 w 6459988"/>
              <a:gd name="connsiteY27" fmla="*/ 1639513 h 5753325"/>
              <a:gd name="connsiteX28" fmla="*/ 6299489 w 6459988"/>
              <a:gd name="connsiteY28" fmla="*/ 1784860 h 5753325"/>
              <a:gd name="connsiteX29" fmla="*/ 6267878 w 6459988"/>
              <a:gd name="connsiteY29" fmla="*/ 1858572 h 5753325"/>
              <a:gd name="connsiteX30" fmla="*/ 6251146 w 6459988"/>
              <a:gd name="connsiteY30" fmla="*/ 1926167 h 5753325"/>
              <a:gd name="connsiteX31" fmla="*/ 6210686 w 6459988"/>
              <a:gd name="connsiteY31" fmla="*/ 2014834 h 5753325"/>
              <a:gd name="connsiteX32" fmla="*/ 6106652 w 6459988"/>
              <a:gd name="connsiteY32" fmla="*/ 2150572 h 5753325"/>
              <a:gd name="connsiteX33" fmla="*/ 6097813 w 6459988"/>
              <a:gd name="connsiteY33" fmla="*/ 2172208 h 5753325"/>
              <a:gd name="connsiteX34" fmla="*/ 6095990 w 6459988"/>
              <a:gd name="connsiteY34" fmla="*/ 2181185 h 5753325"/>
              <a:gd name="connsiteX35" fmla="*/ 6090126 w 6459988"/>
              <a:gd name="connsiteY35" fmla="*/ 2192533 h 5753325"/>
              <a:gd name="connsiteX36" fmla="*/ 6089503 w 6459988"/>
              <a:gd name="connsiteY36" fmla="*/ 2192543 h 5753325"/>
              <a:gd name="connsiteX37" fmla="*/ 6084946 w 6459988"/>
              <a:gd name="connsiteY37" fmla="*/ 2203694 h 5753325"/>
              <a:gd name="connsiteX38" fmla="*/ 5987861 w 6459988"/>
              <a:gd name="connsiteY38" fmla="*/ 2304868 h 5753325"/>
              <a:gd name="connsiteX39" fmla="*/ 5973439 w 6459988"/>
              <a:gd name="connsiteY39" fmla="*/ 2385635 h 5753325"/>
              <a:gd name="connsiteX40" fmla="*/ 5916727 w 6459988"/>
              <a:gd name="connsiteY40" fmla="*/ 2458777 h 5753325"/>
              <a:gd name="connsiteX41" fmla="*/ 5856524 w 6459988"/>
              <a:gd name="connsiteY41" fmla="*/ 2583281 h 5753325"/>
              <a:gd name="connsiteX42" fmla="*/ 5838091 w 6459988"/>
              <a:gd name="connsiteY42" fmla="*/ 2753474 h 5753325"/>
              <a:gd name="connsiteX43" fmla="*/ 5777471 w 6459988"/>
              <a:gd name="connsiteY43" fmla="*/ 2901570 h 5753325"/>
              <a:gd name="connsiteX44" fmla="*/ 5723992 w 6459988"/>
              <a:gd name="connsiteY44" fmla="*/ 2998752 h 5753325"/>
              <a:gd name="connsiteX45" fmla="*/ 5557886 w 6459988"/>
              <a:gd name="connsiteY45" fmla="*/ 3329735 h 5753325"/>
              <a:gd name="connsiteX46" fmla="*/ 5471501 w 6459988"/>
              <a:gd name="connsiteY46" fmla="*/ 3462221 h 5753325"/>
              <a:gd name="connsiteX47" fmla="*/ 5465154 w 6459988"/>
              <a:gd name="connsiteY47" fmla="*/ 3541065 h 5753325"/>
              <a:gd name="connsiteX48" fmla="*/ 5437889 w 6459988"/>
              <a:gd name="connsiteY48" fmla="*/ 3559927 h 5753325"/>
              <a:gd name="connsiteX49" fmla="*/ 5432770 w 6459988"/>
              <a:gd name="connsiteY49" fmla="*/ 3562948 h 5753325"/>
              <a:gd name="connsiteX50" fmla="*/ 5406795 w 6459988"/>
              <a:gd name="connsiteY50" fmla="*/ 3578594 h 5753325"/>
              <a:gd name="connsiteX51" fmla="*/ 5381495 w 6459988"/>
              <a:gd name="connsiteY51" fmla="*/ 3599883 h 5753325"/>
              <a:gd name="connsiteX52" fmla="*/ 5363689 w 6459988"/>
              <a:gd name="connsiteY52" fmla="*/ 3633299 h 5753325"/>
              <a:gd name="connsiteX53" fmla="*/ 5291870 w 6459988"/>
              <a:gd name="connsiteY53" fmla="*/ 3799039 h 5753325"/>
              <a:gd name="connsiteX54" fmla="*/ 5241600 w 6459988"/>
              <a:gd name="connsiteY54" fmla="*/ 3894238 h 5753325"/>
              <a:gd name="connsiteX55" fmla="*/ 5211041 w 6459988"/>
              <a:gd name="connsiteY55" fmla="*/ 3924184 h 5753325"/>
              <a:gd name="connsiteX56" fmla="*/ 5176073 w 6459988"/>
              <a:gd name="connsiteY56" fmla="*/ 3970179 h 5753325"/>
              <a:gd name="connsiteX57" fmla="*/ 5172826 w 6459988"/>
              <a:gd name="connsiteY57" fmla="*/ 3991773 h 5753325"/>
              <a:gd name="connsiteX58" fmla="*/ 5157053 w 6459988"/>
              <a:gd name="connsiteY58" fmla="*/ 3997708 h 5753325"/>
              <a:gd name="connsiteX59" fmla="*/ 5127922 w 6459988"/>
              <a:gd name="connsiteY59" fmla="*/ 4022660 h 5753325"/>
              <a:gd name="connsiteX60" fmla="*/ 5020872 w 6459988"/>
              <a:gd name="connsiteY60" fmla="*/ 4075951 h 5753325"/>
              <a:gd name="connsiteX61" fmla="*/ 4991410 w 6459988"/>
              <a:gd name="connsiteY61" fmla="*/ 4087598 h 5753325"/>
              <a:gd name="connsiteX62" fmla="*/ 4930112 w 6459988"/>
              <a:gd name="connsiteY62" fmla="*/ 4138459 h 5753325"/>
              <a:gd name="connsiteX63" fmla="*/ 4834224 w 6459988"/>
              <a:gd name="connsiteY63" fmla="*/ 4231643 h 5753325"/>
              <a:gd name="connsiteX64" fmla="*/ 4812599 w 6459988"/>
              <a:gd name="connsiteY64" fmla="*/ 4249449 h 5753325"/>
              <a:gd name="connsiteX65" fmla="*/ 4789188 w 6459988"/>
              <a:gd name="connsiteY65" fmla="*/ 4256678 h 5753325"/>
              <a:gd name="connsiteX66" fmla="*/ 4779554 w 6459988"/>
              <a:gd name="connsiteY66" fmla="*/ 4251313 h 5753325"/>
              <a:gd name="connsiteX67" fmla="*/ 4766885 w 6459988"/>
              <a:gd name="connsiteY67" fmla="*/ 4259812 h 5753325"/>
              <a:gd name="connsiteX68" fmla="*/ 4762510 w 6459988"/>
              <a:gd name="connsiteY68" fmla="*/ 4260383 h 5753325"/>
              <a:gd name="connsiteX69" fmla="*/ 4738416 w 6459988"/>
              <a:gd name="connsiteY69" fmla="*/ 4265355 h 5753325"/>
              <a:gd name="connsiteX70" fmla="*/ 4712007 w 6459988"/>
              <a:gd name="connsiteY70" fmla="*/ 4317892 h 5753325"/>
              <a:gd name="connsiteX71" fmla="*/ 4658930 w 6459988"/>
              <a:gd name="connsiteY71" fmla="*/ 4348041 h 5753325"/>
              <a:gd name="connsiteX72" fmla="*/ 4443526 w 6459988"/>
              <a:gd name="connsiteY72" fmla="*/ 4507851 h 5753325"/>
              <a:gd name="connsiteX73" fmla="*/ 4289766 w 6459988"/>
              <a:gd name="connsiteY73" fmla="*/ 4711450 h 5753325"/>
              <a:gd name="connsiteX74" fmla="*/ 4150870 w 6459988"/>
              <a:gd name="connsiteY74" fmla="*/ 4818480 h 5753325"/>
              <a:gd name="connsiteX75" fmla="*/ 4006639 w 6459988"/>
              <a:gd name="connsiteY75" fmla="*/ 4933815 h 5753325"/>
              <a:gd name="connsiteX76" fmla="*/ 3298210 w 6459988"/>
              <a:gd name="connsiteY76" fmla="*/ 5070790 h 5753325"/>
              <a:gd name="connsiteX77" fmla="*/ 2947678 w 6459988"/>
              <a:gd name="connsiteY77" fmla="*/ 5117869 h 5753325"/>
              <a:gd name="connsiteX78" fmla="*/ 2822169 w 6459988"/>
              <a:gd name="connsiteY78" fmla="*/ 5129396 h 5753325"/>
              <a:gd name="connsiteX79" fmla="*/ 2538773 w 6459988"/>
              <a:gd name="connsiteY79" fmla="*/ 5313397 h 5753325"/>
              <a:gd name="connsiteX80" fmla="*/ 2014500 w 6459988"/>
              <a:gd name="connsiteY80" fmla="*/ 5519744 h 5753325"/>
              <a:gd name="connsiteX81" fmla="*/ 1934391 w 6459988"/>
              <a:gd name="connsiteY81" fmla="*/ 5591335 h 5753325"/>
              <a:gd name="connsiteX82" fmla="*/ 1892550 w 6459988"/>
              <a:gd name="connsiteY82" fmla="*/ 5649708 h 5753325"/>
              <a:gd name="connsiteX83" fmla="*/ 1854769 w 6459988"/>
              <a:gd name="connsiteY83" fmla="*/ 5647691 h 5753325"/>
              <a:gd name="connsiteX84" fmla="*/ 1809461 w 6459988"/>
              <a:gd name="connsiteY84" fmla="*/ 5648628 h 5753325"/>
              <a:gd name="connsiteX85" fmla="*/ 1745150 w 6459988"/>
              <a:gd name="connsiteY85" fmla="*/ 5693879 h 5753325"/>
              <a:gd name="connsiteX86" fmla="*/ 1713375 w 6459988"/>
              <a:gd name="connsiteY86" fmla="*/ 5684672 h 5753325"/>
              <a:gd name="connsiteX87" fmla="*/ 1707808 w 6459988"/>
              <a:gd name="connsiteY87" fmla="*/ 5682611 h 5753325"/>
              <a:gd name="connsiteX88" fmla="*/ 1679313 w 6459988"/>
              <a:gd name="connsiteY88" fmla="*/ 5672360 h 5753325"/>
              <a:gd name="connsiteX89" fmla="*/ 1646933 w 6459988"/>
              <a:gd name="connsiteY89" fmla="*/ 5666227 h 5753325"/>
              <a:gd name="connsiteX90" fmla="*/ 1610055 w 6459988"/>
              <a:gd name="connsiteY90" fmla="*/ 5673643 h 5753325"/>
              <a:gd name="connsiteX91" fmla="*/ 1437641 w 6459988"/>
              <a:gd name="connsiteY91" fmla="*/ 5723266 h 5753325"/>
              <a:gd name="connsiteX92" fmla="*/ 1332869 w 6459988"/>
              <a:gd name="connsiteY92" fmla="*/ 5744752 h 5753325"/>
              <a:gd name="connsiteX93" fmla="*/ 1290525 w 6459988"/>
              <a:gd name="connsiteY93" fmla="*/ 5740036 h 5753325"/>
              <a:gd name="connsiteX94" fmla="*/ 1233107 w 6459988"/>
              <a:gd name="connsiteY94" fmla="*/ 5742106 h 5753325"/>
              <a:gd name="connsiteX95" fmla="*/ 1214532 w 6459988"/>
              <a:gd name="connsiteY95" fmla="*/ 5753325 h 5753325"/>
              <a:gd name="connsiteX96" fmla="*/ 1199955 w 6459988"/>
              <a:gd name="connsiteY96" fmla="*/ 5744831 h 5753325"/>
              <a:gd name="connsiteX97" fmla="*/ 1162337 w 6459988"/>
              <a:gd name="connsiteY97" fmla="*/ 5738048 h 5753325"/>
              <a:gd name="connsiteX98" fmla="*/ 1053457 w 6459988"/>
              <a:gd name="connsiteY98" fmla="*/ 5688676 h 5753325"/>
              <a:gd name="connsiteX99" fmla="*/ 1025798 w 6459988"/>
              <a:gd name="connsiteY99" fmla="*/ 5673166 h 5753325"/>
              <a:gd name="connsiteX100" fmla="*/ 947900 w 6459988"/>
              <a:gd name="connsiteY100" fmla="*/ 5657848 h 5753325"/>
              <a:gd name="connsiteX101" fmla="*/ 815627 w 6459988"/>
              <a:gd name="connsiteY101" fmla="*/ 5642557 h 5753325"/>
              <a:gd name="connsiteX102" fmla="*/ 788251 w 6459988"/>
              <a:gd name="connsiteY102" fmla="*/ 5637065 h 5753325"/>
              <a:gd name="connsiteX103" fmla="*/ 767822 w 6459988"/>
              <a:gd name="connsiteY103" fmla="*/ 5623450 h 5753325"/>
              <a:gd name="connsiteX104" fmla="*/ 765791 w 6459988"/>
              <a:gd name="connsiteY104" fmla="*/ 5612539 h 5753325"/>
              <a:gd name="connsiteX105" fmla="*/ 751230 w 6459988"/>
              <a:gd name="connsiteY105" fmla="*/ 5608092 h 5753325"/>
              <a:gd name="connsiteX106" fmla="*/ 748008 w 6459988"/>
              <a:gd name="connsiteY106" fmla="*/ 5605052 h 5753325"/>
              <a:gd name="connsiteX107" fmla="*/ 728871 w 6459988"/>
              <a:gd name="connsiteY107" fmla="*/ 5589469 h 5753325"/>
              <a:gd name="connsiteX108" fmla="*/ 671898 w 6459988"/>
              <a:gd name="connsiteY108" fmla="*/ 5602363 h 5753325"/>
              <a:gd name="connsiteX109" fmla="*/ 615065 w 6459988"/>
              <a:gd name="connsiteY109" fmla="*/ 5580257 h 5753325"/>
              <a:gd name="connsiteX110" fmla="*/ 355785 w 6459988"/>
              <a:gd name="connsiteY110" fmla="*/ 5514383 h 5753325"/>
              <a:gd name="connsiteX111" fmla="*/ 102269 w 6459988"/>
              <a:gd name="connsiteY111" fmla="*/ 5524347 h 5753325"/>
              <a:gd name="connsiteX112" fmla="*/ 13160 w 6459988"/>
              <a:gd name="connsiteY112" fmla="*/ 5514159 h 5753325"/>
              <a:gd name="connsiteX113" fmla="*/ 0 w 6459988"/>
              <a:gd name="connsiteY113" fmla="*/ 5511735 h 5753325"/>
              <a:gd name="connsiteX114" fmla="*/ 0 w 6459988"/>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344988 w 6459988"/>
              <a:gd name="connsiteY10" fmla="*/ 697330 h 5753325"/>
              <a:gd name="connsiteX11" fmla="*/ 6447445 w 6459988"/>
              <a:gd name="connsiteY11" fmla="*/ 780003 h 5753325"/>
              <a:gd name="connsiteX12" fmla="*/ 6426552 w 6459988"/>
              <a:gd name="connsiteY12" fmla="*/ 845805 h 5753325"/>
              <a:gd name="connsiteX13" fmla="*/ 6434072 w 6459988"/>
              <a:gd name="connsiteY13" fmla="*/ 910733 h 5753325"/>
              <a:gd name="connsiteX14" fmla="*/ 6432570 w 6459988"/>
              <a:gd name="connsiteY14" fmla="*/ 983394 h 5753325"/>
              <a:gd name="connsiteX15" fmla="*/ 6431878 w 6459988"/>
              <a:gd name="connsiteY15" fmla="*/ 1026728 h 5753325"/>
              <a:gd name="connsiteX16" fmla="*/ 6414269 w 6459988"/>
              <a:gd name="connsiteY16" fmla="*/ 1151111 h 5753325"/>
              <a:gd name="connsiteX17" fmla="*/ 6371722 w 6459988"/>
              <a:gd name="connsiteY17" fmla="*/ 1318080 h 5753325"/>
              <a:gd name="connsiteX18" fmla="*/ 6356023 w 6459988"/>
              <a:gd name="connsiteY18" fmla="*/ 1356227 h 5753325"/>
              <a:gd name="connsiteX19" fmla="*/ 6356157 w 6459988"/>
              <a:gd name="connsiteY19" fmla="*/ 1361967 h 5753325"/>
              <a:gd name="connsiteX20" fmla="*/ 6350613 w 6459988"/>
              <a:gd name="connsiteY20" fmla="*/ 1393569 h 5753325"/>
              <a:gd name="connsiteX21" fmla="*/ 6357062 w 6459988"/>
              <a:gd name="connsiteY21" fmla="*/ 1444071 h 5753325"/>
              <a:gd name="connsiteX22" fmla="*/ 6364832 w 6459988"/>
              <a:gd name="connsiteY22" fmla="*/ 1478763 h 5753325"/>
              <a:gd name="connsiteX23" fmla="*/ 6369745 w 6459988"/>
              <a:gd name="connsiteY23" fmla="*/ 1495680 h 5753325"/>
              <a:gd name="connsiteX24" fmla="*/ 6370898 w 6459988"/>
              <a:gd name="connsiteY24" fmla="*/ 1513331 h 5753325"/>
              <a:gd name="connsiteX25" fmla="*/ 6368801 w 6459988"/>
              <a:gd name="connsiteY25" fmla="*/ 1527414 h 5753325"/>
              <a:gd name="connsiteX26" fmla="*/ 6359177 w 6459988"/>
              <a:gd name="connsiteY26" fmla="*/ 1639513 h 5753325"/>
              <a:gd name="connsiteX27" fmla="*/ 6299489 w 6459988"/>
              <a:gd name="connsiteY27" fmla="*/ 1784860 h 5753325"/>
              <a:gd name="connsiteX28" fmla="*/ 6267878 w 6459988"/>
              <a:gd name="connsiteY28" fmla="*/ 1858572 h 5753325"/>
              <a:gd name="connsiteX29" fmla="*/ 6251146 w 6459988"/>
              <a:gd name="connsiteY29" fmla="*/ 1926167 h 5753325"/>
              <a:gd name="connsiteX30" fmla="*/ 6210686 w 6459988"/>
              <a:gd name="connsiteY30" fmla="*/ 2014834 h 5753325"/>
              <a:gd name="connsiteX31" fmla="*/ 6106652 w 6459988"/>
              <a:gd name="connsiteY31" fmla="*/ 2150572 h 5753325"/>
              <a:gd name="connsiteX32" fmla="*/ 6097813 w 6459988"/>
              <a:gd name="connsiteY32" fmla="*/ 2172208 h 5753325"/>
              <a:gd name="connsiteX33" fmla="*/ 6095990 w 6459988"/>
              <a:gd name="connsiteY33" fmla="*/ 2181185 h 5753325"/>
              <a:gd name="connsiteX34" fmla="*/ 6090126 w 6459988"/>
              <a:gd name="connsiteY34" fmla="*/ 2192533 h 5753325"/>
              <a:gd name="connsiteX35" fmla="*/ 6089503 w 6459988"/>
              <a:gd name="connsiteY35" fmla="*/ 2192543 h 5753325"/>
              <a:gd name="connsiteX36" fmla="*/ 6084946 w 6459988"/>
              <a:gd name="connsiteY36" fmla="*/ 2203694 h 5753325"/>
              <a:gd name="connsiteX37" fmla="*/ 5987861 w 6459988"/>
              <a:gd name="connsiteY37" fmla="*/ 2304868 h 5753325"/>
              <a:gd name="connsiteX38" fmla="*/ 5973439 w 6459988"/>
              <a:gd name="connsiteY38" fmla="*/ 2385635 h 5753325"/>
              <a:gd name="connsiteX39" fmla="*/ 5916727 w 6459988"/>
              <a:gd name="connsiteY39" fmla="*/ 2458777 h 5753325"/>
              <a:gd name="connsiteX40" fmla="*/ 5856524 w 6459988"/>
              <a:gd name="connsiteY40" fmla="*/ 2583281 h 5753325"/>
              <a:gd name="connsiteX41" fmla="*/ 5838091 w 6459988"/>
              <a:gd name="connsiteY41" fmla="*/ 2753474 h 5753325"/>
              <a:gd name="connsiteX42" fmla="*/ 5777471 w 6459988"/>
              <a:gd name="connsiteY42" fmla="*/ 2901570 h 5753325"/>
              <a:gd name="connsiteX43" fmla="*/ 5723992 w 6459988"/>
              <a:gd name="connsiteY43" fmla="*/ 2998752 h 5753325"/>
              <a:gd name="connsiteX44" fmla="*/ 5557886 w 6459988"/>
              <a:gd name="connsiteY44" fmla="*/ 3329735 h 5753325"/>
              <a:gd name="connsiteX45" fmla="*/ 5471501 w 6459988"/>
              <a:gd name="connsiteY45" fmla="*/ 3462221 h 5753325"/>
              <a:gd name="connsiteX46" fmla="*/ 5465154 w 6459988"/>
              <a:gd name="connsiteY46" fmla="*/ 3541065 h 5753325"/>
              <a:gd name="connsiteX47" fmla="*/ 5437889 w 6459988"/>
              <a:gd name="connsiteY47" fmla="*/ 3559927 h 5753325"/>
              <a:gd name="connsiteX48" fmla="*/ 5432770 w 6459988"/>
              <a:gd name="connsiteY48" fmla="*/ 3562948 h 5753325"/>
              <a:gd name="connsiteX49" fmla="*/ 5406795 w 6459988"/>
              <a:gd name="connsiteY49" fmla="*/ 3578594 h 5753325"/>
              <a:gd name="connsiteX50" fmla="*/ 5381495 w 6459988"/>
              <a:gd name="connsiteY50" fmla="*/ 3599883 h 5753325"/>
              <a:gd name="connsiteX51" fmla="*/ 5363689 w 6459988"/>
              <a:gd name="connsiteY51" fmla="*/ 3633299 h 5753325"/>
              <a:gd name="connsiteX52" fmla="*/ 5291870 w 6459988"/>
              <a:gd name="connsiteY52" fmla="*/ 3799039 h 5753325"/>
              <a:gd name="connsiteX53" fmla="*/ 5241600 w 6459988"/>
              <a:gd name="connsiteY53" fmla="*/ 3894238 h 5753325"/>
              <a:gd name="connsiteX54" fmla="*/ 5211041 w 6459988"/>
              <a:gd name="connsiteY54" fmla="*/ 3924184 h 5753325"/>
              <a:gd name="connsiteX55" fmla="*/ 5176073 w 6459988"/>
              <a:gd name="connsiteY55" fmla="*/ 3970179 h 5753325"/>
              <a:gd name="connsiteX56" fmla="*/ 5172826 w 6459988"/>
              <a:gd name="connsiteY56" fmla="*/ 3991773 h 5753325"/>
              <a:gd name="connsiteX57" fmla="*/ 5157053 w 6459988"/>
              <a:gd name="connsiteY57" fmla="*/ 3997708 h 5753325"/>
              <a:gd name="connsiteX58" fmla="*/ 5127922 w 6459988"/>
              <a:gd name="connsiteY58" fmla="*/ 4022660 h 5753325"/>
              <a:gd name="connsiteX59" fmla="*/ 5020872 w 6459988"/>
              <a:gd name="connsiteY59" fmla="*/ 4075951 h 5753325"/>
              <a:gd name="connsiteX60" fmla="*/ 4991410 w 6459988"/>
              <a:gd name="connsiteY60" fmla="*/ 4087598 h 5753325"/>
              <a:gd name="connsiteX61" fmla="*/ 4930112 w 6459988"/>
              <a:gd name="connsiteY61" fmla="*/ 4138459 h 5753325"/>
              <a:gd name="connsiteX62" fmla="*/ 4834224 w 6459988"/>
              <a:gd name="connsiteY62" fmla="*/ 4231643 h 5753325"/>
              <a:gd name="connsiteX63" fmla="*/ 4812599 w 6459988"/>
              <a:gd name="connsiteY63" fmla="*/ 4249449 h 5753325"/>
              <a:gd name="connsiteX64" fmla="*/ 4789188 w 6459988"/>
              <a:gd name="connsiteY64" fmla="*/ 4256678 h 5753325"/>
              <a:gd name="connsiteX65" fmla="*/ 4779554 w 6459988"/>
              <a:gd name="connsiteY65" fmla="*/ 4251313 h 5753325"/>
              <a:gd name="connsiteX66" fmla="*/ 4766885 w 6459988"/>
              <a:gd name="connsiteY66" fmla="*/ 4259812 h 5753325"/>
              <a:gd name="connsiteX67" fmla="*/ 4762510 w 6459988"/>
              <a:gd name="connsiteY67" fmla="*/ 4260383 h 5753325"/>
              <a:gd name="connsiteX68" fmla="*/ 4738416 w 6459988"/>
              <a:gd name="connsiteY68" fmla="*/ 4265355 h 5753325"/>
              <a:gd name="connsiteX69" fmla="*/ 4712007 w 6459988"/>
              <a:gd name="connsiteY69" fmla="*/ 4317892 h 5753325"/>
              <a:gd name="connsiteX70" fmla="*/ 4658930 w 6459988"/>
              <a:gd name="connsiteY70" fmla="*/ 4348041 h 5753325"/>
              <a:gd name="connsiteX71" fmla="*/ 4443526 w 6459988"/>
              <a:gd name="connsiteY71" fmla="*/ 4507851 h 5753325"/>
              <a:gd name="connsiteX72" fmla="*/ 4289766 w 6459988"/>
              <a:gd name="connsiteY72" fmla="*/ 4711450 h 5753325"/>
              <a:gd name="connsiteX73" fmla="*/ 4150870 w 6459988"/>
              <a:gd name="connsiteY73" fmla="*/ 4818480 h 5753325"/>
              <a:gd name="connsiteX74" fmla="*/ 4006639 w 6459988"/>
              <a:gd name="connsiteY74" fmla="*/ 4933815 h 5753325"/>
              <a:gd name="connsiteX75" fmla="*/ 3298210 w 6459988"/>
              <a:gd name="connsiteY75" fmla="*/ 5070790 h 5753325"/>
              <a:gd name="connsiteX76" fmla="*/ 2947678 w 6459988"/>
              <a:gd name="connsiteY76" fmla="*/ 5117869 h 5753325"/>
              <a:gd name="connsiteX77" fmla="*/ 2822169 w 6459988"/>
              <a:gd name="connsiteY77" fmla="*/ 5129396 h 5753325"/>
              <a:gd name="connsiteX78" fmla="*/ 2538773 w 6459988"/>
              <a:gd name="connsiteY78" fmla="*/ 5313397 h 5753325"/>
              <a:gd name="connsiteX79" fmla="*/ 2014500 w 6459988"/>
              <a:gd name="connsiteY79" fmla="*/ 5519744 h 5753325"/>
              <a:gd name="connsiteX80" fmla="*/ 1934391 w 6459988"/>
              <a:gd name="connsiteY80" fmla="*/ 5591335 h 5753325"/>
              <a:gd name="connsiteX81" fmla="*/ 1892550 w 6459988"/>
              <a:gd name="connsiteY81" fmla="*/ 5649708 h 5753325"/>
              <a:gd name="connsiteX82" fmla="*/ 1854769 w 6459988"/>
              <a:gd name="connsiteY82" fmla="*/ 5647691 h 5753325"/>
              <a:gd name="connsiteX83" fmla="*/ 1809461 w 6459988"/>
              <a:gd name="connsiteY83" fmla="*/ 5648628 h 5753325"/>
              <a:gd name="connsiteX84" fmla="*/ 1745150 w 6459988"/>
              <a:gd name="connsiteY84" fmla="*/ 5693879 h 5753325"/>
              <a:gd name="connsiteX85" fmla="*/ 1713375 w 6459988"/>
              <a:gd name="connsiteY85" fmla="*/ 5684672 h 5753325"/>
              <a:gd name="connsiteX86" fmla="*/ 1707808 w 6459988"/>
              <a:gd name="connsiteY86" fmla="*/ 5682611 h 5753325"/>
              <a:gd name="connsiteX87" fmla="*/ 1679313 w 6459988"/>
              <a:gd name="connsiteY87" fmla="*/ 5672360 h 5753325"/>
              <a:gd name="connsiteX88" fmla="*/ 1646933 w 6459988"/>
              <a:gd name="connsiteY88" fmla="*/ 5666227 h 5753325"/>
              <a:gd name="connsiteX89" fmla="*/ 1610055 w 6459988"/>
              <a:gd name="connsiteY89" fmla="*/ 5673643 h 5753325"/>
              <a:gd name="connsiteX90" fmla="*/ 1437641 w 6459988"/>
              <a:gd name="connsiteY90" fmla="*/ 5723266 h 5753325"/>
              <a:gd name="connsiteX91" fmla="*/ 1332869 w 6459988"/>
              <a:gd name="connsiteY91" fmla="*/ 5744752 h 5753325"/>
              <a:gd name="connsiteX92" fmla="*/ 1290525 w 6459988"/>
              <a:gd name="connsiteY92" fmla="*/ 5740036 h 5753325"/>
              <a:gd name="connsiteX93" fmla="*/ 1233107 w 6459988"/>
              <a:gd name="connsiteY93" fmla="*/ 5742106 h 5753325"/>
              <a:gd name="connsiteX94" fmla="*/ 1214532 w 6459988"/>
              <a:gd name="connsiteY94" fmla="*/ 5753325 h 5753325"/>
              <a:gd name="connsiteX95" fmla="*/ 1199955 w 6459988"/>
              <a:gd name="connsiteY95" fmla="*/ 5744831 h 5753325"/>
              <a:gd name="connsiteX96" fmla="*/ 1162337 w 6459988"/>
              <a:gd name="connsiteY96" fmla="*/ 5738048 h 5753325"/>
              <a:gd name="connsiteX97" fmla="*/ 1053457 w 6459988"/>
              <a:gd name="connsiteY97" fmla="*/ 5688676 h 5753325"/>
              <a:gd name="connsiteX98" fmla="*/ 1025798 w 6459988"/>
              <a:gd name="connsiteY98" fmla="*/ 5673166 h 5753325"/>
              <a:gd name="connsiteX99" fmla="*/ 947900 w 6459988"/>
              <a:gd name="connsiteY99" fmla="*/ 5657848 h 5753325"/>
              <a:gd name="connsiteX100" fmla="*/ 815627 w 6459988"/>
              <a:gd name="connsiteY100" fmla="*/ 5642557 h 5753325"/>
              <a:gd name="connsiteX101" fmla="*/ 788251 w 6459988"/>
              <a:gd name="connsiteY101" fmla="*/ 5637065 h 5753325"/>
              <a:gd name="connsiteX102" fmla="*/ 767822 w 6459988"/>
              <a:gd name="connsiteY102" fmla="*/ 5623450 h 5753325"/>
              <a:gd name="connsiteX103" fmla="*/ 765791 w 6459988"/>
              <a:gd name="connsiteY103" fmla="*/ 5612539 h 5753325"/>
              <a:gd name="connsiteX104" fmla="*/ 751230 w 6459988"/>
              <a:gd name="connsiteY104" fmla="*/ 5608092 h 5753325"/>
              <a:gd name="connsiteX105" fmla="*/ 748008 w 6459988"/>
              <a:gd name="connsiteY105" fmla="*/ 5605052 h 5753325"/>
              <a:gd name="connsiteX106" fmla="*/ 728871 w 6459988"/>
              <a:gd name="connsiteY106" fmla="*/ 5589469 h 5753325"/>
              <a:gd name="connsiteX107" fmla="*/ 671898 w 6459988"/>
              <a:gd name="connsiteY107" fmla="*/ 5602363 h 5753325"/>
              <a:gd name="connsiteX108" fmla="*/ 615065 w 6459988"/>
              <a:gd name="connsiteY108" fmla="*/ 5580257 h 5753325"/>
              <a:gd name="connsiteX109" fmla="*/ 355785 w 6459988"/>
              <a:gd name="connsiteY109" fmla="*/ 5514383 h 5753325"/>
              <a:gd name="connsiteX110" fmla="*/ 102269 w 6459988"/>
              <a:gd name="connsiteY110" fmla="*/ 5524347 h 5753325"/>
              <a:gd name="connsiteX111" fmla="*/ 13160 w 6459988"/>
              <a:gd name="connsiteY111" fmla="*/ 5514159 h 5753325"/>
              <a:gd name="connsiteX112" fmla="*/ 0 w 6459988"/>
              <a:gd name="connsiteY112" fmla="*/ 5511735 h 5753325"/>
              <a:gd name="connsiteX113" fmla="*/ 0 w 6459988"/>
              <a:gd name="connsiteY113"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344988 w 6459988"/>
              <a:gd name="connsiteY9" fmla="*/ 697330 h 5753325"/>
              <a:gd name="connsiteX10" fmla="*/ 6447445 w 6459988"/>
              <a:gd name="connsiteY10" fmla="*/ 780003 h 5753325"/>
              <a:gd name="connsiteX11" fmla="*/ 6426552 w 6459988"/>
              <a:gd name="connsiteY11" fmla="*/ 845805 h 5753325"/>
              <a:gd name="connsiteX12" fmla="*/ 6434072 w 6459988"/>
              <a:gd name="connsiteY12" fmla="*/ 910733 h 5753325"/>
              <a:gd name="connsiteX13" fmla="*/ 6432570 w 6459988"/>
              <a:gd name="connsiteY13" fmla="*/ 983394 h 5753325"/>
              <a:gd name="connsiteX14" fmla="*/ 6431878 w 6459988"/>
              <a:gd name="connsiteY14" fmla="*/ 1026728 h 5753325"/>
              <a:gd name="connsiteX15" fmla="*/ 6414269 w 6459988"/>
              <a:gd name="connsiteY15" fmla="*/ 1151111 h 5753325"/>
              <a:gd name="connsiteX16" fmla="*/ 6371722 w 6459988"/>
              <a:gd name="connsiteY16" fmla="*/ 1318080 h 5753325"/>
              <a:gd name="connsiteX17" fmla="*/ 6356023 w 6459988"/>
              <a:gd name="connsiteY17" fmla="*/ 1356227 h 5753325"/>
              <a:gd name="connsiteX18" fmla="*/ 6356157 w 6459988"/>
              <a:gd name="connsiteY18" fmla="*/ 1361967 h 5753325"/>
              <a:gd name="connsiteX19" fmla="*/ 6350613 w 6459988"/>
              <a:gd name="connsiteY19" fmla="*/ 1393569 h 5753325"/>
              <a:gd name="connsiteX20" fmla="*/ 6357062 w 6459988"/>
              <a:gd name="connsiteY20" fmla="*/ 1444071 h 5753325"/>
              <a:gd name="connsiteX21" fmla="*/ 6364832 w 6459988"/>
              <a:gd name="connsiteY21" fmla="*/ 1478763 h 5753325"/>
              <a:gd name="connsiteX22" fmla="*/ 6369745 w 6459988"/>
              <a:gd name="connsiteY22" fmla="*/ 1495680 h 5753325"/>
              <a:gd name="connsiteX23" fmla="*/ 6370898 w 6459988"/>
              <a:gd name="connsiteY23" fmla="*/ 1513331 h 5753325"/>
              <a:gd name="connsiteX24" fmla="*/ 6368801 w 6459988"/>
              <a:gd name="connsiteY24" fmla="*/ 1527414 h 5753325"/>
              <a:gd name="connsiteX25" fmla="*/ 6359177 w 6459988"/>
              <a:gd name="connsiteY25" fmla="*/ 1639513 h 5753325"/>
              <a:gd name="connsiteX26" fmla="*/ 6299489 w 6459988"/>
              <a:gd name="connsiteY26" fmla="*/ 1784860 h 5753325"/>
              <a:gd name="connsiteX27" fmla="*/ 6267878 w 6459988"/>
              <a:gd name="connsiteY27" fmla="*/ 1858572 h 5753325"/>
              <a:gd name="connsiteX28" fmla="*/ 6251146 w 6459988"/>
              <a:gd name="connsiteY28" fmla="*/ 1926167 h 5753325"/>
              <a:gd name="connsiteX29" fmla="*/ 6210686 w 6459988"/>
              <a:gd name="connsiteY29" fmla="*/ 2014834 h 5753325"/>
              <a:gd name="connsiteX30" fmla="*/ 6106652 w 6459988"/>
              <a:gd name="connsiteY30" fmla="*/ 2150572 h 5753325"/>
              <a:gd name="connsiteX31" fmla="*/ 6097813 w 6459988"/>
              <a:gd name="connsiteY31" fmla="*/ 2172208 h 5753325"/>
              <a:gd name="connsiteX32" fmla="*/ 6095990 w 6459988"/>
              <a:gd name="connsiteY32" fmla="*/ 2181185 h 5753325"/>
              <a:gd name="connsiteX33" fmla="*/ 6090126 w 6459988"/>
              <a:gd name="connsiteY33" fmla="*/ 2192533 h 5753325"/>
              <a:gd name="connsiteX34" fmla="*/ 6089503 w 6459988"/>
              <a:gd name="connsiteY34" fmla="*/ 2192543 h 5753325"/>
              <a:gd name="connsiteX35" fmla="*/ 6084946 w 6459988"/>
              <a:gd name="connsiteY35" fmla="*/ 2203694 h 5753325"/>
              <a:gd name="connsiteX36" fmla="*/ 5987861 w 6459988"/>
              <a:gd name="connsiteY36" fmla="*/ 2304868 h 5753325"/>
              <a:gd name="connsiteX37" fmla="*/ 5973439 w 6459988"/>
              <a:gd name="connsiteY37" fmla="*/ 2385635 h 5753325"/>
              <a:gd name="connsiteX38" fmla="*/ 5916727 w 6459988"/>
              <a:gd name="connsiteY38" fmla="*/ 2458777 h 5753325"/>
              <a:gd name="connsiteX39" fmla="*/ 5856524 w 6459988"/>
              <a:gd name="connsiteY39" fmla="*/ 2583281 h 5753325"/>
              <a:gd name="connsiteX40" fmla="*/ 5838091 w 6459988"/>
              <a:gd name="connsiteY40" fmla="*/ 2753474 h 5753325"/>
              <a:gd name="connsiteX41" fmla="*/ 5777471 w 6459988"/>
              <a:gd name="connsiteY41" fmla="*/ 2901570 h 5753325"/>
              <a:gd name="connsiteX42" fmla="*/ 5723992 w 6459988"/>
              <a:gd name="connsiteY42" fmla="*/ 2998752 h 5753325"/>
              <a:gd name="connsiteX43" fmla="*/ 5557886 w 6459988"/>
              <a:gd name="connsiteY43" fmla="*/ 3329735 h 5753325"/>
              <a:gd name="connsiteX44" fmla="*/ 5471501 w 6459988"/>
              <a:gd name="connsiteY44" fmla="*/ 3462221 h 5753325"/>
              <a:gd name="connsiteX45" fmla="*/ 5465154 w 6459988"/>
              <a:gd name="connsiteY45" fmla="*/ 3541065 h 5753325"/>
              <a:gd name="connsiteX46" fmla="*/ 5437889 w 6459988"/>
              <a:gd name="connsiteY46" fmla="*/ 3559927 h 5753325"/>
              <a:gd name="connsiteX47" fmla="*/ 5432770 w 6459988"/>
              <a:gd name="connsiteY47" fmla="*/ 3562948 h 5753325"/>
              <a:gd name="connsiteX48" fmla="*/ 5406795 w 6459988"/>
              <a:gd name="connsiteY48" fmla="*/ 3578594 h 5753325"/>
              <a:gd name="connsiteX49" fmla="*/ 5381495 w 6459988"/>
              <a:gd name="connsiteY49" fmla="*/ 3599883 h 5753325"/>
              <a:gd name="connsiteX50" fmla="*/ 5363689 w 6459988"/>
              <a:gd name="connsiteY50" fmla="*/ 3633299 h 5753325"/>
              <a:gd name="connsiteX51" fmla="*/ 5291870 w 6459988"/>
              <a:gd name="connsiteY51" fmla="*/ 3799039 h 5753325"/>
              <a:gd name="connsiteX52" fmla="*/ 5241600 w 6459988"/>
              <a:gd name="connsiteY52" fmla="*/ 3894238 h 5753325"/>
              <a:gd name="connsiteX53" fmla="*/ 5211041 w 6459988"/>
              <a:gd name="connsiteY53" fmla="*/ 3924184 h 5753325"/>
              <a:gd name="connsiteX54" fmla="*/ 5176073 w 6459988"/>
              <a:gd name="connsiteY54" fmla="*/ 3970179 h 5753325"/>
              <a:gd name="connsiteX55" fmla="*/ 5172826 w 6459988"/>
              <a:gd name="connsiteY55" fmla="*/ 3991773 h 5753325"/>
              <a:gd name="connsiteX56" fmla="*/ 5157053 w 6459988"/>
              <a:gd name="connsiteY56" fmla="*/ 3997708 h 5753325"/>
              <a:gd name="connsiteX57" fmla="*/ 5127922 w 6459988"/>
              <a:gd name="connsiteY57" fmla="*/ 4022660 h 5753325"/>
              <a:gd name="connsiteX58" fmla="*/ 5020872 w 6459988"/>
              <a:gd name="connsiteY58" fmla="*/ 4075951 h 5753325"/>
              <a:gd name="connsiteX59" fmla="*/ 4991410 w 6459988"/>
              <a:gd name="connsiteY59" fmla="*/ 4087598 h 5753325"/>
              <a:gd name="connsiteX60" fmla="*/ 4930112 w 6459988"/>
              <a:gd name="connsiteY60" fmla="*/ 4138459 h 5753325"/>
              <a:gd name="connsiteX61" fmla="*/ 4834224 w 6459988"/>
              <a:gd name="connsiteY61" fmla="*/ 4231643 h 5753325"/>
              <a:gd name="connsiteX62" fmla="*/ 4812599 w 6459988"/>
              <a:gd name="connsiteY62" fmla="*/ 4249449 h 5753325"/>
              <a:gd name="connsiteX63" fmla="*/ 4789188 w 6459988"/>
              <a:gd name="connsiteY63" fmla="*/ 4256678 h 5753325"/>
              <a:gd name="connsiteX64" fmla="*/ 4779554 w 6459988"/>
              <a:gd name="connsiteY64" fmla="*/ 4251313 h 5753325"/>
              <a:gd name="connsiteX65" fmla="*/ 4766885 w 6459988"/>
              <a:gd name="connsiteY65" fmla="*/ 4259812 h 5753325"/>
              <a:gd name="connsiteX66" fmla="*/ 4762510 w 6459988"/>
              <a:gd name="connsiteY66" fmla="*/ 4260383 h 5753325"/>
              <a:gd name="connsiteX67" fmla="*/ 4738416 w 6459988"/>
              <a:gd name="connsiteY67" fmla="*/ 4265355 h 5753325"/>
              <a:gd name="connsiteX68" fmla="*/ 4712007 w 6459988"/>
              <a:gd name="connsiteY68" fmla="*/ 4317892 h 5753325"/>
              <a:gd name="connsiteX69" fmla="*/ 4658930 w 6459988"/>
              <a:gd name="connsiteY69" fmla="*/ 4348041 h 5753325"/>
              <a:gd name="connsiteX70" fmla="*/ 4443526 w 6459988"/>
              <a:gd name="connsiteY70" fmla="*/ 4507851 h 5753325"/>
              <a:gd name="connsiteX71" fmla="*/ 4289766 w 6459988"/>
              <a:gd name="connsiteY71" fmla="*/ 4711450 h 5753325"/>
              <a:gd name="connsiteX72" fmla="*/ 4150870 w 6459988"/>
              <a:gd name="connsiteY72" fmla="*/ 4818480 h 5753325"/>
              <a:gd name="connsiteX73" fmla="*/ 4006639 w 6459988"/>
              <a:gd name="connsiteY73" fmla="*/ 4933815 h 5753325"/>
              <a:gd name="connsiteX74" fmla="*/ 3298210 w 6459988"/>
              <a:gd name="connsiteY74" fmla="*/ 5070790 h 5753325"/>
              <a:gd name="connsiteX75" fmla="*/ 2947678 w 6459988"/>
              <a:gd name="connsiteY75" fmla="*/ 5117869 h 5753325"/>
              <a:gd name="connsiteX76" fmla="*/ 2822169 w 6459988"/>
              <a:gd name="connsiteY76" fmla="*/ 5129396 h 5753325"/>
              <a:gd name="connsiteX77" fmla="*/ 2538773 w 6459988"/>
              <a:gd name="connsiteY77" fmla="*/ 5313397 h 5753325"/>
              <a:gd name="connsiteX78" fmla="*/ 2014500 w 6459988"/>
              <a:gd name="connsiteY78" fmla="*/ 5519744 h 5753325"/>
              <a:gd name="connsiteX79" fmla="*/ 1934391 w 6459988"/>
              <a:gd name="connsiteY79" fmla="*/ 5591335 h 5753325"/>
              <a:gd name="connsiteX80" fmla="*/ 1892550 w 6459988"/>
              <a:gd name="connsiteY80" fmla="*/ 5649708 h 5753325"/>
              <a:gd name="connsiteX81" fmla="*/ 1854769 w 6459988"/>
              <a:gd name="connsiteY81" fmla="*/ 5647691 h 5753325"/>
              <a:gd name="connsiteX82" fmla="*/ 1809461 w 6459988"/>
              <a:gd name="connsiteY82" fmla="*/ 5648628 h 5753325"/>
              <a:gd name="connsiteX83" fmla="*/ 1745150 w 6459988"/>
              <a:gd name="connsiteY83" fmla="*/ 5693879 h 5753325"/>
              <a:gd name="connsiteX84" fmla="*/ 1713375 w 6459988"/>
              <a:gd name="connsiteY84" fmla="*/ 5684672 h 5753325"/>
              <a:gd name="connsiteX85" fmla="*/ 1707808 w 6459988"/>
              <a:gd name="connsiteY85" fmla="*/ 5682611 h 5753325"/>
              <a:gd name="connsiteX86" fmla="*/ 1679313 w 6459988"/>
              <a:gd name="connsiteY86" fmla="*/ 5672360 h 5753325"/>
              <a:gd name="connsiteX87" fmla="*/ 1646933 w 6459988"/>
              <a:gd name="connsiteY87" fmla="*/ 5666227 h 5753325"/>
              <a:gd name="connsiteX88" fmla="*/ 1610055 w 6459988"/>
              <a:gd name="connsiteY88" fmla="*/ 5673643 h 5753325"/>
              <a:gd name="connsiteX89" fmla="*/ 1437641 w 6459988"/>
              <a:gd name="connsiteY89" fmla="*/ 5723266 h 5753325"/>
              <a:gd name="connsiteX90" fmla="*/ 1332869 w 6459988"/>
              <a:gd name="connsiteY90" fmla="*/ 5744752 h 5753325"/>
              <a:gd name="connsiteX91" fmla="*/ 1290525 w 6459988"/>
              <a:gd name="connsiteY91" fmla="*/ 5740036 h 5753325"/>
              <a:gd name="connsiteX92" fmla="*/ 1233107 w 6459988"/>
              <a:gd name="connsiteY92" fmla="*/ 5742106 h 5753325"/>
              <a:gd name="connsiteX93" fmla="*/ 1214532 w 6459988"/>
              <a:gd name="connsiteY93" fmla="*/ 5753325 h 5753325"/>
              <a:gd name="connsiteX94" fmla="*/ 1199955 w 6459988"/>
              <a:gd name="connsiteY94" fmla="*/ 5744831 h 5753325"/>
              <a:gd name="connsiteX95" fmla="*/ 1162337 w 6459988"/>
              <a:gd name="connsiteY95" fmla="*/ 5738048 h 5753325"/>
              <a:gd name="connsiteX96" fmla="*/ 1053457 w 6459988"/>
              <a:gd name="connsiteY96" fmla="*/ 5688676 h 5753325"/>
              <a:gd name="connsiteX97" fmla="*/ 1025798 w 6459988"/>
              <a:gd name="connsiteY97" fmla="*/ 5673166 h 5753325"/>
              <a:gd name="connsiteX98" fmla="*/ 947900 w 6459988"/>
              <a:gd name="connsiteY98" fmla="*/ 5657848 h 5753325"/>
              <a:gd name="connsiteX99" fmla="*/ 815627 w 6459988"/>
              <a:gd name="connsiteY99" fmla="*/ 5642557 h 5753325"/>
              <a:gd name="connsiteX100" fmla="*/ 788251 w 6459988"/>
              <a:gd name="connsiteY100" fmla="*/ 5637065 h 5753325"/>
              <a:gd name="connsiteX101" fmla="*/ 767822 w 6459988"/>
              <a:gd name="connsiteY101" fmla="*/ 5623450 h 5753325"/>
              <a:gd name="connsiteX102" fmla="*/ 765791 w 6459988"/>
              <a:gd name="connsiteY102" fmla="*/ 5612539 h 5753325"/>
              <a:gd name="connsiteX103" fmla="*/ 751230 w 6459988"/>
              <a:gd name="connsiteY103" fmla="*/ 5608092 h 5753325"/>
              <a:gd name="connsiteX104" fmla="*/ 748008 w 6459988"/>
              <a:gd name="connsiteY104" fmla="*/ 5605052 h 5753325"/>
              <a:gd name="connsiteX105" fmla="*/ 728871 w 6459988"/>
              <a:gd name="connsiteY105" fmla="*/ 5589469 h 5753325"/>
              <a:gd name="connsiteX106" fmla="*/ 671898 w 6459988"/>
              <a:gd name="connsiteY106" fmla="*/ 5602363 h 5753325"/>
              <a:gd name="connsiteX107" fmla="*/ 615065 w 6459988"/>
              <a:gd name="connsiteY107" fmla="*/ 5580257 h 5753325"/>
              <a:gd name="connsiteX108" fmla="*/ 355785 w 6459988"/>
              <a:gd name="connsiteY108" fmla="*/ 5514383 h 5753325"/>
              <a:gd name="connsiteX109" fmla="*/ 102269 w 6459988"/>
              <a:gd name="connsiteY109" fmla="*/ 5524347 h 5753325"/>
              <a:gd name="connsiteX110" fmla="*/ 13160 w 6459988"/>
              <a:gd name="connsiteY110" fmla="*/ 5514159 h 5753325"/>
              <a:gd name="connsiteX111" fmla="*/ 0 w 6459988"/>
              <a:gd name="connsiteY111" fmla="*/ 5511735 h 5753325"/>
              <a:gd name="connsiteX112" fmla="*/ 0 w 6459988"/>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447445 w 6447632"/>
              <a:gd name="connsiteY10" fmla="*/ 780003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05877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09888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3456"/>
              <a:gd name="connsiteY0" fmla="*/ 0 h 5753325"/>
              <a:gd name="connsiteX1" fmla="*/ 6438980 w 6443456"/>
              <a:gd name="connsiteY1" fmla="*/ 0 h 5753325"/>
              <a:gd name="connsiteX2" fmla="*/ 6439047 w 6443456"/>
              <a:gd name="connsiteY2" fmla="*/ 147 h 5753325"/>
              <a:gd name="connsiteX3" fmla="*/ 6443456 w 6443456"/>
              <a:gd name="connsiteY3" fmla="*/ 130105 h 5753325"/>
              <a:gd name="connsiteX4" fmla="*/ 6422751 w 6443456"/>
              <a:gd name="connsiteY4" fmla="*/ 174163 h 5753325"/>
              <a:gd name="connsiteX5" fmla="*/ 6396598 w 6443456"/>
              <a:gd name="connsiteY5" fmla="*/ 274847 h 5753325"/>
              <a:gd name="connsiteX6" fmla="*/ 6337615 w 6443456"/>
              <a:gd name="connsiteY6" fmla="*/ 471794 h 5753325"/>
              <a:gd name="connsiteX7" fmla="*/ 6304423 w 6443456"/>
              <a:gd name="connsiteY7" fmla="*/ 582623 h 5753325"/>
              <a:gd name="connsiteX8" fmla="*/ 6303977 w 6443456"/>
              <a:gd name="connsiteY8" fmla="*/ 664291 h 5753325"/>
              <a:gd name="connsiteX9" fmla="*/ 6299372 w 6443456"/>
              <a:gd name="connsiteY9" fmla="*/ 697330 h 5753325"/>
              <a:gd name="connsiteX10" fmla="*/ 6309888 w 6443456"/>
              <a:gd name="connsiteY10" fmla="*/ 754001 h 5753325"/>
              <a:gd name="connsiteX11" fmla="*/ 6339879 w 6443456"/>
              <a:gd name="connsiteY11" fmla="*/ 811136 h 5753325"/>
              <a:gd name="connsiteX12" fmla="*/ 6330065 w 6443456"/>
              <a:gd name="connsiteY12" fmla="*/ 893399 h 5753325"/>
              <a:gd name="connsiteX13" fmla="*/ 6328618 w 6443456"/>
              <a:gd name="connsiteY13" fmla="*/ 1009766 h 5753325"/>
              <a:gd name="connsiteX14" fmla="*/ 6320797 w 6443456"/>
              <a:gd name="connsiteY14" fmla="*/ 1146964 h 5753325"/>
              <a:gd name="connsiteX15" fmla="*/ 6334400 w 6443456"/>
              <a:gd name="connsiteY15" fmla="*/ 1280757 h 5753325"/>
              <a:gd name="connsiteX16" fmla="*/ 6356023 w 6443456"/>
              <a:gd name="connsiteY16" fmla="*/ 1356227 h 5753325"/>
              <a:gd name="connsiteX17" fmla="*/ 6356157 w 6443456"/>
              <a:gd name="connsiteY17" fmla="*/ 1361967 h 5753325"/>
              <a:gd name="connsiteX18" fmla="*/ 6350613 w 6443456"/>
              <a:gd name="connsiteY18" fmla="*/ 1393569 h 5753325"/>
              <a:gd name="connsiteX19" fmla="*/ 6357062 w 6443456"/>
              <a:gd name="connsiteY19" fmla="*/ 1444071 h 5753325"/>
              <a:gd name="connsiteX20" fmla="*/ 6364832 w 6443456"/>
              <a:gd name="connsiteY20" fmla="*/ 1478763 h 5753325"/>
              <a:gd name="connsiteX21" fmla="*/ 6369745 w 6443456"/>
              <a:gd name="connsiteY21" fmla="*/ 1495680 h 5753325"/>
              <a:gd name="connsiteX22" fmla="*/ 6370898 w 6443456"/>
              <a:gd name="connsiteY22" fmla="*/ 1513331 h 5753325"/>
              <a:gd name="connsiteX23" fmla="*/ 6339773 w 6443456"/>
              <a:gd name="connsiteY23" fmla="*/ 1527414 h 5753325"/>
              <a:gd name="connsiteX24" fmla="*/ 6321854 w 6443456"/>
              <a:gd name="connsiteY24" fmla="*/ 1635366 h 5753325"/>
              <a:gd name="connsiteX25" fmla="*/ 6299489 w 6443456"/>
              <a:gd name="connsiteY25" fmla="*/ 1784860 h 5753325"/>
              <a:gd name="connsiteX26" fmla="*/ 6267878 w 6443456"/>
              <a:gd name="connsiteY26" fmla="*/ 1858572 h 5753325"/>
              <a:gd name="connsiteX27" fmla="*/ 6251146 w 6443456"/>
              <a:gd name="connsiteY27" fmla="*/ 1926167 h 5753325"/>
              <a:gd name="connsiteX28" fmla="*/ 6210686 w 6443456"/>
              <a:gd name="connsiteY28" fmla="*/ 2014834 h 5753325"/>
              <a:gd name="connsiteX29" fmla="*/ 6106652 w 6443456"/>
              <a:gd name="connsiteY29" fmla="*/ 2150572 h 5753325"/>
              <a:gd name="connsiteX30" fmla="*/ 6097813 w 6443456"/>
              <a:gd name="connsiteY30" fmla="*/ 2172208 h 5753325"/>
              <a:gd name="connsiteX31" fmla="*/ 6095990 w 6443456"/>
              <a:gd name="connsiteY31" fmla="*/ 2181185 h 5753325"/>
              <a:gd name="connsiteX32" fmla="*/ 6090126 w 6443456"/>
              <a:gd name="connsiteY32" fmla="*/ 2192533 h 5753325"/>
              <a:gd name="connsiteX33" fmla="*/ 6089503 w 6443456"/>
              <a:gd name="connsiteY33" fmla="*/ 2192543 h 5753325"/>
              <a:gd name="connsiteX34" fmla="*/ 6084946 w 6443456"/>
              <a:gd name="connsiteY34" fmla="*/ 2203694 h 5753325"/>
              <a:gd name="connsiteX35" fmla="*/ 5987861 w 6443456"/>
              <a:gd name="connsiteY35" fmla="*/ 2304868 h 5753325"/>
              <a:gd name="connsiteX36" fmla="*/ 5973439 w 6443456"/>
              <a:gd name="connsiteY36" fmla="*/ 2385635 h 5753325"/>
              <a:gd name="connsiteX37" fmla="*/ 5916727 w 6443456"/>
              <a:gd name="connsiteY37" fmla="*/ 2458777 h 5753325"/>
              <a:gd name="connsiteX38" fmla="*/ 5856524 w 6443456"/>
              <a:gd name="connsiteY38" fmla="*/ 2583281 h 5753325"/>
              <a:gd name="connsiteX39" fmla="*/ 5838091 w 6443456"/>
              <a:gd name="connsiteY39" fmla="*/ 2753474 h 5753325"/>
              <a:gd name="connsiteX40" fmla="*/ 5744296 w 6443456"/>
              <a:gd name="connsiteY40" fmla="*/ 2893276 h 5753325"/>
              <a:gd name="connsiteX41" fmla="*/ 5682522 w 6443456"/>
              <a:gd name="connsiteY41" fmla="*/ 3044368 h 5753325"/>
              <a:gd name="connsiteX42" fmla="*/ 5557886 w 6443456"/>
              <a:gd name="connsiteY42" fmla="*/ 3304853 h 5753325"/>
              <a:gd name="connsiteX43" fmla="*/ 5483942 w 6443456"/>
              <a:gd name="connsiteY43" fmla="*/ 3416604 h 5753325"/>
              <a:gd name="connsiteX44" fmla="*/ 5461007 w 6443456"/>
              <a:gd name="connsiteY44" fmla="*/ 3503742 h 5753325"/>
              <a:gd name="connsiteX45" fmla="*/ 5437889 w 6443456"/>
              <a:gd name="connsiteY45" fmla="*/ 3559927 h 5753325"/>
              <a:gd name="connsiteX46" fmla="*/ 5432770 w 6443456"/>
              <a:gd name="connsiteY46" fmla="*/ 3562948 h 5753325"/>
              <a:gd name="connsiteX47" fmla="*/ 5406795 w 6443456"/>
              <a:gd name="connsiteY47" fmla="*/ 3578594 h 5753325"/>
              <a:gd name="connsiteX48" fmla="*/ 5381495 w 6443456"/>
              <a:gd name="connsiteY48" fmla="*/ 3599883 h 5753325"/>
              <a:gd name="connsiteX49" fmla="*/ 5363689 w 6443456"/>
              <a:gd name="connsiteY49" fmla="*/ 3633299 h 5753325"/>
              <a:gd name="connsiteX50" fmla="*/ 5291870 w 6443456"/>
              <a:gd name="connsiteY50" fmla="*/ 3799039 h 5753325"/>
              <a:gd name="connsiteX51" fmla="*/ 5241600 w 6443456"/>
              <a:gd name="connsiteY51" fmla="*/ 3894238 h 5753325"/>
              <a:gd name="connsiteX52" fmla="*/ 5211041 w 6443456"/>
              <a:gd name="connsiteY52" fmla="*/ 3924184 h 5753325"/>
              <a:gd name="connsiteX53" fmla="*/ 5176073 w 6443456"/>
              <a:gd name="connsiteY53" fmla="*/ 3970179 h 5753325"/>
              <a:gd name="connsiteX54" fmla="*/ 5172826 w 6443456"/>
              <a:gd name="connsiteY54" fmla="*/ 3991773 h 5753325"/>
              <a:gd name="connsiteX55" fmla="*/ 5157053 w 6443456"/>
              <a:gd name="connsiteY55" fmla="*/ 3997708 h 5753325"/>
              <a:gd name="connsiteX56" fmla="*/ 5127922 w 6443456"/>
              <a:gd name="connsiteY56" fmla="*/ 4022660 h 5753325"/>
              <a:gd name="connsiteX57" fmla="*/ 5020872 w 6443456"/>
              <a:gd name="connsiteY57" fmla="*/ 4075951 h 5753325"/>
              <a:gd name="connsiteX58" fmla="*/ 4991410 w 6443456"/>
              <a:gd name="connsiteY58" fmla="*/ 4087598 h 5753325"/>
              <a:gd name="connsiteX59" fmla="*/ 4930112 w 6443456"/>
              <a:gd name="connsiteY59" fmla="*/ 4138459 h 5753325"/>
              <a:gd name="connsiteX60" fmla="*/ 4834224 w 6443456"/>
              <a:gd name="connsiteY60" fmla="*/ 4231643 h 5753325"/>
              <a:gd name="connsiteX61" fmla="*/ 4812599 w 6443456"/>
              <a:gd name="connsiteY61" fmla="*/ 4249449 h 5753325"/>
              <a:gd name="connsiteX62" fmla="*/ 4789188 w 6443456"/>
              <a:gd name="connsiteY62" fmla="*/ 4256678 h 5753325"/>
              <a:gd name="connsiteX63" fmla="*/ 4779554 w 6443456"/>
              <a:gd name="connsiteY63" fmla="*/ 4251313 h 5753325"/>
              <a:gd name="connsiteX64" fmla="*/ 4766885 w 6443456"/>
              <a:gd name="connsiteY64" fmla="*/ 4259812 h 5753325"/>
              <a:gd name="connsiteX65" fmla="*/ 4762510 w 6443456"/>
              <a:gd name="connsiteY65" fmla="*/ 4260383 h 5753325"/>
              <a:gd name="connsiteX66" fmla="*/ 4738416 w 6443456"/>
              <a:gd name="connsiteY66" fmla="*/ 4265355 h 5753325"/>
              <a:gd name="connsiteX67" fmla="*/ 4712007 w 6443456"/>
              <a:gd name="connsiteY67" fmla="*/ 4317892 h 5753325"/>
              <a:gd name="connsiteX68" fmla="*/ 4658930 w 6443456"/>
              <a:gd name="connsiteY68" fmla="*/ 4348041 h 5753325"/>
              <a:gd name="connsiteX69" fmla="*/ 4443526 w 6443456"/>
              <a:gd name="connsiteY69" fmla="*/ 4507851 h 5753325"/>
              <a:gd name="connsiteX70" fmla="*/ 4289766 w 6443456"/>
              <a:gd name="connsiteY70" fmla="*/ 4711450 h 5753325"/>
              <a:gd name="connsiteX71" fmla="*/ 4150870 w 6443456"/>
              <a:gd name="connsiteY71" fmla="*/ 4818480 h 5753325"/>
              <a:gd name="connsiteX72" fmla="*/ 4006639 w 6443456"/>
              <a:gd name="connsiteY72" fmla="*/ 4933815 h 5753325"/>
              <a:gd name="connsiteX73" fmla="*/ 3298210 w 6443456"/>
              <a:gd name="connsiteY73" fmla="*/ 5070790 h 5753325"/>
              <a:gd name="connsiteX74" fmla="*/ 2947678 w 6443456"/>
              <a:gd name="connsiteY74" fmla="*/ 5117869 h 5753325"/>
              <a:gd name="connsiteX75" fmla="*/ 2822169 w 6443456"/>
              <a:gd name="connsiteY75" fmla="*/ 5129396 h 5753325"/>
              <a:gd name="connsiteX76" fmla="*/ 2538773 w 6443456"/>
              <a:gd name="connsiteY76" fmla="*/ 5313397 h 5753325"/>
              <a:gd name="connsiteX77" fmla="*/ 2014500 w 6443456"/>
              <a:gd name="connsiteY77" fmla="*/ 5519744 h 5753325"/>
              <a:gd name="connsiteX78" fmla="*/ 1934391 w 6443456"/>
              <a:gd name="connsiteY78" fmla="*/ 5591335 h 5753325"/>
              <a:gd name="connsiteX79" fmla="*/ 1892550 w 6443456"/>
              <a:gd name="connsiteY79" fmla="*/ 5649708 h 5753325"/>
              <a:gd name="connsiteX80" fmla="*/ 1854769 w 6443456"/>
              <a:gd name="connsiteY80" fmla="*/ 5647691 h 5753325"/>
              <a:gd name="connsiteX81" fmla="*/ 1809461 w 6443456"/>
              <a:gd name="connsiteY81" fmla="*/ 5648628 h 5753325"/>
              <a:gd name="connsiteX82" fmla="*/ 1745150 w 6443456"/>
              <a:gd name="connsiteY82" fmla="*/ 5693879 h 5753325"/>
              <a:gd name="connsiteX83" fmla="*/ 1713375 w 6443456"/>
              <a:gd name="connsiteY83" fmla="*/ 5684672 h 5753325"/>
              <a:gd name="connsiteX84" fmla="*/ 1707808 w 6443456"/>
              <a:gd name="connsiteY84" fmla="*/ 5682611 h 5753325"/>
              <a:gd name="connsiteX85" fmla="*/ 1679313 w 6443456"/>
              <a:gd name="connsiteY85" fmla="*/ 5672360 h 5753325"/>
              <a:gd name="connsiteX86" fmla="*/ 1646933 w 6443456"/>
              <a:gd name="connsiteY86" fmla="*/ 5666227 h 5753325"/>
              <a:gd name="connsiteX87" fmla="*/ 1610055 w 6443456"/>
              <a:gd name="connsiteY87" fmla="*/ 5673643 h 5753325"/>
              <a:gd name="connsiteX88" fmla="*/ 1437641 w 6443456"/>
              <a:gd name="connsiteY88" fmla="*/ 5723266 h 5753325"/>
              <a:gd name="connsiteX89" fmla="*/ 1332869 w 6443456"/>
              <a:gd name="connsiteY89" fmla="*/ 5744752 h 5753325"/>
              <a:gd name="connsiteX90" fmla="*/ 1290525 w 6443456"/>
              <a:gd name="connsiteY90" fmla="*/ 5740036 h 5753325"/>
              <a:gd name="connsiteX91" fmla="*/ 1233107 w 6443456"/>
              <a:gd name="connsiteY91" fmla="*/ 5742106 h 5753325"/>
              <a:gd name="connsiteX92" fmla="*/ 1214532 w 6443456"/>
              <a:gd name="connsiteY92" fmla="*/ 5753325 h 5753325"/>
              <a:gd name="connsiteX93" fmla="*/ 1199955 w 6443456"/>
              <a:gd name="connsiteY93" fmla="*/ 5744831 h 5753325"/>
              <a:gd name="connsiteX94" fmla="*/ 1162337 w 6443456"/>
              <a:gd name="connsiteY94" fmla="*/ 5738048 h 5753325"/>
              <a:gd name="connsiteX95" fmla="*/ 1053457 w 6443456"/>
              <a:gd name="connsiteY95" fmla="*/ 5688676 h 5753325"/>
              <a:gd name="connsiteX96" fmla="*/ 1025798 w 6443456"/>
              <a:gd name="connsiteY96" fmla="*/ 5673166 h 5753325"/>
              <a:gd name="connsiteX97" fmla="*/ 947900 w 6443456"/>
              <a:gd name="connsiteY97" fmla="*/ 5657848 h 5753325"/>
              <a:gd name="connsiteX98" fmla="*/ 815627 w 6443456"/>
              <a:gd name="connsiteY98" fmla="*/ 5642557 h 5753325"/>
              <a:gd name="connsiteX99" fmla="*/ 788251 w 6443456"/>
              <a:gd name="connsiteY99" fmla="*/ 5637065 h 5753325"/>
              <a:gd name="connsiteX100" fmla="*/ 767822 w 6443456"/>
              <a:gd name="connsiteY100" fmla="*/ 5623450 h 5753325"/>
              <a:gd name="connsiteX101" fmla="*/ 765791 w 6443456"/>
              <a:gd name="connsiteY101" fmla="*/ 5612539 h 5753325"/>
              <a:gd name="connsiteX102" fmla="*/ 751230 w 6443456"/>
              <a:gd name="connsiteY102" fmla="*/ 5608092 h 5753325"/>
              <a:gd name="connsiteX103" fmla="*/ 748008 w 6443456"/>
              <a:gd name="connsiteY103" fmla="*/ 5605052 h 5753325"/>
              <a:gd name="connsiteX104" fmla="*/ 728871 w 6443456"/>
              <a:gd name="connsiteY104" fmla="*/ 5589469 h 5753325"/>
              <a:gd name="connsiteX105" fmla="*/ 671898 w 6443456"/>
              <a:gd name="connsiteY105" fmla="*/ 5602363 h 5753325"/>
              <a:gd name="connsiteX106" fmla="*/ 615065 w 6443456"/>
              <a:gd name="connsiteY106" fmla="*/ 5580257 h 5753325"/>
              <a:gd name="connsiteX107" fmla="*/ 355785 w 6443456"/>
              <a:gd name="connsiteY107" fmla="*/ 5514383 h 5753325"/>
              <a:gd name="connsiteX108" fmla="*/ 102269 w 6443456"/>
              <a:gd name="connsiteY108" fmla="*/ 5524347 h 5753325"/>
              <a:gd name="connsiteX109" fmla="*/ 13160 w 6443456"/>
              <a:gd name="connsiteY109" fmla="*/ 5514159 h 5753325"/>
              <a:gd name="connsiteX110" fmla="*/ 0 w 6443456"/>
              <a:gd name="connsiteY110" fmla="*/ 5511735 h 5753325"/>
              <a:gd name="connsiteX111" fmla="*/ 0 w 6443456"/>
              <a:gd name="connsiteY111" fmla="*/ 0 h 575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443456" h="5753325">
                <a:moveTo>
                  <a:pt x="0" y="0"/>
                </a:moveTo>
                <a:lnTo>
                  <a:pt x="6438980" y="0"/>
                </a:lnTo>
                <a:cubicBezTo>
                  <a:pt x="6439002" y="49"/>
                  <a:pt x="6439025" y="98"/>
                  <a:pt x="6439047" y="147"/>
                </a:cubicBezTo>
                <a:lnTo>
                  <a:pt x="6443456" y="130105"/>
                </a:lnTo>
                <a:cubicBezTo>
                  <a:pt x="6430828" y="154008"/>
                  <a:pt x="6411458" y="168030"/>
                  <a:pt x="6422751" y="174163"/>
                </a:cubicBezTo>
                <a:cubicBezTo>
                  <a:pt x="6418487" y="214830"/>
                  <a:pt x="6390727" y="235497"/>
                  <a:pt x="6396598" y="274847"/>
                </a:cubicBezTo>
                <a:cubicBezTo>
                  <a:pt x="6403386" y="335822"/>
                  <a:pt x="6333127" y="414969"/>
                  <a:pt x="6337615" y="471794"/>
                </a:cubicBezTo>
                <a:cubicBezTo>
                  <a:pt x="6324407" y="534783"/>
                  <a:pt x="6296331" y="556933"/>
                  <a:pt x="6304423" y="582623"/>
                </a:cubicBezTo>
                <a:cubicBezTo>
                  <a:pt x="6293676" y="611941"/>
                  <a:pt x="6296956" y="631352"/>
                  <a:pt x="6303977" y="664291"/>
                </a:cubicBezTo>
                <a:cubicBezTo>
                  <a:pt x="6302444" y="677879"/>
                  <a:pt x="6301462" y="685268"/>
                  <a:pt x="6299372" y="697330"/>
                </a:cubicBezTo>
                <a:cubicBezTo>
                  <a:pt x="6314387" y="714913"/>
                  <a:pt x="6313827" y="721408"/>
                  <a:pt x="6309888" y="754001"/>
                </a:cubicBezTo>
                <a:cubicBezTo>
                  <a:pt x="6306930" y="769492"/>
                  <a:pt x="6343751" y="814234"/>
                  <a:pt x="6339879" y="811136"/>
                </a:cubicBezTo>
                <a:lnTo>
                  <a:pt x="6330065" y="893399"/>
                </a:lnTo>
                <a:cubicBezTo>
                  <a:pt x="6341065" y="929331"/>
                  <a:pt x="6340586" y="969703"/>
                  <a:pt x="6328618" y="1009766"/>
                </a:cubicBezTo>
                <a:cubicBezTo>
                  <a:pt x="6286987" y="1110847"/>
                  <a:pt x="6336677" y="1067927"/>
                  <a:pt x="6320797" y="1146964"/>
                </a:cubicBezTo>
                <a:cubicBezTo>
                  <a:pt x="6308238" y="1199586"/>
                  <a:pt x="6355190" y="1221191"/>
                  <a:pt x="6334400" y="1280757"/>
                </a:cubicBezTo>
                <a:lnTo>
                  <a:pt x="6356023" y="1356227"/>
                </a:lnTo>
                <a:cubicBezTo>
                  <a:pt x="6356068" y="1358140"/>
                  <a:pt x="6356112" y="1360054"/>
                  <a:pt x="6356157" y="1361967"/>
                </a:cubicBezTo>
                <a:cubicBezTo>
                  <a:pt x="6355533" y="1373512"/>
                  <a:pt x="6353847" y="1384370"/>
                  <a:pt x="6350613" y="1393569"/>
                </a:cubicBezTo>
                <a:cubicBezTo>
                  <a:pt x="6364468" y="1383914"/>
                  <a:pt x="6345614" y="1435855"/>
                  <a:pt x="6357062" y="1444071"/>
                </a:cubicBezTo>
                <a:cubicBezTo>
                  <a:pt x="6366618" y="1448518"/>
                  <a:pt x="6363125" y="1465312"/>
                  <a:pt x="6364832" y="1478763"/>
                </a:cubicBezTo>
                <a:cubicBezTo>
                  <a:pt x="6367033" y="1481449"/>
                  <a:pt x="6368644" y="1487606"/>
                  <a:pt x="6369745" y="1495680"/>
                </a:cubicBezTo>
                <a:cubicBezTo>
                  <a:pt x="6370129" y="1501564"/>
                  <a:pt x="6370514" y="1507447"/>
                  <a:pt x="6370898" y="1513331"/>
                </a:cubicBezTo>
                <a:lnTo>
                  <a:pt x="6339773" y="1527414"/>
                </a:lnTo>
                <a:cubicBezTo>
                  <a:pt x="6334226" y="1566662"/>
                  <a:pt x="6321052" y="1604564"/>
                  <a:pt x="6321854" y="1635366"/>
                </a:cubicBezTo>
                <a:cubicBezTo>
                  <a:pt x="6320655" y="1701187"/>
                  <a:pt x="6292278" y="1721205"/>
                  <a:pt x="6299489" y="1784860"/>
                </a:cubicBezTo>
                <a:cubicBezTo>
                  <a:pt x="6294212" y="1831400"/>
                  <a:pt x="6277478" y="1829559"/>
                  <a:pt x="6267878" y="1858572"/>
                </a:cubicBezTo>
                <a:lnTo>
                  <a:pt x="6251146" y="1926167"/>
                </a:lnTo>
                <a:lnTo>
                  <a:pt x="6210686" y="2014834"/>
                </a:lnTo>
                <a:lnTo>
                  <a:pt x="6106652" y="2150572"/>
                </a:lnTo>
                <a:lnTo>
                  <a:pt x="6097813" y="2172208"/>
                </a:lnTo>
                <a:lnTo>
                  <a:pt x="6095990" y="2181185"/>
                </a:lnTo>
                <a:cubicBezTo>
                  <a:pt x="6094176" y="2187056"/>
                  <a:pt x="6092249" y="2190556"/>
                  <a:pt x="6090126" y="2192533"/>
                </a:cubicBezTo>
                <a:lnTo>
                  <a:pt x="6089503" y="2192543"/>
                </a:lnTo>
                <a:lnTo>
                  <a:pt x="6084946" y="2203694"/>
                </a:lnTo>
                <a:cubicBezTo>
                  <a:pt x="6068006" y="2222414"/>
                  <a:pt x="6006445" y="2274546"/>
                  <a:pt x="5987861" y="2304868"/>
                </a:cubicBezTo>
                <a:lnTo>
                  <a:pt x="5973439" y="2385635"/>
                </a:lnTo>
                <a:lnTo>
                  <a:pt x="5916727" y="2458777"/>
                </a:lnTo>
                <a:cubicBezTo>
                  <a:pt x="5897241" y="2491718"/>
                  <a:pt x="5869630" y="2534165"/>
                  <a:pt x="5856524" y="2583281"/>
                </a:cubicBezTo>
                <a:cubicBezTo>
                  <a:pt x="5857506" y="2592319"/>
                  <a:pt x="5833326" y="2744711"/>
                  <a:pt x="5838091" y="2753474"/>
                </a:cubicBezTo>
                <a:cubicBezTo>
                  <a:pt x="5785248" y="2871502"/>
                  <a:pt x="5778642" y="2803565"/>
                  <a:pt x="5744296" y="2893276"/>
                </a:cubicBezTo>
                <a:cubicBezTo>
                  <a:pt x="5695297" y="2988328"/>
                  <a:pt x="5724634" y="2958553"/>
                  <a:pt x="5682522" y="3044368"/>
                </a:cubicBezTo>
                <a:cubicBezTo>
                  <a:pt x="5632185" y="3125072"/>
                  <a:pt x="5597317" y="3217236"/>
                  <a:pt x="5557886" y="3304853"/>
                </a:cubicBezTo>
                <a:cubicBezTo>
                  <a:pt x="5482395" y="3325072"/>
                  <a:pt x="5519234" y="3371478"/>
                  <a:pt x="5483942" y="3416604"/>
                </a:cubicBezTo>
                <a:cubicBezTo>
                  <a:pt x="5462927" y="3437263"/>
                  <a:pt x="5484515" y="3475608"/>
                  <a:pt x="5461007" y="3503742"/>
                </a:cubicBezTo>
                <a:cubicBezTo>
                  <a:pt x="5452964" y="3510933"/>
                  <a:pt x="5447709" y="3554203"/>
                  <a:pt x="5437889" y="3559927"/>
                </a:cubicBezTo>
                <a:lnTo>
                  <a:pt x="5432770" y="3562948"/>
                </a:lnTo>
                <a:lnTo>
                  <a:pt x="5406795" y="3578594"/>
                </a:lnTo>
                <a:lnTo>
                  <a:pt x="5381495" y="3599883"/>
                </a:lnTo>
                <a:cubicBezTo>
                  <a:pt x="5373777" y="3608845"/>
                  <a:pt x="5367528" y="3619642"/>
                  <a:pt x="5363689" y="3633299"/>
                </a:cubicBezTo>
                <a:cubicBezTo>
                  <a:pt x="5370837" y="3689178"/>
                  <a:pt x="5280250" y="3728687"/>
                  <a:pt x="5291870" y="3799039"/>
                </a:cubicBezTo>
                <a:cubicBezTo>
                  <a:pt x="5291660" y="3823262"/>
                  <a:pt x="5263601" y="3888134"/>
                  <a:pt x="5241600" y="3894238"/>
                </a:cubicBezTo>
                <a:cubicBezTo>
                  <a:pt x="5232312" y="3906493"/>
                  <a:pt x="5231731" y="3924583"/>
                  <a:pt x="5211041" y="3924184"/>
                </a:cubicBezTo>
                <a:cubicBezTo>
                  <a:pt x="5184976" y="3926521"/>
                  <a:pt x="5198956" y="3986438"/>
                  <a:pt x="5176073" y="3970179"/>
                </a:cubicBezTo>
                <a:lnTo>
                  <a:pt x="5172826" y="3991773"/>
                </a:lnTo>
                <a:lnTo>
                  <a:pt x="5157053" y="3997708"/>
                </a:lnTo>
                <a:cubicBezTo>
                  <a:pt x="5140589" y="4003541"/>
                  <a:pt x="5128715" y="4008828"/>
                  <a:pt x="5127922" y="4022660"/>
                </a:cubicBezTo>
                <a:cubicBezTo>
                  <a:pt x="5105225" y="4035701"/>
                  <a:pt x="5043623" y="4065128"/>
                  <a:pt x="5020872" y="4075951"/>
                </a:cubicBezTo>
                <a:cubicBezTo>
                  <a:pt x="5006705" y="4069570"/>
                  <a:pt x="5001251" y="4081880"/>
                  <a:pt x="4991410" y="4087598"/>
                </a:cubicBezTo>
                <a:cubicBezTo>
                  <a:pt x="4974522" y="4085320"/>
                  <a:pt x="4937025" y="4121806"/>
                  <a:pt x="4930112" y="4138459"/>
                </a:cubicBezTo>
                <a:cubicBezTo>
                  <a:pt x="4918473" y="4190437"/>
                  <a:pt x="4844909" y="4190974"/>
                  <a:pt x="4834224" y="4231643"/>
                </a:cubicBezTo>
                <a:cubicBezTo>
                  <a:pt x="4827758" y="4239937"/>
                  <a:pt x="4820427" y="4245543"/>
                  <a:pt x="4812599" y="4249449"/>
                </a:cubicBezTo>
                <a:lnTo>
                  <a:pt x="4789188" y="4256678"/>
                </a:lnTo>
                <a:lnTo>
                  <a:pt x="4779554" y="4251313"/>
                </a:lnTo>
                <a:lnTo>
                  <a:pt x="4766885" y="4259812"/>
                </a:lnTo>
                <a:lnTo>
                  <a:pt x="4762510" y="4260383"/>
                </a:lnTo>
                <a:cubicBezTo>
                  <a:pt x="4754131" y="4261437"/>
                  <a:pt x="4745977" y="4262766"/>
                  <a:pt x="4738416" y="4265355"/>
                </a:cubicBezTo>
                <a:cubicBezTo>
                  <a:pt x="4764694" y="4302719"/>
                  <a:pt x="4678447" y="4293536"/>
                  <a:pt x="4712007" y="4317892"/>
                </a:cubicBezTo>
                <a:cubicBezTo>
                  <a:pt x="4675039" y="4338619"/>
                  <a:pt x="4716682" y="4356361"/>
                  <a:pt x="4658930" y="4348041"/>
                </a:cubicBezTo>
                <a:cubicBezTo>
                  <a:pt x="4614182" y="4379702"/>
                  <a:pt x="4505053" y="4447283"/>
                  <a:pt x="4443526" y="4507851"/>
                </a:cubicBezTo>
                <a:cubicBezTo>
                  <a:pt x="4410144" y="4540439"/>
                  <a:pt x="4338540" y="4659677"/>
                  <a:pt x="4289766" y="4711450"/>
                </a:cubicBezTo>
                <a:cubicBezTo>
                  <a:pt x="4238344" y="4747694"/>
                  <a:pt x="4215457" y="4807131"/>
                  <a:pt x="4150870" y="4818480"/>
                </a:cubicBezTo>
                <a:cubicBezTo>
                  <a:pt x="4103683" y="4855538"/>
                  <a:pt x="4148748" y="4891762"/>
                  <a:pt x="4006639" y="4933815"/>
                </a:cubicBezTo>
                <a:cubicBezTo>
                  <a:pt x="3736045" y="4990755"/>
                  <a:pt x="3474704" y="5040115"/>
                  <a:pt x="3298210" y="5070790"/>
                </a:cubicBezTo>
                <a:cubicBezTo>
                  <a:pt x="3121717" y="5101466"/>
                  <a:pt x="3041810" y="5115566"/>
                  <a:pt x="2947678" y="5117869"/>
                </a:cubicBezTo>
                <a:cubicBezTo>
                  <a:pt x="2853544" y="5120174"/>
                  <a:pt x="2858560" y="5135060"/>
                  <a:pt x="2822169" y="5129396"/>
                </a:cubicBezTo>
                <a:lnTo>
                  <a:pt x="2538773" y="5313397"/>
                </a:lnTo>
                <a:cubicBezTo>
                  <a:pt x="2405817" y="5334661"/>
                  <a:pt x="2144167" y="5431620"/>
                  <a:pt x="2014500" y="5519744"/>
                </a:cubicBezTo>
                <a:cubicBezTo>
                  <a:pt x="1982084" y="5541774"/>
                  <a:pt x="1956346" y="5565847"/>
                  <a:pt x="1934391" y="5591335"/>
                </a:cubicBezTo>
                <a:lnTo>
                  <a:pt x="1892550" y="5649708"/>
                </a:lnTo>
                <a:lnTo>
                  <a:pt x="1854769" y="5647691"/>
                </a:lnTo>
                <a:cubicBezTo>
                  <a:pt x="1838936" y="5647705"/>
                  <a:pt x="1823701" y="5648312"/>
                  <a:pt x="1809461" y="5648628"/>
                </a:cubicBezTo>
                <a:cubicBezTo>
                  <a:pt x="1834147" y="5698228"/>
                  <a:pt x="1737274" y="5633540"/>
                  <a:pt x="1745150" y="5693879"/>
                </a:cubicBezTo>
                <a:cubicBezTo>
                  <a:pt x="1734532" y="5692199"/>
                  <a:pt x="1724002" y="5688669"/>
                  <a:pt x="1713375" y="5684672"/>
                </a:cubicBezTo>
                <a:lnTo>
                  <a:pt x="1707808" y="5682611"/>
                </a:lnTo>
                <a:lnTo>
                  <a:pt x="1679313" y="5672360"/>
                </a:lnTo>
                <a:lnTo>
                  <a:pt x="1646933" y="5666227"/>
                </a:lnTo>
                <a:cubicBezTo>
                  <a:pt x="1635170" y="5665926"/>
                  <a:pt x="1622939" y="5667937"/>
                  <a:pt x="1610055" y="5673643"/>
                </a:cubicBezTo>
                <a:cubicBezTo>
                  <a:pt x="1571890" y="5714775"/>
                  <a:pt x="1484024" y="5669440"/>
                  <a:pt x="1437641" y="5723266"/>
                </a:cubicBezTo>
                <a:cubicBezTo>
                  <a:pt x="1418992" y="5738521"/>
                  <a:pt x="1351540" y="5757985"/>
                  <a:pt x="1332869" y="5744752"/>
                </a:cubicBezTo>
                <a:cubicBezTo>
                  <a:pt x="1317589" y="5745326"/>
                  <a:pt x="1303391" y="5756388"/>
                  <a:pt x="1290525" y="5740036"/>
                </a:cubicBezTo>
                <a:cubicBezTo>
                  <a:pt x="1272146" y="5721242"/>
                  <a:pt x="1235243" y="5770261"/>
                  <a:pt x="1233107" y="5742106"/>
                </a:cubicBezTo>
                <a:lnTo>
                  <a:pt x="1214532" y="5753325"/>
                </a:lnTo>
                <a:lnTo>
                  <a:pt x="1199955" y="5744831"/>
                </a:lnTo>
                <a:cubicBezTo>
                  <a:pt x="1185016" y="5735734"/>
                  <a:pt x="1173414" y="5729861"/>
                  <a:pt x="1162337" y="5738048"/>
                </a:cubicBezTo>
                <a:cubicBezTo>
                  <a:pt x="1137920" y="5728689"/>
                  <a:pt x="1076212" y="5699490"/>
                  <a:pt x="1053457" y="5688676"/>
                </a:cubicBezTo>
                <a:cubicBezTo>
                  <a:pt x="1049315" y="5673592"/>
                  <a:pt x="1036434" y="5677184"/>
                  <a:pt x="1025798" y="5673166"/>
                </a:cubicBezTo>
                <a:cubicBezTo>
                  <a:pt x="1016787" y="5658576"/>
                  <a:pt x="965030" y="5652626"/>
                  <a:pt x="947900" y="5657848"/>
                </a:cubicBezTo>
                <a:cubicBezTo>
                  <a:pt x="900757" y="5681878"/>
                  <a:pt x="853518" y="5624981"/>
                  <a:pt x="815627" y="5642557"/>
                </a:cubicBezTo>
                <a:cubicBezTo>
                  <a:pt x="805172" y="5642805"/>
                  <a:pt x="796221" y="5640669"/>
                  <a:pt x="788251" y="5637065"/>
                </a:cubicBezTo>
                <a:lnTo>
                  <a:pt x="767822" y="5623450"/>
                </a:lnTo>
                <a:lnTo>
                  <a:pt x="765791" y="5612539"/>
                </a:lnTo>
                <a:lnTo>
                  <a:pt x="751230" y="5608092"/>
                </a:lnTo>
                <a:lnTo>
                  <a:pt x="748008" y="5605052"/>
                </a:lnTo>
                <a:cubicBezTo>
                  <a:pt x="741868" y="5599203"/>
                  <a:pt x="735661" y="5593704"/>
                  <a:pt x="728871" y="5589469"/>
                </a:cubicBezTo>
                <a:cubicBezTo>
                  <a:pt x="717035" y="5633700"/>
                  <a:pt x="669153" y="5560747"/>
                  <a:pt x="671898" y="5602363"/>
                </a:cubicBezTo>
                <a:cubicBezTo>
                  <a:pt x="632522" y="5586794"/>
                  <a:pt x="645467" y="5630489"/>
                  <a:pt x="615065" y="5580257"/>
                </a:cubicBezTo>
                <a:cubicBezTo>
                  <a:pt x="562379" y="5565593"/>
                  <a:pt x="441250" y="5523701"/>
                  <a:pt x="355785" y="5514383"/>
                </a:cubicBezTo>
                <a:cubicBezTo>
                  <a:pt x="309622" y="5509152"/>
                  <a:pt x="172894" y="5529342"/>
                  <a:pt x="102269" y="5524347"/>
                </a:cubicBezTo>
                <a:cubicBezTo>
                  <a:pt x="72050" y="5515878"/>
                  <a:pt x="41939" y="5516649"/>
                  <a:pt x="13160" y="5514159"/>
                </a:cubicBezTo>
                <a:lnTo>
                  <a:pt x="0" y="551173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C3AC62-74FD-5630-3B0D-BB65649CDA29}"/>
              </a:ext>
            </a:extLst>
          </p:cNvPr>
          <p:cNvSpPr>
            <a:spLocks noGrp="1"/>
          </p:cNvSpPr>
          <p:nvPr>
            <p:ph type="title"/>
          </p:nvPr>
        </p:nvSpPr>
        <p:spPr>
          <a:xfrm>
            <a:off x="838199" y="1068891"/>
            <a:ext cx="4259731" cy="1985085"/>
          </a:xfrm>
        </p:spPr>
        <p:txBody>
          <a:bodyPr anchor="b">
            <a:normAutofit/>
          </a:bodyPr>
          <a:lstStyle/>
          <a:p>
            <a:pPr algn="ctr"/>
            <a:r>
              <a:rPr lang="en-US" sz="3400" b="0" i="0" u="none" strike="noStrike">
                <a:effectLst/>
                <a:latin typeface="Söhne"/>
              </a:rPr>
              <a:t>"Decomposing Liquor Sales Data: Trend, Seasonality, and Residuals"</a:t>
            </a:r>
            <a:endParaRPr lang="en-US" sz="3400"/>
          </a:p>
        </p:txBody>
      </p:sp>
      <p:sp>
        <p:nvSpPr>
          <p:cNvPr id="90" name="Freeform: Shape 89">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664" y="3440576"/>
            <a:ext cx="4114800" cy="267505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A graph of liquor sales&#10;&#10;Description automatically generated">
            <a:extLst>
              <a:ext uri="{FF2B5EF4-FFF2-40B4-BE49-F238E27FC236}">
                <a16:creationId xmlns:a16="http://schemas.microsoft.com/office/drawing/2014/main" id="{AFFCFCD2-299D-1019-D2E1-BED96313B5BC}"/>
              </a:ext>
            </a:extLst>
          </p:cNvPr>
          <p:cNvPicPr>
            <a:picLocks noChangeAspect="1"/>
          </p:cNvPicPr>
          <p:nvPr/>
        </p:nvPicPr>
        <p:blipFill rotWithShape="1">
          <a:blip r:embed="rId2"/>
          <a:srcRect l="3329" r="4" b="4"/>
          <a:stretch/>
        </p:blipFill>
        <p:spPr>
          <a:xfrm>
            <a:off x="313829" y="2980362"/>
            <a:ext cx="4505510" cy="2877963"/>
          </a:xfrm>
          <a:prstGeom prst="rect">
            <a:avLst/>
          </a:prstGeom>
        </p:spPr>
      </p:pic>
      <p:sp>
        <p:nvSpPr>
          <p:cNvPr id="92"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4188" y="584034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FB08E0-D71D-0A64-5DB1-314B48E41831}"/>
              </a:ext>
            </a:extLst>
          </p:cNvPr>
          <p:cNvSpPr>
            <a:spLocks noGrp="1"/>
          </p:cNvSpPr>
          <p:nvPr>
            <p:ph idx="1"/>
          </p:nvPr>
        </p:nvSpPr>
        <p:spPr>
          <a:xfrm>
            <a:off x="6096000" y="330200"/>
            <a:ext cx="6096000" cy="5939129"/>
          </a:xfrm>
        </p:spPr>
        <p:txBody>
          <a:bodyPr anchor="ctr">
            <a:normAutofit fontScale="77500" lnSpcReduction="20000"/>
          </a:bodyPr>
          <a:lstStyle/>
          <a:p>
            <a:pPr>
              <a:buFont typeface="Arial" panose="020B0604020202020204" pitchFamily="34" charset="0"/>
              <a:buChar char="•"/>
            </a:pPr>
            <a:r>
              <a:rPr lang="en-US" sz="1900" b="1" i="0" u="none" strike="noStrike" dirty="0">
                <a:effectLst/>
                <a:latin typeface="Söhne"/>
              </a:rPr>
              <a:t>Trend Component</a:t>
            </a:r>
            <a:r>
              <a:rPr lang="en-US" sz="1900" b="0" i="0" u="none" strike="noStrike" dirty="0">
                <a:effectLst/>
                <a:latin typeface="Söhne"/>
              </a:rPr>
              <a:t>:</a:t>
            </a:r>
          </a:p>
          <a:p>
            <a:pPr>
              <a:buFont typeface="Wingdings" pitchFamily="2" charset="2"/>
              <a:buChar char="Ø"/>
            </a:pPr>
            <a:r>
              <a:rPr lang="en-US" sz="1900" b="0" i="0" u="none" strike="noStrike" dirty="0">
                <a:effectLst/>
                <a:latin typeface="Söhne"/>
              </a:rPr>
              <a:t>There is a noticeable upward trend indicating an overall increase in average monthly liquor sales over the period from 2012 to 2020.</a:t>
            </a:r>
          </a:p>
          <a:p>
            <a:pPr>
              <a:buFont typeface="Wingdings" pitchFamily="2" charset="2"/>
              <a:buChar char="Ø"/>
            </a:pPr>
            <a:r>
              <a:rPr lang="en-US" sz="1900" b="0" i="0" u="none" strike="noStrike" dirty="0">
                <a:effectLst/>
                <a:latin typeface="Söhne"/>
              </a:rPr>
              <a:t>The trend is relatively smooth, which suggests a steady growth in sales without abrupt changes, indicating a stable market expansion or increasing demand over time.</a:t>
            </a:r>
          </a:p>
          <a:p>
            <a:pPr marL="0" indent="0">
              <a:buNone/>
            </a:pPr>
            <a:endParaRPr lang="en-US" sz="1900" b="0" i="0" u="none" strike="noStrike" dirty="0">
              <a:effectLst/>
              <a:latin typeface="Söhne"/>
            </a:endParaRPr>
          </a:p>
          <a:p>
            <a:r>
              <a:rPr lang="en-US" sz="1900" b="1" i="0" u="none" strike="noStrike" dirty="0">
                <a:effectLst/>
                <a:latin typeface="Söhne"/>
              </a:rPr>
              <a:t>Seasonal Component</a:t>
            </a:r>
            <a:r>
              <a:rPr lang="en-US" sz="1900" b="0" i="0" u="none" strike="noStrike" dirty="0">
                <a:effectLst/>
                <a:latin typeface="Söhne"/>
              </a:rPr>
              <a:t>:</a:t>
            </a:r>
          </a:p>
          <a:p>
            <a:pPr>
              <a:buFont typeface="Wingdings" pitchFamily="2" charset="2"/>
              <a:buChar char="Ø"/>
            </a:pPr>
            <a:r>
              <a:rPr lang="en-US" sz="1900" b="0" i="0" u="none" strike="noStrike" dirty="0">
                <a:effectLst/>
                <a:latin typeface="Söhne"/>
              </a:rPr>
              <a:t>The seasonal component displays a clear and consistent cyclical pattern, which repeats annually.</a:t>
            </a:r>
          </a:p>
          <a:p>
            <a:pPr>
              <a:buFont typeface="Wingdings" pitchFamily="2" charset="2"/>
              <a:buChar char="Ø"/>
            </a:pPr>
            <a:r>
              <a:rPr lang="en-US" sz="1900" b="0" i="0" u="none" strike="noStrike" dirty="0">
                <a:effectLst/>
                <a:latin typeface="Söhne"/>
              </a:rPr>
              <a:t>There are peaks and troughs that correspond to certain months each year, likely aligning with seasonal events or consumer habits.</a:t>
            </a:r>
          </a:p>
          <a:p>
            <a:pPr>
              <a:buFont typeface="Wingdings" pitchFamily="2" charset="2"/>
              <a:buChar char="Ø"/>
            </a:pPr>
            <a:r>
              <a:rPr lang="en-US" sz="1900" b="0" i="0" u="none" strike="noStrike" dirty="0">
                <a:effectLst/>
                <a:latin typeface="Söhne"/>
              </a:rPr>
              <a:t>The amplitude of the seasonal fluctuations appears relatively stable over the years, which suggests that the seasonal behavior of consumers has not undergone significant changes during this period.</a:t>
            </a:r>
          </a:p>
          <a:p>
            <a:pPr marL="0" indent="0">
              <a:buNone/>
            </a:pPr>
            <a:endParaRPr lang="en-US" sz="1900" b="0" i="0" u="none" strike="noStrike" dirty="0">
              <a:effectLst/>
              <a:latin typeface="Söhne"/>
            </a:endParaRPr>
          </a:p>
          <a:p>
            <a:pPr>
              <a:buFont typeface="Arial" panose="020B0604020202020204" pitchFamily="34" charset="0"/>
              <a:buChar char="•"/>
            </a:pPr>
            <a:r>
              <a:rPr lang="en-US" sz="1900" b="1" i="0" u="none" strike="noStrike" dirty="0">
                <a:effectLst/>
                <a:latin typeface="Söhne"/>
              </a:rPr>
              <a:t>Remainder Component</a:t>
            </a:r>
            <a:r>
              <a:rPr lang="en-US" sz="1900" b="0" i="0" u="none" strike="noStrike" dirty="0">
                <a:effectLst/>
                <a:latin typeface="Söhne"/>
              </a:rPr>
              <a:t>:</a:t>
            </a:r>
          </a:p>
          <a:p>
            <a:pPr>
              <a:buFont typeface="Wingdings" pitchFamily="2" charset="2"/>
              <a:buChar char="Ø"/>
            </a:pPr>
            <a:r>
              <a:rPr lang="en-US" sz="1900" b="0" i="0" u="none" strike="noStrike" dirty="0">
                <a:effectLst/>
                <a:latin typeface="Söhne"/>
              </a:rPr>
              <a:t>The remainder, which is the residual after the trend and seasonal components have been removed, shows variability around the zero line.</a:t>
            </a:r>
          </a:p>
          <a:p>
            <a:pPr>
              <a:buFont typeface="Wingdings" pitchFamily="2" charset="2"/>
              <a:buChar char="Ø"/>
            </a:pPr>
            <a:r>
              <a:rPr lang="en-US" sz="1900" b="0" i="0" u="none" strike="noStrike" dirty="0">
                <a:effectLst/>
                <a:latin typeface="Söhne"/>
              </a:rPr>
              <a:t>Some spikes and dips go beyond the expected noise level, which could represent non-systematic factors affecting sales or potential outliers.</a:t>
            </a:r>
          </a:p>
          <a:p>
            <a:pPr>
              <a:buFont typeface="Wingdings" pitchFamily="2" charset="2"/>
              <a:buChar char="Ø"/>
            </a:pPr>
            <a:r>
              <a:rPr lang="en-US" sz="1900" b="0" i="0" u="none" strike="noStrike" dirty="0">
                <a:effectLst/>
                <a:latin typeface="Söhne"/>
              </a:rPr>
              <a:t>The remainder does not display any apparent pattern, which indicates that the trend and seasonal components have been effectively captured by the model, and what is left is likely random variation or irregular events.</a:t>
            </a:r>
          </a:p>
          <a:p>
            <a:endParaRPr lang="en-US" sz="1100" dirty="0"/>
          </a:p>
        </p:txBody>
      </p:sp>
    </p:spTree>
    <p:extLst>
      <p:ext uri="{BB962C8B-B14F-4D97-AF65-F5344CB8AC3E}">
        <p14:creationId xmlns:p14="http://schemas.microsoft.com/office/powerpoint/2010/main" val="234714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7DE4DC-2BB2-B136-2288-AB1C633D5626}"/>
              </a:ext>
            </a:extLst>
          </p:cNvPr>
          <p:cNvSpPr>
            <a:spLocks noGrp="1"/>
          </p:cNvSpPr>
          <p:nvPr>
            <p:ph type="title"/>
          </p:nvPr>
        </p:nvSpPr>
        <p:spPr>
          <a:xfrm>
            <a:off x="662180" y="2862471"/>
            <a:ext cx="3041803" cy="2907802"/>
          </a:xfrm>
          <a:prstGeom prst="ellipse">
            <a:avLst/>
          </a:prstGeom>
        </p:spPr>
        <p:txBody>
          <a:bodyPr vert="horz" lIns="91440" tIns="45720" rIns="91440" bIns="45720" rtlCol="0" anchor="t">
            <a:normAutofit/>
          </a:bodyPr>
          <a:lstStyle/>
          <a:p>
            <a:r>
              <a:rPr lang="en-US" sz="2800" b="0" i="0" u="none" strike="noStrike">
                <a:solidFill>
                  <a:srgbClr val="FFFFFF"/>
                </a:solidFill>
                <a:effectLst/>
              </a:rPr>
              <a:t>"Forecasting Future Sales: The ARIMA Approach"</a:t>
            </a:r>
            <a:endParaRPr lang="en-US" sz="2800">
              <a:solidFill>
                <a:srgbClr val="FFFFFF"/>
              </a:solidFill>
            </a:endParaRPr>
          </a:p>
        </p:txBody>
      </p:sp>
      <p:pic>
        <p:nvPicPr>
          <p:cNvPr id="9" name="Picture 8" descr="A graph of a graph showing the number of forecasts&#10;&#10;Description automatically generated with medium confidence">
            <a:extLst>
              <a:ext uri="{FF2B5EF4-FFF2-40B4-BE49-F238E27FC236}">
                <a16:creationId xmlns:a16="http://schemas.microsoft.com/office/drawing/2014/main" id="{E421F263-48F4-3D67-E88C-5128EBF94CB0}"/>
              </a:ext>
            </a:extLst>
          </p:cNvPr>
          <p:cNvPicPr>
            <a:picLocks noChangeAspect="1"/>
          </p:cNvPicPr>
          <p:nvPr/>
        </p:nvPicPr>
        <p:blipFill>
          <a:blip r:embed="rId2"/>
          <a:stretch>
            <a:fillRect/>
          </a:stretch>
        </p:blipFill>
        <p:spPr>
          <a:xfrm>
            <a:off x="5184341" y="3683254"/>
            <a:ext cx="5496912" cy="3192566"/>
          </a:xfrm>
          <a:prstGeom prst="rect">
            <a:avLst/>
          </a:prstGeom>
        </p:spPr>
      </p:pic>
      <p:pic>
        <p:nvPicPr>
          <p:cNvPr id="5" name="Content Placeholder 4" descr="A graph showing a line graph&#10;&#10;Description automatically generated with medium confidence">
            <a:extLst>
              <a:ext uri="{FF2B5EF4-FFF2-40B4-BE49-F238E27FC236}">
                <a16:creationId xmlns:a16="http://schemas.microsoft.com/office/drawing/2014/main" id="{04EE3055-65C7-8D51-AC39-CC106D8AEEBF}"/>
              </a:ext>
            </a:extLst>
          </p:cNvPr>
          <p:cNvPicPr>
            <a:picLocks noGrp="1" noChangeAspect="1"/>
          </p:cNvPicPr>
          <p:nvPr>
            <p:ph idx="1"/>
          </p:nvPr>
        </p:nvPicPr>
        <p:blipFill>
          <a:blip r:embed="rId3"/>
          <a:stretch>
            <a:fillRect/>
          </a:stretch>
        </p:blipFill>
        <p:spPr>
          <a:xfrm>
            <a:off x="5214055" y="8483"/>
            <a:ext cx="5907729" cy="3420518"/>
          </a:xfrm>
          <a:prstGeom prst="rect">
            <a:avLst/>
          </a:prstGeom>
        </p:spPr>
      </p:pic>
      <p:pic>
        <p:nvPicPr>
          <p:cNvPr id="7" name="Picture 6" descr="A white screen with black text&#10;&#10;Description automatically generated">
            <a:extLst>
              <a:ext uri="{FF2B5EF4-FFF2-40B4-BE49-F238E27FC236}">
                <a16:creationId xmlns:a16="http://schemas.microsoft.com/office/drawing/2014/main" id="{41DC2F9A-6C6D-C0A5-C9CE-84BBC93CF2AA}"/>
              </a:ext>
            </a:extLst>
          </p:cNvPr>
          <p:cNvPicPr>
            <a:picLocks noChangeAspect="1"/>
          </p:cNvPicPr>
          <p:nvPr/>
        </p:nvPicPr>
        <p:blipFill rotWithShape="1">
          <a:blip r:embed="rId4"/>
          <a:srcRect l="14196" b="82368"/>
          <a:stretch/>
        </p:blipFill>
        <p:spPr>
          <a:xfrm>
            <a:off x="5605670" y="3429000"/>
            <a:ext cx="6107793" cy="480070"/>
          </a:xfrm>
          <a:prstGeom prst="rect">
            <a:avLst/>
          </a:prstGeom>
        </p:spPr>
      </p:pic>
    </p:spTree>
    <p:extLst>
      <p:ext uri="{BB962C8B-B14F-4D97-AF65-F5344CB8AC3E}">
        <p14:creationId xmlns:p14="http://schemas.microsoft.com/office/powerpoint/2010/main" val="3984156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magnifying glass with a word results&#10;&#10;Description automatically generated">
            <a:extLst>
              <a:ext uri="{FF2B5EF4-FFF2-40B4-BE49-F238E27FC236}">
                <a16:creationId xmlns:a16="http://schemas.microsoft.com/office/drawing/2014/main" id="{410EAB19-5263-8611-BBBF-58880A341073}"/>
              </a:ext>
            </a:extLst>
          </p:cNvPr>
          <p:cNvPicPr>
            <a:picLocks noChangeAspect="1"/>
          </p:cNvPicPr>
          <p:nvPr/>
        </p:nvPicPr>
        <p:blipFill rotWithShape="1">
          <a:blip r:embed="rId2"/>
          <a:srcRect t="82" r="-2" b="439"/>
          <a:stretch/>
        </p:blipFill>
        <p:spPr>
          <a:xfrm>
            <a:off x="2730625" y="720725"/>
            <a:ext cx="2971801" cy="1594795"/>
          </a:xfrm>
          <a:custGeom>
            <a:avLst/>
            <a:gdLst/>
            <a:ahLst/>
            <a:cxnLst/>
            <a:rect l="l" t="t" r="r" b="b"/>
            <a:pathLst>
              <a:path w="7534640" h="4197368">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509063" y="4095753"/>
                  <a:pt x="4453918" y="4128339"/>
                  <a:pt x="4430941" y="4172622"/>
                </a:cubicBezTo>
                <a:lnTo>
                  <a:pt x="4423415" y="4197368"/>
                </a:lnTo>
                <a:lnTo>
                  <a:pt x="0" y="4197368"/>
                </a:lnTo>
                <a:close/>
              </a:path>
            </a:pathLst>
          </a:custGeom>
        </p:spPr>
      </p:pic>
      <p:pic>
        <p:nvPicPr>
          <p:cNvPr id="26" name="Picture 25" descr="A white screen with black text&#10;&#10;Description automatically generated">
            <a:extLst>
              <a:ext uri="{FF2B5EF4-FFF2-40B4-BE49-F238E27FC236}">
                <a16:creationId xmlns:a16="http://schemas.microsoft.com/office/drawing/2014/main" id="{DC4B4AFC-603E-0C41-8135-090A20D5ACC6}"/>
              </a:ext>
            </a:extLst>
          </p:cNvPr>
          <p:cNvPicPr>
            <a:picLocks noChangeAspect="1"/>
          </p:cNvPicPr>
          <p:nvPr/>
        </p:nvPicPr>
        <p:blipFill rotWithShape="1">
          <a:blip r:embed="rId3"/>
          <a:srcRect t="17505"/>
          <a:stretch/>
        </p:blipFill>
        <p:spPr>
          <a:xfrm>
            <a:off x="5194299" y="4542481"/>
            <a:ext cx="7174605" cy="2315519"/>
          </a:xfrm>
          <a:prstGeom prst="rect">
            <a:avLst/>
          </a:prstGeom>
        </p:spPr>
      </p:pic>
      <p:sp>
        <p:nvSpPr>
          <p:cNvPr id="2" name="Title 1">
            <a:extLst>
              <a:ext uri="{FF2B5EF4-FFF2-40B4-BE49-F238E27FC236}">
                <a16:creationId xmlns:a16="http://schemas.microsoft.com/office/drawing/2014/main" id="{27FB090A-FACE-F753-36AA-1BA83F481DB0}"/>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300" b="0" i="0" kern="1200">
                <a:solidFill>
                  <a:srgbClr val="FFFFFF"/>
                </a:solidFill>
                <a:effectLst/>
                <a:latin typeface="+mj-lt"/>
                <a:ea typeface="+mj-ea"/>
                <a:cs typeface="+mj-cs"/>
              </a:rPr>
              <a:t>"Model Fit and Validity: Analyzing ARIMA Residuals"</a:t>
            </a:r>
            <a:endParaRPr lang="en-US" sz="2300" kern="1200">
              <a:solidFill>
                <a:srgbClr val="FFFFFF"/>
              </a:solidFill>
              <a:latin typeface="+mj-lt"/>
              <a:ea typeface="+mj-ea"/>
              <a:cs typeface="+mj-cs"/>
            </a:endParaRPr>
          </a:p>
        </p:txBody>
      </p:sp>
      <p:pic>
        <p:nvPicPr>
          <p:cNvPr id="32" name="Picture 31" descr="A graph of different types of data&#10;&#10;Description automatically generated with medium confidence">
            <a:extLst>
              <a:ext uri="{FF2B5EF4-FFF2-40B4-BE49-F238E27FC236}">
                <a16:creationId xmlns:a16="http://schemas.microsoft.com/office/drawing/2014/main" id="{CD75427A-89AA-EC6F-4FEB-3F24B892F3D1}"/>
              </a:ext>
            </a:extLst>
          </p:cNvPr>
          <p:cNvPicPr>
            <a:picLocks noChangeAspect="1"/>
          </p:cNvPicPr>
          <p:nvPr/>
        </p:nvPicPr>
        <p:blipFill>
          <a:blip r:embed="rId4"/>
          <a:stretch>
            <a:fillRect/>
          </a:stretch>
        </p:blipFill>
        <p:spPr>
          <a:xfrm>
            <a:off x="4869345" y="720725"/>
            <a:ext cx="6350499" cy="3919165"/>
          </a:xfrm>
          <a:prstGeom prst="rect">
            <a:avLst/>
          </a:prstGeom>
        </p:spPr>
      </p:pic>
      <p:sp>
        <p:nvSpPr>
          <p:cNvPr id="34" name="Content Placeholder 33">
            <a:extLst>
              <a:ext uri="{FF2B5EF4-FFF2-40B4-BE49-F238E27FC236}">
                <a16:creationId xmlns:a16="http://schemas.microsoft.com/office/drawing/2014/main" id="{C85931C9-19D5-2FBD-5EF6-48B133DC8AC1}"/>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453856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2884</TotalTime>
  <Words>981</Words>
  <Application>Microsoft Macintosh PowerPoint</Application>
  <PresentationFormat>Widescreen</PresentationFormat>
  <Paragraphs>61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Wingdings</vt:lpstr>
      <vt:lpstr>Office Theme</vt:lpstr>
      <vt:lpstr>EAS 509: Statistical Learning II (21047 Fall 23)</vt:lpstr>
      <vt:lpstr>Leveraging Time Series Analysis for Liquor Sales Insights</vt:lpstr>
      <vt:lpstr>Introduction</vt:lpstr>
      <vt:lpstr>Dataset Overview: Sourced from Kaggle</vt:lpstr>
      <vt:lpstr>"Average Monthly Sales Trends”  and  "Yearly Sales Over Time"</vt:lpstr>
      <vt:lpstr>"Dissecting Seasonal Variations: A Multi-Series Analysis"</vt:lpstr>
      <vt:lpstr>"Decomposing Liquor Sales Data: Trend, Seasonality, and Residuals"</vt:lpstr>
      <vt:lpstr>"Forecasting Future Sales: The ARIMA Approach"</vt:lpstr>
      <vt:lpstr>"Model Fit and Validity: Analyzing ARIMA Residuals"</vt:lpstr>
      <vt:lpstr>"Beyond the Present: Future Endeavors in Sales Forecasting"</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 509: Statistical Learning II (21047 Fall 23)</dc:title>
  <dc:creator>Manali Bansidhar Ramchandani</dc:creator>
  <cp:lastModifiedBy>Manali Bansidhar Ramchandani</cp:lastModifiedBy>
  <cp:revision>5</cp:revision>
  <dcterms:created xsi:type="dcterms:W3CDTF">2023-12-12T06:50:54Z</dcterms:created>
  <dcterms:modified xsi:type="dcterms:W3CDTF">2023-12-14T06:56:44Z</dcterms:modified>
</cp:coreProperties>
</file>