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0" r:id="rId6"/>
    <p:sldId id="265" r:id="rId7"/>
    <p:sldId id="266" r:id="rId8"/>
    <p:sldId id="267" r:id="rId9"/>
    <p:sldId id="268" r:id="rId1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15:guide id="1" orient="horz" pos="2160" userDrawn="1">
          <p15:clr>
            <a:srgbClr val="A4A3A4"/>
          </p15:clr>
        </p15:guide>
        <p15:guide id="2" pos="415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6E3E3"/>
          </a:solidFill>
        </a:fill>
      </a:tcStyle>
    </a:wholeTbl>
    <a:band2H>
      <a:tcTxStyle/>
      <a:tcStyle>
        <a:tcBdr/>
        <a:fill>
          <a:solidFill>
            <a:srgbClr val="F3F1F1"/>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CFCF"/>
          </a:solidFill>
        </a:fill>
      </a:tcStyle>
    </a:wholeTbl>
    <a:band2H>
      <a:tcTxStyle/>
      <a:tcStyle>
        <a:tcBdr/>
        <a:fill>
          <a:solidFill>
            <a:srgbClr val="FCE9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2D4F5"/>
          </a:solidFill>
        </a:fill>
      </a:tcStyle>
    </a:wholeTbl>
    <a:band2H>
      <a:tcTxStyle/>
      <a:tcStyle>
        <a:tcBdr/>
        <a:fill>
          <a:solidFill>
            <a:srgbClr val="F1EB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108" autoAdjust="0"/>
  </p:normalViewPr>
  <p:slideViewPr>
    <p:cSldViewPr snapToGrid="0">
      <p:cViewPr varScale="1">
        <p:scale>
          <a:sx n="58" d="100"/>
          <a:sy n="58" d="100"/>
        </p:scale>
        <p:origin x="1194" y="72"/>
      </p:cViewPr>
      <p:guideLst>
        <p:guide orient="horz" pos="2160"/>
        <p:guide pos="415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2B179F-E4AC-450C-B44B-6954A17D540D}" type="doc">
      <dgm:prSet loTypeId="urn:microsoft.com/office/officeart/2005/8/layout/gear1" loCatId="cycle" qsTypeId="urn:microsoft.com/office/officeart/2005/8/quickstyle/simple1" qsCatId="simple" csTypeId="urn:microsoft.com/office/officeart/2005/8/colors/accent4_5" csCatId="accent4" phldr="1"/>
      <dgm:spPr/>
    </dgm:pt>
    <dgm:pt modelId="{DEAF9788-4E78-4890-9524-4D1A30D422C6}">
      <dgm:prSet phldrT="[Text]" custT="1"/>
      <dgm:spPr/>
      <dgm:t>
        <a:bodyPr/>
        <a:lstStyle/>
        <a:p>
          <a:r>
            <a:rPr lang="en-AU" sz="1400" dirty="0"/>
            <a:t>Realtime Monitoring</a:t>
          </a:r>
        </a:p>
      </dgm:t>
    </dgm:pt>
    <dgm:pt modelId="{C953524F-37D5-4E6D-8B25-7E1ADD7332F2}" type="parTrans" cxnId="{790703DD-AA0E-42AD-86AE-D6FF610A5B40}">
      <dgm:prSet/>
      <dgm:spPr/>
      <dgm:t>
        <a:bodyPr/>
        <a:lstStyle/>
        <a:p>
          <a:endParaRPr lang="en-AU"/>
        </a:p>
      </dgm:t>
    </dgm:pt>
    <dgm:pt modelId="{26EEF24E-4B0E-41CF-9044-3FA444218E9D}" type="sibTrans" cxnId="{790703DD-AA0E-42AD-86AE-D6FF610A5B40}">
      <dgm:prSet/>
      <dgm:spPr/>
      <dgm:t>
        <a:bodyPr/>
        <a:lstStyle/>
        <a:p>
          <a:endParaRPr lang="en-AU"/>
        </a:p>
      </dgm:t>
    </dgm:pt>
    <dgm:pt modelId="{B76B6A74-EFC2-4E10-A7A2-D85FC652F5AB}">
      <dgm:prSet phldrT="[Text]" custT="1"/>
      <dgm:spPr/>
      <dgm:t>
        <a:bodyPr/>
        <a:lstStyle/>
        <a:p>
          <a:r>
            <a:rPr lang="en-AU" sz="1400" dirty="0"/>
            <a:t>Alert System</a:t>
          </a:r>
        </a:p>
      </dgm:t>
    </dgm:pt>
    <dgm:pt modelId="{35C8A4F0-1782-4B3D-ADAD-8B5FBF3B490F}" type="parTrans" cxnId="{34C5EEAD-689F-40B7-B436-AE1B36819AC9}">
      <dgm:prSet/>
      <dgm:spPr/>
      <dgm:t>
        <a:bodyPr/>
        <a:lstStyle/>
        <a:p>
          <a:endParaRPr lang="en-AU"/>
        </a:p>
      </dgm:t>
    </dgm:pt>
    <dgm:pt modelId="{D86CEE4B-D649-4C46-889E-114968CD7B43}" type="sibTrans" cxnId="{34C5EEAD-689F-40B7-B436-AE1B36819AC9}">
      <dgm:prSet/>
      <dgm:spPr/>
      <dgm:t>
        <a:bodyPr/>
        <a:lstStyle/>
        <a:p>
          <a:endParaRPr lang="en-AU"/>
        </a:p>
      </dgm:t>
    </dgm:pt>
    <dgm:pt modelId="{A3715E10-6660-45C0-B108-F8FD0823BFF2}">
      <dgm:prSet phldrT="[Text]" custT="1"/>
      <dgm:spPr/>
      <dgm:t>
        <a:bodyPr/>
        <a:lstStyle/>
        <a:p>
          <a:r>
            <a:rPr lang="en-AU" sz="1400" dirty="0"/>
            <a:t>Maintain</a:t>
          </a:r>
          <a:endParaRPr lang="en-AU" sz="1200" dirty="0"/>
        </a:p>
      </dgm:t>
    </dgm:pt>
    <dgm:pt modelId="{B8ED904B-CB9C-447A-8C67-8C7C9B29C78D}" type="parTrans" cxnId="{A1EDF8A7-9FFF-4420-A8EE-59B7D88E6E35}">
      <dgm:prSet/>
      <dgm:spPr/>
      <dgm:t>
        <a:bodyPr/>
        <a:lstStyle/>
        <a:p>
          <a:endParaRPr lang="en-AU"/>
        </a:p>
      </dgm:t>
    </dgm:pt>
    <dgm:pt modelId="{9B4C6DA6-DBCD-44C7-A6E8-9D8135708139}" type="sibTrans" cxnId="{A1EDF8A7-9FFF-4420-A8EE-59B7D88E6E35}">
      <dgm:prSet/>
      <dgm:spPr/>
      <dgm:t>
        <a:bodyPr/>
        <a:lstStyle/>
        <a:p>
          <a:endParaRPr lang="en-AU"/>
        </a:p>
      </dgm:t>
    </dgm:pt>
    <dgm:pt modelId="{1CC91E0B-0196-4CF7-91C2-34302515BE6B}" type="pres">
      <dgm:prSet presAssocID="{BD2B179F-E4AC-450C-B44B-6954A17D540D}" presName="composite" presStyleCnt="0">
        <dgm:presLayoutVars>
          <dgm:chMax val="3"/>
          <dgm:animLvl val="lvl"/>
          <dgm:resizeHandles val="exact"/>
        </dgm:presLayoutVars>
      </dgm:prSet>
      <dgm:spPr/>
    </dgm:pt>
    <dgm:pt modelId="{D0925A36-0E30-46CB-8CD9-542F59D97ED7}" type="pres">
      <dgm:prSet presAssocID="{DEAF9788-4E78-4890-9524-4D1A30D422C6}" presName="gear1" presStyleLbl="node1" presStyleIdx="0" presStyleCnt="3">
        <dgm:presLayoutVars>
          <dgm:chMax val="1"/>
          <dgm:bulletEnabled val="1"/>
        </dgm:presLayoutVars>
      </dgm:prSet>
      <dgm:spPr/>
    </dgm:pt>
    <dgm:pt modelId="{742CCB7B-640D-46F8-ACDA-D1EC6078D1DF}" type="pres">
      <dgm:prSet presAssocID="{DEAF9788-4E78-4890-9524-4D1A30D422C6}" presName="gear1srcNode" presStyleLbl="node1" presStyleIdx="0" presStyleCnt="3"/>
      <dgm:spPr/>
    </dgm:pt>
    <dgm:pt modelId="{AD1DD8B4-4E12-4FA5-9F2F-4521AF94AD5C}" type="pres">
      <dgm:prSet presAssocID="{DEAF9788-4E78-4890-9524-4D1A30D422C6}" presName="gear1dstNode" presStyleLbl="node1" presStyleIdx="0" presStyleCnt="3"/>
      <dgm:spPr/>
    </dgm:pt>
    <dgm:pt modelId="{9046DDFB-6213-4D71-AB18-79164B1EBB14}" type="pres">
      <dgm:prSet presAssocID="{B76B6A74-EFC2-4E10-A7A2-D85FC652F5AB}" presName="gear2" presStyleLbl="node1" presStyleIdx="1" presStyleCnt="3">
        <dgm:presLayoutVars>
          <dgm:chMax val="1"/>
          <dgm:bulletEnabled val="1"/>
        </dgm:presLayoutVars>
      </dgm:prSet>
      <dgm:spPr/>
    </dgm:pt>
    <dgm:pt modelId="{B47CECFB-8FA2-45E2-97D7-7C7317548E53}" type="pres">
      <dgm:prSet presAssocID="{B76B6A74-EFC2-4E10-A7A2-D85FC652F5AB}" presName="gear2srcNode" presStyleLbl="node1" presStyleIdx="1" presStyleCnt="3"/>
      <dgm:spPr/>
    </dgm:pt>
    <dgm:pt modelId="{5D3295ED-EDCD-4E15-98B1-875F37D3802B}" type="pres">
      <dgm:prSet presAssocID="{B76B6A74-EFC2-4E10-A7A2-D85FC652F5AB}" presName="gear2dstNode" presStyleLbl="node1" presStyleIdx="1" presStyleCnt="3"/>
      <dgm:spPr/>
    </dgm:pt>
    <dgm:pt modelId="{0774D809-BA40-486E-B210-81EAFDE9ECB9}" type="pres">
      <dgm:prSet presAssocID="{A3715E10-6660-45C0-B108-F8FD0823BFF2}" presName="gear3" presStyleLbl="node1" presStyleIdx="2" presStyleCnt="3"/>
      <dgm:spPr/>
    </dgm:pt>
    <dgm:pt modelId="{E8325C3F-1925-4DC2-AAC4-27539B168C98}" type="pres">
      <dgm:prSet presAssocID="{A3715E10-6660-45C0-B108-F8FD0823BFF2}" presName="gear3tx" presStyleLbl="node1" presStyleIdx="2" presStyleCnt="3">
        <dgm:presLayoutVars>
          <dgm:chMax val="1"/>
          <dgm:bulletEnabled val="1"/>
        </dgm:presLayoutVars>
      </dgm:prSet>
      <dgm:spPr/>
    </dgm:pt>
    <dgm:pt modelId="{93C67C5D-9EF8-42AB-8E44-E0EAB228A4F4}" type="pres">
      <dgm:prSet presAssocID="{A3715E10-6660-45C0-B108-F8FD0823BFF2}" presName="gear3srcNode" presStyleLbl="node1" presStyleIdx="2" presStyleCnt="3"/>
      <dgm:spPr/>
    </dgm:pt>
    <dgm:pt modelId="{C493BCB8-6BA3-4F43-B097-1C2212271DA0}" type="pres">
      <dgm:prSet presAssocID="{A3715E10-6660-45C0-B108-F8FD0823BFF2}" presName="gear3dstNode" presStyleLbl="node1" presStyleIdx="2" presStyleCnt="3"/>
      <dgm:spPr/>
    </dgm:pt>
    <dgm:pt modelId="{05317FE4-AB2F-4375-A6C2-81788814BAE1}" type="pres">
      <dgm:prSet presAssocID="{26EEF24E-4B0E-41CF-9044-3FA444218E9D}" presName="connector1" presStyleLbl="sibTrans2D1" presStyleIdx="0" presStyleCnt="3"/>
      <dgm:spPr/>
    </dgm:pt>
    <dgm:pt modelId="{18005F24-C01B-4707-A3A1-EA0CA37470FA}" type="pres">
      <dgm:prSet presAssocID="{D86CEE4B-D649-4C46-889E-114968CD7B43}" presName="connector2" presStyleLbl="sibTrans2D1" presStyleIdx="1" presStyleCnt="3"/>
      <dgm:spPr/>
    </dgm:pt>
    <dgm:pt modelId="{BC70AB6E-CF32-4934-A3CF-F79B9934D543}" type="pres">
      <dgm:prSet presAssocID="{9B4C6DA6-DBCD-44C7-A6E8-9D8135708139}" presName="connector3" presStyleLbl="sibTrans2D1" presStyleIdx="2" presStyleCnt="3"/>
      <dgm:spPr/>
    </dgm:pt>
  </dgm:ptLst>
  <dgm:cxnLst>
    <dgm:cxn modelId="{0250850E-ED2C-4A0E-AE02-01CA0CA4FC57}" type="presOf" srcId="{DEAF9788-4E78-4890-9524-4D1A30D422C6}" destId="{AD1DD8B4-4E12-4FA5-9F2F-4521AF94AD5C}" srcOrd="2" destOrd="0" presId="urn:microsoft.com/office/officeart/2005/8/layout/gear1"/>
    <dgm:cxn modelId="{0D856849-168D-4857-86B2-3605719EBE0A}" type="presOf" srcId="{B76B6A74-EFC2-4E10-A7A2-D85FC652F5AB}" destId="{5D3295ED-EDCD-4E15-98B1-875F37D3802B}" srcOrd="2" destOrd="0" presId="urn:microsoft.com/office/officeart/2005/8/layout/gear1"/>
    <dgm:cxn modelId="{FBD0FC6A-6B0B-43B7-AB21-27AC4CAF641B}" type="presOf" srcId="{9B4C6DA6-DBCD-44C7-A6E8-9D8135708139}" destId="{BC70AB6E-CF32-4934-A3CF-F79B9934D543}" srcOrd="0" destOrd="0" presId="urn:microsoft.com/office/officeart/2005/8/layout/gear1"/>
    <dgm:cxn modelId="{E73EE253-6185-48F2-9E4D-A2ADB72F124F}" type="presOf" srcId="{B76B6A74-EFC2-4E10-A7A2-D85FC652F5AB}" destId="{B47CECFB-8FA2-45E2-97D7-7C7317548E53}" srcOrd="1" destOrd="0" presId="urn:microsoft.com/office/officeart/2005/8/layout/gear1"/>
    <dgm:cxn modelId="{09EE4254-FD0F-4A39-A7FD-55A70D27657F}" type="presOf" srcId="{DEAF9788-4E78-4890-9524-4D1A30D422C6}" destId="{D0925A36-0E30-46CB-8CD9-542F59D97ED7}" srcOrd="0" destOrd="0" presId="urn:microsoft.com/office/officeart/2005/8/layout/gear1"/>
    <dgm:cxn modelId="{5BE95277-274A-4A69-ADCB-EC12A167796D}" type="presOf" srcId="{D86CEE4B-D649-4C46-889E-114968CD7B43}" destId="{18005F24-C01B-4707-A3A1-EA0CA37470FA}" srcOrd="0" destOrd="0" presId="urn:microsoft.com/office/officeart/2005/8/layout/gear1"/>
    <dgm:cxn modelId="{274BA284-89BF-42FC-846F-6774FAEA72AD}" type="presOf" srcId="{B76B6A74-EFC2-4E10-A7A2-D85FC652F5AB}" destId="{9046DDFB-6213-4D71-AB18-79164B1EBB14}" srcOrd="0" destOrd="0" presId="urn:microsoft.com/office/officeart/2005/8/layout/gear1"/>
    <dgm:cxn modelId="{B1E2EA96-F4B7-4049-8F19-DBA3D5244043}" type="presOf" srcId="{26EEF24E-4B0E-41CF-9044-3FA444218E9D}" destId="{05317FE4-AB2F-4375-A6C2-81788814BAE1}" srcOrd="0" destOrd="0" presId="urn:microsoft.com/office/officeart/2005/8/layout/gear1"/>
    <dgm:cxn modelId="{350F3497-C92A-4F9F-817E-4A126CB2A703}" type="presOf" srcId="{A3715E10-6660-45C0-B108-F8FD0823BFF2}" destId="{E8325C3F-1925-4DC2-AAC4-27539B168C98}" srcOrd="1" destOrd="0" presId="urn:microsoft.com/office/officeart/2005/8/layout/gear1"/>
    <dgm:cxn modelId="{0899DCA3-114D-4FB9-98A8-6C1CE895C07D}" type="presOf" srcId="{A3715E10-6660-45C0-B108-F8FD0823BFF2}" destId="{0774D809-BA40-486E-B210-81EAFDE9ECB9}" srcOrd="0" destOrd="0" presId="urn:microsoft.com/office/officeart/2005/8/layout/gear1"/>
    <dgm:cxn modelId="{A1EDF8A7-9FFF-4420-A8EE-59B7D88E6E35}" srcId="{BD2B179F-E4AC-450C-B44B-6954A17D540D}" destId="{A3715E10-6660-45C0-B108-F8FD0823BFF2}" srcOrd="2" destOrd="0" parTransId="{B8ED904B-CB9C-447A-8C67-8C7C9B29C78D}" sibTransId="{9B4C6DA6-DBCD-44C7-A6E8-9D8135708139}"/>
    <dgm:cxn modelId="{34C5EEAD-689F-40B7-B436-AE1B36819AC9}" srcId="{BD2B179F-E4AC-450C-B44B-6954A17D540D}" destId="{B76B6A74-EFC2-4E10-A7A2-D85FC652F5AB}" srcOrd="1" destOrd="0" parTransId="{35C8A4F0-1782-4B3D-ADAD-8B5FBF3B490F}" sibTransId="{D86CEE4B-D649-4C46-889E-114968CD7B43}"/>
    <dgm:cxn modelId="{0C0CFDB6-19F0-48A5-9242-7F9E27D6F2B2}" type="presOf" srcId="{A3715E10-6660-45C0-B108-F8FD0823BFF2}" destId="{93C67C5D-9EF8-42AB-8E44-E0EAB228A4F4}" srcOrd="2" destOrd="0" presId="urn:microsoft.com/office/officeart/2005/8/layout/gear1"/>
    <dgm:cxn modelId="{1F4BEFB8-F7FA-4585-ACF6-6C40CC74761D}" type="presOf" srcId="{A3715E10-6660-45C0-B108-F8FD0823BFF2}" destId="{C493BCB8-6BA3-4F43-B097-1C2212271DA0}" srcOrd="3" destOrd="0" presId="urn:microsoft.com/office/officeart/2005/8/layout/gear1"/>
    <dgm:cxn modelId="{790703DD-AA0E-42AD-86AE-D6FF610A5B40}" srcId="{BD2B179F-E4AC-450C-B44B-6954A17D540D}" destId="{DEAF9788-4E78-4890-9524-4D1A30D422C6}" srcOrd="0" destOrd="0" parTransId="{C953524F-37D5-4E6D-8B25-7E1ADD7332F2}" sibTransId="{26EEF24E-4B0E-41CF-9044-3FA444218E9D}"/>
    <dgm:cxn modelId="{6A268CE3-B494-41D4-B6BF-75E2E9E0E9FE}" type="presOf" srcId="{DEAF9788-4E78-4890-9524-4D1A30D422C6}" destId="{742CCB7B-640D-46F8-ACDA-D1EC6078D1DF}" srcOrd="1" destOrd="0" presId="urn:microsoft.com/office/officeart/2005/8/layout/gear1"/>
    <dgm:cxn modelId="{B24C45E6-A60D-4F3C-9AB0-CC16E458369E}" type="presOf" srcId="{BD2B179F-E4AC-450C-B44B-6954A17D540D}" destId="{1CC91E0B-0196-4CF7-91C2-34302515BE6B}" srcOrd="0" destOrd="0" presId="urn:microsoft.com/office/officeart/2005/8/layout/gear1"/>
    <dgm:cxn modelId="{E773E1B4-D1E4-4B76-9D47-91AF6A0FE87A}" type="presParOf" srcId="{1CC91E0B-0196-4CF7-91C2-34302515BE6B}" destId="{D0925A36-0E30-46CB-8CD9-542F59D97ED7}" srcOrd="0" destOrd="0" presId="urn:microsoft.com/office/officeart/2005/8/layout/gear1"/>
    <dgm:cxn modelId="{02D480EB-127C-416E-ADDD-71792604BF3F}" type="presParOf" srcId="{1CC91E0B-0196-4CF7-91C2-34302515BE6B}" destId="{742CCB7B-640D-46F8-ACDA-D1EC6078D1DF}" srcOrd="1" destOrd="0" presId="urn:microsoft.com/office/officeart/2005/8/layout/gear1"/>
    <dgm:cxn modelId="{A6E631C0-746E-4692-B021-F6FAB42761AA}" type="presParOf" srcId="{1CC91E0B-0196-4CF7-91C2-34302515BE6B}" destId="{AD1DD8B4-4E12-4FA5-9F2F-4521AF94AD5C}" srcOrd="2" destOrd="0" presId="urn:microsoft.com/office/officeart/2005/8/layout/gear1"/>
    <dgm:cxn modelId="{9B7854D5-F470-4AE7-9EA1-5DE276DA7A7A}" type="presParOf" srcId="{1CC91E0B-0196-4CF7-91C2-34302515BE6B}" destId="{9046DDFB-6213-4D71-AB18-79164B1EBB14}" srcOrd="3" destOrd="0" presId="urn:microsoft.com/office/officeart/2005/8/layout/gear1"/>
    <dgm:cxn modelId="{B9B2E0F8-0CB3-4DCE-A390-9FC8F4F1C2DB}" type="presParOf" srcId="{1CC91E0B-0196-4CF7-91C2-34302515BE6B}" destId="{B47CECFB-8FA2-45E2-97D7-7C7317548E53}" srcOrd="4" destOrd="0" presId="urn:microsoft.com/office/officeart/2005/8/layout/gear1"/>
    <dgm:cxn modelId="{3F4A8A9A-4AE1-4A22-B4D8-4A21A4FF7516}" type="presParOf" srcId="{1CC91E0B-0196-4CF7-91C2-34302515BE6B}" destId="{5D3295ED-EDCD-4E15-98B1-875F37D3802B}" srcOrd="5" destOrd="0" presId="urn:microsoft.com/office/officeart/2005/8/layout/gear1"/>
    <dgm:cxn modelId="{6A1743A6-C53F-4C57-A833-9B5AD0FFDC88}" type="presParOf" srcId="{1CC91E0B-0196-4CF7-91C2-34302515BE6B}" destId="{0774D809-BA40-486E-B210-81EAFDE9ECB9}" srcOrd="6" destOrd="0" presId="urn:microsoft.com/office/officeart/2005/8/layout/gear1"/>
    <dgm:cxn modelId="{A944755E-E3B7-4BBC-91AA-4DBDD7948C42}" type="presParOf" srcId="{1CC91E0B-0196-4CF7-91C2-34302515BE6B}" destId="{E8325C3F-1925-4DC2-AAC4-27539B168C98}" srcOrd="7" destOrd="0" presId="urn:microsoft.com/office/officeart/2005/8/layout/gear1"/>
    <dgm:cxn modelId="{C27BC590-6CDD-4377-A709-1BD00860BB8A}" type="presParOf" srcId="{1CC91E0B-0196-4CF7-91C2-34302515BE6B}" destId="{93C67C5D-9EF8-42AB-8E44-E0EAB228A4F4}" srcOrd="8" destOrd="0" presId="urn:microsoft.com/office/officeart/2005/8/layout/gear1"/>
    <dgm:cxn modelId="{09D1EE5C-2F24-4AEC-9ED1-A3563789824E}" type="presParOf" srcId="{1CC91E0B-0196-4CF7-91C2-34302515BE6B}" destId="{C493BCB8-6BA3-4F43-B097-1C2212271DA0}" srcOrd="9" destOrd="0" presId="urn:microsoft.com/office/officeart/2005/8/layout/gear1"/>
    <dgm:cxn modelId="{FD0F6BE6-1C9A-405B-946A-4331A481DE3E}" type="presParOf" srcId="{1CC91E0B-0196-4CF7-91C2-34302515BE6B}" destId="{05317FE4-AB2F-4375-A6C2-81788814BAE1}" srcOrd="10" destOrd="0" presId="urn:microsoft.com/office/officeart/2005/8/layout/gear1"/>
    <dgm:cxn modelId="{D02545D5-7CD4-407C-B028-DFB804866742}" type="presParOf" srcId="{1CC91E0B-0196-4CF7-91C2-34302515BE6B}" destId="{18005F24-C01B-4707-A3A1-EA0CA37470FA}" srcOrd="11" destOrd="0" presId="urn:microsoft.com/office/officeart/2005/8/layout/gear1"/>
    <dgm:cxn modelId="{93E7DF37-1626-479A-9331-060E899365EA}" type="presParOf" srcId="{1CC91E0B-0196-4CF7-91C2-34302515BE6B}" destId="{BC70AB6E-CF32-4934-A3CF-F79B9934D543}" srcOrd="12" destOrd="0" presId="urn:microsoft.com/office/officeart/2005/8/layout/gear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925A36-0E30-46CB-8CD9-542F59D97ED7}">
      <dsp:nvSpPr>
        <dsp:cNvPr id="0" name=""/>
        <dsp:cNvSpPr/>
      </dsp:nvSpPr>
      <dsp:spPr>
        <a:xfrm>
          <a:off x="1833975" y="1972114"/>
          <a:ext cx="2241526" cy="2241526"/>
        </a:xfrm>
        <a:prstGeom prst="gear9">
          <a:avLst/>
        </a:prstGeom>
        <a:solidFill>
          <a:schemeClr val="accent4">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AU" sz="1400" kern="1200" dirty="0"/>
            <a:t>Realtime Monitoring</a:t>
          </a:r>
        </a:p>
      </dsp:txBody>
      <dsp:txXfrm>
        <a:off x="2284621" y="2497181"/>
        <a:ext cx="1340234" cy="1152190"/>
      </dsp:txXfrm>
    </dsp:sp>
    <dsp:sp modelId="{9046DDFB-6213-4D71-AB18-79164B1EBB14}">
      <dsp:nvSpPr>
        <dsp:cNvPr id="0" name=""/>
        <dsp:cNvSpPr/>
      </dsp:nvSpPr>
      <dsp:spPr>
        <a:xfrm>
          <a:off x="529815" y="1442299"/>
          <a:ext cx="1630200" cy="1630200"/>
        </a:xfrm>
        <a:prstGeom prst="gear6">
          <a:avLst/>
        </a:prstGeom>
        <a:solidFill>
          <a:schemeClr val="accent4">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AU" sz="1400" kern="1200" dirty="0"/>
            <a:t>Alert System</a:t>
          </a:r>
        </a:p>
      </dsp:txBody>
      <dsp:txXfrm>
        <a:off x="940223" y="1855187"/>
        <a:ext cx="809384" cy="804424"/>
      </dsp:txXfrm>
    </dsp:sp>
    <dsp:sp modelId="{0774D809-BA40-486E-B210-81EAFDE9ECB9}">
      <dsp:nvSpPr>
        <dsp:cNvPr id="0" name=""/>
        <dsp:cNvSpPr/>
      </dsp:nvSpPr>
      <dsp:spPr>
        <a:xfrm rot="20700000">
          <a:off x="1442894" y="317627"/>
          <a:ext cx="1597264" cy="1597264"/>
        </a:xfrm>
        <a:prstGeom prst="gear6">
          <a:avLst/>
        </a:prstGeom>
        <a:solidFill>
          <a:schemeClr val="accent4">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AU" sz="1400" kern="1200" dirty="0"/>
            <a:t>Maintain</a:t>
          </a:r>
          <a:endParaRPr lang="en-AU" sz="1200" kern="1200" dirty="0"/>
        </a:p>
      </dsp:txBody>
      <dsp:txXfrm rot="-20700000">
        <a:off x="1793220" y="667954"/>
        <a:ext cx="896610" cy="896610"/>
      </dsp:txXfrm>
    </dsp:sp>
    <dsp:sp modelId="{05317FE4-AB2F-4375-A6C2-81788814BAE1}">
      <dsp:nvSpPr>
        <dsp:cNvPr id="0" name=""/>
        <dsp:cNvSpPr/>
      </dsp:nvSpPr>
      <dsp:spPr>
        <a:xfrm>
          <a:off x="1660320" y="1634609"/>
          <a:ext cx="2869153" cy="2869153"/>
        </a:xfrm>
        <a:prstGeom prst="circularArrow">
          <a:avLst>
            <a:gd name="adj1" fmla="val 4688"/>
            <a:gd name="adj2" fmla="val 299029"/>
            <a:gd name="adj3" fmla="val 2513369"/>
            <a:gd name="adj4" fmla="val 15867314"/>
            <a:gd name="adj5" fmla="val 5469"/>
          </a:avLst>
        </a:prstGeom>
        <a:solidFill>
          <a:schemeClr val="accent4">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8005F24-C01B-4707-A3A1-EA0CA37470FA}">
      <dsp:nvSpPr>
        <dsp:cNvPr id="0" name=""/>
        <dsp:cNvSpPr/>
      </dsp:nvSpPr>
      <dsp:spPr>
        <a:xfrm>
          <a:off x="241109" y="1082107"/>
          <a:ext cx="2084619" cy="2084619"/>
        </a:xfrm>
        <a:prstGeom prst="leftCircularArrow">
          <a:avLst>
            <a:gd name="adj1" fmla="val 6452"/>
            <a:gd name="adj2" fmla="val 429999"/>
            <a:gd name="adj3" fmla="val 10489124"/>
            <a:gd name="adj4" fmla="val 14837806"/>
            <a:gd name="adj5" fmla="val 7527"/>
          </a:avLst>
        </a:prstGeom>
        <a:solidFill>
          <a:schemeClr val="accent4">
            <a:shade val="90000"/>
            <a:hueOff val="205958"/>
            <a:satOff val="-20802"/>
            <a:lumOff val="2804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C70AB6E-CF32-4934-A3CF-F79B9934D543}">
      <dsp:nvSpPr>
        <dsp:cNvPr id="0" name=""/>
        <dsp:cNvSpPr/>
      </dsp:nvSpPr>
      <dsp:spPr>
        <a:xfrm>
          <a:off x="1073430" y="-31723"/>
          <a:ext cx="2247639" cy="2247639"/>
        </a:xfrm>
        <a:prstGeom prst="circularArrow">
          <a:avLst>
            <a:gd name="adj1" fmla="val 5984"/>
            <a:gd name="adj2" fmla="val 394124"/>
            <a:gd name="adj3" fmla="val 13313824"/>
            <a:gd name="adj4" fmla="val 10508221"/>
            <a:gd name="adj5" fmla="val 6981"/>
          </a:avLst>
        </a:prstGeom>
        <a:solidFill>
          <a:schemeClr val="accent4">
            <a:shade val="90000"/>
            <a:hueOff val="411916"/>
            <a:satOff val="-41605"/>
            <a:lumOff val="56085"/>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8" name="Shape 368"/>
          <p:cNvSpPr>
            <a:spLocks noGrp="1" noRot="1" noChangeAspect="1"/>
          </p:cNvSpPr>
          <p:nvPr>
            <p:ph type="sldImg"/>
          </p:nvPr>
        </p:nvSpPr>
        <p:spPr>
          <a:xfrm>
            <a:off x="1143000" y="685800"/>
            <a:ext cx="4572000" cy="3429000"/>
          </a:xfrm>
          <a:prstGeom prst="rect">
            <a:avLst/>
          </a:prstGeom>
        </p:spPr>
        <p:txBody>
          <a:bodyPr/>
          <a:lstStyle/>
          <a:p>
            <a:endParaRPr/>
          </a:p>
        </p:txBody>
      </p:sp>
      <p:sp>
        <p:nvSpPr>
          <p:cNvPr id="369" name="Shape 36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Arial"/>
      </a:defRPr>
    </a:lvl1pPr>
    <a:lvl2pPr indent="228600" latinLnBrk="0">
      <a:defRPr sz="1200">
        <a:latin typeface="+mn-lt"/>
        <a:ea typeface="+mn-ea"/>
        <a:cs typeface="+mn-cs"/>
        <a:sym typeface="Arial"/>
      </a:defRPr>
    </a:lvl2pPr>
    <a:lvl3pPr indent="457200" latinLnBrk="0">
      <a:defRPr sz="1200">
        <a:latin typeface="+mn-lt"/>
        <a:ea typeface="+mn-ea"/>
        <a:cs typeface="+mn-cs"/>
        <a:sym typeface="Arial"/>
      </a:defRPr>
    </a:lvl3pPr>
    <a:lvl4pPr indent="685800" latinLnBrk="0">
      <a:defRPr sz="1200">
        <a:latin typeface="+mn-lt"/>
        <a:ea typeface="+mn-ea"/>
        <a:cs typeface="+mn-cs"/>
        <a:sym typeface="Arial"/>
      </a:defRPr>
    </a:lvl4pPr>
    <a:lvl5pPr indent="914400" latinLnBrk="0">
      <a:defRPr sz="1200">
        <a:latin typeface="+mn-lt"/>
        <a:ea typeface="+mn-ea"/>
        <a:cs typeface="+mn-cs"/>
        <a:sym typeface="Arial"/>
      </a:defRPr>
    </a:lvl5pPr>
    <a:lvl6pPr indent="1143000" latinLnBrk="0">
      <a:defRPr sz="1200">
        <a:latin typeface="+mn-lt"/>
        <a:ea typeface="+mn-ea"/>
        <a:cs typeface="+mn-cs"/>
        <a:sym typeface="Arial"/>
      </a:defRPr>
    </a:lvl6pPr>
    <a:lvl7pPr indent="1371600" latinLnBrk="0">
      <a:defRPr sz="1200">
        <a:latin typeface="+mn-lt"/>
        <a:ea typeface="+mn-ea"/>
        <a:cs typeface="+mn-cs"/>
        <a:sym typeface="Arial"/>
      </a:defRPr>
    </a:lvl7pPr>
    <a:lvl8pPr indent="1600200" latinLnBrk="0">
      <a:defRPr sz="1200">
        <a:latin typeface="+mn-lt"/>
        <a:ea typeface="+mn-ea"/>
        <a:cs typeface="+mn-cs"/>
        <a:sym typeface="Arial"/>
      </a:defRPr>
    </a:lvl8pPr>
    <a:lvl9pPr indent="1828800" latinLnBrk="0">
      <a:defRPr sz="12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Shape 373"/>
          <p:cNvSpPr>
            <a:spLocks noGrp="1" noRot="1" noChangeAspect="1"/>
          </p:cNvSpPr>
          <p:nvPr>
            <p:ph type="sldImg"/>
          </p:nvPr>
        </p:nvSpPr>
        <p:spPr>
          <a:xfrm>
            <a:off x="381000" y="685800"/>
            <a:ext cx="6096000" cy="3429000"/>
          </a:xfrm>
          <a:prstGeom prst="rect">
            <a:avLst/>
          </a:prstGeom>
        </p:spPr>
        <p:txBody>
          <a:bodyPr/>
          <a:lstStyle/>
          <a:p>
            <a:endParaRPr/>
          </a:p>
        </p:txBody>
      </p:sp>
      <p:sp>
        <p:nvSpPr>
          <p:cNvPr id="374" name="Shape 374"/>
          <p:cNvSpPr>
            <a:spLocks noGrp="1"/>
          </p:cNvSpPr>
          <p:nvPr>
            <p:ph type="body" sz="quarter" idx="1"/>
          </p:nvPr>
        </p:nvSpPr>
        <p:spPr>
          <a:prstGeom prst="rect">
            <a:avLst/>
          </a:prstGeom>
        </p:spPr>
        <p:txBody>
          <a:bodyPr/>
          <a:lstStyle/>
          <a:p>
            <a:pPr marL="160421" indent="-160421">
              <a:buSzPct val="100000"/>
              <a:buAutoNum type="arabicPeriod"/>
            </a:pPr>
            <a:r>
              <a:rPr dirty="0"/>
              <a:t>maintenance of farm equipment</a:t>
            </a:r>
          </a:p>
          <a:p>
            <a:pPr marL="160421" indent="-160421">
              <a:buSzPct val="100000"/>
              <a:buAutoNum type="arabicPeriod"/>
            </a:pPr>
            <a:r>
              <a:rPr dirty="0"/>
              <a:t>farmers, non-tech</a:t>
            </a:r>
          </a:p>
          <a:p>
            <a:pPr marL="160421" indent="-160421">
              <a:buSzPct val="100000"/>
              <a:buAutoNum type="arabicPeriod"/>
            </a:pPr>
            <a:r>
              <a:rPr dirty="0"/>
              <a:t>don’t have key details to solve the problem, lack experience</a:t>
            </a:r>
          </a:p>
          <a:p>
            <a:pPr marL="160421" indent="-160421">
              <a:buSzPct val="100000"/>
              <a:buAutoNum type="arabicPeriod"/>
            </a:pPr>
            <a:r>
              <a:rPr dirty="0"/>
              <a:t>reduce effort, spend time with actual work</a:t>
            </a:r>
          </a:p>
          <a:p>
            <a:endParaRPr dirty="0"/>
          </a:p>
          <a:p>
            <a:pPr marL="160421" indent="-160421">
              <a:buSzPct val="100000"/>
              <a:buAutoNum type="arabicPeriod"/>
            </a:pPr>
            <a:r>
              <a:rPr dirty="0"/>
              <a:t>management of equipment</a:t>
            </a:r>
          </a:p>
          <a:p>
            <a:pPr marL="160421" indent="-160421">
              <a:buSzPct val="100000"/>
              <a:buAutoNum type="arabicPeriod"/>
            </a:pPr>
            <a:r>
              <a:rPr dirty="0"/>
              <a:t>non-technical work</a:t>
            </a:r>
          </a:p>
          <a:p>
            <a:pPr marL="160421" indent="-160421">
              <a:buSzPct val="100000"/>
              <a:buAutoNum type="arabicPeriod"/>
            </a:pPr>
            <a:r>
              <a:rPr dirty="0"/>
              <a:t>lack of expertise/information</a:t>
            </a:r>
          </a:p>
          <a:p>
            <a:pPr marL="160421" indent="-160421">
              <a:buSzPct val="100000"/>
              <a:buAutoNum type="arabicPeriod"/>
            </a:pPr>
            <a:r>
              <a:rPr dirty="0"/>
              <a:t>access to information/technical stuff/guidance</a:t>
            </a:r>
          </a:p>
          <a:p>
            <a:endParaRPr dirty="0"/>
          </a:p>
          <a:p>
            <a:pPr marL="160421" indent="-160421">
              <a:buSzPct val="100000"/>
              <a:buAutoNum type="arabicPeriod"/>
            </a:pPr>
            <a:r>
              <a:rPr dirty="0"/>
              <a:t>monitoring and measurement of farming equipment</a:t>
            </a:r>
          </a:p>
          <a:p>
            <a:pPr marL="160421" indent="-160421">
              <a:buSzPct val="100000"/>
              <a:buAutoNum type="arabicPeriod"/>
            </a:pPr>
            <a:r>
              <a:rPr dirty="0"/>
              <a:t>farmers, non-technical</a:t>
            </a:r>
          </a:p>
          <a:p>
            <a:pPr marL="160421" indent="-160421">
              <a:buSzPct val="100000"/>
              <a:buAutoNum type="arabicPeriod"/>
            </a:pPr>
            <a:r>
              <a:rPr dirty="0"/>
              <a:t>complexity, manual processes, scale, cost</a:t>
            </a:r>
          </a:p>
          <a:p>
            <a:pPr marL="160421" indent="-160421">
              <a:buSzPct val="100000"/>
              <a:buAutoNum type="arabicPeriod"/>
            </a:pPr>
            <a:r>
              <a:rPr dirty="0"/>
              <a:t>reduce time/cost of manual inspection, monitor multiple things in real-time, resilient systems</a:t>
            </a:r>
          </a:p>
          <a:p>
            <a:endParaRPr dirty="0"/>
          </a:p>
          <a:p>
            <a:r>
              <a:rPr dirty="0"/>
              <a:t>//// community gardens</a:t>
            </a:r>
          </a:p>
          <a:p>
            <a:r>
              <a:rPr dirty="0"/>
              <a:t>/ schools (primary, </a:t>
            </a:r>
            <a:r>
              <a:rPr dirty="0" err="1"/>
              <a:t>highschool</a:t>
            </a:r>
            <a:r>
              <a:rPr dirty="0"/>
              <a:t>), universities, local councils, corporate parks</a:t>
            </a:r>
          </a:p>
          <a:p>
            <a:endParaRPr dirty="0"/>
          </a:p>
          <a:p>
            <a:endParaRPr dirty="0"/>
          </a:p>
          <a:p>
            <a:r>
              <a:rPr dirty="0"/>
              <a:t>who: farmers</a:t>
            </a:r>
          </a:p>
          <a:p>
            <a:r>
              <a:rPr dirty="0"/>
              <a:t>what: consolidated dashboard with IoT</a:t>
            </a:r>
          </a:p>
          <a:p>
            <a:r>
              <a:rPr dirty="0"/>
              <a:t>wow: identify problems in near-real time vs 3 days…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931133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Shape 426"/>
          <p:cNvSpPr>
            <a:spLocks noGrp="1" noRot="1" noChangeAspect="1"/>
          </p:cNvSpPr>
          <p:nvPr>
            <p:ph type="sldImg"/>
          </p:nvPr>
        </p:nvSpPr>
        <p:spPr>
          <a:xfrm>
            <a:off x="381000" y="685800"/>
            <a:ext cx="6096000" cy="3429000"/>
          </a:xfrm>
          <a:prstGeom prst="rect">
            <a:avLst/>
          </a:prstGeom>
        </p:spPr>
        <p:txBody>
          <a:bodyPr/>
          <a:lstStyle/>
          <a:p>
            <a:endParaRPr/>
          </a:p>
        </p:txBody>
      </p:sp>
      <p:sp>
        <p:nvSpPr>
          <p:cNvPr id="427" name="Shape 427"/>
          <p:cNvSpPr>
            <a:spLocks noGrp="1"/>
          </p:cNvSpPr>
          <p:nvPr>
            <p:ph type="body" sz="quarter" idx="1"/>
          </p:nvPr>
        </p:nvSpPr>
        <p:spPr>
          <a:prstGeom prst="rect">
            <a:avLst/>
          </a:prstGeom>
        </p:spPr>
        <p:txBody>
          <a:bodyPr/>
          <a:lstStyle/>
          <a:p>
            <a:pPr marL="160421" indent="-160421">
              <a:buSzPct val="100000"/>
              <a:buAutoNum type="arabicPeriod"/>
            </a:pPr>
            <a:r>
              <a:rPr dirty="0"/>
              <a:t>maintenance of farm equipment</a:t>
            </a:r>
          </a:p>
          <a:p>
            <a:pPr marL="160421" indent="-160421">
              <a:buSzPct val="100000"/>
              <a:buAutoNum type="arabicPeriod"/>
            </a:pPr>
            <a:r>
              <a:rPr dirty="0"/>
              <a:t>farmers, non-tech</a:t>
            </a:r>
          </a:p>
          <a:p>
            <a:pPr marL="160421" indent="-160421">
              <a:buSzPct val="100000"/>
              <a:buAutoNum type="arabicPeriod"/>
            </a:pPr>
            <a:r>
              <a:rPr dirty="0"/>
              <a:t>don’t have key details to solve the problem, lack experience</a:t>
            </a:r>
          </a:p>
          <a:p>
            <a:pPr marL="160421" indent="-160421">
              <a:buSzPct val="100000"/>
              <a:buAutoNum type="arabicPeriod"/>
            </a:pPr>
            <a:r>
              <a:rPr dirty="0"/>
              <a:t>reduce effort, spend time with actual work</a:t>
            </a:r>
          </a:p>
          <a:p>
            <a:endParaRPr dirty="0"/>
          </a:p>
          <a:p>
            <a:pPr marL="160421" indent="-160421">
              <a:buSzPct val="100000"/>
              <a:buAutoNum type="arabicPeriod"/>
            </a:pPr>
            <a:r>
              <a:rPr dirty="0"/>
              <a:t>management of equipment</a:t>
            </a:r>
          </a:p>
          <a:p>
            <a:pPr marL="160421" indent="-160421">
              <a:buSzPct val="100000"/>
              <a:buAutoNum type="arabicPeriod"/>
            </a:pPr>
            <a:r>
              <a:rPr dirty="0"/>
              <a:t>non-technical work</a:t>
            </a:r>
          </a:p>
          <a:p>
            <a:pPr marL="160421" indent="-160421">
              <a:buSzPct val="100000"/>
              <a:buAutoNum type="arabicPeriod"/>
            </a:pPr>
            <a:r>
              <a:rPr dirty="0"/>
              <a:t>lack of expertise/information</a:t>
            </a:r>
          </a:p>
          <a:p>
            <a:pPr marL="160421" indent="-160421">
              <a:buSzPct val="100000"/>
              <a:buAutoNum type="arabicPeriod"/>
            </a:pPr>
            <a:r>
              <a:rPr dirty="0"/>
              <a:t>access to information/technical stuff/guidance</a:t>
            </a:r>
          </a:p>
          <a:p>
            <a:endParaRPr dirty="0"/>
          </a:p>
          <a:p>
            <a:pPr marL="160421" indent="-160421">
              <a:buSzPct val="100000"/>
              <a:buAutoNum type="arabicPeriod"/>
            </a:pPr>
            <a:r>
              <a:rPr dirty="0"/>
              <a:t>monitoring and measurement of farming equipment</a:t>
            </a:r>
          </a:p>
          <a:p>
            <a:pPr marL="160421" indent="-160421">
              <a:buSzPct val="100000"/>
              <a:buAutoNum type="arabicPeriod"/>
            </a:pPr>
            <a:r>
              <a:rPr dirty="0"/>
              <a:t>farmers, non-technical</a:t>
            </a:r>
          </a:p>
          <a:p>
            <a:pPr marL="160421" indent="-160421">
              <a:buSzPct val="100000"/>
              <a:buAutoNum type="arabicPeriod"/>
            </a:pPr>
            <a:r>
              <a:rPr dirty="0"/>
              <a:t>complexity, manual processes, scale, cost</a:t>
            </a:r>
          </a:p>
          <a:p>
            <a:pPr marL="160421" indent="-160421">
              <a:buSzPct val="100000"/>
              <a:buAutoNum type="arabicPeriod"/>
            </a:pPr>
            <a:r>
              <a:rPr dirty="0"/>
              <a:t>reduce time/cost of manual inspection, monitor multiple things in real-time, resilient systems</a:t>
            </a:r>
          </a:p>
          <a:p>
            <a:endParaRPr dirty="0"/>
          </a:p>
          <a:p>
            <a:r>
              <a:rPr dirty="0"/>
              <a:t>who: farmers</a:t>
            </a:r>
          </a:p>
          <a:p>
            <a:r>
              <a:rPr dirty="0"/>
              <a:t>what: consolidated dashboard with IoT</a:t>
            </a:r>
          </a:p>
          <a:p>
            <a:r>
              <a:rPr dirty="0"/>
              <a:t>wow: identify problems in near-real time vs 3 days…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Shape 426"/>
          <p:cNvSpPr>
            <a:spLocks noGrp="1" noRot="1" noChangeAspect="1"/>
          </p:cNvSpPr>
          <p:nvPr>
            <p:ph type="sldImg"/>
          </p:nvPr>
        </p:nvSpPr>
        <p:spPr>
          <a:xfrm>
            <a:off x="381000" y="685800"/>
            <a:ext cx="6096000" cy="3429000"/>
          </a:xfrm>
          <a:prstGeom prst="rect">
            <a:avLst/>
          </a:prstGeom>
        </p:spPr>
        <p:txBody>
          <a:bodyPr/>
          <a:lstStyle/>
          <a:p>
            <a:endParaRPr/>
          </a:p>
        </p:txBody>
      </p:sp>
      <p:sp>
        <p:nvSpPr>
          <p:cNvPr id="427" name="Shape 427"/>
          <p:cNvSpPr>
            <a:spLocks noGrp="1"/>
          </p:cNvSpPr>
          <p:nvPr>
            <p:ph type="body" sz="quarter" idx="1"/>
          </p:nvPr>
        </p:nvSpPr>
        <p:spPr>
          <a:prstGeom prst="rect">
            <a:avLst/>
          </a:prstGeom>
        </p:spPr>
        <p:txBody>
          <a:bodyPr/>
          <a:lstStyle/>
          <a:p>
            <a:pPr marL="160421" indent="-160421">
              <a:buSzPct val="100000"/>
              <a:buAutoNum type="arabicPeriod"/>
            </a:pPr>
            <a:r>
              <a:t>maintenance of farm equipment</a:t>
            </a:r>
          </a:p>
          <a:p>
            <a:pPr marL="160421" indent="-160421">
              <a:buSzPct val="100000"/>
              <a:buAutoNum type="arabicPeriod"/>
            </a:pPr>
            <a:r>
              <a:t>farmers, non-tech</a:t>
            </a:r>
          </a:p>
          <a:p>
            <a:pPr marL="160421" indent="-160421">
              <a:buSzPct val="100000"/>
              <a:buAutoNum type="arabicPeriod"/>
            </a:pPr>
            <a:r>
              <a:t>don’t have key details to solve the problem, lack experience</a:t>
            </a:r>
          </a:p>
          <a:p>
            <a:pPr marL="160421" indent="-160421">
              <a:buSzPct val="100000"/>
              <a:buAutoNum type="arabicPeriod"/>
            </a:pPr>
            <a:r>
              <a:t>reduce effort, spend time with actual work</a:t>
            </a:r>
          </a:p>
          <a:p>
            <a:endParaRPr/>
          </a:p>
          <a:p>
            <a:pPr marL="160421" indent="-160421">
              <a:buSzPct val="100000"/>
              <a:buAutoNum type="arabicPeriod"/>
            </a:pPr>
            <a:r>
              <a:t>management of equipment</a:t>
            </a:r>
          </a:p>
          <a:p>
            <a:pPr marL="160421" indent="-160421">
              <a:buSzPct val="100000"/>
              <a:buAutoNum type="arabicPeriod"/>
            </a:pPr>
            <a:r>
              <a:t>non-technical work</a:t>
            </a:r>
          </a:p>
          <a:p>
            <a:pPr marL="160421" indent="-160421">
              <a:buSzPct val="100000"/>
              <a:buAutoNum type="arabicPeriod"/>
            </a:pPr>
            <a:r>
              <a:t>lack of expertise/information</a:t>
            </a:r>
          </a:p>
          <a:p>
            <a:pPr marL="160421" indent="-160421">
              <a:buSzPct val="100000"/>
              <a:buAutoNum type="arabicPeriod"/>
            </a:pPr>
            <a:r>
              <a:t>access to information/technical stuff/guidance</a:t>
            </a:r>
          </a:p>
          <a:p>
            <a:endParaRPr/>
          </a:p>
          <a:p>
            <a:pPr marL="160421" indent="-160421">
              <a:buSzPct val="100000"/>
              <a:buAutoNum type="arabicPeriod"/>
            </a:pPr>
            <a:r>
              <a:t>monitoring and measurement of farming equipment</a:t>
            </a:r>
          </a:p>
          <a:p>
            <a:pPr marL="160421" indent="-160421">
              <a:buSzPct val="100000"/>
              <a:buAutoNum type="arabicPeriod"/>
            </a:pPr>
            <a:r>
              <a:t>farmers, non-technical</a:t>
            </a:r>
          </a:p>
          <a:p>
            <a:pPr marL="160421" indent="-160421">
              <a:buSzPct val="100000"/>
              <a:buAutoNum type="arabicPeriod"/>
            </a:pPr>
            <a:r>
              <a:t>complexity, manual processes, scale, cost</a:t>
            </a:r>
          </a:p>
          <a:p>
            <a:pPr marL="160421" indent="-160421">
              <a:buSzPct val="100000"/>
              <a:buAutoNum type="arabicPeriod"/>
            </a:pPr>
            <a:r>
              <a:t>reduce time/cost of manual inspection, monitor multiple things in real-time, resilient systems</a:t>
            </a:r>
          </a:p>
          <a:p>
            <a:endParaRPr/>
          </a:p>
          <a:p>
            <a:r>
              <a:t>who: farmers</a:t>
            </a:r>
          </a:p>
          <a:p>
            <a:r>
              <a:t>what: consolidated dashboard with IoT</a:t>
            </a:r>
          </a:p>
          <a:p>
            <a:r>
              <a:t>wow: identify problems in near-real time vs 3 days…</a:t>
            </a:r>
          </a:p>
        </p:txBody>
      </p:sp>
    </p:spTree>
    <p:extLst>
      <p:ext uri="{BB962C8B-B14F-4D97-AF65-F5344CB8AC3E}">
        <p14:creationId xmlns:p14="http://schemas.microsoft.com/office/powerpoint/2010/main" val="3269087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254607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Shape 426"/>
          <p:cNvSpPr>
            <a:spLocks noGrp="1" noRot="1" noChangeAspect="1"/>
          </p:cNvSpPr>
          <p:nvPr>
            <p:ph type="sldImg"/>
          </p:nvPr>
        </p:nvSpPr>
        <p:spPr>
          <a:xfrm>
            <a:off x="381000" y="685800"/>
            <a:ext cx="6096000" cy="3429000"/>
          </a:xfrm>
          <a:prstGeom prst="rect">
            <a:avLst/>
          </a:prstGeom>
        </p:spPr>
        <p:txBody>
          <a:bodyPr/>
          <a:lstStyle/>
          <a:p>
            <a:endParaRPr/>
          </a:p>
        </p:txBody>
      </p:sp>
      <p:sp>
        <p:nvSpPr>
          <p:cNvPr id="427" name="Shape 427"/>
          <p:cNvSpPr>
            <a:spLocks noGrp="1"/>
          </p:cNvSpPr>
          <p:nvPr>
            <p:ph type="body" sz="quarter" idx="1"/>
          </p:nvPr>
        </p:nvSpPr>
        <p:spPr>
          <a:prstGeom prst="rect">
            <a:avLst/>
          </a:prstGeom>
        </p:spPr>
        <p:txBody>
          <a:bodyPr/>
          <a:lstStyle/>
          <a:p>
            <a:pPr marL="160421" indent="-160421">
              <a:buSzPct val="100000"/>
              <a:buAutoNum type="arabicPeriod"/>
            </a:pPr>
            <a:r>
              <a:t>maintenance of farm equipment</a:t>
            </a:r>
          </a:p>
          <a:p>
            <a:pPr marL="160421" indent="-160421">
              <a:buSzPct val="100000"/>
              <a:buAutoNum type="arabicPeriod"/>
            </a:pPr>
            <a:r>
              <a:t>farmers, non-tech</a:t>
            </a:r>
          </a:p>
          <a:p>
            <a:pPr marL="160421" indent="-160421">
              <a:buSzPct val="100000"/>
              <a:buAutoNum type="arabicPeriod"/>
            </a:pPr>
            <a:r>
              <a:t>don’t have key details to solve the problem, lack experience</a:t>
            </a:r>
          </a:p>
          <a:p>
            <a:pPr marL="160421" indent="-160421">
              <a:buSzPct val="100000"/>
              <a:buAutoNum type="arabicPeriod"/>
            </a:pPr>
            <a:r>
              <a:t>reduce effort, spend time with actual work</a:t>
            </a:r>
          </a:p>
          <a:p>
            <a:endParaRPr/>
          </a:p>
          <a:p>
            <a:pPr marL="160421" indent="-160421">
              <a:buSzPct val="100000"/>
              <a:buAutoNum type="arabicPeriod"/>
            </a:pPr>
            <a:r>
              <a:t>management of equipment</a:t>
            </a:r>
          </a:p>
          <a:p>
            <a:pPr marL="160421" indent="-160421">
              <a:buSzPct val="100000"/>
              <a:buAutoNum type="arabicPeriod"/>
            </a:pPr>
            <a:r>
              <a:t>non-technical work</a:t>
            </a:r>
          </a:p>
          <a:p>
            <a:pPr marL="160421" indent="-160421">
              <a:buSzPct val="100000"/>
              <a:buAutoNum type="arabicPeriod"/>
            </a:pPr>
            <a:r>
              <a:t>lack of expertise/information</a:t>
            </a:r>
          </a:p>
          <a:p>
            <a:pPr marL="160421" indent="-160421">
              <a:buSzPct val="100000"/>
              <a:buAutoNum type="arabicPeriod"/>
            </a:pPr>
            <a:r>
              <a:t>access to information/technical stuff/guidance</a:t>
            </a:r>
          </a:p>
          <a:p>
            <a:endParaRPr/>
          </a:p>
          <a:p>
            <a:pPr marL="160421" indent="-160421">
              <a:buSzPct val="100000"/>
              <a:buAutoNum type="arabicPeriod"/>
            </a:pPr>
            <a:r>
              <a:t>monitoring and measurement of farming equipment</a:t>
            </a:r>
          </a:p>
          <a:p>
            <a:pPr marL="160421" indent="-160421">
              <a:buSzPct val="100000"/>
              <a:buAutoNum type="arabicPeriod"/>
            </a:pPr>
            <a:r>
              <a:t>farmers, non-technical</a:t>
            </a:r>
          </a:p>
          <a:p>
            <a:pPr marL="160421" indent="-160421">
              <a:buSzPct val="100000"/>
              <a:buAutoNum type="arabicPeriod"/>
            </a:pPr>
            <a:r>
              <a:t>complexity, manual processes, scale, cost</a:t>
            </a:r>
          </a:p>
          <a:p>
            <a:pPr marL="160421" indent="-160421">
              <a:buSzPct val="100000"/>
              <a:buAutoNum type="arabicPeriod"/>
            </a:pPr>
            <a:r>
              <a:t>reduce time/cost of manual inspection, monitor multiple things in real-time, resilient systems</a:t>
            </a:r>
          </a:p>
          <a:p>
            <a:endParaRPr/>
          </a:p>
          <a:p>
            <a:r>
              <a:t>who: farmers</a:t>
            </a:r>
          </a:p>
          <a:p>
            <a:r>
              <a:t>what: consolidated dashboard with IoT</a:t>
            </a:r>
          </a:p>
          <a:p>
            <a:r>
              <a:t>wow: identify problems in near-real time vs 3 days…</a:t>
            </a:r>
          </a:p>
        </p:txBody>
      </p:sp>
    </p:spTree>
    <p:extLst>
      <p:ext uri="{BB962C8B-B14F-4D97-AF65-F5344CB8AC3E}">
        <p14:creationId xmlns:p14="http://schemas.microsoft.com/office/powerpoint/2010/main" val="1074348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Shape 426"/>
          <p:cNvSpPr>
            <a:spLocks noGrp="1" noRot="1" noChangeAspect="1"/>
          </p:cNvSpPr>
          <p:nvPr>
            <p:ph type="sldImg"/>
          </p:nvPr>
        </p:nvSpPr>
        <p:spPr>
          <a:xfrm>
            <a:off x="381000" y="685800"/>
            <a:ext cx="6096000" cy="3429000"/>
          </a:xfrm>
          <a:prstGeom prst="rect">
            <a:avLst/>
          </a:prstGeom>
        </p:spPr>
        <p:txBody>
          <a:bodyPr/>
          <a:lstStyle/>
          <a:p>
            <a:endParaRPr/>
          </a:p>
        </p:txBody>
      </p:sp>
      <p:sp>
        <p:nvSpPr>
          <p:cNvPr id="427" name="Shape 427"/>
          <p:cNvSpPr>
            <a:spLocks noGrp="1"/>
          </p:cNvSpPr>
          <p:nvPr>
            <p:ph type="body" sz="quarter" idx="1"/>
          </p:nvPr>
        </p:nvSpPr>
        <p:spPr>
          <a:prstGeom prst="rect">
            <a:avLst/>
          </a:prstGeom>
        </p:spPr>
        <p:txBody>
          <a:bodyPr/>
          <a:lstStyle/>
          <a:p>
            <a:pPr marL="160421" indent="-160421">
              <a:buSzPct val="100000"/>
              <a:buAutoNum type="arabicPeriod"/>
            </a:pPr>
            <a:r>
              <a:t>maintenance of farm equipment</a:t>
            </a:r>
          </a:p>
          <a:p>
            <a:pPr marL="160421" indent="-160421">
              <a:buSzPct val="100000"/>
              <a:buAutoNum type="arabicPeriod"/>
            </a:pPr>
            <a:r>
              <a:t>farmers, non-tech</a:t>
            </a:r>
          </a:p>
          <a:p>
            <a:pPr marL="160421" indent="-160421">
              <a:buSzPct val="100000"/>
              <a:buAutoNum type="arabicPeriod"/>
            </a:pPr>
            <a:r>
              <a:t>don’t have key details to solve the problem, lack experience</a:t>
            </a:r>
          </a:p>
          <a:p>
            <a:pPr marL="160421" indent="-160421">
              <a:buSzPct val="100000"/>
              <a:buAutoNum type="arabicPeriod"/>
            </a:pPr>
            <a:r>
              <a:t>reduce effort, spend time with actual work</a:t>
            </a:r>
          </a:p>
          <a:p>
            <a:endParaRPr/>
          </a:p>
          <a:p>
            <a:pPr marL="160421" indent="-160421">
              <a:buSzPct val="100000"/>
              <a:buAutoNum type="arabicPeriod"/>
            </a:pPr>
            <a:r>
              <a:t>management of equipment</a:t>
            </a:r>
          </a:p>
          <a:p>
            <a:pPr marL="160421" indent="-160421">
              <a:buSzPct val="100000"/>
              <a:buAutoNum type="arabicPeriod"/>
            </a:pPr>
            <a:r>
              <a:t>non-technical work</a:t>
            </a:r>
          </a:p>
          <a:p>
            <a:pPr marL="160421" indent="-160421">
              <a:buSzPct val="100000"/>
              <a:buAutoNum type="arabicPeriod"/>
            </a:pPr>
            <a:r>
              <a:t>lack of expertise/information</a:t>
            </a:r>
          </a:p>
          <a:p>
            <a:pPr marL="160421" indent="-160421">
              <a:buSzPct val="100000"/>
              <a:buAutoNum type="arabicPeriod"/>
            </a:pPr>
            <a:r>
              <a:t>access to information/technical stuff/guidance</a:t>
            </a:r>
          </a:p>
          <a:p>
            <a:endParaRPr/>
          </a:p>
          <a:p>
            <a:pPr marL="160421" indent="-160421">
              <a:buSzPct val="100000"/>
              <a:buAutoNum type="arabicPeriod"/>
            </a:pPr>
            <a:r>
              <a:t>monitoring and measurement of farming equipment</a:t>
            </a:r>
          </a:p>
          <a:p>
            <a:pPr marL="160421" indent="-160421">
              <a:buSzPct val="100000"/>
              <a:buAutoNum type="arabicPeriod"/>
            </a:pPr>
            <a:r>
              <a:t>farmers, non-technical</a:t>
            </a:r>
          </a:p>
          <a:p>
            <a:pPr marL="160421" indent="-160421">
              <a:buSzPct val="100000"/>
              <a:buAutoNum type="arabicPeriod"/>
            </a:pPr>
            <a:r>
              <a:t>complexity, manual processes, scale, cost</a:t>
            </a:r>
          </a:p>
          <a:p>
            <a:pPr marL="160421" indent="-160421">
              <a:buSzPct val="100000"/>
              <a:buAutoNum type="arabicPeriod"/>
            </a:pPr>
            <a:r>
              <a:t>reduce time/cost of manual inspection, monitor multiple things in real-time, resilient systems</a:t>
            </a:r>
          </a:p>
          <a:p>
            <a:endParaRPr/>
          </a:p>
          <a:p>
            <a:r>
              <a:t>who: farmers</a:t>
            </a:r>
          </a:p>
          <a:p>
            <a:r>
              <a:t>what: consolidated dashboard with IoT</a:t>
            </a:r>
          </a:p>
          <a:p>
            <a:r>
              <a:t>wow: identify problems in near-real time vs 3 days…</a:t>
            </a:r>
          </a:p>
        </p:txBody>
      </p:sp>
    </p:spTree>
    <p:extLst>
      <p:ext uri="{BB962C8B-B14F-4D97-AF65-F5344CB8AC3E}">
        <p14:creationId xmlns:p14="http://schemas.microsoft.com/office/powerpoint/2010/main" val="31309552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Chapter Divider">
    <p:spTree>
      <p:nvGrpSpPr>
        <p:cNvPr id="1" name=""/>
        <p:cNvGrpSpPr/>
        <p:nvPr/>
      </p:nvGrpSpPr>
      <p:grpSpPr>
        <a:xfrm>
          <a:off x="0" y="0"/>
          <a:ext cx="0" cy="0"/>
          <a:chOff x="0" y="0"/>
          <a:chExt cx="0" cy="0"/>
        </a:xfrm>
      </p:grpSpPr>
      <p:sp>
        <p:nvSpPr>
          <p:cNvPr id="11" name="Rectangle 14"/>
          <p:cNvSpPr/>
          <p:nvPr/>
        </p:nvSpPr>
        <p:spPr>
          <a:xfrm>
            <a:off x="0" y="-1"/>
            <a:ext cx="12192000" cy="6187442"/>
          </a:xfrm>
          <a:prstGeom prst="rect">
            <a:avLst/>
          </a:prstGeom>
          <a:solidFill>
            <a:srgbClr val="2C73B3"/>
          </a:solidFill>
          <a:ln w="12700">
            <a:miter lim="400000"/>
          </a:ln>
        </p:spPr>
        <p:txBody>
          <a:bodyPr lIns="45719" rIns="45719" anchor="ctr"/>
          <a:lstStyle/>
          <a:p>
            <a:pPr algn="ctr">
              <a:defRPr b="1">
                <a:solidFill>
                  <a:srgbClr val="FFFFFF"/>
                </a:solidFill>
              </a:defRPr>
            </a:pPr>
            <a:endParaRPr/>
          </a:p>
        </p:txBody>
      </p:sp>
      <p:sp>
        <p:nvSpPr>
          <p:cNvPr id="12" name="Body Level One…"/>
          <p:cNvSpPr txBox="1">
            <a:spLocks noGrp="1"/>
          </p:cNvSpPr>
          <p:nvPr>
            <p:ph type="body" sz="quarter" idx="1"/>
          </p:nvPr>
        </p:nvSpPr>
        <p:spPr>
          <a:xfrm>
            <a:off x="109765" y="616445"/>
            <a:ext cx="4024248" cy="521224"/>
          </a:xfrm>
          <a:prstGeom prst="rect">
            <a:avLst/>
          </a:prstGeom>
        </p:spPr>
        <p:txBody>
          <a:bodyPr numCol="1" spcCol="38100"/>
          <a:lstStyle>
            <a:lvl1pPr>
              <a:lnSpc>
                <a:spcPct val="90000"/>
              </a:lnSpc>
              <a:spcBef>
                <a:spcPts val="0"/>
              </a:spcBef>
              <a:defRPr sz="2800">
                <a:solidFill>
                  <a:srgbClr val="FFFFFF"/>
                </a:solidFill>
              </a:defRPr>
            </a:lvl1pPr>
            <a:lvl2pPr marL="723900" indent="-266700">
              <a:lnSpc>
                <a:spcPct val="90000"/>
              </a:lnSpc>
              <a:spcBef>
                <a:spcPts val="0"/>
              </a:spcBef>
              <a:buSzPct val="100000"/>
              <a:buChar char="•"/>
              <a:defRPr sz="2800">
                <a:solidFill>
                  <a:srgbClr val="FFFFFF"/>
                </a:solidFill>
              </a:defRPr>
            </a:lvl2pPr>
            <a:lvl3pPr marL="1234439" indent="-320039">
              <a:lnSpc>
                <a:spcPct val="90000"/>
              </a:lnSpc>
              <a:spcBef>
                <a:spcPts val="0"/>
              </a:spcBef>
              <a:buSzPct val="100000"/>
              <a:buChar char="•"/>
              <a:defRPr sz="2800">
                <a:solidFill>
                  <a:srgbClr val="FFFFFF"/>
                </a:solidFill>
              </a:defRPr>
            </a:lvl3pPr>
            <a:lvl4pPr marL="1727200" indent="-355600">
              <a:lnSpc>
                <a:spcPct val="90000"/>
              </a:lnSpc>
              <a:spcBef>
                <a:spcPts val="0"/>
              </a:spcBef>
              <a:buSzPct val="100000"/>
              <a:buChar char="•"/>
              <a:defRPr sz="2800">
                <a:solidFill>
                  <a:srgbClr val="FFFFFF"/>
                </a:solidFill>
              </a:defRPr>
            </a:lvl4pPr>
            <a:lvl5pPr marL="2184400" indent="-355600">
              <a:lnSpc>
                <a:spcPct val="90000"/>
              </a:lnSpc>
              <a:spcBef>
                <a:spcPts val="0"/>
              </a:spcBef>
              <a:buSzPct val="100000"/>
              <a:buChar char="•"/>
              <a:defRPr sz="28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3" name="Text Placeholder 15"/>
          <p:cNvSpPr>
            <a:spLocks noGrp="1"/>
          </p:cNvSpPr>
          <p:nvPr>
            <p:ph type="body" sz="quarter" idx="13"/>
          </p:nvPr>
        </p:nvSpPr>
        <p:spPr>
          <a:xfrm>
            <a:off x="109765" y="95223"/>
            <a:ext cx="5152882" cy="521224"/>
          </a:xfrm>
          <a:prstGeom prst="rect">
            <a:avLst/>
          </a:prstGeom>
        </p:spPr>
        <p:txBody>
          <a:bodyPr numCol="1" spcCol="38100"/>
          <a:lstStyle/>
          <a:p>
            <a:pPr>
              <a:lnSpc>
                <a:spcPct val="90000"/>
              </a:lnSpc>
              <a:spcBef>
                <a:spcPts val="0"/>
              </a:spcBef>
              <a:defRPr sz="2800">
                <a:solidFill>
                  <a:srgbClr val="FFFFFF"/>
                </a:solidFill>
              </a:defRPr>
            </a:pPr>
            <a:endParaRPr/>
          </a:p>
        </p:txBody>
      </p:sp>
      <p:pic>
        <p:nvPicPr>
          <p:cNvPr id="14" name="Picture 9" descr="Picture 9"/>
          <p:cNvPicPr>
            <a:picLocks noChangeAspect="1"/>
          </p:cNvPicPr>
          <p:nvPr/>
        </p:nvPicPr>
        <p:blipFill>
          <a:blip r:embed="rId2">
            <a:extLst/>
          </a:blip>
          <a:srcRect r="45846"/>
          <a:stretch>
            <a:fillRect/>
          </a:stretch>
        </p:blipFill>
        <p:spPr>
          <a:xfrm>
            <a:off x="11416496" y="6401811"/>
            <a:ext cx="694860" cy="249814"/>
          </a:xfrm>
          <a:prstGeom prst="rect">
            <a:avLst/>
          </a:prstGeom>
          <a:ln w="12700">
            <a:miter lim="400000"/>
          </a:ln>
        </p:spPr>
      </p:pic>
      <p:sp>
        <p:nvSpPr>
          <p:cNvPr id="15" name="Slide Number"/>
          <p:cNvSpPr txBox="1">
            <a:spLocks noGrp="1"/>
          </p:cNvSpPr>
          <p:nvPr>
            <p:ph type="sldNum" sz="quarter" idx="2"/>
          </p:nvPr>
        </p:nvSpPr>
        <p:spPr>
          <a:xfrm>
            <a:off x="190448" y="6483476"/>
            <a:ext cx="182216" cy="172815"/>
          </a:xfrm>
          <a:prstGeom prst="rect">
            <a:avLst/>
          </a:prstGeom>
        </p:spPr>
        <p:txBody>
          <a:bodyPr/>
          <a:lstStyle>
            <a:lvl1pPr>
              <a:defRPr>
                <a:solidFill>
                  <a:srgbClr val="3B3838"/>
                </a:solidFill>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White Title">
    <p:spTree>
      <p:nvGrpSpPr>
        <p:cNvPr id="1" name=""/>
        <p:cNvGrpSpPr/>
        <p:nvPr/>
      </p:nvGrpSpPr>
      <p:grpSpPr>
        <a:xfrm>
          <a:off x="0" y="0"/>
          <a:ext cx="0" cy="0"/>
          <a:chOff x="0" y="0"/>
          <a:chExt cx="0" cy="0"/>
        </a:xfrm>
      </p:grpSpPr>
      <p:sp>
        <p:nvSpPr>
          <p:cNvPr id="87" name="© 2017 IBM Cloud Garage | Melbourne | IBM Confidential"/>
          <p:cNvSpPr txBox="1"/>
          <p:nvPr/>
        </p:nvSpPr>
        <p:spPr>
          <a:xfrm>
            <a:off x="9160073" y="6558242"/>
            <a:ext cx="2816840" cy="1740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defTabSz="412749">
              <a:defRPr sz="900" b="1">
                <a:solidFill>
                  <a:srgbClr val="1E354A"/>
                </a:solidFill>
              </a:defRPr>
            </a:pPr>
            <a:r>
              <a:t> ©</a:t>
            </a:r>
            <a:r>
              <a:rPr sz="500"/>
              <a:t> </a:t>
            </a:r>
            <a:r>
              <a:rPr sz="800"/>
              <a:t>2017 IBM Cloud Garage | Melbourne | IBM Confidential</a:t>
            </a:r>
          </a:p>
        </p:txBody>
      </p:sp>
      <p:sp>
        <p:nvSpPr>
          <p:cNvPr id="88" name="IBM Cloud Garage Standard Title"/>
          <p:cNvSpPr txBox="1">
            <a:spLocks noGrp="1"/>
          </p:cNvSpPr>
          <p:nvPr>
            <p:ph type="body" sz="quarter" idx="13"/>
          </p:nvPr>
        </p:nvSpPr>
        <p:spPr>
          <a:xfrm>
            <a:off x="444499" y="507999"/>
            <a:ext cx="11240744" cy="749560"/>
          </a:xfrm>
          <a:prstGeom prst="rect">
            <a:avLst/>
          </a:prstGeom>
        </p:spPr>
        <p:txBody>
          <a:bodyPr lIns="25400" tIns="25400" rIns="25400" bIns="25400" numCol="1" spcCol="38100"/>
          <a:lstStyle/>
          <a:p>
            <a:pPr defTabSz="1219200">
              <a:lnSpc>
                <a:spcPts val="4000"/>
              </a:lnSpc>
              <a:spcBef>
                <a:spcPts val="0"/>
              </a:spcBef>
              <a:defRPr sz="3400">
                <a:solidFill>
                  <a:srgbClr val="5596E6"/>
                </a:solidFill>
              </a:defRPr>
            </a:pPr>
            <a:r>
              <a:rPr b="0"/>
              <a:t>IBM</a:t>
            </a:r>
            <a:r>
              <a:t> Cloud Garage </a:t>
            </a:r>
            <a:r>
              <a:rPr>
                <a:solidFill>
                  <a:srgbClr val="000000"/>
                </a:solidFill>
              </a:rPr>
              <a:t>Standard Title</a:t>
            </a:r>
          </a:p>
        </p:txBody>
      </p:sp>
      <p:sp>
        <p:nvSpPr>
          <p:cNvPr id="89" name="Slide Number"/>
          <p:cNvSpPr txBox="1">
            <a:spLocks noGrp="1"/>
          </p:cNvSpPr>
          <p:nvPr>
            <p:ph type="sldNum" sz="quarter" idx="2"/>
          </p:nvPr>
        </p:nvSpPr>
        <p:spPr>
          <a:xfrm>
            <a:off x="5976317" y="6540500"/>
            <a:ext cx="233016" cy="223615"/>
          </a:xfrm>
          <a:prstGeom prst="rect">
            <a:avLst/>
          </a:prstGeom>
        </p:spPr>
        <p:txBody>
          <a:bodyPr lIns="25400" tIns="25400" rIns="25400" bIns="25400" anchor="t"/>
          <a:lstStyle>
            <a:lvl1pPr algn="ctr" defTabSz="412750">
              <a:defRPr b="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3_cover">
    <p:spTree>
      <p:nvGrpSpPr>
        <p:cNvPr id="1" name=""/>
        <p:cNvGrpSpPr/>
        <p:nvPr/>
      </p:nvGrpSpPr>
      <p:grpSpPr>
        <a:xfrm>
          <a:off x="0" y="0"/>
          <a:ext cx="0" cy="0"/>
          <a:chOff x="0" y="0"/>
          <a:chExt cx="0" cy="0"/>
        </a:xfrm>
      </p:grpSpPr>
      <p:grpSp>
        <p:nvGrpSpPr>
          <p:cNvPr id="140" name="Group 9"/>
          <p:cNvGrpSpPr/>
          <p:nvPr/>
        </p:nvGrpSpPr>
        <p:grpSpPr>
          <a:xfrm>
            <a:off x="-146308" y="-146474"/>
            <a:ext cx="12485629" cy="7152641"/>
            <a:chOff x="0" y="0"/>
            <a:chExt cx="12485627" cy="7152640"/>
          </a:xfrm>
        </p:grpSpPr>
        <p:grpSp>
          <p:nvGrpSpPr>
            <p:cNvPr id="107" name="Group 10"/>
            <p:cNvGrpSpPr/>
            <p:nvPr/>
          </p:nvGrpSpPr>
          <p:grpSpPr>
            <a:xfrm>
              <a:off x="451953" y="-1"/>
              <a:ext cx="11582310" cy="121922"/>
              <a:chOff x="0" y="0"/>
              <a:chExt cx="11582309" cy="121920"/>
            </a:xfrm>
          </p:grpSpPr>
          <p:sp>
            <p:nvSpPr>
              <p:cNvPr id="96" name="Straight Connector 43"/>
              <p:cNvSpPr/>
              <p:nvPr/>
            </p:nvSpPr>
            <p:spPr>
              <a:xfrm flipV="1">
                <a:off x="-1" y="-1"/>
                <a:ext cx="2" cy="121922"/>
              </a:xfrm>
              <a:prstGeom prst="line">
                <a:avLst/>
              </a:prstGeom>
              <a:noFill/>
              <a:ln w="3175" cap="flat">
                <a:solidFill>
                  <a:srgbClr val="BEBEBE"/>
                </a:solidFill>
                <a:prstDash val="solid"/>
                <a:miter lim="800000"/>
              </a:ln>
              <a:effectLst/>
            </p:spPr>
            <p:txBody>
              <a:bodyPr wrap="square" lIns="60959" tIns="60959" rIns="60959" bIns="60959" numCol="1" anchor="t">
                <a:noAutofit/>
              </a:bodyPr>
              <a:lstStyle/>
              <a:p>
                <a:pPr defTabSz="914643">
                  <a:defRPr sz="1600"/>
                </a:pPr>
                <a:endParaRPr/>
              </a:p>
            </p:txBody>
          </p:sp>
          <p:sp>
            <p:nvSpPr>
              <p:cNvPr id="97" name="Straight Connector 44"/>
              <p:cNvSpPr/>
              <p:nvPr/>
            </p:nvSpPr>
            <p:spPr>
              <a:xfrm flipV="1">
                <a:off x="2438400" y="-1"/>
                <a:ext cx="1" cy="121922"/>
              </a:xfrm>
              <a:prstGeom prst="line">
                <a:avLst/>
              </a:prstGeom>
              <a:noFill/>
              <a:ln w="3175" cap="flat">
                <a:solidFill>
                  <a:srgbClr val="BEBEBE"/>
                </a:solidFill>
                <a:prstDash val="solid"/>
                <a:miter lim="800000"/>
              </a:ln>
              <a:effectLst/>
            </p:spPr>
            <p:txBody>
              <a:bodyPr wrap="square" lIns="60959" tIns="60959" rIns="60959" bIns="60959" numCol="1" anchor="t">
                <a:noAutofit/>
              </a:bodyPr>
              <a:lstStyle/>
              <a:p>
                <a:pPr defTabSz="914643">
                  <a:defRPr sz="1600"/>
                </a:pPr>
                <a:endParaRPr/>
              </a:p>
            </p:txBody>
          </p:sp>
          <p:sp>
            <p:nvSpPr>
              <p:cNvPr id="98" name="Straight Connector 45"/>
              <p:cNvSpPr/>
              <p:nvPr/>
            </p:nvSpPr>
            <p:spPr>
              <a:xfrm flipV="1">
                <a:off x="2743200" y="-1"/>
                <a:ext cx="1" cy="121922"/>
              </a:xfrm>
              <a:prstGeom prst="line">
                <a:avLst/>
              </a:prstGeom>
              <a:noFill/>
              <a:ln w="3175" cap="flat">
                <a:solidFill>
                  <a:srgbClr val="BEBEBE"/>
                </a:solidFill>
                <a:prstDash val="solid"/>
                <a:miter lim="800000"/>
              </a:ln>
              <a:effectLst/>
            </p:spPr>
            <p:txBody>
              <a:bodyPr wrap="square" lIns="60959" tIns="60959" rIns="60959" bIns="60959" numCol="1" anchor="t">
                <a:noAutofit/>
              </a:bodyPr>
              <a:lstStyle/>
              <a:p>
                <a:pPr defTabSz="914643">
                  <a:defRPr sz="1600"/>
                </a:pPr>
                <a:endParaRPr/>
              </a:p>
            </p:txBody>
          </p:sp>
          <p:sp>
            <p:nvSpPr>
              <p:cNvPr id="99" name="Straight Connector 46"/>
              <p:cNvSpPr/>
              <p:nvPr/>
            </p:nvSpPr>
            <p:spPr>
              <a:xfrm flipV="1">
                <a:off x="3048000" y="-1"/>
                <a:ext cx="1" cy="121922"/>
              </a:xfrm>
              <a:prstGeom prst="line">
                <a:avLst/>
              </a:prstGeom>
              <a:noFill/>
              <a:ln w="3175" cap="flat">
                <a:solidFill>
                  <a:srgbClr val="BEBEBE"/>
                </a:solidFill>
                <a:prstDash val="solid"/>
                <a:miter lim="800000"/>
              </a:ln>
              <a:effectLst/>
            </p:spPr>
            <p:txBody>
              <a:bodyPr wrap="square" lIns="60959" tIns="60959" rIns="60959" bIns="60959" numCol="1" anchor="t">
                <a:noAutofit/>
              </a:bodyPr>
              <a:lstStyle/>
              <a:p>
                <a:pPr defTabSz="914643">
                  <a:defRPr sz="1600"/>
                </a:pPr>
                <a:endParaRPr/>
              </a:p>
            </p:txBody>
          </p:sp>
          <p:sp>
            <p:nvSpPr>
              <p:cNvPr id="100" name="Straight Connector 47"/>
              <p:cNvSpPr/>
              <p:nvPr/>
            </p:nvSpPr>
            <p:spPr>
              <a:xfrm flipV="1">
                <a:off x="5486400" y="-1"/>
                <a:ext cx="1" cy="121922"/>
              </a:xfrm>
              <a:prstGeom prst="line">
                <a:avLst/>
              </a:prstGeom>
              <a:noFill/>
              <a:ln w="3175" cap="flat">
                <a:solidFill>
                  <a:srgbClr val="BEBEBE"/>
                </a:solidFill>
                <a:prstDash val="solid"/>
                <a:miter lim="800000"/>
              </a:ln>
              <a:effectLst/>
            </p:spPr>
            <p:txBody>
              <a:bodyPr wrap="square" lIns="60959" tIns="60959" rIns="60959" bIns="60959" numCol="1" anchor="t">
                <a:noAutofit/>
              </a:bodyPr>
              <a:lstStyle/>
              <a:p>
                <a:pPr defTabSz="914643">
                  <a:defRPr sz="1600"/>
                </a:pPr>
                <a:endParaRPr/>
              </a:p>
            </p:txBody>
          </p:sp>
          <p:sp>
            <p:nvSpPr>
              <p:cNvPr id="101" name="Straight Connector 48"/>
              <p:cNvSpPr/>
              <p:nvPr/>
            </p:nvSpPr>
            <p:spPr>
              <a:xfrm flipV="1">
                <a:off x="5791200" y="-1"/>
                <a:ext cx="1" cy="121922"/>
              </a:xfrm>
              <a:prstGeom prst="line">
                <a:avLst/>
              </a:prstGeom>
              <a:noFill/>
              <a:ln w="3175" cap="flat">
                <a:solidFill>
                  <a:srgbClr val="BEBEBE"/>
                </a:solidFill>
                <a:prstDash val="solid"/>
                <a:miter lim="800000"/>
              </a:ln>
              <a:effectLst/>
            </p:spPr>
            <p:txBody>
              <a:bodyPr wrap="square" lIns="60959" tIns="60959" rIns="60959" bIns="60959" numCol="1" anchor="t">
                <a:noAutofit/>
              </a:bodyPr>
              <a:lstStyle/>
              <a:p>
                <a:pPr defTabSz="914643">
                  <a:defRPr sz="1600"/>
                </a:pPr>
                <a:endParaRPr/>
              </a:p>
            </p:txBody>
          </p:sp>
          <p:sp>
            <p:nvSpPr>
              <p:cNvPr id="102" name="Straight Connector 49"/>
              <p:cNvSpPr/>
              <p:nvPr/>
            </p:nvSpPr>
            <p:spPr>
              <a:xfrm flipV="1">
                <a:off x="6096000" y="-1"/>
                <a:ext cx="1" cy="121922"/>
              </a:xfrm>
              <a:prstGeom prst="line">
                <a:avLst/>
              </a:prstGeom>
              <a:noFill/>
              <a:ln w="3175" cap="flat">
                <a:solidFill>
                  <a:srgbClr val="BEBEBE"/>
                </a:solidFill>
                <a:prstDash val="solid"/>
                <a:miter lim="800000"/>
              </a:ln>
              <a:effectLst/>
            </p:spPr>
            <p:txBody>
              <a:bodyPr wrap="square" lIns="60959" tIns="60959" rIns="60959" bIns="60959" numCol="1" anchor="t">
                <a:noAutofit/>
              </a:bodyPr>
              <a:lstStyle/>
              <a:p>
                <a:pPr defTabSz="914643">
                  <a:defRPr sz="1600"/>
                </a:pPr>
                <a:endParaRPr/>
              </a:p>
            </p:txBody>
          </p:sp>
          <p:sp>
            <p:nvSpPr>
              <p:cNvPr id="103" name="Straight Connector 50"/>
              <p:cNvSpPr/>
              <p:nvPr/>
            </p:nvSpPr>
            <p:spPr>
              <a:xfrm flipV="1">
                <a:off x="8534400" y="-1"/>
                <a:ext cx="1" cy="121922"/>
              </a:xfrm>
              <a:prstGeom prst="line">
                <a:avLst/>
              </a:prstGeom>
              <a:noFill/>
              <a:ln w="3175" cap="flat">
                <a:solidFill>
                  <a:srgbClr val="BEBEBE"/>
                </a:solidFill>
                <a:prstDash val="solid"/>
                <a:miter lim="800000"/>
              </a:ln>
              <a:effectLst/>
            </p:spPr>
            <p:txBody>
              <a:bodyPr wrap="square" lIns="60959" tIns="60959" rIns="60959" bIns="60959" numCol="1" anchor="t">
                <a:noAutofit/>
              </a:bodyPr>
              <a:lstStyle/>
              <a:p>
                <a:pPr defTabSz="914643">
                  <a:defRPr sz="1600"/>
                </a:pPr>
                <a:endParaRPr/>
              </a:p>
            </p:txBody>
          </p:sp>
          <p:sp>
            <p:nvSpPr>
              <p:cNvPr id="104" name="Straight Connector 51"/>
              <p:cNvSpPr/>
              <p:nvPr/>
            </p:nvSpPr>
            <p:spPr>
              <a:xfrm flipV="1">
                <a:off x="8839200" y="-1"/>
                <a:ext cx="1" cy="121922"/>
              </a:xfrm>
              <a:prstGeom prst="line">
                <a:avLst/>
              </a:prstGeom>
              <a:noFill/>
              <a:ln w="3175" cap="flat">
                <a:solidFill>
                  <a:srgbClr val="BEBEBE"/>
                </a:solidFill>
                <a:prstDash val="solid"/>
                <a:miter lim="800000"/>
              </a:ln>
              <a:effectLst/>
            </p:spPr>
            <p:txBody>
              <a:bodyPr wrap="square" lIns="60959" tIns="60959" rIns="60959" bIns="60959" numCol="1" anchor="t">
                <a:noAutofit/>
              </a:bodyPr>
              <a:lstStyle/>
              <a:p>
                <a:pPr defTabSz="914643">
                  <a:defRPr sz="1600"/>
                </a:pPr>
                <a:endParaRPr/>
              </a:p>
            </p:txBody>
          </p:sp>
          <p:sp>
            <p:nvSpPr>
              <p:cNvPr id="105" name="Straight Connector 52"/>
              <p:cNvSpPr/>
              <p:nvPr/>
            </p:nvSpPr>
            <p:spPr>
              <a:xfrm flipV="1">
                <a:off x="9144000" y="-1"/>
                <a:ext cx="1" cy="121922"/>
              </a:xfrm>
              <a:prstGeom prst="line">
                <a:avLst/>
              </a:prstGeom>
              <a:noFill/>
              <a:ln w="3175" cap="flat">
                <a:solidFill>
                  <a:srgbClr val="BEBEBE"/>
                </a:solidFill>
                <a:prstDash val="solid"/>
                <a:miter lim="800000"/>
              </a:ln>
              <a:effectLst/>
            </p:spPr>
            <p:txBody>
              <a:bodyPr wrap="square" lIns="60959" tIns="60959" rIns="60959" bIns="60959" numCol="1" anchor="t">
                <a:noAutofit/>
              </a:bodyPr>
              <a:lstStyle/>
              <a:p>
                <a:pPr defTabSz="914643">
                  <a:defRPr sz="1600"/>
                </a:pPr>
                <a:endParaRPr/>
              </a:p>
            </p:txBody>
          </p:sp>
          <p:sp>
            <p:nvSpPr>
              <p:cNvPr id="106" name="Straight Connector 53"/>
              <p:cNvSpPr/>
              <p:nvPr/>
            </p:nvSpPr>
            <p:spPr>
              <a:xfrm flipV="1">
                <a:off x="11582309" y="-1"/>
                <a:ext cx="1" cy="121922"/>
              </a:xfrm>
              <a:prstGeom prst="line">
                <a:avLst/>
              </a:prstGeom>
              <a:noFill/>
              <a:ln w="3175" cap="flat">
                <a:solidFill>
                  <a:srgbClr val="BEBEBE"/>
                </a:solidFill>
                <a:prstDash val="solid"/>
                <a:miter lim="800000"/>
              </a:ln>
              <a:effectLst/>
            </p:spPr>
            <p:txBody>
              <a:bodyPr wrap="square" lIns="60959" tIns="60959" rIns="60959" bIns="60959" numCol="1" anchor="t">
                <a:noAutofit/>
              </a:bodyPr>
              <a:lstStyle/>
              <a:p>
                <a:pPr defTabSz="914643">
                  <a:defRPr sz="1600"/>
                </a:pPr>
                <a:endParaRPr/>
              </a:p>
            </p:txBody>
          </p:sp>
        </p:grpSp>
        <p:grpSp>
          <p:nvGrpSpPr>
            <p:cNvPr id="119" name="Group 11"/>
            <p:cNvGrpSpPr/>
            <p:nvPr/>
          </p:nvGrpSpPr>
          <p:grpSpPr>
            <a:xfrm>
              <a:off x="451953" y="7030720"/>
              <a:ext cx="11582310" cy="121921"/>
              <a:chOff x="0" y="0"/>
              <a:chExt cx="11582309" cy="121920"/>
            </a:xfrm>
          </p:grpSpPr>
          <p:sp>
            <p:nvSpPr>
              <p:cNvPr id="108" name="Straight Connector 32"/>
              <p:cNvSpPr/>
              <p:nvPr/>
            </p:nvSpPr>
            <p:spPr>
              <a:xfrm flipV="1">
                <a:off x="-1" y="-1"/>
                <a:ext cx="2" cy="121922"/>
              </a:xfrm>
              <a:prstGeom prst="line">
                <a:avLst/>
              </a:prstGeom>
              <a:noFill/>
              <a:ln w="3175" cap="flat">
                <a:solidFill>
                  <a:srgbClr val="BEBEBE"/>
                </a:solidFill>
                <a:prstDash val="solid"/>
                <a:miter lim="800000"/>
              </a:ln>
              <a:effectLst/>
            </p:spPr>
            <p:txBody>
              <a:bodyPr wrap="square" lIns="60959" tIns="60959" rIns="60959" bIns="60959" numCol="1" anchor="t">
                <a:noAutofit/>
              </a:bodyPr>
              <a:lstStyle/>
              <a:p>
                <a:pPr defTabSz="914643">
                  <a:defRPr sz="1600"/>
                </a:pPr>
                <a:endParaRPr/>
              </a:p>
            </p:txBody>
          </p:sp>
          <p:sp>
            <p:nvSpPr>
              <p:cNvPr id="109" name="Straight Connector 33"/>
              <p:cNvSpPr/>
              <p:nvPr/>
            </p:nvSpPr>
            <p:spPr>
              <a:xfrm flipV="1">
                <a:off x="2438400" y="-1"/>
                <a:ext cx="1" cy="121922"/>
              </a:xfrm>
              <a:prstGeom prst="line">
                <a:avLst/>
              </a:prstGeom>
              <a:noFill/>
              <a:ln w="3175" cap="flat">
                <a:solidFill>
                  <a:srgbClr val="BEBEBE"/>
                </a:solidFill>
                <a:prstDash val="solid"/>
                <a:miter lim="800000"/>
              </a:ln>
              <a:effectLst/>
            </p:spPr>
            <p:txBody>
              <a:bodyPr wrap="square" lIns="60959" tIns="60959" rIns="60959" bIns="60959" numCol="1" anchor="t">
                <a:noAutofit/>
              </a:bodyPr>
              <a:lstStyle/>
              <a:p>
                <a:pPr defTabSz="914643">
                  <a:defRPr sz="1600"/>
                </a:pPr>
                <a:endParaRPr/>
              </a:p>
            </p:txBody>
          </p:sp>
          <p:sp>
            <p:nvSpPr>
              <p:cNvPr id="110" name="Straight Connector 34"/>
              <p:cNvSpPr/>
              <p:nvPr/>
            </p:nvSpPr>
            <p:spPr>
              <a:xfrm flipV="1">
                <a:off x="2743200" y="-1"/>
                <a:ext cx="1" cy="121922"/>
              </a:xfrm>
              <a:prstGeom prst="line">
                <a:avLst/>
              </a:prstGeom>
              <a:noFill/>
              <a:ln w="3175" cap="flat">
                <a:solidFill>
                  <a:srgbClr val="BEBEBE"/>
                </a:solidFill>
                <a:prstDash val="solid"/>
                <a:miter lim="800000"/>
              </a:ln>
              <a:effectLst/>
            </p:spPr>
            <p:txBody>
              <a:bodyPr wrap="square" lIns="60959" tIns="60959" rIns="60959" bIns="60959" numCol="1" anchor="t">
                <a:noAutofit/>
              </a:bodyPr>
              <a:lstStyle/>
              <a:p>
                <a:pPr defTabSz="914643">
                  <a:defRPr sz="1600"/>
                </a:pPr>
                <a:endParaRPr/>
              </a:p>
            </p:txBody>
          </p:sp>
          <p:sp>
            <p:nvSpPr>
              <p:cNvPr id="111" name="Straight Connector 35"/>
              <p:cNvSpPr/>
              <p:nvPr/>
            </p:nvSpPr>
            <p:spPr>
              <a:xfrm flipV="1">
                <a:off x="3048000" y="-1"/>
                <a:ext cx="1" cy="121922"/>
              </a:xfrm>
              <a:prstGeom prst="line">
                <a:avLst/>
              </a:prstGeom>
              <a:noFill/>
              <a:ln w="3175" cap="flat">
                <a:solidFill>
                  <a:srgbClr val="BEBEBE"/>
                </a:solidFill>
                <a:prstDash val="solid"/>
                <a:miter lim="800000"/>
              </a:ln>
              <a:effectLst/>
            </p:spPr>
            <p:txBody>
              <a:bodyPr wrap="square" lIns="60959" tIns="60959" rIns="60959" bIns="60959" numCol="1" anchor="t">
                <a:noAutofit/>
              </a:bodyPr>
              <a:lstStyle/>
              <a:p>
                <a:pPr defTabSz="914643">
                  <a:defRPr sz="1600"/>
                </a:pPr>
                <a:endParaRPr/>
              </a:p>
            </p:txBody>
          </p:sp>
          <p:sp>
            <p:nvSpPr>
              <p:cNvPr id="112" name="Straight Connector 36"/>
              <p:cNvSpPr/>
              <p:nvPr/>
            </p:nvSpPr>
            <p:spPr>
              <a:xfrm flipV="1">
                <a:off x="5486400" y="-1"/>
                <a:ext cx="1" cy="121922"/>
              </a:xfrm>
              <a:prstGeom prst="line">
                <a:avLst/>
              </a:prstGeom>
              <a:noFill/>
              <a:ln w="3175" cap="flat">
                <a:solidFill>
                  <a:srgbClr val="BEBEBE"/>
                </a:solidFill>
                <a:prstDash val="solid"/>
                <a:miter lim="800000"/>
              </a:ln>
              <a:effectLst/>
            </p:spPr>
            <p:txBody>
              <a:bodyPr wrap="square" lIns="60959" tIns="60959" rIns="60959" bIns="60959" numCol="1" anchor="t">
                <a:noAutofit/>
              </a:bodyPr>
              <a:lstStyle/>
              <a:p>
                <a:pPr defTabSz="914643">
                  <a:defRPr sz="1600"/>
                </a:pPr>
                <a:endParaRPr/>
              </a:p>
            </p:txBody>
          </p:sp>
          <p:sp>
            <p:nvSpPr>
              <p:cNvPr id="113" name="Straight Connector 37"/>
              <p:cNvSpPr/>
              <p:nvPr/>
            </p:nvSpPr>
            <p:spPr>
              <a:xfrm flipV="1">
                <a:off x="5791200" y="-1"/>
                <a:ext cx="1" cy="121922"/>
              </a:xfrm>
              <a:prstGeom prst="line">
                <a:avLst/>
              </a:prstGeom>
              <a:noFill/>
              <a:ln w="3175" cap="flat">
                <a:solidFill>
                  <a:srgbClr val="BEBEBE"/>
                </a:solidFill>
                <a:prstDash val="solid"/>
                <a:miter lim="800000"/>
              </a:ln>
              <a:effectLst/>
            </p:spPr>
            <p:txBody>
              <a:bodyPr wrap="square" lIns="60959" tIns="60959" rIns="60959" bIns="60959" numCol="1" anchor="t">
                <a:noAutofit/>
              </a:bodyPr>
              <a:lstStyle/>
              <a:p>
                <a:pPr defTabSz="914643">
                  <a:defRPr sz="1600"/>
                </a:pPr>
                <a:endParaRPr/>
              </a:p>
            </p:txBody>
          </p:sp>
          <p:sp>
            <p:nvSpPr>
              <p:cNvPr id="114" name="Straight Connector 38"/>
              <p:cNvSpPr/>
              <p:nvPr/>
            </p:nvSpPr>
            <p:spPr>
              <a:xfrm flipV="1">
                <a:off x="6096000" y="-1"/>
                <a:ext cx="1" cy="121922"/>
              </a:xfrm>
              <a:prstGeom prst="line">
                <a:avLst/>
              </a:prstGeom>
              <a:noFill/>
              <a:ln w="3175" cap="flat">
                <a:solidFill>
                  <a:srgbClr val="BEBEBE"/>
                </a:solidFill>
                <a:prstDash val="solid"/>
                <a:miter lim="800000"/>
              </a:ln>
              <a:effectLst/>
            </p:spPr>
            <p:txBody>
              <a:bodyPr wrap="square" lIns="60959" tIns="60959" rIns="60959" bIns="60959" numCol="1" anchor="t">
                <a:noAutofit/>
              </a:bodyPr>
              <a:lstStyle/>
              <a:p>
                <a:pPr defTabSz="914643">
                  <a:defRPr sz="1600"/>
                </a:pPr>
                <a:endParaRPr/>
              </a:p>
            </p:txBody>
          </p:sp>
          <p:sp>
            <p:nvSpPr>
              <p:cNvPr id="115" name="Straight Connector 39"/>
              <p:cNvSpPr/>
              <p:nvPr/>
            </p:nvSpPr>
            <p:spPr>
              <a:xfrm flipV="1">
                <a:off x="8534400" y="-1"/>
                <a:ext cx="1" cy="121922"/>
              </a:xfrm>
              <a:prstGeom prst="line">
                <a:avLst/>
              </a:prstGeom>
              <a:noFill/>
              <a:ln w="3175" cap="flat">
                <a:solidFill>
                  <a:srgbClr val="BEBEBE"/>
                </a:solidFill>
                <a:prstDash val="solid"/>
                <a:miter lim="800000"/>
              </a:ln>
              <a:effectLst/>
            </p:spPr>
            <p:txBody>
              <a:bodyPr wrap="square" lIns="60959" tIns="60959" rIns="60959" bIns="60959" numCol="1" anchor="t">
                <a:noAutofit/>
              </a:bodyPr>
              <a:lstStyle/>
              <a:p>
                <a:pPr defTabSz="914643">
                  <a:defRPr sz="1600"/>
                </a:pPr>
                <a:endParaRPr/>
              </a:p>
            </p:txBody>
          </p:sp>
          <p:sp>
            <p:nvSpPr>
              <p:cNvPr id="116" name="Straight Connector 40"/>
              <p:cNvSpPr/>
              <p:nvPr/>
            </p:nvSpPr>
            <p:spPr>
              <a:xfrm flipV="1">
                <a:off x="8839200" y="-1"/>
                <a:ext cx="1" cy="121922"/>
              </a:xfrm>
              <a:prstGeom prst="line">
                <a:avLst/>
              </a:prstGeom>
              <a:noFill/>
              <a:ln w="3175" cap="flat">
                <a:solidFill>
                  <a:srgbClr val="BEBEBE"/>
                </a:solidFill>
                <a:prstDash val="solid"/>
                <a:miter lim="800000"/>
              </a:ln>
              <a:effectLst/>
            </p:spPr>
            <p:txBody>
              <a:bodyPr wrap="square" lIns="60959" tIns="60959" rIns="60959" bIns="60959" numCol="1" anchor="t">
                <a:noAutofit/>
              </a:bodyPr>
              <a:lstStyle/>
              <a:p>
                <a:pPr defTabSz="914643">
                  <a:defRPr sz="1600"/>
                </a:pPr>
                <a:endParaRPr/>
              </a:p>
            </p:txBody>
          </p:sp>
          <p:sp>
            <p:nvSpPr>
              <p:cNvPr id="117" name="Straight Connector 41"/>
              <p:cNvSpPr/>
              <p:nvPr/>
            </p:nvSpPr>
            <p:spPr>
              <a:xfrm flipV="1">
                <a:off x="9144000" y="-1"/>
                <a:ext cx="1" cy="121922"/>
              </a:xfrm>
              <a:prstGeom prst="line">
                <a:avLst/>
              </a:prstGeom>
              <a:noFill/>
              <a:ln w="3175" cap="flat">
                <a:solidFill>
                  <a:srgbClr val="BEBEBE"/>
                </a:solidFill>
                <a:prstDash val="solid"/>
                <a:miter lim="800000"/>
              </a:ln>
              <a:effectLst/>
            </p:spPr>
            <p:txBody>
              <a:bodyPr wrap="square" lIns="60959" tIns="60959" rIns="60959" bIns="60959" numCol="1" anchor="t">
                <a:noAutofit/>
              </a:bodyPr>
              <a:lstStyle/>
              <a:p>
                <a:pPr defTabSz="914643">
                  <a:defRPr sz="1600"/>
                </a:pPr>
                <a:endParaRPr/>
              </a:p>
            </p:txBody>
          </p:sp>
          <p:sp>
            <p:nvSpPr>
              <p:cNvPr id="118" name="Straight Connector 42"/>
              <p:cNvSpPr/>
              <p:nvPr/>
            </p:nvSpPr>
            <p:spPr>
              <a:xfrm flipV="1">
                <a:off x="11582309" y="-1"/>
                <a:ext cx="1" cy="121922"/>
              </a:xfrm>
              <a:prstGeom prst="line">
                <a:avLst/>
              </a:prstGeom>
              <a:noFill/>
              <a:ln w="3175" cap="flat">
                <a:solidFill>
                  <a:srgbClr val="BEBEBE"/>
                </a:solidFill>
                <a:prstDash val="solid"/>
                <a:miter lim="800000"/>
              </a:ln>
              <a:effectLst/>
            </p:spPr>
            <p:txBody>
              <a:bodyPr wrap="square" lIns="60959" tIns="60959" rIns="60959" bIns="60959" numCol="1" anchor="t">
                <a:noAutofit/>
              </a:bodyPr>
              <a:lstStyle/>
              <a:p>
                <a:pPr defTabSz="914643">
                  <a:defRPr sz="1600"/>
                </a:pPr>
                <a:endParaRPr/>
              </a:p>
            </p:txBody>
          </p:sp>
        </p:grpSp>
        <p:grpSp>
          <p:nvGrpSpPr>
            <p:cNvPr id="129" name="Group 12"/>
            <p:cNvGrpSpPr/>
            <p:nvPr/>
          </p:nvGrpSpPr>
          <p:grpSpPr>
            <a:xfrm>
              <a:off x="-1" y="463465"/>
              <a:ext cx="121922" cy="6219276"/>
              <a:chOff x="0" y="0"/>
              <a:chExt cx="121920" cy="6219274"/>
            </a:xfrm>
          </p:grpSpPr>
          <p:sp>
            <p:nvSpPr>
              <p:cNvPr id="120" name="Straight Connector 23"/>
              <p:cNvSpPr/>
              <p:nvPr/>
            </p:nvSpPr>
            <p:spPr>
              <a:xfrm flipH="1">
                <a:off x="0" y="554736"/>
                <a:ext cx="121921" cy="1"/>
              </a:xfrm>
              <a:prstGeom prst="line">
                <a:avLst/>
              </a:prstGeom>
              <a:noFill/>
              <a:ln w="3175" cap="flat">
                <a:solidFill>
                  <a:srgbClr val="BEBEBE"/>
                </a:solidFill>
                <a:prstDash val="solid"/>
                <a:miter lim="800000"/>
              </a:ln>
              <a:effectLst/>
            </p:spPr>
            <p:txBody>
              <a:bodyPr wrap="square" lIns="60959" tIns="60959" rIns="60959" bIns="60959" numCol="1" anchor="t">
                <a:noAutofit/>
              </a:bodyPr>
              <a:lstStyle/>
              <a:p>
                <a:pPr defTabSz="914643">
                  <a:defRPr sz="1600"/>
                </a:pPr>
                <a:endParaRPr/>
              </a:p>
            </p:txBody>
          </p:sp>
          <p:sp>
            <p:nvSpPr>
              <p:cNvPr id="121" name="Straight Connector 24"/>
              <p:cNvSpPr/>
              <p:nvPr/>
            </p:nvSpPr>
            <p:spPr>
              <a:xfrm flipH="1">
                <a:off x="0" y="1402079"/>
                <a:ext cx="121921" cy="1"/>
              </a:xfrm>
              <a:prstGeom prst="line">
                <a:avLst/>
              </a:prstGeom>
              <a:noFill/>
              <a:ln w="3175" cap="flat">
                <a:solidFill>
                  <a:srgbClr val="BEBEBE"/>
                </a:solidFill>
                <a:prstDash val="solid"/>
                <a:miter lim="800000"/>
              </a:ln>
              <a:effectLst/>
            </p:spPr>
            <p:txBody>
              <a:bodyPr wrap="square" lIns="60959" tIns="60959" rIns="60959" bIns="60959" numCol="1" anchor="t">
                <a:noAutofit/>
              </a:bodyPr>
              <a:lstStyle/>
              <a:p>
                <a:pPr defTabSz="914643">
                  <a:defRPr sz="1600"/>
                </a:pPr>
                <a:endParaRPr/>
              </a:p>
            </p:txBody>
          </p:sp>
          <p:sp>
            <p:nvSpPr>
              <p:cNvPr id="122" name="Straight Connector 25"/>
              <p:cNvSpPr/>
              <p:nvPr/>
            </p:nvSpPr>
            <p:spPr>
              <a:xfrm flipH="1">
                <a:off x="0" y="2255520"/>
                <a:ext cx="121921" cy="1"/>
              </a:xfrm>
              <a:prstGeom prst="line">
                <a:avLst/>
              </a:prstGeom>
              <a:noFill/>
              <a:ln w="3175" cap="flat">
                <a:solidFill>
                  <a:srgbClr val="BEBEBE"/>
                </a:solidFill>
                <a:prstDash val="solid"/>
                <a:miter lim="800000"/>
              </a:ln>
              <a:effectLst/>
            </p:spPr>
            <p:txBody>
              <a:bodyPr wrap="square" lIns="60959" tIns="60959" rIns="60959" bIns="60959" numCol="1" anchor="t">
                <a:noAutofit/>
              </a:bodyPr>
              <a:lstStyle/>
              <a:p>
                <a:pPr defTabSz="914643">
                  <a:defRPr sz="1600"/>
                </a:pPr>
                <a:endParaRPr/>
              </a:p>
            </p:txBody>
          </p:sp>
          <p:sp>
            <p:nvSpPr>
              <p:cNvPr id="123" name="Straight Connector 26"/>
              <p:cNvSpPr/>
              <p:nvPr/>
            </p:nvSpPr>
            <p:spPr>
              <a:xfrm flipH="1">
                <a:off x="0" y="3110994"/>
                <a:ext cx="121921" cy="1"/>
              </a:xfrm>
              <a:prstGeom prst="line">
                <a:avLst/>
              </a:prstGeom>
              <a:noFill/>
              <a:ln w="3175" cap="flat">
                <a:solidFill>
                  <a:srgbClr val="BEBEBE"/>
                </a:solidFill>
                <a:prstDash val="solid"/>
                <a:miter lim="800000"/>
              </a:ln>
              <a:effectLst/>
            </p:spPr>
            <p:txBody>
              <a:bodyPr wrap="square" lIns="60959" tIns="60959" rIns="60959" bIns="60959" numCol="1" anchor="t">
                <a:noAutofit/>
              </a:bodyPr>
              <a:lstStyle/>
              <a:p>
                <a:pPr defTabSz="914643">
                  <a:defRPr sz="1600"/>
                </a:pPr>
                <a:endParaRPr/>
              </a:p>
            </p:txBody>
          </p:sp>
          <p:sp>
            <p:nvSpPr>
              <p:cNvPr id="124" name="Straight Connector 27"/>
              <p:cNvSpPr/>
              <p:nvPr/>
            </p:nvSpPr>
            <p:spPr>
              <a:xfrm flipH="1">
                <a:off x="0" y="3962400"/>
                <a:ext cx="121921" cy="0"/>
              </a:xfrm>
              <a:prstGeom prst="line">
                <a:avLst/>
              </a:prstGeom>
              <a:noFill/>
              <a:ln w="3175" cap="flat">
                <a:solidFill>
                  <a:srgbClr val="BEBEBE"/>
                </a:solidFill>
                <a:prstDash val="solid"/>
                <a:miter lim="800000"/>
              </a:ln>
              <a:effectLst/>
            </p:spPr>
            <p:txBody>
              <a:bodyPr wrap="square" lIns="60959" tIns="60959" rIns="60959" bIns="60959" numCol="1" anchor="t">
                <a:noAutofit/>
              </a:bodyPr>
              <a:lstStyle/>
              <a:p>
                <a:pPr defTabSz="914643">
                  <a:defRPr sz="1600"/>
                </a:pPr>
                <a:endParaRPr/>
              </a:p>
            </p:txBody>
          </p:sp>
          <p:sp>
            <p:nvSpPr>
              <p:cNvPr id="125" name="Straight Connector 28"/>
              <p:cNvSpPr/>
              <p:nvPr/>
            </p:nvSpPr>
            <p:spPr>
              <a:xfrm flipH="1">
                <a:off x="0" y="4815840"/>
                <a:ext cx="121921" cy="1"/>
              </a:xfrm>
              <a:prstGeom prst="line">
                <a:avLst/>
              </a:prstGeom>
              <a:noFill/>
              <a:ln w="3175" cap="flat">
                <a:solidFill>
                  <a:srgbClr val="BEBEBE"/>
                </a:solidFill>
                <a:prstDash val="solid"/>
                <a:miter lim="800000"/>
              </a:ln>
              <a:effectLst/>
            </p:spPr>
            <p:txBody>
              <a:bodyPr wrap="square" lIns="60959" tIns="60959" rIns="60959" bIns="60959" numCol="1" anchor="t">
                <a:noAutofit/>
              </a:bodyPr>
              <a:lstStyle/>
              <a:p>
                <a:pPr defTabSz="914643">
                  <a:defRPr sz="1600"/>
                </a:pPr>
                <a:endParaRPr/>
              </a:p>
            </p:txBody>
          </p:sp>
          <p:sp>
            <p:nvSpPr>
              <p:cNvPr id="126" name="Straight Connector 29"/>
              <p:cNvSpPr/>
              <p:nvPr/>
            </p:nvSpPr>
            <p:spPr>
              <a:xfrm flipH="1">
                <a:off x="0" y="5675376"/>
                <a:ext cx="121921" cy="1"/>
              </a:xfrm>
              <a:prstGeom prst="line">
                <a:avLst/>
              </a:prstGeom>
              <a:noFill/>
              <a:ln w="3175" cap="flat">
                <a:solidFill>
                  <a:srgbClr val="BEBEBE"/>
                </a:solidFill>
                <a:prstDash val="solid"/>
                <a:miter lim="800000"/>
              </a:ln>
              <a:effectLst/>
            </p:spPr>
            <p:txBody>
              <a:bodyPr wrap="square" lIns="60959" tIns="60959" rIns="60959" bIns="60959" numCol="1" anchor="t">
                <a:noAutofit/>
              </a:bodyPr>
              <a:lstStyle/>
              <a:p>
                <a:pPr defTabSz="914643">
                  <a:defRPr sz="1600"/>
                </a:pPr>
                <a:endParaRPr/>
              </a:p>
            </p:txBody>
          </p:sp>
          <p:sp>
            <p:nvSpPr>
              <p:cNvPr id="127" name="Straight Connector 30"/>
              <p:cNvSpPr/>
              <p:nvPr/>
            </p:nvSpPr>
            <p:spPr>
              <a:xfrm flipH="1" flipV="1">
                <a:off x="0" y="-1"/>
                <a:ext cx="121921" cy="1"/>
              </a:xfrm>
              <a:prstGeom prst="line">
                <a:avLst/>
              </a:prstGeom>
              <a:noFill/>
              <a:ln w="3175" cap="flat">
                <a:solidFill>
                  <a:srgbClr val="BEBEBE"/>
                </a:solidFill>
                <a:prstDash val="solid"/>
                <a:miter lim="800000"/>
              </a:ln>
              <a:effectLst/>
            </p:spPr>
            <p:txBody>
              <a:bodyPr wrap="square" lIns="60959" tIns="60959" rIns="60959" bIns="60959" numCol="1" anchor="t">
                <a:noAutofit/>
              </a:bodyPr>
              <a:lstStyle/>
              <a:p>
                <a:pPr defTabSz="914643">
                  <a:defRPr sz="1600"/>
                </a:pPr>
                <a:endParaRPr/>
              </a:p>
            </p:txBody>
          </p:sp>
          <p:sp>
            <p:nvSpPr>
              <p:cNvPr id="128" name="Straight Connector 31"/>
              <p:cNvSpPr/>
              <p:nvPr/>
            </p:nvSpPr>
            <p:spPr>
              <a:xfrm flipH="1">
                <a:off x="0" y="6219274"/>
                <a:ext cx="121921" cy="1"/>
              </a:xfrm>
              <a:prstGeom prst="line">
                <a:avLst/>
              </a:prstGeom>
              <a:noFill/>
              <a:ln w="3175" cap="flat">
                <a:solidFill>
                  <a:srgbClr val="BEBEBE"/>
                </a:solidFill>
                <a:prstDash val="solid"/>
                <a:miter lim="800000"/>
              </a:ln>
              <a:effectLst/>
            </p:spPr>
            <p:txBody>
              <a:bodyPr wrap="square" lIns="60959" tIns="60959" rIns="60959" bIns="60959" numCol="1" anchor="t">
                <a:noAutofit/>
              </a:bodyPr>
              <a:lstStyle/>
              <a:p>
                <a:pPr defTabSz="914643">
                  <a:defRPr sz="1600"/>
                </a:pPr>
                <a:endParaRPr/>
              </a:p>
            </p:txBody>
          </p:sp>
        </p:grpSp>
        <p:grpSp>
          <p:nvGrpSpPr>
            <p:cNvPr id="139" name="Group 13"/>
            <p:cNvGrpSpPr/>
            <p:nvPr/>
          </p:nvGrpSpPr>
          <p:grpSpPr>
            <a:xfrm>
              <a:off x="12363707" y="463465"/>
              <a:ext cx="121921" cy="6217921"/>
              <a:chOff x="0" y="0"/>
              <a:chExt cx="121920" cy="6217920"/>
            </a:xfrm>
          </p:grpSpPr>
          <p:sp>
            <p:nvSpPr>
              <p:cNvPr id="130" name="Straight Connector 14"/>
              <p:cNvSpPr/>
              <p:nvPr/>
            </p:nvSpPr>
            <p:spPr>
              <a:xfrm flipH="1">
                <a:off x="0" y="554736"/>
                <a:ext cx="121921" cy="1"/>
              </a:xfrm>
              <a:prstGeom prst="line">
                <a:avLst/>
              </a:prstGeom>
              <a:noFill/>
              <a:ln w="3175" cap="flat">
                <a:solidFill>
                  <a:srgbClr val="BEBEBE"/>
                </a:solidFill>
                <a:prstDash val="solid"/>
                <a:miter lim="800000"/>
              </a:ln>
              <a:effectLst/>
            </p:spPr>
            <p:txBody>
              <a:bodyPr wrap="square" lIns="60959" tIns="60959" rIns="60959" bIns="60959" numCol="1" anchor="t">
                <a:noAutofit/>
              </a:bodyPr>
              <a:lstStyle/>
              <a:p>
                <a:pPr defTabSz="914643">
                  <a:defRPr sz="1600"/>
                </a:pPr>
                <a:endParaRPr/>
              </a:p>
            </p:txBody>
          </p:sp>
          <p:sp>
            <p:nvSpPr>
              <p:cNvPr id="131" name="Straight Connector 15"/>
              <p:cNvSpPr/>
              <p:nvPr/>
            </p:nvSpPr>
            <p:spPr>
              <a:xfrm flipH="1">
                <a:off x="0" y="1402080"/>
                <a:ext cx="121921" cy="1"/>
              </a:xfrm>
              <a:prstGeom prst="line">
                <a:avLst/>
              </a:prstGeom>
              <a:noFill/>
              <a:ln w="3175" cap="flat">
                <a:solidFill>
                  <a:srgbClr val="BEBEBE"/>
                </a:solidFill>
                <a:prstDash val="solid"/>
                <a:miter lim="800000"/>
              </a:ln>
              <a:effectLst/>
            </p:spPr>
            <p:txBody>
              <a:bodyPr wrap="square" lIns="60959" tIns="60959" rIns="60959" bIns="60959" numCol="1" anchor="t">
                <a:noAutofit/>
              </a:bodyPr>
              <a:lstStyle/>
              <a:p>
                <a:pPr defTabSz="914643">
                  <a:defRPr sz="1600"/>
                </a:pPr>
                <a:endParaRPr/>
              </a:p>
            </p:txBody>
          </p:sp>
          <p:sp>
            <p:nvSpPr>
              <p:cNvPr id="132" name="Straight Connector 16"/>
              <p:cNvSpPr/>
              <p:nvPr/>
            </p:nvSpPr>
            <p:spPr>
              <a:xfrm flipH="1">
                <a:off x="0" y="2255520"/>
                <a:ext cx="121921" cy="1"/>
              </a:xfrm>
              <a:prstGeom prst="line">
                <a:avLst/>
              </a:prstGeom>
              <a:noFill/>
              <a:ln w="3175" cap="flat">
                <a:solidFill>
                  <a:srgbClr val="BEBEBE"/>
                </a:solidFill>
                <a:prstDash val="solid"/>
                <a:miter lim="800000"/>
              </a:ln>
              <a:effectLst/>
            </p:spPr>
            <p:txBody>
              <a:bodyPr wrap="square" lIns="60959" tIns="60959" rIns="60959" bIns="60959" numCol="1" anchor="t">
                <a:noAutofit/>
              </a:bodyPr>
              <a:lstStyle/>
              <a:p>
                <a:pPr defTabSz="914643">
                  <a:defRPr sz="1600"/>
                </a:pPr>
                <a:endParaRPr/>
              </a:p>
            </p:txBody>
          </p:sp>
          <p:sp>
            <p:nvSpPr>
              <p:cNvPr id="133" name="Straight Connector 17"/>
              <p:cNvSpPr/>
              <p:nvPr/>
            </p:nvSpPr>
            <p:spPr>
              <a:xfrm flipH="1">
                <a:off x="0" y="3108960"/>
                <a:ext cx="121921" cy="1"/>
              </a:xfrm>
              <a:prstGeom prst="line">
                <a:avLst/>
              </a:prstGeom>
              <a:noFill/>
              <a:ln w="3175" cap="flat">
                <a:solidFill>
                  <a:srgbClr val="BEBEBE"/>
                </a:solidFill>
                <a:prstDash val="solid"/>
                <a:miter lim="800000"/>
              </a:ln>
              <a:effectLst/>
            </p:spPr>
            <p:txBody>
              <a:bodyPr wrap="square" lIns="60959" tIns="60959" rIns="60959" bIns="60959" numCol="1" anchor="t">
                <a:noAutofit/>
              </a:bodyPr>
              <a:lstStyle/>
              <a:p>
                <a:pPr defTabSz="914643">
                  <a:defRPr sz="1600"/>
                </a:pPr>
                <a:endParaRPr/>
              </a:p>
            </p:txBody>
          </p:sp>
          <p:sp>
            <p:nvSpPr>
              <p:cNvPr id="134" name="Straight Connector 18"/>
              <p:cNvSpPr/>
              <p:nvPr/>
            </p:nvSpPr>
            <p:spPr>
              <a:xfrm flipH="1">
                <a:off x="0" y="3962400"/>
                <a:ext cx="121921" cy="0"/>
              </a:xfrm>
              <a:prstGeom prst="line">
                <a:avLst/>
              </a:prstGeom>
              <a:noFill/>
              <a:ln w="3175" cap="flat">
                <a:solidFill>
                  <a:srgbClr val="BEBEBE"/>
                </a:solidFill>
                <a:prstDash val="solid"/>
                <a:miter lim="800000"/>
              </a:ln>
              <a:effectLst/>
            </p:spPr>
            <p:txBody>
              <a:bodyPr wrap="square" lIns="60959" tIns="60959" rIns="60959" bIns="60959" numCol="1" anchor="t">
                <a:noAutofit/>
              </a:bodyPr>
              <a:lstStyle/>
              <a:p>
                <a:pPr defTabSz="914643">
                  <a:defRPr sz="1600"/>
                </a:pPr>
                <a:endParaRPr/>
              </a:p>
            </p:txBody>
          </p:sp>
          <p:sp>
            <p:nvSpPr>
              <p:cNvPr id="135" name="Straight Connector 19"/>
              <p:cNvSpPr/>
              <p:nvPr/>
            </p:nvSpPr>
            <p:spPr>
              <a:xfrm flipH="1">
                <a:off x="0" y="4815840"/>
                <a:ext cx="121921" cy="1"/>
              </a:xfrm>
              <a:prstGeom prst="line">
                <a:avLst/>
              </a:prstGeom>
              <a:noFill/>
              <a:ln w="3175" cap="flat">
                <a:solidFill>
                  <a:srgbClr val="BEBEBE"/>
                </a:solidFill>
                <a:prstDash val="solid"/>
                <a:miter lim="800000"/>
              </a:ln>
              <a:effectLst/>
            </p:spPr>
            <p:txBody>
              <a:bodyPr wrap="square" lIns="60959" tIns="60959" rIns="60959" bIns="60959" numCol="1" anchor="t">
                <a:noAutofit/>
              </a:bodyPr>
              <a:lstStyle/>
              <a:p>
                <a:pPr defTabSz="914643">
                  <a:defRPr sz="1600"/>
                </a:pPr>
                <a:endParaRPr/>
              </a:p>
            </p:txBody>
          </p:sp>
          <p:sp>
            <p:nvSpPr>
              <p:cNvPr id="136" name="Straight Connector 20"/>
              <p:cNvSpPr/>
              <p:nvPr/>
            </p:nvSpPr>
            <p:spPr>
              <a:xfrm flipH="1">
                <a:off x="0" y="5675376"/>
                <a:ext cx="121921" cy="1"/>
              </a:xfrm>
              <a:prstGeom prst="line">
                <a:avLst/>
              </a:prstGeom>
              <a:noFill/>
              <a:ln w="3175" cap="flat">
                <a:solidFill>
                  <a:srgbClr val="BEBEBE"/>
                </a:solidFill>
                <a:prstDash val="solid"/>
                <a:miter lim="800000"/>
              </a:ln>
              <a:effectLst/>
            </p:spPr>
            <p:txBody>
              <a:bodyPr wrap="square" lIns="60959" tIns="60959" rIns="60959" bIns="60959" numCol="1" anchor="t">
                <a:noAutofit/>
              </a:bodyPr>
              <a:lstStyle/>
              <a:p>
                <a:pPr defTabSz="914643">
                  <a:defRPr sz="1600"/>
                </a:pPr>
                <a:endParaRPr/>
              </a:p>
            </p:txBody>
          </p:sp>
          <p:sp>
            <p:nvSpPr>
              <p:cNvPr id="137" name="Straight Connector 21"/>
              <p:cNvSpPr/>
              <p:nvPr/>
            </p:nvSpPr>
            <p:spPr>
              <a:xfrm flipH="1" flipV="1">
                <a:off x="0" y="0"/>
                <a:ext cx="121921" cy="1"/>
              </a:xfrm>
              <a:prstGeom prst="line">
                <a:avLst/>
              </a:prstGeom>
              <a:noFill/>
              <a:ln w="3175" cap="flat">
                <a:solidFill>
                  <a:srgbClr val="BEBEBE"/>
                </a:solidFill>
                <a:prstDash val="solid"/>
                <a:miter lim="800000"/>
              </a:ln>
              <a:effectLst/>
            </p:spPr>
            <p:txBody>
              <a:bodyPr wrap="square" lIns="60959" tIns="60959" rIns="60959" bIns="60959" numCol="1" anchor="t">
                <a:noAutofit/>
              </a:bodyPr>
              <a:lstStyle/>
              <a:p>
                <a:pPr defTabSz="914643">
                  <a:defRPr sz="1600"/>
                </a:pPr>
                <a:endParaRPr/>
              </a:p>
            </p:txBody>
          </p:sp>
          <p:sp>
            <p:nvSpPr>
              <p:cNvPr id="138" name="Straight Connector 22"/>
              <p:cNvSpPr/>
              <p:nvPr/>
            </p:nvSpPr>
            <p:spPr>
              <a:xfrm flipH="1">
                <a:off x="0" y="6217920"/>
                <a:ext cx="121921" cy="1"/>
              </a:xfrm>
              <a:prstGeom prst="line">
                <a:avLst/>
              </a:prstGeom>
              <a:noFill/>
              <a:ln w="3175" cap="flat">
                <a:solidFill>
                  <a:srgbClr val="BEBEBE"/>
                </a:solidFill>
                <a:prstDash val="solid"/>
                <a:miter lim="800000"/>
              </a:ln>
              <a:effectLst/>
            </p:spPr>
            <p:txBody>
              <a:bodyPr wrap="square" lIns="60959" tIns="60959" rIns="60959" bIns="60959" numCol="1" anchor="t">
                <a:noAutofit/>
              </a:bodyPr>
              <a:lstStyle/>
              <a:p>
                <a:pPr defTabSz="914643">
                  <a:defRPr sz="1600"/>
                </a:pPr>
                <a:endParaRPr/>
              </a:p>
            </p:txBody>
          </p:sp>
        </p:grpSp>
      </p:grpSp>
      <p:sp>
        <p:nvSpPr>
          <p:cNvPr id="141" name="Title Text"/>
          <p:cNvSpPr txBox="1">
            <a:spLocks noGrp="1"/>
          </p:cNvSpPr>
          <p:nvPr>
            <p:ph type="title"/>
          </p:nvPr>
        </p:nvSpPr>
        <p:spPr>
          <a:xfrm>
            <a:off x="280415" y="268223"/>
            <a:ext cx="5522977" cy="5726177"/>
          </a:xfrm>
          <a:prstGeom prst="rect">
            <a:avLst/>
          </a:prstGeom>
        </p:spPr>
        <p:txBody>
          <a:bodyPr lIns="0" tIns="0" rIns="0" bIns="0" anchor="t">
            <a:normAutofit/>
          </a:bodyPr>
          <a:lstStyle>
            <a:lvl1pPr defTabSz="1219200">
              <a:defRPr sz="3200">
                <a:solidFill>
                  <a:srgbClr val="FFFFFF"/>
                </a:solidFill>
              </a:defRPr>
            </a:lvl1pPr>
          </a:lstStyle>
          <a:p>
            <a:r>
              <a:t>Title Text</a:t>
            </a:r>
          </a:p>
        </p:txBody>
      </p:sp>
      <p:sp>
        <p:nvSpPr>
          <p:cNvPr id="142" name="Slide Number"/>
          <p:cNvSpPr txBox="1">
            <a:spLocks noGrp="1"/>
          </p:cNvSpPr>
          <p:nvPr>
            <p:ph type="sldNum" sz="quarter" idx="2"/>
          </p:nvPr>
        </p:nvSpPr>
        <p:spPr>
          <a:xfrm>
            <a:off x="5892799" y="6172199"/>
            <a:ext cx="2844801" cy="368301"/>
          </a:xfrm>
          <a:prstGeom prst="rect">
            <a:avLst/>
          </a:prstGeom>
        </p:spPr>
        <p:txBody>
          <a:bodyPr lIns="60959" tIns="60959" rIns="60959" bIns="60959"/>
          <a:lstStyle>
            <a:lvl1pPr algn="r" defTabSz="914643">
              <a:defRPr sz="160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with footer)">
    <p:spTree>
      <p:nvGrpSpPr>
        <p:cNvPr id="1" name=""/>
        <p:cNvGrpSpPr/>
        <p:nvPr/>
      </p:nvGrpSpPr>
      <p:grpSpPr>
        <a:xfrm>
          <a:off x="0" y="0"/>
          <a:ext cx="0" cy="0"/>
          <a:chOff x="0" y="0"/>
          <a:chExt cx="0" cy="0"/>
        </a:xfrm>
      </p:grpSpPr>
      <p:grpSp>
        <p:nvGrpSpPr>
          <p:cNvPr id="193" name="Group 58"/>
          <p:cNvGrpSpPr/>
          <p:nvPr/>
        </p:nvGrpSpPr>
        <p:grpSpPr>
          <a:xfrm>
            <a:off x="-146308" y="-146474"/>
            <a:ext cx="12485629" cy="7152641"/>
            <a:chOff x="0" y="0"/>
            <a:chExt cx="12485627" cy="7152640"/>
          </a:xfrm>
        </p:grpSpPr>
        <p:grpSp>
          <p:nvGrpSpPr>
            <p:cNvPr id="160" name="Group 59"/>
            <p:cNvGrpSpPr/>
            <p:nvPr/>
          </p:nvGrpSpPr>
          <p:grpSpPr>
            <a:xfrm>
              <a:off x="451953" y="-1"/>
              <a:ext cx="11582310" cy="121922"/>
              <a:chOff x="0" y="0"/>
              <a:chExt cx="11582309" cy="121920"/>
            </a:xfrm>
          </p:grpSpPr>
          <p:sp>
            <p:nvSpPr>
              <p:cNvPr id="149" name="Straight Connector 92"/>
              <p:cNvSpPr/>
              <p:nvPr/>
            </p:nvSpPr>
            <p:spPr>
              <a:xfrm flipV="1">
                <a:off x="-1" y="-1"/>
                <a:ext cx="2" cy="121922"/>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150" name="Straight Connector 93"/>
              <p:cNvSpPr/>
              <p:nvPr/>
            </p:nvSpPr>
            <p:spPr>
              <a:xfrm flipV="1">
                <a:off x="2438400" y="-1"/>
                <a:ext cx="1" cy="121922"/>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151" name="Straight Connector 94"/>
              <p:cNvSpPr/>
              <p:nvPr/>
            </p:nvSpPr>
            <p:spPr>
              <a:xfrm flipV="1">
                <a:off x="2743200" y="-1"/>
                <a:ext cx="1" cy="121922"/>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152" name="Straight Connector 95"/>
              <p:cNvSpPr/>
              <p:nvPr/>
            </p:nvSpPr>
            <p:spPr>
              <a:xfrm flipV="1">
                <a:off x="3048000" y="-1"/>
                <a:ext cx="1" cy="121922"/>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153" name="Straight Connector 96"/>
              <p:cNvSpPr/>
              <p:nvPr/>
            </p:nvSpPr>
            <p:spPr>
              <a:xfrm flipV="1">
                <a:off x="5486400" y="-1"/>
                <a:ext cx="1" cy="121922"/>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154" name="Straight Connector 97"/>
              <p:cNvSpPr/>
              <p:nvPr/>
            </p:nvSpPr>
            <p:spPr>
              <a:xfrm flipV="1">
                <a:off x="5791200" y="-1"/>
                <a:ext cx="1" cy="121922"/>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155" name="Straight Connector 98"/>
              <p:cNvSpPr/>
              <p:nvPr/>
            </p:nvSpPr>
            <p:spPr>
              <a:xfrm flipV="1">
                <a:off x="6096000" y="-1"/>
                <a:ext cx="1" cy="121922"/>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156" name="Straight Connector 99"/>
              <p:cNvSpPr/>
              <p:nvPr/>
            </p:nvSpPr>
            <p:spPr>
              <a:xfrm flipV="1">
                <a:off x="8534400" y="-1"/>
                <a:ext cx="1" cy="121922"/>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157" name="Straight Connector 100"/>
              <p:cNvSpPr/>
              <p:nvPr/>
            </p:nvSpPr>
            <p:spPr>
              <a:xfrm flipV="1">
                <a:off x="8839200" y="-1"/>
                <a:ext cx="1" cy="121922"/>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158" name="Straight Connector 101"/>
              <p:cNvSpPr/>
              <p:nvPr/>
            </p:nvSpPr>
            <p:spPr>
              <a:xfrm flipV="1">
                <a:off x="9144000" y="-1"/>
                <a:ext cx="1" cy="121922"/>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159" name="Straight Connector 102"/>
              <p:cNvSpPr/>
              <p:nvPr/>
            </p:nvSpPr>
            <p:spPr>
              <a:xfrm flipV="1">
                <a:off x="11582309" y="-1"/>
                <a:ext cx="1" cy="121922"/>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grpSp>
        <p:grpSp>
          <p:nvGrpSpPr>
            <p:cNvPr id="172" name="Group 60"/>
            <p:cNvGrpSpPr/>
            <p:nvPr/>
          </p:nvGrpSpPr>
          <p:grpSpPr>
            <a:xfrm>
              <a:off x="451953" y="7030720"/>
              <a:ext cx="11582310" cy="121921"/>
              <a:chOff x="0" y="0"/>
              <a:chExt cx="11582309" cy="121920"/>
            </a:xfrm>
          </p:grpSpPr>
          <p:sp>
            <p:nvSpPr>
              <p:cNvPr id="161" name="Straight Connector 81"/>
              <p:cNvSpPr/>
              <p:nvPr/>
            </p:nvSpPr>
            <p:spPr>
              <a:xfrm flipV="1">
                <a:off x="-1" y="-1"/>
                <a:ext cx="2" cy="121922"/>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162" name="Straight Connector 82"/>
              <p:cNvSpPr/>
              <p:nvPr/>
            </p:nvSpPr>
            <p:spPr>
              <a:xfrm flipV="1">
                <a:off x="2438400" y="-1"/>
                <a:ext cx="1" cy="121922"/>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163" name="Straight Connector 83"/>
              <p:cNvSpPr/>
              <p:nvPr/>
            </p:nvSpPr>
            <p:spPr>
              <a:xfrm flipV="1">
                <a:off x="2743200" y="-1"/>
                <a:ext cx="1" cy="121922"/>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164" name="Straight Connector 84"/>
              <p:cNvSpPr/>
              <p:nvPr/>
            </p:nvSpPr>
            <p:spPr>
              <a:xfrm flipV="1">
                <a:off x="3048000" y="-1"/>
                <a:ext cx="1" cy="121922"/>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165" name="Straight Connector 85"/>
              <p:cNvSpPr/>
              <p:nvPr/>
            </p:nvSpPr>
            <p:spPr>
              <a:xfrm flipV="1">
                <a:off x="5486400" y="-1"/>
                <a:ext cx="1" cy="121922"/>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166" name="Straight Connector 86"/>
              <p:cNvSpPr/>
              <p:nvPr/>
            </p:nvSpPr>
            <p:spPr>
              <a:xfrm flipV="1">
                <a:off x="5791200" y="-1"/>
                <a:ext cx="1" cy="121922"/>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167" name="Straight Connector 87"/>
              <p:cNvSpPr/>
              <p:nvPr/>
            </p:nvSpPr>
            <p:spPr>
              <a:xfrm flipV="1">
                <a:off x="6096000" y="-1"/>
                <a:ext cx="1" cy="121922"/>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168" name="Straight Connector 88"/>
              <p:cNvSpPr/>
              <p:nvPr/>
            </p:nvSpPr>
            <p:spPr>
              <a:xfrm flipV="1">
                <a:off x="8534400" y="-1"/>
                <a:ext cx="1" cy="121922"/>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169" name="Straight Connector 89"/>
              <p:cNvSpPr/>
              <p:nvPr/>
            </p:nvSpPr>
            <p:spPr>
              <a:xfrm flipV="1">
                <a:off x="8839200" y="-1"/>
                <a:ext cx="1" cy="121922"/>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170" name="Straight Connector 90"/>
              <p:cNvSpPr/>
              <p:nvPr/>
            </p:nvSpPr>
            <p:spPr>
              <a:xfrm flipV="1">
                <a:off x="9144000" y="-1"/>
                <a:ext cx="1" cy="121922"/>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171" name="Straight Connector 91"/>
              <p:cNvSpPr/>
              <p:nvPr/>
            </p:nvSpPr>
            <p:spPr>
              <a:xfrm flipV="1">
                <a:off x="11582309" y="-1"/>
                <a:ext cx="1" cy="121922"/>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grpSp>
        <p:grpSp>
          <p:nvGrpSpPr>
            <p:cNvPr id="182" name="Group 61"/>
            <p:cNvGrpSpPr/>
            <p:nvPr/>
          </p:nvGrpSpPr>
          <p:grpSpPr>
            <a:xfrm>
              <a:off x="-1" y="463465"/>
              <a:ext cx="121922" cy="6219276"/>
              <a:chOff x="0" y="0"/>
              <a:chExt cx="121920" cy="6219274"/>
            </a:xfrm>
          </p:grpSpPr>
          <p:sp>
            <p:nvSpPr>
              <p:cNvPr id="173" name="Straight Connector 72"/>
              <p:cNvSpPr/>
              <p:nvPr/>
            </p:nvSpPr>
            <p:spPr>
              <a:xfrm flipH="1">
                <a:off x="0" y="554736"/>
                <a:ext cx="121921" cy="1"/>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174" name="Straight Connector 73"/>
              <p:cNvSpPr/>
              <p:nvPr/>
            </p:nvSpPr>
            <p:spPr>
              <a:xfrm flipH="1">
                <a:off x="0" y="1402079"/>
                <a:ext cx="121921" cy="1"/>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175" name="Straight Connector 74"/>
              <p:cNvSpPr/>
              <p:nvPr/>
            </p:nvSpPr>
            <p:spPr>
              <a:xfrm flipH="1">
                <a:off x="0" y="2255520"/>
                <a:ext cx="121921" cy="1"/>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176" name="Straight Connector 75"/>
              <p:cNvSpPr/>
              <p:nvPr/>
            </p:nvSpPr>
            <p:spPr>
              <a:xfrm flipH="1">
                <a:off x="0" y="3110994"/>
                <a:ext cx="121921" cy="1"/>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177" name="Straight Connector 76"/>
              <p:cNvSpPr/>
              <p:nvPr/>
            </p:nvSpPr>
            <p:spPr>
              <a:xfrm flipH="1">
                <a:off x="0" y="3962400"/>
                <a:ext cx="121921" cy="0"/>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178" name="Straight Connector 77"/>
              <p:cNvSpPr/>
              <p:nvPr/>
            </p:nvSpPr>
            <p:spPr>
              <a:xfrm flipH="1">
                <a:off x="0" y="4815840"/>
                <a:ext cx="121921" cy="1"/>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179" name="Straight Connector 78"/>
              <p:cNvSpPr/>
              <p:nvPr/>
            </p:nvSpPr>
            <p:spPr>
              <a:xfrm flipH="1">
                <a:off x="0" y="5675376"/>
                <a:ext cx="121921" cy="1"/>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180" name="Straight Connector 79"/>
              <p:cNvSpPr/>
              <p:nvPr/>
            </p:nvSpPr>
            <p:spPr>
              <a:xfrm flipH="1" flipV="1">
                <a:off x="0" y="-1"/>
                <a:ext cx="121921" cy="1"/>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181" name="Straight Connector 80"/>
              <p:cNvSpPr/>
              <p:nvPr/>
            </p:nvSpPr>
            <p:spPr>
              <a:xfrm flipH="1">
                <a:off x="0" y="6219274"/>
                <a:ext cx="121921" cy="1"/>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grpSp>
        <p:grpSp>
          <p:nvGrpSpPr>
            <p:cNvPr id="192" name="Group 62"/>
            <p:cNvGrpSpPr/>
            <p:nvPr/>
          </p:nvGrpSpPr>
          <p:grpSpPr>
            <a:xfrm>
              <a:off x="12363707" y="463465"/>
              <a:ext cx="121921" cy="6217921"/>
              <a:chOff x="0" y="0"/>
              <a:chExt cx="121920" cy="6217920"/>
            </a:xfrm>
          </p:grpSpPr>
          <p:sp>
            <p:nvSpPr>
              <p:cNvPr id="183" name="Straight Connector 63"/>
              <p:cNvSpPr/>
              <p:nvPr/>
            </p:nvSpPr>
            <p:spPr>
              <a:xfrm flipH="1">
                <a:off x="0" y="554736"/>
                <a:ext cx="121921" cy="1"/>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184" name="Straight Connector 64"/>
              <p:cNvSpPr/>
              <p:nvPr/>
            </p:nvSpPr>
            <p:spPr>
              <a:xfrm flipH="1">
                <a:off x="0" y="1402080"/>
                <a:ext cx="121921" cy="1"/>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185" name="Straight Connector 65"/>
              <p:cNvSpPr/>
              <p:nvPr/>
            </p:nvSpPr>
            <p:spPr>
              <a:xfrm flipH="1">
                <a:off x="0" y="2255520"/>
                <a:ext cx="121921" cy="1"/>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186" name="Straight Connector 66"/>
              <p:cNvSpPr/>
              <p:nvPr/>
            </p:nvSpPr>
            <p:spPr>
              <a:xfrm flipH="1">
                <a:off x="0" y="3108960"/>
                <a:ext cx="121921" cy="1"/>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187" name="Straight Connector 67"/>
              <p:cNvSpPr/>
              <p:nvPr/>
            </p:nvSpPr>
            <p:spPr>
              <a:xfrm flipH="1">
                <a:off x="0" y="3962400"/>
                <a:ext cx="121921" cy="0"/>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188" name="Straight Connector 68"/>
              <p:cNvSpPr/>
              <p:nvPr/>
            </p:nvSpPr>
            <p:spPr>
              <a:xfrm flipH="1">
                <a:off x="0" y="4815840"/>
                <a:ext cx="121921" cy="1"/>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189" name="Straight Connector 69"/>
              <p:cNvSpPr/>
              <p:nvPr/>
            </p:nvSpPr>
            <p:spPr>
              <a:xfrm flipH="1">
                <a:off x="0" y="5675376"/>
                <a:ext cx="121921" cy="1"/>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190" name="Straight Connector 70"/>
              <p:cNvSpPr/>
              <p:nvPr/>
            </p:nvSpPr>
            <p:spPr>
              <a:xfrm flipH="1" flipV="1">
                <a:off x="0" y="0"/>
                <a:ext cx="121921" cy="1"/>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191" name="Straight Connector 71"/>
              <p:cNvSpPr/>
              <p:nvPr/>
            </p:nvSpPr>
            <p:spPr>
              <a:xfrm flipH="1">
                <a:off x="0" y="6217920"/>
                <a:ext cx="121921" cy="1"/>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grpSp>
      </p:grpSp>
      <p:sp>
        <p:nvSpPr>
          <p:cNvPr id="194" name="Slide Number"/>
          <p:cNvSpPr txBox="1">
            <a:spLocks noGrp="1"/>
          </p:cNvSpPr>
          <p:nvPr>
            <p:ph type="sldNum" sz="quarter" idx="2"/>
          </p:nvPr>
        </p:nvSpPr>
        <p:spPr>
          <a:xfrm>
            <a:off x="11760109" y="6431491"/>
            <a:ext cx="127001" cy="127001"/>
          </a:xfrm>
          <a:prstGeom prst="rect">
            <a:avLst/>
          </a:prstGeom>
        </p:spPr>
        <p:txBody>
          <a:bodyPr/>
          <a:lstStyle>
            <a:lvl1pPr algn="r" defTabSz="914643">
              <a:defRPr sz="800" b="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insight, text, boxes">
    <p:spTree>
      <p:nvGrpSpPr>
        <p:cNvPr id="1" name=""/>
        <p:cNvGrpSpPr/>
        <p:nvPr/>
      </p:nvGrpSpPr>
      <p:grpSpPr>
        <a:xfrm>
          <a:off x="0" y="0"/>
          <a:ext cx="0" cy="0"/>
          <a:chOff x="0" y="0"/>
          <a:chExt cx="0" cy="0"/>
        </a:xfrm>
      </p:grpSpPr>
      <p:grpSp>
        <p:nvGrpSpPr>
          <p:cNvPr id="245" name="Group 58"/>
          <p:cNvGrpSpPr/>
          <p:nvPr/>
        </p:nvGrpSpPr>
        <p:grpSpPr>
          <a:xfrm>
            <a:off x="-146308" y="-146474"/>
            <a:ext cx="12485629" cy="7152641"/>
            <a:chOff x="0" y="0"/>
            <a:chExt cx="12485627" cy="7152640"/>
          </a:xfrm>
        </p:grpSpPr>
        <p:grpSp>
          <p:nvGrpSpPr>
            <p:cNvPr id="212" name="Group 59"/>
            <p:cNvGrpSpPr/>
            <p:nvPr/>
          </p:nvGrpSpPr>
          <p:grpSpPr>
            <a:xfrm>
              <a:off x="451953" y="-1"/>
              <a:ext cx="11582310" cy="121922"/>
              <a:chOff x="0" y="0"/>
              <a:chExt cx="11582309" cy="121920"/>
            </a:xfrm>
          </p:grpSpPr>
          <p:sp>
            <p:nvSpPr>
              <p:cNvPr id="201" name="Straight Connector 92"/>
              <p:cNvSpPr/>
              <p:nvPr/>
            </p:nvSpPr>
            <p:spPr>
              <a:xfrm flipV="1">
                <a:off x="-1" y="-1"/>
                <a:ext cx="2" cy="121922"/>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202" name="Straight Connector 93"/>
              <p:cNvSpPr/>
              <p:nvPr/>
            </p:nvSpPr>
            <p:spPr>
              <a:xfrm flipV="1">
                <a:off x="2438400" y="-1"/>
                <a:ext cx="1" cy="121922"/>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203" name="Straight Connector 94"/>
              <p:cNvSpPr/>
              <p:nvPr/>
            </p:nvSpPr>
            <p:spPr>
              <a:xfrm flipV="1">
                <a:off x="2743200" y="-1"/>
                <a:ext cx="1" cy="121922"/>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204" name="Straight Connector 95"/>
              <p:cNvSpPr/>
              <p:nvPr/>
            </p:nvSpPr>
            <p:spPr>
              <a:xfrm flipV="1">
                <a:off x="3048000" y="-1"/>
                <a:ext cx="1" cy="121922"/>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205" name="Straight Connector 96"/>
              <p:cNvSpPr/>
              <p:nvPr/>
            </p:nvSpPr>
            <p:spPr>
              <a:xfrm flipV="1">
                <a:off x="5486400" y="-1"/>
                <a:ext cx="1" cy="121922"/>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206" name="Straight Connector 97"/>
              <p:cNvSpPr/>
              <p:nvPr/>
            </p:nvSpPr>
            <p:spPr>
              <a:xfrm flipV="1">
                <a:off x="5791200" y="-1"/>
                <a:ext cx="1" cy="121922"/>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207" name="Straight Connector 98"/>
              <p:cNvSpPr/>
              <p:nvPr/>
            </p:nvSpPr>
            <p:spPr>
              <a:xfrm flipV="1">
                <a:off x="6096000" y="-1"/>
                <a:ext cx="1" cy="121922"/>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208" name="Straight Connector 99"/>
              <p:cNvSpPr/>
              <p:nvPr/>
            </p:nvSpPr>
            <p:spPr>
              <a:xfrm flipV="1">
                <a:off x="8534400" y="-1"/>
                <a:ext cx="1" cy="121922"/>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209" name="Straight Connector 100"/>
              <p:cNvSpPr/>
              <p:nvPr/>
            </p:nvSpPr>
            <p:spPr>
              <a:xfrm flipV="1">
                <a:off x="8839200" y="-1"/>
                <a:ext cx="1" cy="121922"/>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210" name="Straight Connector 101"/>
              <p:cNvSpPr/>
              <p:nvPr/>
            </p:nvSpPr>
            <p:spPr>
              <a:xfrm flipV="1">
                <a:off x="9144000" y="-1"/>
                <a:ext cx="1" cy="121922"/>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211" name="Straight Connector 102"/>
              <p:cNvSpPr/>
              <p:nvPr/>
            </p:nvSpPr>
            <p:spPr>
              <a:xfrm flipV="1">
                <a:off x="11582309" y="-1"/>
                <a:ext cx="1" cy="121922"/>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grpSp>
        <p:grpSp>
          <p:nvGrpSpPr>
            <p:cNvPr id="224" name="Group 60"/>
            <p:cNvGrpSpPr/>
            <p:nvPr/>
          </p:nvGrpSpPr>
          <p:grpSpPr>
            <a:xfrm>
              <a:off x="451953" y="7030720"/>
              <a:ext cx="11582310" cy="121921"/>
              <a:chOff x="0" y="0"/>
              <a:chExt cx="11582309" cy="121920"/>
            </a:xfrm>
          </p:grpSpPr>
          <p:sp>
            <p:nvSpPr>
              <p:cNvPr id="213" name="Straight Connector 81"/>
              <p:cNvSpPr/>
              <p:nvPr/>
            </p:nvSpPr>
            <p:spPr>
              <a:xfrm flipV="1">
                <a:off x="-1" y="-1"/>
                <a:ext cx="2" cy="121922"/>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214" name="Straight Connector 82"/>
              <p:cNvSpPr/>
              <p:nvPr/>
            </p:nvSpPr>
            <p:spPr>
              <a:xfrm flipV="1">
                <a:off x="2438400" y="-1"/>
                <a:ext cx="1" cy="121922"/>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215" name="Straight Connector 83"/>
              <p:cNvSpPr/>
              <p:nvPr/>
            </p:nvSpPr>
            <p:spPr>
              <a:xfrm flipV="1">
                <a:off x="2743200" y="-1"/>
                <a:ext cx="1" cy="121922"/>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216" name="Straight Connector 84"/>
              <p:cNvSpPr/>
              <p:nvPr/>
            </p:nvSpPr>
            <p:spPr>
              <a:xfrm flipV="1">
                <a:off x="3048000" y="-1"/>
                <a:ext cx="1" cy="121922"/>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217" name="Straight Connector 85"/>
              <p:cNvSpPr/>
              <p:nvPr/>
            </p:nvSpPr>
            <p:spPr>
              <a:xfrm flipV="1">
                <a:off x="5486400" y="-1"/>
                <a:ext cx="1" cy="121922"/>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218" name="Straight Connector 86"/>
              <p:cNvSpPr/>
              <p:nvPr/>
            </p:nvSpPr>
            <p:spPr>
              <a:xfrm flipV="1">
                <a:off x="5791200" y="-1"/>
                <a:ext cx="1" cy="121922"/>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219" name="Straight Connector 87"/>
              <p:cNvSpPr/>
              <p:nvPr/>
            </p:nvSpPr>
            <p:spPr>
              <a:xfrm flipV="1">
                <a:off x="6096000" y="-1"/>
                <a:ext cx="1" cy="121922"/>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220" name="Straight Connector 88"/>
              <p:cNvSpPr/>
              <p:nvPr/>
            </p:nvSpPr>
            <p:spPr>
              <a:xfrm flipV="1">
                <a:off x="8534400" y="-1"/>
                <a:ext cx="1" cy="121922"/>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221" name="Straight Connector 89"/>
              <p:cNvSpPr/>
              <p:nvPr/>
            </p:nvSpPr>
            <p:spPr>
              <a:xfrm flipV="1">
                <a:off x="8839200" y="-1"/>
                <a:ext cx="1" cy="121922"/>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222" name="Straight Connector 90"/>
              <p:cNvSpPr/>
              <p:nvPr/>
            </p:nvSpPr>
            <p:spPr>
              <a:xfrm flipV="1">
                <a:off x="9144000" y="-1"/>
                <a:ext cx="1" cy="121922"/>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223" name="Straight Connector 91"/>
              <p:cNvSpPr/>
              <p:nvPr/>
            </p:nvSpPr>
            <p:spPr>
              <a:xfrm flipV="1">
                <a:off x="11582309" y="-1"/>
                <a:ext cx="1" cy="121922"/>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grpSp>
        <p:grpSp>
          <p:nvGrpSpPr>
            <p:cNvPr id="234" name="Group 61"/>
            <p:cNvGrpSpPr/>
            <p:nvPr/>
          </p:nvGrpSpPr>
          <p:grpSpPr>
            <a:xfrm>
              <a:off x="-1" y="463465"/>
              <a:ext cx="121922" cy="6219276"/>
              <a:chOff x="0" y="0"/>
              <a:chExt cx="121920" cy="6219274"/>
            </a:xfrm>
          </p:grpSpPr>
          <p:sp>
            <p:nvSpPr>
              <p:cNvPr id="225" name="Straight Connector 72"/>
              <p:cNvSpPr/>
              <p:nvPr/>
            </p:nvSpPr>
            <p:spPr>
              <a:xfrm flipH="1">
                <a:off x="0" y="554736"/>
                <a:ext cx="121921" cy="1"/>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226" name="Straight Connector 73"/>
              <p:cNvSpPr/>
              <p:nvPr/>
            </p:nvSpPr>
            <p:spPr>
              <a:xfrm flipH="1">
                <a:off x="0" y="1402079"/>
                <a:ext cx="121921" cy="1"/>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227" name="Straight Connector 74"/>
              <p:cNvSpPr/>
              <p:nvPr/>
            </p:nvSpPr>
            <p:spPr>
              <a:xfrm flipH="1">
                <a:off x="0" y="2255520"/>
                <a:ext cx="121921" cy="1"/>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228" name="Straight Connector 75"/>
              <p:cNvSpPr/>
              <p:nvPr/>
            </p:nvSpPr>
            <p:spPr>
              <a:xfrm flipH="1">
                <a:off x="0" y="3110994"/>
                <a:ext cx="121921" cy="1"/>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229" name="Straight Connector 76"/>
              <p:cNvSpPr/>
              <p:nvPr/>
            </p:nvSpPr>
            <p:spPr>
              <a:xfrm flipH="1">
                <a:off x="0" y="3962400"/>
                <a:ext cx="121921" cy="0"/>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230" name="Straight Connector 77"/>
              <p:cNvSpPr/>
              <p:nvPr/>
            </p:nvSpPr>
            <p:spPr>
              <a:xfrm flipH="1">
                <a:off x="0" y="4815840"/>
                <a:ext cx="121921" cy="1"/>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231" name="Straight Connector 78"/>
              <p:cNvSpPr/>
              <p:nvPr/>
            </p:nvSpPr>
            <p:spPr>
              <a:xfrm flipH="1">
                <a:off x="0" y="5675376"/>
                <a:ext cx="121921" cy="1"/>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232" name="Straight Connector 79"/>
              <p:cNvSpPr/>
              <p:nvPr/>
            </p:nvSpPr>
            <p:spPr>
              <a:xfrm flipH="1" flipV="1">
                <a:off x="0" y="-1"/>
                <a:ext cx="121921" cy="1"/>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233" name="Straight Connector 80"/>
              <p:cNvSpPr/>
              <p:nvPr/>
            </p:nvSpPr>
            <p:spPr>
              <a:xfrm flipH="1">
                <a:off x="0" y="6219274"/>
                <a:ext cx="121921" cy="1"/>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grpSp>
        <p:grpSp>
          <p:nvGrpSpPr>
            <p:cNvPr id="244" name="Group 62"/>
            <p:cNvGrpSpPr/>
            <p:nvPr/>
          </p:nvGrpSpPr>
          <p:grpSpPr>
            <a:xfrm>
              <a:off x="12363707" y="463465"/>
              <a:ext cx="121921" cy="6217921"/>
              <a:chOff x="0" y="0"/>
              <a:chExt cx="121920" cy="6217920"/>
            </a:xfrm>
          </p:grpSpPr>
          <p:sp>
            <p:nvSpPr>
              <p:cNvPr id="235" name="Straight Connector 63"/>
              <p:cNvSpPr/>
              <p:nvPr/>
            </p:nvSpPr>
            <p:spPr>
              <a:xfrm flipH="1">
                <a:off x="0" y="554736"/>
                <a:ext cx="121921" cy="1"/>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236" name="Straight Connector 64"/>
              <p:cNvSpPr/>
              <p:nvPr/>
            </p:nvSpPr>
            <p:spPr>
              <a:xfrm flipH="1">
                <a:off x="0" y="1402080"/>
                <a:ext cx="121921" cy="1"/>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237" name="Straight Connector 65"/>
              <p:cNvSpPr/>
              <p:nvPr/>
            </p:nvSpPr>
            <p:spPr>
              <a:xfrm flipH="1">
                <a:off x="0" y="2255520"/>
                <a:ext cx="121921" cy="1"/>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238" name="Straight Connector 66"/>
              <p:cNvSpPr/>
              <p:nvPr/>
            </p:nvSpPr>
            <p:spPr>
              <a:xfrm flipH="1">
                <a:off x="0" y="3108960"/>
                <a:ext cx="121921" cy="1"/>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239" name="Straight Connector 67"/>
              <p:cNvSpPr/>
              <p:nvPr/>
            </p:nvSpPr>
            <p:spPr>
              <a:xfrm flipH="1">
                <a:off x="0" y="3962400"/>
                <a:ext cx="121921" cy="0"/>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240" name="Straight Connector 68"/>
              <p:cNvSpPr/>
              <p:nvPr/>
            </p:nvSpPr>
            <p:spPr>
              <a:xfrm flipH="1">
                <a:off x="0" y="4815840"/>
                <a:ext cx="121921" cy="1"/>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241" name="Straight Connector 69"/>
              <p:cNvSpPr/>
              <p:nvPr/>
            </p:nvSpPr>
            <p:spPr>
              <a:xfrm flipH="1">
                <a:off x="0" y="5675376"/>
                <a:ext cx="121921" cy="1"/>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242" name="Straight Connector 70"/>
              <p:cNvSpPr/>
              <p:nvPr/>
            </p:nvSpPr>
            <p:spPr>
              <a:xfrm flipH="1" flipV="1">
                <a:off x="0" y="0"/>
                <a:ext cx="121921" cy="1"/>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sp>
            <p:nvSpPr>
              <p:cNvPr id="243" name="Straight Connector 71"/>
              <p:cNvSpPr/>
              <p:nvPr/>
            </p:nvSpPr>
            <p:spPr>
              <a:xfrm flipH="1">
                <a:off x="0" y="6217920"/>
                <a:ext cx="121921" cy="1"/>
              </a:xfrm>
              <a:prstGeom prst="line">
                <a:avLst/>
              </a:prstGeom>
              <a:noFill/>
              <a:ln w="12700" cap="flat">
                <a:solidFill>
                  <a:srgbClr val="BEBEBE"/>
                </a:solidFill>
                <a:prstDash val="solid"/>
                <a:round/>
              </a:ln>
              <a:effectLst/>
            </p:spPr>
            <p:txBody>
              <a:bodyPr wrap="square" lIns="60959" tIns="60959" rIns="60959" bIns="60959" numCol="1" anchor="t">
                <a:noAutofit/>
              </a:bodyPr>
              <a:lstStyle/>
              <a:p>
                <a:pPr defTabSz="914643">
                  <a:defRPr sz="1600"/>
                </a:pPr>
                <a:endParaRPr/>
              </a:p>
            </p:txBody>
          </p:sp>
        </p:grpSp>
      </p:grpSp>
      <p:sp>
        <p:nvSpPr>
          <p:cNvPr id="246" name="Body Level One…"/>
          <p:cNvSpPr txBox="1">
            <a:spLocks noGrp="1"/>
          </p:cNvSpPr>
          <p:nvPr>
            <p:ph type="body" sz="quarter" idx="1"/>
          </p:nvPr>
        </p:nvSpPr>
        <p:spPr>
          <a:xfrm>
            <a:off x="6096000" y="-1"/>
            <a:ext cx="3048000" cy="3429001"/>
          </a:xfrm>
          <a:prstGeom prst="rect">
            <a:avLst/>
          </a:prstGeom>
          <a:solidFill>
            <a:srgbClr val="0F6FFF"/>
          </a:solidFill>
        </p:spPr>
        <p:txBody>
          <a:bodyPr lIns="268224" tIns="268224" rIns="268224" bIns="268224" numCol="1" spcCol="38100"/>
          <a:lstStyle>
            <a:lvl1pPr defTabSz="1219200">
              <a:lnSpc>
                <a:spcPct val="100000"/>
              </a:lnSpc>
              <a:spcBef>
                <a:spcPts val="1400"/>
              </a:spcBef>
              <a:defRPr sz="1800">
                <a:solidFill>
                  <a:srgbClr val="FFFFFF"/>
                </a:solidFill>
              </a:defRPr>
            </a:lvl1pPr>
            <a:lvl2pPr marL="220435" indent="-220435" defTabSz="1219200">
              <a:lnSpc>
                <a:spcPct val="100000"/>
              </a:lnSpc>
              <a:spcBef>
                <a:spcPts val="1400"/>
              </a:spcBef>
              <a:buSzPct val="100000"/>
              <a:buChar char="–"/>
              <a:defRPr sz="1800">
                <a:solidFill>
                  <a:srgbClr val="FFFFFF"/>
                </a:solidFill>
              </a:defRPr>
            </a:lvl2pPr>
            <a:lvl3pPr marL="383268" indent="-181656" defTabSz="1219200">
              <a:lnSpc>
                <a:spcPct val="100000"/>
              </a:lnSpc>
              <a:spcBef>
                <a:spcPts val="1400"/>
              </a:spcBef>
              <a:buSzPct val="100000"/>
              <a:buChar char="•"/>
              <a:defRPr sz="1800">
                <a:solidFill>
                  <a:srgbClr val="FFFFFF"/>
                </a:solidFill>
              </a:defRPr>
            </a:lvl3pPr>
            <a:lvl4pPr marL="683985" indent="-249010" defTabSz="1219200">
              <a:lnSpc>
                <a:spcPct val="100000"/>
              </a:lnSpc>
              <a:spcBef>
                <a:spcPts val="1400"/>
              </a:spcBef>
              <a:buSzPct val="100000"/>
              <a:buChar char="–"/>
              <a:defRPr sz="1800">
                <a:solidFill>
                  <a:srgbClr val="FFFFFF"/>
                </a:solidFill>
              </a:defRPr>
            </a:lvl4pPr>
            <a:lvl5pPr marL="852260" indent="-220435" defTabSz="1219200">
              <a:lnSpc>
                <a:spcPct val="100000"/>
              </a:lnSpc>
              <a:spcBef>
                <a:spcPts val="1400"/>
              </a:spcBef>
              <a:buSzPct val="100000"/>
              <a:buChar char="»"/>
              <a:defRPr sz="18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47" name="Title Text"/>
          <p:cNvSpPr txBox="1">
            <a:spLocks noGrp="1"/>
          </p:cNvSpPr>
          <p:nvPr>
            <p:ph type="title"/>
          </p:nvPr>
        </p:nvSpPr>
        <p:spPr>
          <a:xfrm>
            <a:off x="280415" y="268223"/>
            <a:ext cx="5522977" cy="1072897"/>
          </a:xfrm>
          <a:prstGeom prst="rect">
            <a:avLst/>
          </a:prstGeom>
        </p:spPr>
        <p:txBody>
          <a:bodyPr lIns="0" tIns="0" rIns="0" bIns="0" anchor="t">
            <a:normAutofit/>
          </a:bodyPr>
          <a:lstStyle>
            <a:lvl1pPr defTabSz="1219200">
              <a:defRPr sz="3200">
                <a:solidFill>
                  <a:srgbClr val="000000"/>
                </a:solidFill>
              </a:defRPr>
            </a:lvl1pPr>
          </a:lstStyle>
          <a:p>
            <a:r>
              <a:t>Title Text</a:t>
            </a:r>
          </a:p>
        </p:txBody>
      </p:sp>
      <p:sp>
        <p:nvSpPr>
          <p:cNvPr id="248" name="Slide Number"/>
          <p:cNvSpPr txBox="1">
            <a:spLocks noGrp="1"/>
          </p:cNvSpPr>
          <p:nvPr>
            <p:ph type="sldNum" sz="quarter" idx="2"/>
          </p:nvPr>
        </p:nvSpPr>
        <p:spPr>
          <a:xfrm>
            <a:off x="11760109" y="6431491"/>
            <a:ext cx="127001" cy="127001"/>
          </a:xfrm>
          <a:prstGeom prst="rect">
            <a:avLst/>
          </a:prstGeom>
        </p:spPr>
        <p:txBody>
          <a:bodyPr/>
          <a:lstStyle>
            <a:lvl1pPr algn="r" defTabSz="914643">
              <a:defRPr sz="800">
                <a:solidFill>
                  <a:srgbClr val="FFFFFF"/>
                </a:solidFill>
              </a:defRPr>
            </a:lvl1pPr>
          </a:lstStyle>
          <a:p>
            <a:fld id="{86CB4B4D-7CA3-9044-876B-883B54F8677D}" type="slidenum">
              <a:t>‹#›</a:t>
            </a:fld>
            <a:endParaRPr/>
          </a:p>
        </p:txBody>
      </p:sp>
      <p:sp>
        <p:nvSpPr>
          <p:cNvPr id="249" name="Text Placeholder 7"/>
          <p:cNvSpPr>
            <a:spLocks noGrp="1"/>
          </p:cNvSpPr>
          <p:nvPr>
            <p:ph type="body" sz="half" idx="13"/>
          </p:nvPr>
        </p:nvSpPr>
        <p:spPr>
          <a:xfrm>
            <a:off x="292607" y="1658111"/>
            <a:ext cx="5498594" cy="4336288"/>
          </a:xfrm>
          <a:prstGeom prst="rect">
            <a:avLst/>
          </a:prstGeom>
        </p:spPr>
        <p:txBody>
          <a:bodyPr lIns="0" tIns="0" rIns="0" bIns="0" numCol="1" spcCol="38100"/>
          <a:lstStyle/>
          <a:p>
            <a:pPr defTabSz="1219200">
              <a:lnSpc>
                <a:spcPct val="100000"/>
              </a:lnSpc>
              <a:spcBef>
                <a:spcPts val="1400"/>
              </a:spcBef>
              <a:defRPr sz="1800" b="0">
                <a:solidFill>
                  <a:srgbClr val="000000"/>
                </a:solidFill>
              </a:defRPr>
            </a:pPr>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Text">
    <p:spTree>
      <p:nvGrpSpPr>
        <p:cNvPr id="1" name=""/>
        <p:cNvGrpSpPr/>
        <p:nvPr/>
      </p:nvGrpSpPr>
      <p:grpSpPr>
        <a:xfrm>
          <a:off x="0" y="0"/>
          <a:ext cx="0" cy="0"/>
          <a:chOff x="0" y="0"/>
          <a:chExt cx="0" cy="0"/>
        </a:xfrm>
      </p:grpSpPr>
      <p:sp>
        <p:nvSpPr>
          <p:cNvPr id="256" name="Body Level One…"/>
          <p:cNvSpPr txBox="1">
            <a:spLocks noGrp="1"/>
          </p:cNvSpPr>
          <p:nvPr>
            <p:ph type="body" sz="half" idx="1"/>
          </p:nvPr>
        </p:nvSpPr>
        <p:spPr>
          <a:xfrm>
            <a:off x="539750" y="1619250"/>
            <a:ext cx="4980683" cy="4603750"/>
          </a:xfrm>
          <a:prstGeom prst="rect">
            <a:avLst/>
          </a:prstGeom>
        </p:spPr>
        <p:txBody>
          <a:bodyPr lIns="25400" tIns="25400" rIns="25400" bIns="25400" numCol="1" spcCol="38100" anchor="ctr"/>
          <a:lstStyle>
            <a:lvl1pPr defTabSz="412750">
              <a:lnSpc>
                <a:spcPct val="100000"/>
              </a:lnSpc>
              <a:spcBef>
                <a:spcPts val="2900"/>
              </a:spcBef>
              <a:defRPr sz="2600">
                <a:solidFill>
                  <a:srgbClr val="53585F"/>
                </a:solidFill>
              </a:defRPr>
            </a:lvl1pPr>
            <a:lvl2pPr indent="228600" defTabSz="412750">
              <a:lnSpc>
                <a:spcPct val="100000"/>
              </a:lnSpc>
              <a:spcBef>
                <a:spcPts val="2900"/>
              </a:spcBef>
              <a:defRPr sz="2600">
                <a:solidFill>
                  <a:srgbClr val="53585F"/>
                </a:solidFill>
              </a:defRPr>
            </a:lvl2pPr>
            <a:lvl3pPr indent="457200" defTabSz="412750">
              <a:lnSpc>
                <a:spcPct val="100000"/>
              </a:lnSpc>
              <a:spcBef>
                <a:spcPts val="2900"/>
              </a:spcBef>
              <a:defRPr sz="2600">
                <a:solidFill>
                  <a:srgbClr val="53585F"/>
                </a:solidFill>
              </a:defRPr>
            </a:lvl3pPr>
            <a:lvl4pPr indent="685800" defTabSz="412750">
              <a:lnSpc>
                <a:spcPct val="100000"/>
              </a:lnSpc>
              <a:spcBef>
                <a:spcPts val="2900"/>
              </a:spcBef>
              <a:defRPr sz="2600">
                <a:solidFill>
                  <a:srgbClr val="53585F"/>
                </a:solidFill>
              </a:defRPr>
            </a:lvl4pPr>
            <a:lvl5pPr indent="914400" defTabSz="412750">
              <a:lnSpc>
                <a:spcPct val="100000"/>
              </a:lnSpc>
              <a:spcBef>
                <a:spcPts val="2900"/>
              </a:spcBef>
              <a:defRPr sz="2600">
                <a:solidFill>
                  <a:srgbClr val="53585F"/>
                </a:solidFill>
              </a:defRPr>
            </a:lvl5pPr>
          </a:lstStyle>
          <a:p>
            <a:r>
              <a:t>Body Level One</a:t>
            </a:r>
          </a:p>
          <a:p>
            <a:pPr lvl="1"/>
            <a:r>
              <a:t>Body Level Two</a:t>
            </a:r>
          </a:p>
          <a:p>
            <a:pPr lvl="2"/>
            <a:r>
              <a:t>Body Level Three</a:t>
            </a:r>
          </a:p>
          <a:p>
            <a:pPr lvl="3"/>
            <a:r>
              <a:t>Body Level Four</a:t>
            </a:r>
          </a:p>
          <a:p>
            <a:pPr lvl="4"/>
            <a:r>
              <a:t>Body Level Five</a:t>
            </a:r>
          </a:p>
        </p:txBody>
      </p:sp>
      <p:sp>
        <p:nvSpPr>
          <p:cNvPr id="257" name="Line"/>
          <p:cNvSpPr/>
          <p:nvPr/>
        </p:nvSpPr>
        <p:spPr>
          <a:xfrm>
            <a:off x="515707" y="933450"/>
            <a:ext cx="11160586" cy="0"/>
          </a:xfrm>
          <a:prstGeom prst="line">
            <a:avLst/>
          </a:prstGeom>
          <a:ln w="25400">
            <a:solidFill>
              <a:srgbClr val="164F86"/>
            </a:solidFill>
            <a:miter lim="400000"/>
          </a:ln>
        </p:spPr>
        <p:txBody>
          <a:bodyPr lIns="25400" tIns="25400" rIns="25400" bIns="25400" anchor="ctr"/>
          <a:lstStyle/>
          <a:p>
            <a:pPr algn="ctr" defTabSz="412750">
              <a:defRPr sz="1600"/>
            </a:pPr>
            <a:endParaRPr/>
          </a:p>
        </p:txBody>
      </p:sp>
      <p:sp>
        <p:nvSpPr>
          <p:cNvPr id="258" name="Title Text"/>
          <p:cNvSpPr txBox="1">
            <a:spLocks noGrp="1"/>
          </p:cNvSpPr>
          <p:nvPr>
            <p:ph type="title"/>
          </p:nvPr>
        </p:nvSpPr>
        <p:spPr>
          <a:xfrm>
            <a:off x="520700" y="-25400"/>
            <a:ext cx="10502900" cy="1143000"/>
          </a:xfrm>
          <a:prstGeom prst="rect">
            <a:avLst/>
          </a:prstGeom>
        </p:spPr>
        <p:txBody>
          <a:bodyPr lIns="25400" tIns="25400" rIns="25400" bIns="25400">
            <a:normAutofit/>
          </a:bodyPr>
          <a:lstStyle>
            <a:lvl1pPr defTabSz="412750">
              <a:lnSpc>
                <a:spcPct val="100000"/>
              </a:lnSpc>
              <a:defRPr>
                <a:solidFill>
                  <a:srgbClr val="00B39F"/>
                </a:solidFill>
              </a:defRPr>
            </a:lvl1pPr>
          </a:lstStyle>
          <a:p>
            <a:r>
              <a:t>Title Text</a:t>
            </a:r>
          </a:p>
        </p:txBody>
      </p:sp>
      <p:sp>
        <p:nvSpPr>
          <p:cNvPr id="259" name="Slide Number"/>
          <p:cNvSpPr txBox="1">
            <a:spLocks noGrp="1"/>
          </p:cNvSpPr>
          <p:nvPr>
            <p:ph type="sldNum" sz="quarter" idx="2"/>
          </p:nvPr>
        </p:nvSpPr>
        <p:spPr>
          <a:xfrm>
            <a:off x="5976317" y="6540500"/>
            <a:ext cx="233016" cy="223615"/>
          </a:xfrm>
          <a:prstGeom prst="rect">
            <a:avLst/>
          </a:prstGeom>
        </p:spPr>
        <p:txBody>
          <a:bodyPr lIns="25400" tIns="25400" rIns="25400" bIns="25400" anchor="t"/>
          <a:lstStyle>
            <a:lvl1pPr algn="ctr" defTabSz="412750">
              <a:defRPr b="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ck">
    <p:spTree>
      <p:nvGrpSpPr>
        <p:cNvPr id="1" name=""/>
        <p:cNvGrpSpPr/>
        <p:nvPr/>
      </p:nvGrpSpPr>
      <p:grpSpPr>
        <a:xfrm>
          <a:off x="0" y="0"/>
          <a:ext cx="0" cy="0"/>
          <a:chOff x="0" y="0"/>
          <a:chExt cx="0" cy="0"/>
        </a:xfrm>
      </p:grpSpPr>
      <p:pic>
        <p:nvPicPr>
          <p:cNvPr id="266" name="droppedImage.pdf" descr="droppedImage.pdf"/>
          <p:cNvPicPr>
            <a:picLocks noChangeAspect="1"/>
          </p:cNvPicPr>
          <p:nvPr/>
        </p:nvPicPr>
        <p:blipFill>
          <a:blip r:embed="rId2">
            <a:alphaModFix amt="67018"/>
            <a:extLst/>
          </a:blip>
          <a:stretch>
            <a:fillRect/>
          </a:stretch>
        </p:blipFill>
        <p:spPr>
          <a:xfrm>
            <a:off x="10972258" y="6393385"/>
            <a:ext cx="629429" cy="247276"/>
          </a:xfrm>
          <a:prstGeom prst="rect">
            <a:avLst/>
          </a:prstGeom>
          <a:ln w="12700">
            <a:miter lim="400000"/>
          </a:ln>
        </p:spPr>
      </p:pic>
      <p:sp>
        <p:nvSpPr>
          <p:cNvPr id="267" name="IBM Cloud Garage  |  IBM Confidential  |  ©2018 IBM Corporation"/>
          <p:cNvSpPr txBox="1"/>
          <p:nvPr/>
        </p:nvSpPr>
        <p:spPr>
          <a:xfrm>
            <a:off x="603718" y="6614025"/>
            <a:ext cx="2650543" cy="1367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defTabSz="228600">
              <a:defRPr sz="700">
                <a:solidFill>
                  <a:srgbClr val="FFFFFF"/>
                </a:solidFill>
              </a:defRPr>
            </a:pPr>
            <a:r>
              <a:t>IBM </a:t>
            </a:r>
            <a:r>
              <a:rPr b="1"/>
              <a:t>Cloud</a:t>
            </a:r>
            <a:r>
              <a:t> Garage  |  IBM Confidential  |  ©2018 IBM Corporation</a:t>
            </a:r>
          </a:p>
        </p:txBody>
      </p:sp>
      <p:sp>
        <p:nvSpPr>
          <p:cNvPr id="268" name="Slide Number"/>
          <p:cNvSpPr txBox="1">
            <a:spLocks noGrp="1"/>
          </p:cNvSpPr>
          <p:nvPr>
            <p:ph type="sldNum" sz="quarter" idx="2"/>
          </p:nvPr>
        </p:nvSpPr>
        <p:spPr>
          <a:xfrm>
            <a:off x="603718" y="6399338"/>
            <a:ext cx="233016" cy="223616"/>
          </a:xfrm>
          <a:prstGeom prst="rect">
            <a:avLst/>
          </a:prstGeom>
        </p:spPr>
        <p:txBody>
          <a:bodyPr lIns="25400" tIns="25400" rIns="25400" bIns="25400" anchor="t"/>
          <a:lstStyle>
            <a:lvl1pPr defTabSz="412750">
              <a:defRPr b="0">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Black only">
    <p:spTree>
      <p:nvGrpSpPr>
        <p:cNvPr id="1" name=""/>
        <p:cNvGrpSpPr/>
        <p:nvPr/>
      </p:nvGrpSpPr>
      <p:grpSpPr>
        <a:xfrm>
          <a:off x="0" y="0"/>
          <a:ext cx="0" cy="0"/>
          <a:chOff x="0" y="0"/>
          <a:chExt cx="0" cy="0"/>
        </a:xfrm>
      </p:grpSpPr>
      <p:sp>
        <p:nvSpPr>
          <p:cNvPr id="275" name="IBM Cloud Garage  |  IBM Confidential  |  ©2018 IBM Corporation"/>
          <p:cNvSpPr txBox="1"/>
          <p:nvPr/>
        </p:nvSpPr>
        <p:spPr>
          <a:xfrm>
            <a:off x="603718" y="6614025"/>
            <a:ext cx="2650543" cy="1367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defTabSz="228600">
              <a:defRPr sz="700">
                <a:solidFill>
                  <a:srgbClr val="FFFFFF"/>
                </a:solidFill>
              </a:defRPr>
            </a:pPr>
            <a:r>
              <a:t>IBM </a:t>
            </a:r>
            <a:r>
              <a:rPr b="1"/>
              <a:t>Cloud</a:t>
            </a:r>
            <a:r>
              <a:t> Garage  |  IBM Confidential  |  ©2018 IBM Corporation</a:t>
            </a:r>
          </a:p>
        </p:txBody>
      </p:sp>
      <p:sp>
        <p:nvSpPr>
          <p:cNvPr id="276" name="Slide Number"/>
          <p:cNvSpPr txBox="1">
            <a:spLocks noGrp="1"/>
          </p:cNvSpPr>
          <p:nvPr>
            <p:ph type="sldNum" sz="quarter" idx="2"/>
          </p:nvPr>
        </p:nvSpPr>
        <p:spPr>
          <a:xfrm>
            <a:off x="603718" y="6399338"/>
            <a:ext cx="233016" cy="223616"/>
          </a:xfrm>
          <a:prstGeom prst="rect">
            <a:avLst/>
          </a:prstGeom>
        </p:spPr>
        <p:txBody>
          <a:bodyPr lIns="25400" tIns="25400" rIns="25400" bIns="25400" anchor="t"/>
          <a:lstStyle>
            <a:lvl1pPr defTabSz="412750">
              <a:defRPr b="0">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White">
    <p:spTree>
      <p:nvGrpSpPr>
        <p:cNvPr id="1" name=""/>
        <p:cNvGrpSpPr/>
        <p:nvPr/>
      </p:nvGrpSpPr>
      <p:grpSpPr>
        <a:xfrm>
          <a:off x="0" y="0"/>
          <a:ext cx="0" cy="0"/>
          <a:chOff x="0" y="0"/>
          <a:chExt cx="0" cy="0"/>
        </a:xfrm>
      </p:grpSpPr>
      <p:sp>
        <p:nvSpPr>
          <p:cNvPr id="283" name="IBM Cloud Garage  |  IBM Confidential  |  ©2018 IBM Corporation"/>
          <p:cNvSpPr txBox="1"/>
          <p:nvPr/>
        </p:nvSpPr>
        <p:spPr>
          <a:xfrm>
            <a:off x="603718" y="6613558"/>
            <a:ext cx="2650543" cy="1367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defTabSz="228600">
              <a:defRPr sz="700"/>
            </a:pPr>
            <a:r>
              <a:t>IBM </a:t>
            </a:r>
            <a:r>
              <a:rPr b="1"/>
              <a:t>Cloud</a:t>
            </a:r>
            <a:r>
              <a:t> Garage  |  IBM Confidential  |  ©2018 IBM Corporation</a:t>
            </a:r>
          </a:p>
        </p:txBody>
      </p:sp>
      <p:sp>
        <p:nvSpPr>
          <p:cNvPr id="284" name="Slide Number"/>
          <p:cNvSpPr txBox="1">
            <a:spLocks noGrp="1"/>
          </p:cNvSpPr>
          <p:nvPr>
            <p:ph type="sldNum" sz="quarter" idx="2"/>
          </p:nvPr>
        </p:nvSpPr>
        <p:spPr>
          <a:xfrm>
            <a:off x="603718" y="6399379"/>
            <a:ext cx="233016" cy="223615"/>
          </a:xfrm>
          <a:prstGeom prst="rect">
            <a:avLst/>
          </a:prstGeom>
        </p:spPr>
        <p:txBody>
          <a:bodyPr lIns="25400" tIns="25400" rIns="25400" bIns="25400" anchor="t"/>
          <a:lstStyle>
            <a:lvl1pPr defTabSz="412750">
              <a:defRPr b="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Section Break 3 copy 8">
    <p:spTree>
      <p:nvGrpSpPr>
        <p:cNvPr id="1" name=""/>
        <p:cNvGrpSpPr/>
        <p:nvPr/>
      </p:nvGrpSpPr>
      <p:grpSpPr>
        <a:xfrm>
          <a:off x="0" y="0"/>
          <a:ext cx="0" cy="0"/>
          <a:chOff x="0" y="0"/>
          <a:chExt cx="0" cy="0"/>
        </a:xfrm>
      </p:grpSpPr>
      <p:sp>
        <p:nvSpPr>
          <p:cNvPr id="291" name="Body Level One…"/>
          <p:cNvSpPr txBox="1">
            <a:spLocks noGrp="1"/>
          </p:cNvSpPr>
          <p:nvPr>
            <p:ph type="body" idx="1"/>
          </p:nvPr>
        </p:nvSpPr>
        <p:spPr>
          <a:xfrm>
            <a:off x="484831" y="1472323"/>
            <a:ext cx="7470379" cy="4603751"/>
          </a:xfrm>
          <a:prstGeom prst="rect">
            <a:avLst/>
          </a:prstGeom>
        </p:spPr>
        <p:txBody>
          <a:bodyPr lIns="25400" tIns="25400" rIns="25400" bIns="25400" numCol="1" spcCol="38100"/>
          <a:lstStyle>
            <a:lvl1pPr defTabSz="412750">
              <a:lnSpc>
                <a:spcPct val="120000"/>
              </a:lnSpc>
              <a:spcBef>
                <a:spcPts val="0"/>
              </a:spcBef>
              <a:defRPr sz="1800">
                <a:solidFill>
                  <a:srgbClr val="FFFFFF"/>
                </a:solidFill>
              </a:defRPr>
            </a:lvl1pPr>
            <a:lvl2pPr indent="228600" defTabSz="412750">
              <a:lnSpc>
                <a:spcPct val="120000"/>
              </a:lnSpc>
              <a:spcBef>
                <a:spcPts val="0"/>
              </a:spcBef>
              <a:defRPr sz="1800">
                <a:solidFill>
                  <a:srgbClr val="FFFFFF"/>
                </a:solidFill>
              </a:defRPr>
            </a:lvl2pPr>
            <a:lvl3pPr indent="457200" defTabSz="412750">
              <a:lnSpc>
                <a:spcPct val="120000"/>
              </a:lnSpc>
              <a:spcBef>
                <a:spcPts val="0"/>
              </a:spcBef>
              <a:defRPr sz="1800">
                <a:solidFill>
                  <a:srgbClr val="FFFFFF"/>
                </a:solidFill>
              </a:defRPr>
            </a:lvl3pPr>
            <a:lvl4pPr indent="685800" defTabSz="412750">
              <a:lnSpc>
                <a:spcPct val="120000"/>
              </a:lnSpc>
              <a:spcBef>
                <a:spcPts val="0"/>
              </a:spcBef>
              <a:defRPr sz="1800">
                <a:solidFill>
                  <a:srgbClr val="FFFFFF"/>
                </a:solidFill>
              </a:defRPr>
            </a:lvl4pPr>
            <a:lvl5pPr indent="914400" defTabSz="412750">
              <a:lnSpc>
                <a:spcPct val="120000"/>
              </a:lnSpc>
              <a:spcBef>
                <a:spcPts val="0"/>
              </a:spcBef>
              <a:defRPr sz="18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92" name="Title Text"/>
          <p:cNvSpPr txBox="1">
            <a:spLocks noGrp="1"/>
          </p:cNvSpPr>
          <p:nvPr>
            <p:ph type="title"/>
          </p:nvPr>
        </p:nvSpPr>
        <p:spPr>
          <a:xfrm>
            <a:off x="444500" y="508000"/>
            <a:ext cx="6544575" cy="749558"/>
          </a:xfrm>
          <a:prstGeom prst="rect">
            <a:avLst/>
          </a:prstGeom>
        </p:spPr>
        <p:txBody>
          <a:bodyPr lIns="25400" tIns="25400" rIns="25400" bIns="25400" anchor="t">
            <a:normAutofit/>
          </a:bodyPr>
          <a:lstStyle>
            <a:lvl1pPr defTabSz="292100">
              <a:lnSpc>
                <a:spcPct val="100000"/>
              </a:lnSpc>
              <a:defRPr sz="2600">
                <a:solidFill>
                  <a:srgbClr val="FFFFFF"/>
                </a:solidFill>
              </a:defRPr>
            </a:lvl1pPr>
          </a:lstStyle>
          <a:p>
            <a:r>
              <a:t>Title Text</a:t>
            </a:r>
          </a:p>
        </p:txBody>
      </p:sp>
      <p:sp>
        <p:nvSpPr>
          <p:cNvPr id="293" name="Line"/>
          <p:cNvSpPr/>
          <p:nvPr/>
        </p:nvSpPr>
        <p:spPr>
          <a:xfrm>
            <a:off x="449419" y="1047750"/>
            <a:ext cx="6009681" cy="0"/>
          </a:xfrm>
          <a:prstGeom prst="line">
            <a:avLst/>
          </a:prstGeom>
          <a:ln w="12700">
            <a:solidFill>
              <a:srgbClr val="FFFFFF"/>
            </a:solidFill>
            <a:miter lim="400000"/>
          </a:ln>
        </p:spPr>
        <p:txBody>
          <a:bodyPr lIns="25400" tIns="25400" rIns="25400" bIns="25400" anchor="ctr"/>
          <a:lstStyle/>
          <a:p>
            <a:pPr defTabSz="228600">
              <a:defRPr sz="600"/>
            </a:pPr>
            <a:endParaRPr/>
          </a:p>
        </p:txBody>
      </p:sp>
      <p:sp>
        <p:nvSpPr>
          <p:cNvPr id="294" name="IBM Cloud Garage | © 2018 Confidential"/>
          <p:cNvSpPr txBox="1"/>
          <p:nvPr/>
        </p:nvSpPr>
        <p:spPr>
          <a:xfrm>
            <a:off x="409773" y="6473599"/>
            <a:ext cx="2146741" cy="1740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defTabSz="412750">
              <a:defRPr sz="900">
                <a:solidFill>
                  <a:srgbClr val="DCDEE0"/>
                </a:solidFill>
              </a:defRPr>
            </a:pPr>
            <a:r>
              <a:t>IBM </a:t>
            </a:r>
            <a:r>
              <a:rPr b="1"/>
              <a:t>Cloud Garage</a:t>
            </a:r>
            <a:r>
              <a:t> | © 2018 Confidential</a:t>
            </a:r>
          </a:p>
        </p:txBody>
      </p:sp>
      <p:sp>
        <p:nvSpPr>
          <p:cNvPr id="295" name="Slide Number"/>
          <p:cNvSpPr txBox="1">
            <a:spLocks noGrp="1"/>
          </p:cNvSpPr>
          <p:nvPr>
            <p:ph type="sldNum" sz="quarter" idx="2"/>
          </p:nvPr>
        </p:nvSpPr>
        <p:spPr>
          <a:xfrm>
            <a:off x="5976317" y="6540500"/>
            <a:ext cx="233016" cy="223615"/>
          </a:xfrm>
          <a:prstGeom prst="rect">
            <a:avLst/>
          </a:prstGeom>
        </p:spPr>
        <p:txBody>
          <a:bodyPr lIns="25400" tIns="25400" rIns="25400" bIns="25400" anchor="t"/>
          <a:lstStyle>
            <a:lvl1pPr algn="ctr" defTabSz="412750">
              <a:defRPr b="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Storyboarding">
    <p:spTree>
      <p:nvGrpSpPr>
        <p:cNvPr id="1" name=""/>
        <p:cNvGrpSpPr/>
        <p:nvPr/>
      </p:nvGrpSpPr>
      <p:grpSpPr>
        <a:xfrm>
          <a:off x="0" y="0"/>
          <a:ext cx="0" cy="0"/>
          <a:chOff x="0" y="0"/>
          <a:chExt cx="0" cy="0"/>
        </a:xfrm>
      </p:grpSpPr>
      <p:sp>
        <p:nvSpPr>
          <p:cNvPr id="302" name="orange block.png"/>
          <p:cNvSpPr>
            <a:spLocks noGrp="1"/>
          </p:cNvSpPr>
          <p:nvPr>
            <p:ph type="pic" sz="half" idx="13"/>
          </p:nvPr>
        </p:nvSpPr>
        <p:spPr>
          <a:xfrm rot="5400000">
            <a:off x="1003590" y="964113"/>
            <a:ext cx="4343004" cy="5397501"/>
          </a:xfrm>
          <a:prstGeom prst="rect">
            <a:avLst/>
          </a:prstGeom>
        </p:spPr>
        <p:txBody>
          <a:bodyPr lIns="91439" rIns="91439" numCol="1" spcCol="38100">
            <a:noAutofit/>
          </a:bodyPr>
          <a:lstStyle/>
          <a:p>
            <a:endParaRPr/>
          </a:p>
        </p:txBody>
      </p:sp>
      <p:sp>
        <p:nvSpPr>
          <p:cNvPr id="303" name="green block.png"/>
          <p:cNvSpPr>
            <a:spLocks noGrp="1"/>
          </p:cNvSpPr>
          <p:nvPr>
            <p:ph type="pic" sz="half" idx="14"/>
          </p:nvPr>
        </p:nvSpPr>
        <p:spPr>
          <a:xfrm>
            <a:off x="6180279" y="1490238"/>
            <a:ext cx="5381705" cy="4322644"/>
          </a:xfrm>
          <a:prstGeom prst="rect">
            <a:avLst/>
          </a:prstGeom>
        </p:spPr>
        <p:txBody>
          <a:bodyPr lIns="91439" rIns="91439" numCol="1" spcCol="38100">
            <a:noAutofit/>
          </a:bodyPr>
          <a:lstStyle/>
          <a:p>
            <a:endParaRPr/>
          </a:p>
        </p:txBody>
      </p:sp>
      <p:sp>
        <p:nvSpPr>
          <p:cNvPr id="304" name="Text"/>
          <p:cNvSpPr txBox="1">
            <a:spLocks noGrp="1"/>
          </p:cNvSpPr>
          <p:nvPr>
            <p:ph type="body" sz="quarter" idx="15"/>
          </p:nvPr>
        </p:nvSpPr>
        <p:spPr>
          <a:xfrm>
            <a:off x="11796191" y="6466379"/>
            <a:ext cx="185788" cy="244253"/>
          </a:xfrm>
          <a:prstGeom prst="rect">
            <a:avLst/>
          </a:prstGeom>
        </p:spPr>
        <p:txBody>
          <a:bodyPr wrap="none" lIns="35718" tIns="35718" rIns="35718" bIns="35718" numCol="1" spcCol="38100">
            <a:spAutoFit/>
          </a:bodyPr>
          <a:lstStyle/>
          <a:p>
            <a:pPr algn="ctr" defTabSz="412750">
              <a:lnSpc>
                <a:spcPct val="100000"/>
              </a:lnSpc>
              <a:spcBef>
                <a:spcPts val="0"/>
              </a:spcBef>
              <a:defRPr sz="1200" b="0">
                <a:solidFill>
                  <a:srgbClr val="8B9BA6"/>
                </a:solidFill>
              </a:defRPr>
            </a:pPr>
            <a:fld id="{86CB4B4D-7CA3-9044-876B-883B54F8677D}" type="slidenum">
              <a:t>​</a:t>
            </a:fld>
            <a:r>
              <a:t>￼</a:t>
            </a:r>
          </a:p>
        </p:txBody>
      </p:sp>
      <p:sp>
        <p:nvSpPr>
          <p:cNvPr id="305" name="User SToryboards"/>
          <p:cNvSpPr txBox="1">
            <a:spLocks noGrp="1"/>
          </p:cNvSpPr>
          <p:nvPr>
            <p:ph type="body" sz="quarter" idx="16"/>
          </p:nvPr>
        </p:nvSpPr>
        <p:spPr>
          <a:xfrm>
            <a:off x="406400" y="520700"/>
            <a:ext cx="10502900" cy="467848"/>
          </a:xfrm>
          <a:prstGeom prst="rect">
            <a:avLst/>
          </a:prstGeom>
        </p:spPr>
        <p:txBody>
          <a:bodyPr lIns="25400" tIns="25400" rIns="25400" bIns="25400" numCol="1" spcCol="38100"/>
          <a:lstStyle/>
          <a:p>
            <a:pPr defTabSz="400367">
              <a:lnSpc>
                <a:spcPct val="100000"/>
              </a:lnSpc>
              <a:spcBef>
                <a:spcPts val="0"/>
              </a:spcBef>
              <a:defRPr sz="2910">
                <a:solidFill>
                  <a:srgbClr val="152934"/>
                </a:solidFill>
              </a:defRPr>
            </a:pPr>
            <a:r>
              <a:t>User SToryboards</a:t>
            </a:r>
          </a:p>
        </p:txBody>
      </p:sp>
      <p:sp>
        <p:nvSpPr>
          <p:cNvPr id="306" name="IBM Cloud Garage  |  IBM Confidential  |  © 2018 IBM Corporation"/>
          <p:cNvSpPr txBox="1"/>
          <p:nvPr/>
        </p:nvSpPr>
        <p:spPr>
          <a:xfrm>
            <a:off x="205398" y="6513285"/>
            <a:ext cx="3026024" cy="161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defTabSz="412750">
              <a:spcBef>
                <a:spcPts val="2900"/>
              </a:spcBef>
              <a:defRPr sz="800">
                <a:solidFill>
                  <a:srgbClr val="8B9BA6"/>
                </a:solidFill>
              </a:defRPr>
            </a:lvl1pPr>
          </a:lstStyle>
          <a:p>
            <a:r>
              <a:t>IBM Cloud Garage  |  IBM Confidential  |  © 2018 IBM Corporation</a:t>
            </a:r>
          </a:p>
        </p:txBody>
      </p:sp>
      <p:sp>
        <p:nvSpPr>
          <p:cNvPr id="307" name="Slide Number"/>
          <p:cNvSpPr txBox="1">
            <a:spLocks noGrp="1"/>
          </p:cNvSpPr>
          <p:nvPr>
            <p:ph type="sldNum" sz="quarter" idx="2"/>
          </p:nvPr>
        </p:nvSpPr>
        <p:spPr>
          <a:xfrm>
            <a:off x="5976317" y="6540500"/>
            <a:ext cx="233016" cy="223615"/>
          </a:xfrm>
          <a:prstGeom prst="rect">
            <a:avLst/>
          </a:prstGeom>
        </p:spPr>
        <p:txBody>
          <a:bodyPr lIns="25400" tIns="25400" rIns="25400" bIns="25400" anchor="t"/>
          <a:lstStyle>
            <a:lvl1pPr algn="ctr" defTabSz="412750">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Content - Title 2 Lines">
    <p:spTree>
      <p:nvGrpSpPr>
        <p:cNvPr id="1" name=""/>
        <p:cNvGrpSpPr/>
        <p:nvPr/>
      </p:nvGrpSpPr>
      <p:grpSpPr>
        <a:xfrm>
          <a:off x="0" y="0"/>
          <a:ext cx="0" cy="0"/>
          <a:chOff x="0" y="0"/>
          <a:chExt cx="0" cy="0"/>
        </a:xfrm>
      </p:grpSpPr>
      <p:sp>
        <p:nvSpPr>
          <p:cNvPr id="2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3" name="Text Placeholder 15"/>
          <p:cNvSpPr>
            <a:spLocks noGrp="1"/>
          </p:cNvSpPr>
          <p:nvPr>
            <p:ph type="body" sz="quarter" idx="13"/>
          </p:nvPr>
        </p:nvSpPr>
        <p:spPr>
          <a:xfrm>
            <a:off x="109766" y="81970"/>
            <a:ext cx="5027020" cy="521224"/>
          </a:xfrm>
          <a:prstGeom prst="rect">
            <a:avLst/>
          </a:prstGeom>
        </p:spPr>
        <p:txBody>
          <a:bodyPr numCol="1" spcCol="38100"/>
          <a:lstStyle/>
          <a:p>
            <a:pPr>
              <a:lnSpc>
                <a:spcPct val="90000"/>
              </a:lnSpc>
              <a:spcBef>
                <a:spcPts val="1000"/>
              </a:spcBef>
              <a:defRPr sz="2800">
                <a:solidFill>
                  <a:srgbClr val="2C73B3"/>
                </a:solidFill>
              </a:defRPr>
            </a:pPr>
            <a:endParaRP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Persona01 copy">
    <p:spTree>
      <p:nvGrpSpPr>
        <p:cNvPr id="1" name=""/>
        <p:cNvGrpSpPr/>
        <p:nvPr/>
      </p:nvGrpSpPr>
      <p:grpSpPr>
        <a:xfrm>
          <a:off x="0" y="0"/>
          <a:ext cx="0" cy="0"/>
          <a:chOff x="0" y="0"/>
          <a:chExt cx="0" cy="0"/>
        </a:xfrm>
      </p:grpSpPr>
      <p:sp>
        <p:nvSpPr>
          <p:cNvPr id="314" name="Text"/>
          <p:cNvSpPr txBox="1"/>
          <p:nvPr/>
        </p:nvSpPr>
        <p:spPr>
          <a:xfrm>
            <a:off x="7879745" y="2913891"/>
            <a:ext cx="3703260" cy="248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defTabSz="412750">
              <a:defRPr sz="1400" b="1"/>
            </a:lvl1pPr>
          </a:lstStyle>
          <a:p>
            <a:r>
              <a:t> </a:t>
            </a:r>
          </a:p>
        </p:txBody>
      </p:sp>
      <p:sp>
        <p:nvSpPr>
          <p:cNvPr id="315" name="green block.png"/>
          <p:cNvSpPr>
            <a:spLocks noGrp="1"/>
          </p:cNvSpPr>
          <p:nvPr>
            <p:ph type="pic" idx="13"/>
          </p:nvPr>
        </p:nvSpPr>
        <p:spPr>
          <a:xfrm>
            <a:off x="6251684" y="-92572"/>
            <a:ext cx="6203429" cy="7043177"/>
          </a:xfrm>
          <a:prstGeom prst="rect">
            <a:avLst/>
          </a:prstGeom>
        </p:spPr>
        <p:txBody>
          <a:bodyPr lIns="91439" rIns="91439" numCol="1" spcCol="38100">
            <a:noAutofit/>
          </a:bodyPr>
          <a:lstStyle/>
          <a:p>
            <a:endParaRPr/>
          </a:p>
        </p:txBody>
      </p:sp>
      <p:sp>
        <p:nvSpPr>
          <p:cNvPr id="316" name="“Insert quote here. Insert quote here. Insert quote here. Insert quote here. Insert quote here. Insert quote here. Insert quote here. Insert quote here.”"/>
          <p:cNvSpPr txBox="1">
            <a:spLocks noGrp="1"/>
          </p:cNvSpPr>
          <p:nvPr>
            <p:ph type="body" sz="quarter" idx="14"/>
          </p:nvPr>
        </p:nvSpPr>
        <p:spPr>
          <a:xfrm>
            <a:off x="648047" y="5298340"/>
            <a:ext cx="2460400" cy="934815"/>
          </a:xfrm>
          <a:prstGeom prst="rect">
            <a:avLst/>
          </a:prstGeom>
        </p:spPr>
        <p:txBody>
          <a:bodyPr lIns="25400" tIns="25400" rIns="25400" bIns="25400" numCol="1" spcCol="38100" anchor="ctr">
            <a:spAutoFit/>
          </a:bodyPr>
          <a:lstStyle>
            <a:lvl1pPr defTabSz="412750">
              <a:lnSpc>
                <a:spcPct val="100000"/>
              </a:lnSpc>
              <a:spcBef>
                <a:spcPts val="0"/>
              </a:spcBef>
              <a:defRPr sz="1200">
                <a:solidFill>
                  <a:srgbClr val="000000"/>
                </a:solidFill>
              </a:defRPr>
            </a:lvl1pPr>
          </a:lstStyle>
          <a:p>
            <a:r>
              <a:t>“Insert quote here. Insert quote here. Insert quote here. Insert quote here. Insert quote here. Insert quote here. Insert quote here. Insert quote here.”</a:t>
            </a:r>
          </a:p>
        </p:txBody>
      </p:sp>
      <p:sp>
        <p:nvSpPr>
          <p:cNvPr id="317" name="Line"/>
          <p:cNvSpPr>
            <a:spLocks noGrp="1"/>
          </p:cNvSpPr>
          <p:nvPr>
            <p:ph type="body" sz="quarter" idx="15"/>
          </p:nvPr>
        </p:nvSpPr>
        <p:spPr>
          <a:xfrm flipV="1">
            <a:off x="501688" y="5327085"/>
            <a:ext cx="1" cy="877325"/>
          </a:xfrm>
          <a:prstGeom prst="line">
            <a:avLst/>
          </a:prstGeom>
          <a:ln w="25400">
            <a:solidFill>
              <a:srgbClr val="5AAAFA"/>
            </a:solidFill>
          </a:ln>
        </p:spPr>
        <p:txBody>
          <a:bodyPr lIns="25400" tIns="25400" rIns="25400" bIns="25400" numCol="1" spcCol="38100" anchor="ctr">
            <a:noAutofit/>
          </a:bodyPr>
          <a:lstStyle/>
          <a:p>
            <a:pPr algn="ctr" defTabSz="412750">
              <a:lnSpc>
                <a:spcPct val="100000"/>
              </a:lnSpc>
              <a:spcBef>
                <a:spcPts val="0"/>
              </a:spcBef>
              <a:defRPr sz="1600" b="0">
                <a:solidFill>
                  <a:srgbClr val="000000"/>
                </a:solidFill>
              </a:defRPr>
            </a:pPr>
            <a:endParaRPr/>
          </a:p>
        </p:txBody>
      </p:sp>
      <p:sp>
        <p:nvSpPr>
          <p:cNvPr id="318" name="Text"/>
          <p:cNvSpPr txBox="1">
            <a:spLocks noGrp="1"/>
          </p:cNvSpPr>
          <p:nvPr>
            <p:ph type="body" sz="quarter" idx="16"/>
          </p:nvPr>
        </p:nvSpPr>
        <p:spPr>
          <a:xfrm>
            <a:off x="11796191" y="6466379"/>
            <a:ext cx="185788" cy="244253"/>
          </a:xfrm>
          <a:prstGeom prst="rect">
            <a:avLst/>
          </a:prstGeom>
        </p:spPr>
        <p:txBody>
          <a:bodyPr wrap="none" lIns="35718" tIns="35718" rIns="35718" bIns="35718" numCol="1" spcCol="38100">
            <a:spAutoFit/>
          </a:bodyPr>
          <a:lstStyle/>
          <a:p>
            <a:pPr algn="ctr" defTabSz="412750">
              <a:lnSpc>
                <a:spcPct val="100000"/>
              </a:lnSpc>
              <a:spcBef>
                <a:spcPts val="0"/>
              </a:spcBef>
              <a:defRPr sz="1200" b="0">
                <a:solidFill>
                  <a:srgbClr val="8B9BA6"/>
                </a:solidFill>
              </a:defRPr>
            </a:pPr>
            <a:fld id="{86CB4B4D-7CA3-9044-876B-883B54F8677D}" type="slidenum">
              <a:t>​</a:t>
            </a:fld>
            <a:r>
              <a:t>￼</a:t>
            </a:r>
          </a:p>
        </p:txBody>
      </p:sp>
      <p:sp>
        <p:nvSpPr>
          <p:cNvPr id="319" name="Understand Personas"/>
          <p:cNvSpPr txBox="1">
            <a:spLocks noGrp="1"/>
          </p:cNvSpPr>
          <p:nvPr>
            <p:ph type="body" sz="quarter" idx="17"/>
          </p:nvPr>
        </p:nvSpPr>
        <p:spPr>
          <a:xfrm>
            <a:off x="406400" y="520700"/>
            <a:ext cx="10502900" cy="467848"/>
          </a:xfrm>
          <a:prstGeom prst="rect">
            <a:avLst/>
          </a:prstGeom>
        </p:spPr>
        <p:txBody>
          <a:bodyPr lIns="25400" tIns="25400" rIns="25400" bIns="25400" numCol="1" spcCol="38100"/>
          <a:lstStyle>
            <a:lvl1pPr defTabSz="400367">
              <a:lnSpc>
                <a:spcPct val="100000"/>
              </a:lnSpc>
              <a:spcBef>
                <a:spcPts val="0"/>
              </a:spcBef>
              <a:defRPr sz="2910">
                <a:solidFill>
                  <a:srgbClr val="152934"/>
                </a:solidFill>
              </a:defRPr>
            </a:lvl1pPr>
          </a:lstStyle>
          <a:p>
            <a:r>
              <a:t>Understand Personas</a:t>
            </a:r>
          </a:p>
        </p:txBody>
      </p:sp>
      <p:sp>
        <p:nvSpPr>
          <p:cNvPr id="320" name="Rectangle"/>
          <p:cNvSpPr>
            <a:spLocks noGrp="1"/>
          </p:cNvSpPr>
          <p:nvPr>
            <p:ph type="body" sz="quarter" idx="18"/>
          </p:nvPr>
        </p:nvSpPr>
        <p:spPr>
          <a:xfrm>
            <a:off x="470099" y="1158936"/>
            <a:ext cx="2626532" cy="3888329"/>
          </a:xfrm>
          <a:prstGeom prst="rect">
            <a:avLst/>
          </a:prstGeom>
          <a:solidFill>
            <a:srgbClr val="FFFFFF"/>
          </a:solidFill>
          <a:ln>
            <a:solidFill>
              <a:srgbClr val="DFE3E6"/>
            </a:solidFill>
          </a:ln>
        </p:spPr>
        <p:txBody>
          <a:bodyPr lIns="25400" tIns="25400" rIns="25400" bIns="25400" numCol="1" spcCol="38100" anchor="ctr">
            <a:noAutofit/>
          </a:bodyPr>
          <a:lstStyle/>
          <a:p>
            <a:pPr algn="ctr" defTabSz="412750">
              <a:lnSpc>
                <a:spcPct val="100000"/>
              </a:lnSpc>
              <a:spcBef>
                <a:spcPts val="0"/>
              </a:spcBef>
              <a:defRPr sz="1600" b="0">
                <a:solidFill>
                  <a:srgbClr val="FFFFFF"/>
                </a:solidFill>
              </a:defRPr>
            </a:pPr>
            <a:endParaRPr/>
          </a:p>
        </p:txBody>
      </p:sp>
      <p:sp>
        <p:nvSpPr>
          <p:cNvPr id="321" name="IMG_5233.jpeg"/>
          <p:cNvSpPr>
            <a:spLocks noGrp="1"/>
          </p:cNvSpPr>
          <p:nvPr>
            <p:ph type="pic" sz="quarter" idx="19"/>
          </p:nvPr>
        </p:nvSpPr>
        <p:spPr>
          <a:xfrm>
            <a:off x="916490" y="1435318"/>
            <a:ext cx="1733796" cy="1733796"/>
          </a:xfrm>
          <a:prstGeom prst="rect">
            <a:avLst/>
          </a:prstGeom>
          <a:ln w="38100">
            <a:solidFill>
              <a:srgbClr val="5AAAFA"/>
            </a:solidFill>
          </a:ln>
        </p:spPr>
        <p:txBody>
          <a:bodyPr lIns="91439" rIns="91439" numCol="1" spcCol="38100">
            <a:noAutofit/>
          </a:bodyPr>
          <a:lstStyle/>
          <a:p>
            <a:endParaRPr/>
          </a:p>
        </p:txBody>
      </p:sp>
      <p:sp>
        <p:nvSpPr>
          <p:cNvPr id="322" name="Persona Name"/>
          <p:cNvSpPr txBox="1">
            <a:spLocks noGrp="1"/>
          </p:cNvSpPr>
          <p:nvPr>
            <p:ph type="body" sz="quarter" idx="20"/>
          </p:nvPr>
        </p:nvSpPr>
        <p:spPr>
          <a:xfrm>
            <a:off x="1045723" y="3441460"/>
            <a:ext cx="1475284" cy="272754"/>
          </a:xfrm>
          <a:prstGeom prst="rect">
            <a:avLst/>
          </a:prstGeom>
        </p:spPr>
        <p:txBody>
          <a:bodyPr wrap="none" lIns="25400" tIns="25400" rIns="25400" bIns="25400" numCol="1" spcCol="38100">
            <a:spAutoFit/>
          </a:bodyPr>
          <a:lstStyle>
            <a:lvl1pPr algn="ctr" defTabSz="412750">
              <a:lnSpc>
                <a:spcPct val="100000"/>
              </a:lnSpc>
              <a:spcBef>
                <a:spcPts val="0"/>
              </a:spcBef>
              <a:defRPr sz="1600">
                <a:solidFill>
                  <a:srgbClr val="5AAAFA"/>
                </a:solidFill>
              </a:defRPr>
            </a:lvl1pPr>
          </a:lstStyle>
          <a:p>
            <a:r>
              <a:t>Persona Name</a:t>
            </a:r>
          </a:p>
        </p:txBody>
      </p:sp>
      <p:sp>
        <p:nvSpPr>
          <p:cNvPr id="323" name="Role/Title Here…"/>
          <p:cNvSpPr txBox="1">
            <a:spLocks noGrp="1"/>
          </p:cNvSpPr>
          <p:nvPr>
            <p:ph type="body" sz="quarter" idx="21"/>
          </p:nvPr>
        </p:nvSpPr>
        <p:spPr>
          <a:xfrm>
            <a:off x="622793" y="3809391"/>
            <a:ext cx="2321144" cy="945318"/>
          </a:xfrm>
          <a:prstGeom prst="rect">
            <a:avLst/>
          </a:prstGeom>
        </p:spPr>
        <p:txBody>
          <a:bodyPr lIns="25400" tIns="25400" rIns="25400" bIns="25400" numCol="1" spcCol="38100">
            <a:spAutoFit/>
          </a:bodyPr>
          <a:lstStyle/>
          <a:p>
            <a:pPr algn="ctr" defTabSz="412750">
              <a:lnSpc>
                <a:spcPct val="130000"/>
              </a:lnSpc>
              <a:spcBef>
                <a:spcPts val="0"/>
              </a:spcBef>
              <a:defRPr sz="1400">
                <a:solidFill>
                  <a:srgbClr val="000000"/>
                </a:solidFill>
              </a:defRPr>
            </a:pPr>
            <a:r>
              <a:t>Role/Title Here</a:t>
            </a:r>
          </a:p>
          <a:p>
            <a:pPr algn="ctr" defTabSz="412750">
              <a:lnSpc>
                <a:spcPct val="130000"/>
              </a:lnSpc>
              <a:spcBef>
                <a:spcPts val="0"/>
              </a:spcBef>
              <a:defRPr sz="1200">
                <a:solidFill>
                  <a:srgbClr val="A6AAA9"/>
                </a:solidFill>
              </a:defRPr>
            </a:pPr>
            <a:r>
              <a:t>age/gender/demographics</a:t>
            </a:r>
          </a:p>
          <a:p>
            <a:pPr algn="ctr" defTabSz="412750">
              <a:lnSpc>
                <a:spcPct val="130000"/>
              </a:lnSpc>
              <a:spcBef>
                <a:spcPts val="0"/>
              </a:spcBef>
              <a:defRPr sz="1200">
                <a:solidFill>
                  <a:srgbClr val="A6AAA9"/>
                </a:solidFill>
              </a:defRPr>
            </a:pPr>
            <a:r>
              <a:t>family/personal/relationships</a:t>
            </a:r>
          </a:p>
          <a:p>
            <a:pPr algn="ctr" defTabSz="412750">
              <a:lnSpc>
                <a:spcPct val="130000"/>
              </a:lnSpc>
              <a:spcBef>
                <a:spcPts val="0"/>
              </a:spcBef>
              <a:defRPr sz="1200">
                <a:solidFill>
                  <a:srgbClr val="A6AAA9"/>
                </a:solidFill>
              </a:defRPr>
            </a:pPr>
            <a:r>
              <a:t>work environment</a:t>
            </a:r>
          </a:p>
        </p:txBody>
      </p:sp>
      <p:sp>
        <p:nvSpPr>
          <p:cNvPr id="324" name="Tasks…"/>
          <p:cNvSpPr txBox="1">
            <a:spLocks noGrp="1"/>
          </p:cNvSpPr>
          <p:nvPr>
            <p:ph type="body" sz="quarter" idx="22"/>
          </p:nvPr>
        </p:nvSpPr>
        <p:spPr>
          <a:xfrm>
            <a:off x="3509601" y="1179743"/>
            <a:ext cx="2639232" cy="4762670"/>
          </a:xfrm>
          <a:prstGeom prst="rect">
            <a:avLst/>
          </a:prstGeom>
        </p:spPr>
        <p:txBody>
          <a:bodyPr lIns="25400" tIns="25400" rIns="25400" bIns="25400" numCol="1" spcCol="38100">
            <a:noAutofit/>
          </a:bodyPr>
          <a:lstStyle/>
          <a:p>
            <a:pPr defTabSz="412750">
              <a:lnSpc>
                <a:spcPct val="100000"/>
              </a:lnSpc>
              <a:spcBef>
                <a:spcPts val="0"/>
              </a:spcBef>
              <a:defRPr sz="1100">
                <a:solidFill>
                  <a:srgbClr val="000000"/>
                </a:solidFill>
              </a:defRPr>
            </a:pPr>
            <a:r>
              <a:t>Tasks</a:t>
            </a:r>
          </a:p>
          <a:p>
            <a:pPr defTabSz="412750">
              <a:lnSpc>
                <a:spcPct val="100000"/>
              </a:lnSpc>
              <a:spcBef>
                <a:spcPts val="0"/>
              </a:spcBef>
              <a:defRPr sz="1100">
                <a:solidFill>
                  <a:srgbClr val="000000"/>
                </a:solidFill>
              </a:defRPr>
            </a:pPr>
            <a:r>
              <a:t>a phrase here here</a:t>
            </a:r>
          </a:p>
          <a:p>
            <a:pPr defTabSz="412750">
              <a:lnSpc>
                <a:spcPct val="100000"/>
              </a:lnSpc>
              <a:spcBef>
                <a:spcPts val="0"/>
              </a:spcBef>
              <a:defRPr sz="1100">
                <a:solidFill>
                  <a:srgbClr val="000000"/>
                </a:solidFill>
              </a:defRPr>
            </a:pPr>
            <a:r>
              <a:t>a phrase here here</a:t>
            </a:r>
          </a:p>
          <a:p>
            <a:pPr defTabSz="412750">
              <a:lnSpc>
                <a:spcPct val="100000"/>
              </a:lnSpc>
              <a:spcBef>
                <a:spcPts val="0"/>
              </a:spcBef>
              <a:defRPr sz="1100">
                <a:solidFill>
                  <a:srgbClr val="000000"/>
                </a:solidFill>
              </a:defRPr>
            </a:pPr>
            <a:r>
              <a:t>a phrase here here</a:t>
            </a:r>
          </a:p>
          <a:p>
            <a:pPr defTabSz="412750">
              <a:lnSpc>
                <a:spcPct val="100000"/>
              </a:lnSpc>
              <a:spcBef>
                <a:spcPts val="0"/>
              </a:spcBef>
              <a:defRPr sz="1100">
                <a:solidFill>
                  <a:srgbClr val="000000"/>
                </a:solidFill>
              </a:defRPr>
            </a:pPr>
            <a:endParaRPr/>
          </a:p>
          <a:p>
            <a:pPr defTabSz="412750">
              <a:lnSpc>
                <a:spcPct val="100000"/>
              </a:lnSpc>
              <a:spcBef>
                <a:spcPts val="0"/>
              </a:spcBef>
              <a:defRPr sz="1100">
                <a:solidFill>
                  <a:srgbClr val="000000"/>
                </a:solidFill>
              </a:defRPr>
            </a:pPr>
            <a:r>
              <a:t>Wants/Needs</a:t>
            </a:r>
          </a:p>
          <a:p>
            <a:pPr defTabSz="412750">
              <a:lnSpc>
                <a:spcPct val="100000"/>
              </a:lnSpc>
              <a:spcBef>
                <a:spcPts val="0"/>
              </a:spcBef>
              <a:defRPr sz="1100">
                <a:solidFill>
                  <a:srgbClr val="000000"/>
                </a:solidFill>
              </a:defRPr>
            </a:pPr>
            <a:r>
              <a:t>a phrase here here</a:t>
            </a:r>
          </a:p>
          <a:p>
            <a:pPr defTabSz="412750">
              <a:lnSpc>
                <a:spcPct val="100000"/>
              </a:lnSpc>
              <a:spcBef>
                <a:spcPts val="0"/>
              </a:spcBef>
              <a:defRPr sz="1100">
                <a:solidFill>
                  <a:srgbClr val="000000"/>
                </a:solidFill>
              </a:defRPr>
            </a:pPr>
            <a:r>
              <a:t>a phrase here here</a:t>
            </a:r>
          </a:p>
          <a:p>
            <a:pPr defTabSz="412750">
              <a:lnSpc>
                <a:spcPct val="100000"/>
              </a:lnSpc>
              <a:spcBef>
                <a:spcPts val="0"/>
              </a:spcBef>
              <a:defRPr sz="1100">
                <a:solidFill>
                  <a:srgbClr val="000000"/>
                </a:solidFill>
              </a:defRPr>
            </a:pPr>
            <a:r>
              <a:t>a phrase here here</a:t>
            </a:r>
          </a:p>
          <a:p>
            <a:pPr defTabSz="412750">
              <a:lnSpc>
                <a:spcPct val="100000"/>
              </a:lnSpc>
              <a:spcBef>
                <a:spcPts val="0"/>
              </a:spcBef>
              <a:defRPr sz="1100">
                <a:solidFill>
                  <a:srgbClr val="000000"/>
                </a:solidFill>
              </a:defRPr>
            </a:pPr>
            <a:endParaRPr/>
          </a:p>
          <a:p>
            <a:pPr defTabSz="412750">
              <a:lnSpc>
                <a:spcPct val="100000"/>
              </a:lnSpc>
              <a:spcBef>
                <a:spcPts val="0"/>
              </a:spcBef>
              <a:defRPr sz="1100">
                <a:solidFill>
                  <a:srgbClr val="000000"/>
                </a:solidFill>
              </a:defRPr>
            </a:pPr>
            <a:r>
              <a:t>Values</a:t>
            </a:r>
          </a:p>
          <a:p>
            <a:pPr defTabSz="412750">
              <a:lnSpc>
                <a:spcPct val="100000"/>
              </a:lnSpc>
              <a:spcBef>
                <a:spcPts val="0"/>
              </a:spcBef>
              <a:defRPr sz="1100">
                <a:solidFill>
                  <a:srgbClr val="000000"/>
                </a:solidFill>
              </a:defRPr>
            </a:pPr>
            <a:r>
              <a:t>a phrase here here</a:t>
            </a:r>
          </a:p>
          <a:p>
            <a:pPr defTabSz="412750">
              <a:lnSpc>
                <a:spcPct val="100000"/>
              </a:lnSpc>
              <a:spcBef>
                <a:spcPts val="0"/>
              </a:spcBef>
              <a:defRPr sz="1100">
                <a:solidFill>
                  <a:srgbClr val="000000"/>
                </a:solidFill>
              </a:defRPr>
            </a:pPr>
            <a:r>
              <a:t>a phrase here here</a:t>
            </a:r>
          </a:p>
          <a:p>
            <a:pPr defTabSz="412750">
              <a:lnSpc>
                <a:spcPct val="100000"/>
              </a:lnSpc>
              <a:spcBef>
                <a:spcPts val="0"/>
              </a:spcBef>
              <a:defRPr sz="1100">
                <a:solidFill>
                  <a:srgbClr val="000000"/>
                </a:solidFill>
              </a:defRPr>
            </a:pPr>
            <a:r>
              <a:t>a phrase here here</a:t>
            </a:r>
          </a:p>
          <a:p>
            <a:pPr defTabSz="412750">
              <a:lnSpc>
                <a:spcPct val="100000"/>
              </a:lnSpc>
              <a:spcBef>
                <a:spcPts val="0"/>
              </a:spcBef>
              <a:defRPr sz="1100">
                <a:solidFill>
                  <a:srgbClr val="000000"/>
                </a:solidFill>
              </a:defRPr>
            </a:pPr>
            <a:endParaRPr/>
          </a:p>
          <a:p>
            <a:pPr defTabSz="412750">
              <a:lnSpc>
                <a:spcPct val="100000"/>
              </a:lnSpc>
              <a:spcBef>
                <a:spcPts val="0"/>
              </a:spcBef>
              <a:defRPr sz="1100">
                <a:solidFill>
                  <a:srgbClr val="000000"/>
                </a:solidFill>
              </a:defRPr>
            </a:pPr>
            <a:r>
              <a:t>Characteristics</a:t>
            </a:r>
          </a:p>
          <a:p>
            <a:pPr defTabSz="412750">
              <a:lnSpc>
                <a:spcPct val="100000"/>
              </a:lnSpc>
              <a:spcBef>
                <a:spcPts val="0"/>
              </a:spcBef>
              <a:defRPr sz="1100">
                <a:solidFill>
                  <a:srgbClr val="000000"/>
                </a:solidFill>
              </a:defRPr>
            </a:pPr>
            <a:r>
              <a:t>a phrase here here</a:t>
            </a:r>
          </a:p>
          <a:p>
            <a:pPr defTabSz="412750">
              <a:lnSpc>
                <a:spcPct val="100000"/>
              </a:lnSpc>
              <a:spcBef>
                <a:spcPts val="0"/>
              </a:spcBef>
              <a:defRPr sz="1100">
                <a:solidFill>
                  <a:srgbClr val="000000"/>
                </a:solidFill>
              </a:defRPr>
            </a:pPr>
            <a:r>
              <a:t>a phrase here here</a:t>
            </a:r>
          </a:p>
          <a:p>
            <a:pPr defTabSz="412750">
              <a:lnSpc>
                <a:spcPct val="100000"/>
              </a:lnSpc>
              <a:spcBef>
                <a:spcPts val="0"/>
              </a:spcBef>
              <a:defRPr sz="1100">
                <a:solidFill>
                  <a:srgbClr val="000000"/>
                </a:solidFill>
              </a:defRPr>
            </a:pPr>
            <a:r>
              <a:t>a phrase here here</a:t>
            </a:r>
          </a:p>
          <a:p>
            <a:pPr defTabSz="412750">
              <a:lnSpc>
                <a:spcPct val="100000"/>
              </a:lnSpc>
              <a:spcBef>
                <a:spcPts val="0"/>
              </a:spcBef>
              <a:defRPr sz="1100">
                <a:solidFill>
                  <a:srgbClr val="000000"/>
                </a:solidFill>
              </a:defRPr>
            </a:pPr>
            <a:endParaRPr/>
          </a:p>
          <a:p>
            <a:pPr defTabSz="412750">
              <a:lnSpc>
                <a:spcPct val="100000"/>
              </a:lnSpc>
              <a:spcBef>
                <a:spcPts val="0"/>
              </a:spcBef>
              <a:defRPr sz="1100">
                <a:solidFill>
                  <a:srgbClr val="000000"/>
                </a:solidFill>
              </a:defRPr>
            </a:pPr>
            <a:r>
              <a:t>Frustrations</a:t>
            </a:r>
          </a:p>
          <a:p>
            <a:pPr defTabSz="412750">
              <a:lnSpc>
                <a:spcPct val="100000"/>
              </a:lnSpc>
              <a:spcBef>
                <a:spcPts val="0"/>
              </a:spcBef>
              <a:defRPr sz="1100">
                <a:solidFill>
                  <a:srgbClr val="000000"/>
                </a:solidFill>
              </a:defRPr>
            </a:pPr>
            <a:r>
              <a:t>a phrase here here</a:t>
            </a:r>
          </a:p>
          <a:p>
            <a:pPr defTabSz="412750">
              <a:lnSpc>
                <a:spcPct val="100000"/>
              </a:lnSpc>
              <a:spcBef>
                <a:spcPts val="0"/>
              </a:spcBef>
              <a:defRPr sz="1100">
                <a:solidFill>
                  <a:srgbClr val="000000"/>
                </a:solidFill>
              </a:defRPr>
            </a:pPr>
            <a:r>
              <a:t>a phrase here here</a:t>
            </a:r>
          </a:p>
          <a:p>
            <a:pPr defTabSz="412750">
              <a:lnSpc>
                <a:spcPct val="100000"/>
              </a:lnSpc>
              <a:spcBef>
                <a:spcPts val="0"/>
              </a:spcBef>
              <a:defRPr sz="1100">
                <a:solidFill>
                  <a:srgbClr val="000000"/>
                </a:solidFill>
              </a:defRPr>
            </a:pPr>
            <a:r>
              <a:t>a phrase here here</a:t>
            </a:r>
          </a:p>
        </p:txBody>
      </p:sp>
      <p:sp>
        <p:nvSpPr>
          <p:cNvPr id="325" name="IBM Cloud Garage  |  IBM Confidential  |  © 2018 IBM Corporation"/>
          <p:cNvSpPr txBox="1"/>
          <p:nvPr/>
        </p:nvSpPr>
        <p:spPr>
          <a:xfrm>
            <a:off x="205398" y="6513285"/>
            <a:ext cx="3026024" cy="161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defTabSz="412750">
              <a:spcBef>
                <a:spcPts val="2900"/>
              </a:spcBef>
              <a:defRPr sz="800">
                <a:solidFill>
                  <a:srgbClr val="8B9BA6"/>
                </a:solidFill>
              </a:defRPr>
            </a:lvl1pPr>
          </a:lstStyle>
          <a:p>
            <a:r>
              <a:t>IBM Cloud Garage  |  IBM Confidential  |  © 2018 IBM Corporation</a:t>
            </a:r>
          </a:p>
        </p:txBody>
      </p:sp>
      <p:sp>
        <p:nvSpPr>
          <p:cNvPr id="326" name="Slide Number"/>
          <p:cNvSpPr txBox="1">
            <a:spLocks noGrp="1"/>
          </p:cNvSpPr>
          <p:nvPr>
            <p:ph type="sldNum" sz="quarter" idx="2"/>
          </p:nvPr>
        </p:nvSpPr>
        <p:spPr>
          <a:xfrm>
            <a:off x="5976317" y="6540500"/>
            <a:ext cx="233016" cy="223615"/>
          </a:xfrm>
          <a:prstGeom prst="rect">
            <a:avLst/>
          </a:prstGeom>
        </p:spPr>
        <p:txBody>
          <a:bodyPr lIns="25400" tIns="25400" rIns="25400" bIns="25400" anchor="t"/>
          <a:lstStyle>
            <a:lvl1pPr algn="ctr" defTabSz="412750">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Persona01 copy">
    <p:spTree>
      <p:nvGrpSpPr>
        <p:cNvPr id="1" name=""/>
        <p:cNvGrpSpPr/>
        <p:nvPr/>
      </p:nvGrpSpPr>
      <p:grpSpPr>
        <a:xfrm>
          <a:off x="0" y="0"/>
          <a:ext cx="0" cy="0"/>
          <a:chOff x="0" y="0"/>
          <a:chExt cx="0" cy="0"/>
        </a:xfrm>
      </p:grpSpPr>
      <p:sp>
        <p:nvSpPr>
          <p:cNvPr id="333" name="Text"/>
          <p:cNvSpPr txBox="1"/>
          <p:nvPr/>
        </p:nvSpPr>
        <p:spPr>
          <a:xfrm>
            <a:off x="7879745" y="2913891"/>
            <a:ext cx="3703260" cy="248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defTabSz="412750">
              <a:defRPr sz="1400" b="1"/>
            </a:lvl1pPr>
          </a:lstStyle>
          <a:p>
            <a:r>
              <a:t> </a:t>
            </a:r>
          </a:p>
        </p:txBody>
      </p:sp>
      <p:sp>
        <p:nvSpPr>
          <p:cNvPr id="334" name="green block.png"/>
          <p:cNvSpPr>
            <a:spLocks noGrp="1"/>
          </p:cNvSpPr>
          <p:nvPr>
            <p:ph type="pic" idx="13"/>
          </p:nvPr>
        </p:nvSpPr>
        <p:spPr>
          <a:xfrm>
            <a:off x="6251684" y="-92572"/>
            <a:ext cx="6203429" cy="7043177"/>
          </a:xfrm>
          <a:prstGeom prst="rect">
            <a:avLst/>
          </a:prstGeom>
        </p:spPr>
        <p:txBody>
          <a:bodyPr lIns="91439" rIns="91439" numCol="1" spcCol="38100">
            <a:noAutofit/>
          </a:bodyPr>
          <a:lstStyle/>
          <a:p>
            <a:endParaRPr/>
          </a:p>
        </p:txBody>
      </p:sp>
      <p:sp>
        <p:nvSpPr>
          <p:cNvPr id="335" name="“Insert quote here. Insert quote here. Insert quote here. Insert quote here. Insert quote here. Insert quote here. Insert quote here. Insert quote here.”"/>
          <p:cNvSpPr txBox="1">
            <a:spLocks noGrp="1"/>
          </p:cNvSpPr>
          <p:nvPr>
            <p:ph type="body" sz="quarter" idx="14"/>
          </p:nvPr>
        </p:nvSpPr>
        <p:spPr>
          <a:xfrm>
            <a:off x="648047" y="5298340"/>
            <a:ext cx="2460400" cy="934815"/>
          </a:xfrm>
          <a:prstGeom prst="rect">
            <a:avLst/>
          </a:prstGeom>
        </p:spPr>
        <p:txBody>
          <a:bodyPr lIns="25400" tIns="25400" rIns="25400" bIns="25400" numCol="1" spcCol="38100" anchor="ctr">
            <a:spAutoFit/>
          </a:bodyPr>
          <a:lstStyle>
            <a:lvl1pPr defTabSz="412750">
              <a:lnSpc>
                <a:spcPct val="100000"/>
              </a:lnSpc>
              <a:spcBef>
                <a:spcPts val="0"/>
              </a:spcBef>
              <a:defRPr sz="1200">
                <a:solidFill>
                  <a:srgbClr val="000000"/>
                </a:solidFill>
              </a:defRPr>
            </a:lvl1pPr>
          </a:lstStyle>
          <a:p>
            <a:r>
              <a:t>“Insert quote here. Insert quote here. Insert quote here. Insert quote here. Insert quote here. Insert quote here. Insert quote here. Insert quote here.”</a:t>
            </a:r>
          </a:p>
        </p:txBody>
      </p:sp>
      <p:sp>
        <p:nvSpPr>
          <p:cNvPr id="336" name="Line"/>
          <p:cNvSpPr>
            <a:spLocks noGrp="1"/>
          </p:cNvSpPr>
          <p:nvPr>
            <p:ph type="body" sz="quarter" idx="15"/>
          </p:nvPr>
        </p:nvSpPr>
        <p:spPr>
          <a:xfrm flipV="1">
            <a:off x="501688" y="5327085"/>
            <a:ext cx="1" cy="877325"/>
          </a:xfrm>
          <a:prstGeom prst="line">
            <a:avLst/>
          </a:prstGeom>
          <a:ln w="25400">
            <a:solidFill>
              <a:srgbClr val="5AAAFA"/>
            </a:solidFill>
          </a:ln>
        </p:spPr>
        <p:txBody>
          <a:bodyPr lIns="25400" tIns="25400" rIns="25400" bIns="25400" numCol="1" spcCol="38100" anchor="ctr">
            <a:noAutofit/>
          </a:bodyPr>
          <a:lstStyle/>
          <a:p>
            <a:pPr algn="ctr" defTabSz="412750">
              <a:lnSpc>
                <a:spcPct val="100000"/>
              </a:lnSpc>
              <a:spcBef>
                <a:spcPts val="0"/>
              </a:spcBef>
              <a:defRPr sz="1600" b="0">
                <a:solidFill>
                  <a:srgbClr val="000000"/>
                </a:solidFill>
              </a:defRPr>
            </a:pPr>
            <a:endParaRPr/>
          </a:p>
        </p:txBody>
      </p:sp>
      <p:sp>
        <p:nvSpPr>
          <p:cNvPr id="337" name="Understand Personas"/>
          <p:cNvSpPr txBox="1">
            <a:spLocks noGrp="1"/>
          </p:cNvSpPr>
          <p:nvPr>
            <p:ph type="body" sz="quarter" idx="16"/>
          </p:nvPr>
        </p:nvSpPr>
        <p:spPr>
          <a:xfrm>
            <a:off x="406400" y="520700"/>
            <a:ext cx="10502900" cy="467848"/>
          </a:xfrm>
          <a:prstGeom prst="rect">
            <a:avLst/>
          </a:prstGeom>
        </p:spPr>
        <p:txBody>
          <a:bodyPr lIns="25400" tIns="25400" rIns="25400" bIns="25400" numCol="1" spcCol="38100"/>
          <a:lstStyle>
            <a:lvl1pPr defTabSz="400367">
              <a:lnSpc>
                <a:spcPct val="100000"/>
              </a:lnSpc>
              <a:spcBef>
                <a:spcPts val="0"/>
              </a:spcBef>
              <a:defRPr sz="2910">
                <a:solidFill>
                  <a:srgbClr val="152934"/>
                </a:solidFill>
              </a:defRPr>
            </a:lvl1pPr>
          </a:lstStyle>
          <a:p>
            <a:r>
              <a:t>Understand Personas</a:t>
            </a:r>
          </a:p>
        </p:txBody>
      </p:sp>
      <p:sp>
        <p:nvSpPr>
          <p:cNvPr id="338" name="Rectangle"/>
          <p:cNvSpPr>
            <a:spLocks noGrp="1"/>
          </p:cNvSpPr>
          <p:nvPr>
            <p:ph type="body" sz="quarter" idx="17"/>
          </p:nvPr>
        </p:nvSpPr>
        <p:spPr>
          <a:xfrm>
            <a:off x="470099" y="1158936"/>
            <a:ext cx="2626532" cy="3888329"/>
          </a:xfrm>
          <a:prstGeom prst="rect">
            <a:avLst/>
          </a:prstGeom>
          <a:solidFill>
            <a:srgbClr val="FFFFFF"/>
          </a:solidFill>
          <a:ln>
            <a:solidFill>
              <a:srgbClr val="DFE3E6"/>
            </a:solidFill>
          </a:ln>
        </p:spPr>
        <p:txBody>
          <a:bodyPr lIns="25400" tIns="25400" rIns="25400" bIns="25400" numCol="1" spcCol="38100" anchor="ctr">
            <a:noAutofit/>
          </a:bodyPr>
          <a:lstStyle/>
          <a:p>
            <a:pPr algn="ctr" defTabSz="412750">
              <a:lnSpc>
                <a:spcPct val="100000"/>
              </a:lnSpc>
              <a:spcBef>
                <a:spcPts val="0"/>
              </a:spcBef>
              <a:defRPr sz="1600" b="0">
                <a:solidFill>
                  <a:srgbClr val="FFFFFF"/>
                </a:solidFill>
              </a:defRPr>
            </a:pPr>
            <a:endParaRPr/>
          </a:p>
        </p:txBody>
      </p:sp>
      <p:sp>
        <p:nvSpPr>
          <p:cNvPr id="339" name="IMG_5233.jpeg"/>
          <p:cNvSpPr>
            <a:spLocks noGrp="1"/>
          </p:cNvSpPr>
          <p:nvPr>
            <p:ph type="pic" sz="quarter" idx="18"/>
          </p:nvPr>
        </p:nvSpPr>
        <p:spPr>
          <a:xfrm>
            <a:off x="916490" y="1435318"/>
            <a:ext cx="1733796" cy="1733796"/>
          </a:xfrm>
          <a:prstGeom prst="rect">
            <a:avLst/>
          </a:prstGeom>
          <a:ln w="38100">
            <a:solidFill>
              <a:srgbClr val="5AAAFA"/>
            </a:solidFill>
          </a:ln>
        </p:spPr>
        <p:txBody>
          <a:bodyPr lIns="91439" rIns="91439" numCol="1" spcCol="38100">
            <a:noAutofit/>
          </a:bodyPr>
          <a:lstStyle/>
          <a:p>
            <a:endParaRPr/>
          </a:p>
        </p:txBody>
      </p:sp>
      <p:sp>
        <p:nvSpPr>
          <p:cNvPr id="340" name="Persona Name"/>
          <p:cNvSpPr txBox="1">
            <a:spLocks noGrp="1"/>
          </p:cNvSpPr>
          <p:nvPr>
            <p:ph type="body" sz="quarter" idx="19"/>
          </p:nvPr>
        </p:nvSpPr>
        <p:spPr>
          <a:xfrm>
            <a:off x="1045723" y="3441460"/>
            <a:ext cx="1475284" cy="272754"/>
          </a:xfrm>
          <a:prstGeom prst="rect">
            <a:avLst/>
          </a:prstGeom>
        </p:spPr>
        <p:txBody>
          <a:bodyPr wrap="none" lIns="25400" tIns="25400" rIns="25400" bIns="25400" numCol="1" spcCol="38100">
            <a:spAutoFit/>
          </a:bodyPr>
          <a:lstStyle>
            <a:lvl1pPr algn="ctr" defTabSz="412750">
              <a:lnSpc>
                <a:spcPct val="100000"/>
              </a:lnSpc>
              <a:spcBef>
                <a:spcPts val="0"/>
              </a:spcBef>
              <a:defRPr sz="1600">
                <a:solidFill>
                  <a:srgbClr val="5AAAFA"/>
                </a:solidFill>
              </a:defRPr>
            </a:lvl1pPr>
          </a:lstStyle>
          <a:p>
            <a:r>
              <a:t>Persona Name</a:t>
            </a:r>
          </a:p>
        </p:txBody>
      </p:sp>
      <p:sp>
        <p:nvSpPr>
          <p:cNvPr id="341" name="Role/Title Here…"/>
          <p:cNvSpPr txBox="1">
            <a:spLocks noGrp="1"/>
          </p:cNvSpPr>
          <p:nvPr>
            <p:ph type="body" sz="quarter" idx="20"/>
          </p:nvPr>
        </p:nvSpPr>
        <p:spPr>
          <a:xfrm>
            <a:off x="622793" y="3809391"/>
            <a:ext cx="2321144" cy="945318"/>
          </a:xfrm>
          <a:prstGeom prst="rect">
            <a:avLst/>
          </a:prstGeom>
        </p:spPr>
        <p:txBody>
          <a:bodyPr lIns="25400" tIns="25400" rIns="25400" bIns="25400" numCol="1" spcCol="38100">
            <a:spAutoFit/>
          </a:bodyPr>
          <a:lstStyle/>
          <a:p>
            <a:pPr algn="ctr" defTabSz="412750">
              <a:lnSpc>
                <a:spcPct val="130000"/>
              </a:lnSpc>
              <a:spcBef>
                <a:spcPts val="0"/>
              </a:spcBef>
              <a:defRPr sz="1400">
                <a:solidFill>
                  <a:srgbClr val="000000"/>
                </a:solidFill>
              </a:defRPr>
            </a:pPr>
            <a:r>
              <a:t>Role/Title Here</a:t>
            </a:r>
          </a:p>
          <a:p>
            <a:pPr algn="ctr" defTabSz="412750">
              <a:lnSpc>
                <a:spcPct val="130000"/>
              </a:lnSpc>
              <a:spcBef>
                <a:spcPts val="0"/>
              </a:spcBef>
              <a:defRPr sz="1200">
                <a:solidFill>
                  <a:srgbClr val="A6AAA9"/>
                </a:solidFill>
              </a:defRPr>
            </a:pPr>
            <a:r>
              <a:t>age/gender/demographics</a:t>
            </a:r>
          </a:p>
          <a:p>
            <a:pPr algn="ctr" defTabSz="412750">
              <a:lnSpc>
                <a:spcPct val="130000"/>
              </a:lnSpc>
              <a:spcBef>
                <a:spcPts val="0"/>
              </a:spcBef>
              <a:defRPr sz="1200">
                <a:solidFill>
                  <a:srgbClr val="A6AAA9"/>
                </a:solidFill>
              </a:defRPr>
            </a:pPr>
            <a:r>
              <a:t>family/personal/relationships</a:t>
            </a:r>
          </a:p>
          <a:p>
            <a:pPr algn="ctr" defTabSz="412750">
              <a:lnSpc>
                <a:spcPct val="130000"/>
              </a:lnSpc>
              <a:spcBef>
                <a:spcPts val="0"/>
              </a:spcBef>
              <a:defRPr sz="1200">
                <a:solidFill>
                  <a:srgbClr val="A6AAA9"/>
                </a:solidFill>
              </a:defRPr>
            </a:pPr>
            <a:r>
              <a:t>work environment</a:t>
            </a:r>
          </a:p>
        </p:txBody>
      </p:sp>
      <p:sp>
        <p:nvSpPr>
          <p:cNvPr id="342" name="Tasks…"/>
          <p:cNvSpPr txBox="1">
            <a:spLocks noGrp="1"/>
          </p:cNvSpPr>
          <p:nvPr>
            <p:ph type="body" sz="quarter" idx="21"/>
          </p:nvPr>
        </p:nvSpPr>
        <p:spPr>
          <a:xfrm>
            <a:off x="3509601" y="1179743"/>
            <a:ext cx="2639232" cy="4762670"/>
          </a:xfrm>
          <a:prstGeom prst="rect">
            <a:avLst/>
          </a:prstGeom>
        </p:spPr>
        <p:txBody>
          <a:bodyPr lIns="25400" tIns="25400" rIns="25400" bIns="25400" numCol="1" spcCol="38100">
            <a:noAutofit/>
          </a:bodyPr>
          <a:lstStyle/>
          <a:p>
            <a:pPr defTabSz="412750">
              <a:lnSpc>
                <a:spcPct val="100000"/>
              </a:lnSpc>
              <a:spcBef>
                <a:spcPts val="0"/>
              </a:spcBef>
              <a:defRPr sz="1100">
                <a:solidFill>
                  <a:srgbClr val="000000"/>
                </a:solidFill>
              </a:defRPr>
            </a:pPr>
            <a:r>
              <a:t>Tasks</a:t>
            </a:r>
          </a:p>
          <a:p>
            <a:pPr defTabSz="412750">
              <a:lnSpc>
                <a:spcPct val="100000"/>
              </a:lnSpc>
              <a:spcBef>
                <a:spcPts val="0"/>
              </a:spcBef>
              <a:defRPr sz="1100">
                <a:solidFill>
                  <a:srgbClr val="000000"/>
                </a:solidFill>
              </a:defRPr>
            </a:pPr>
            <a:r>
              <a:t>a phrase here here</a:t>
            </a:r>
          </a:p>
          <a:p>
            <a:pPr defTabSz="412750">
              <a:lnSpc>
                <a:spcPct val="100000"/>
              </a:lnSpc>
              <a:spcBef>
                <a:spcPts val="0"/>
              </a:spcBef>
              <a:defRPr sz="1100">
                <a:solidFill>
                  <a:srgbClr val="000000"/>
                </a:solidFill>
              </a:defRPr>
            </a:pPr>
            <a:r>
              <a:t>a phrase here here</a:t>
            </a:r>
          </a:p>
          <a:p>
            <a:pPr defTabSz="412750">
              <a:lnSpc>
                <a:spcPct val="100000"/>
              </a:lnSpc>
              <a:spcBef>
                <a:spcPts val="0"/>
              </a:spcBef>
              <a:defRPr sz="1100">
                <a:solidFill>
                  <a:srgbClr val="000000"/>
                </a:solidFill>
              </a:defRPr>
            </a:pPr>
            <a:r>
              <a:t>a phrase here here</a:t>
            </a:r>
          </a:p>
          <a:p>
            <a:pPr defTabSz="412750">
              <a:lnSpc>
                <a:spcPct val="100000"/>
              </a:lnSpc>
              <a:spcBef>
                <a:spcPts val="0"/>
              </a:spcBef>
              <a:defRPr sz="1100">
                <a:solidFill>
                  <a:srgbClr val="000000"/>
                </a:solidFill>
              </a:defRPr>
            </a:pPr>
            <a:endParaRPr/>
          </a:p>
          <a:p>
            <a:pPr defTabSz="412750">
              <a:lnSpc>
                <a:spcPct val="100000"/>
              </a:lnSpc>
              <a:spcBef>
                <a:spcPts val="0"/>
              </a:spcBef>
              <a:defRPr sz="1100">
                <a:solidFill>
                  <a:srgbClr val="000000"/>
                </a:solidFill>
              </a:defRPr>
            </a:pPr>
            <a:r>
              <a:t>Wants/Needs</a:t>
            </a:r>
          </a:p>
          <a:p>
            <a:pPr defTabSz="412750">
              <a:lnSpc>
                <a:spcPct val="100000"/>
              </a:lnSpc>
              <a:spcBef>
                <a:spcPts val="0"/>
              </a:spcBef>
              <a:defRPr sz="1100">
                <a:solidFill>
                  <a:srgbClr val="000000"/>
                </a:solidFill>
              </a:defRPr>
            </a:pPr>
            <a:r>
              <a:t>a phrase here here</a:t>
            </a:r>
          </a:p>
          <a:p>
            <a:pPr defTabSz="412750">
              <a:lnSpc>
                <a:spcPct val="100000"/>
              </a:lnSpc>
              <a:spcBef>
                <a:spcPts val="0"/>
              </a:spcBef>
              <a:defRPr sz="1100">
                <a:solidFill>
                  <a:srgbClr val="000000"/>
                </a:solidFill>
              </a:defRPr>
            </a:pPr>
            <a:r>
              <a:t>a phrase here here</a:t>
            </a:r>
          </a:p>
          <a:p>
            <a:pPr defTabSz="412750">
              <a:lnSpc>
                <a:spcPct val="100000"/>
              </a:lnSpc>
              <a:spcBef>
                <a:spcPts val="0"/>
              </a:spcBef>
              <a:defRPr sz="1100">
                <a:solidFill>
                  <a:srgbClr val="000000"/>
                </a:solidFill>
              </a:defRPr>
            </a:pPr>
            <a:r>
              <a:t>a phrase here here</a:t>
            </a:r>
          </a:p>
          <a:p>
            <a:pPr defTabSz="412750">
              <a:lnSpc>
                <a:spcPct val="100000"/>
              </a:lnSpc>
              <a:spcBef>
                <a:spcPts val="0"/>
              </a:spcBef>
              <a:defRPr sz="1100">
                <a:solidFill>
                  <a:srgbClr val="000000"/>
                </a:solidFill>
              </a:defRPr>
            </a:pPr>
            <a:endParaRPr/>
          </a:p>
          <a:p>
            <a:pPr defTabSz="412750">
              <a:lnSpc>
                <a:spcPct val="100000"/>
              </a:lnSpc>
              <a:spcBef>
                <a:spcPts val="0"/>
              </a:spcBef>
              <a:defRPr sz="1100">
                <a:solidFill>
                  <a:srgbClr val="000000"/>
                </a:solidFill>
              </a:defRPr>
            </a:pPr>
            <a:r>
              <a:t>Values</a:t>
            </a:r>
          </a:p>
          <a:p>
            <a:pPr defTabSz="412750">
              <a:lnSpc>
                <a:spcPct val="100000"/>
              </a:lnSpc>
              <a:spcBef>
                <a:spcPts val="0"/>
              </a:spcBef>
              <a:defRPr sz="1100">
                <a:solidFill>
                  <a:srgbClr val="000000"/>
                </a:solidFill>
              </a:defRPr>
            </a:pPr>
            <a:r>
              <a:t>a phrase here here</a:t>
            </a:r>
          </a:p>
          <a:p>
            <a:pPr defTabSz="412750">
              <a:lnSpc>
                <a:spcPct val="100000"/>
              </a:lnSpc>
              <a:spcBef>
                <a:spcPts val="0"/>
              </a:spcBef>
              <a:defRPr sz="1100">
                <a:solidFill>
                  <a:srgbClr val="000000"/>
                </a:solidFill>
              </a:defRPr>
            </a:pPr>
            <a:r>
              <a:t>a phrase here here</a:t>
            </a:r>
          </a:p>
          <a:p>
            <a:pPr defTabSz="412750">
              <a:lnSpc>
                <a:spcPct val="100000"/>
              </a:lnSpc>
              <a:spcBef>
                <a:spcPts val="0"/>
              </a:spcBef>
              <a:defRPr sz="1100">
                <a:solidFill>
                  <a:srgbClr val="000000"/>
                </a:solidFill>
              </a:defRPr>
            </a:pPr>
            <a:r>
              <a:t>a phrase here here</a:t>
            </a:r>
          </a:p>
          <a:p>
            <a:pPr defTabSz="412750">
              <a:lnSpc>
                <a:spcPct val="100000"/>
              </a:lnSpc>
              <a:spcBef>
                <a:spcPts val="0"/>
              </a:spcBef>
              <a:defRPr sz="1100">
                <a:solidFill>
                  <a:srgbClr val="000000"/>
                </a:solidFill>
              </a:defRPr>
            </a:pPr>
            <a:endParaRPr/>
          </a:p>
          <a:p>
            <a:pPr defTabSz="412750">
              <a:lnSpc>
                <a:spcPct val="100000"/>
              </a:lnSpc>
              <a:spcBef>
                <a:spcPts val="0"/>
              </a:spcBef>
              <a:defRPr sz="1100">
                <a:solidFill>
                  <a:srgbClr val="000000"/>
                </a:solidFill>
              </a:defRPr>
            </a:pPr>
            <a:r>
              <a:t>Characteristics</a:t>
            </a:r>
          </a:p>
          <a:p>
            <a:pPr defTabSz="412750">
              <a:lnSpc>
                <a:spcPct val="100000"/>
              </a:lnSpc>
              <a:spcBef>
                <a:spcPts val="0"/>
              </a:spcBef>
              <a:defRPr sz="1100">
                <a:solidFill>
                  <a:srgbClr val="000000"/>
                </a:solidFill>
              </a:defRPr>
            </a:pPr>
            <a:r>
              <a:t>a phrase here here</a:t>
            </a:r>
          </a:p>
          <a:p>
            <a:pPr defTabSz="412750">
              <a:lnSpc>
                <a:spcPct val="100000"/>
              </a:lnSpc>
              <a:spcBef>
                <a:spcPts val="0"/>
              </a:spcBef>
              <a:defRPr sz="1100">
                <a:solidFill>
                  <a:srgbClr val="000000"/>
                </a:solidFill>
              </a:defRPr>
            </a:pPr>
            <a:r>
              <a:t>a phrase here here</a:t>
            </a:r>
          </a:p>
          <a:p>
            <a:pPr defTabSz="412750">
              <a:lnSpc>
                <a:spcPct val="100000"/>
              </a:lnSpc>
              <a:spcBef>
                <a:spcPts val="0"/>
              </a:spcBef>
              <a:defRPr sz="1100">
                <a:solidFill>
                  <a:srgbClr val="000000"/>
                </a:solidFill>
              </a:defRPr>
            </a:pPr>
            <a:r>
              <a:t>a phrase here here</a:t>
            </a:r>
          </a:p>
          <a:p>
            <a:pPr defTabSz="412750">
              <a:lnSpc>
                <a:spcPct val="100000"/>
              </a:lnSpc>
              <a:spcBef>
                <a:spcPts val="0"/>
              </a:spcBef>
              <a:defRPr sz="1100">
                <a:solidFill>
                  <a:srgbClr val="000000"/>
                </a:solidFill>
              </a:defRPr>
            </a:pPr>
            <a:endParaRPr/>
          </a:p>
          <a:p>
            <a:pPr defTabSz="412750">
              <a:lnSpc>
                <a:spcPct val="100000"/>
              </a:lnSpc>
              <a:spcBef>
                <a:spcPts val="0"/>
              </a:spcBef>
              <a:defRPr sz="1100">
                <a:solidFill>
                  <a:srgbClr val="000000"/>
                </a:solidFill>
              </a:defRPr>
            </a:pPr>
            <a:r>
              <a:t>Frustrations</a:t>
            </a:r>
          </a:p>
          <a:p>
            <a:pPr defTabSz="412750">
              <a:lnSpc>
                <a:spcPct val="100000"/>
              </a:lnSpc>
              <a:spcBef>
                <a:spcPts val="0"/>
              </a:spcBef>
              <a:defRPr sz="1100">
                <a:solidFill>
                  <a:srgbClr val="000000"/>
                </a:solidFill>
              </a:defRPr>
            </a:pPr>
            <a:r>
              <a:t>a phrase here here</a:t>
            </a:r>
          </a:p>
          <a:p>
            <a:pPr defTabSz="412750">
              <a:lnSpc>
                <a:spcPct val="100000"/>
              </a:lnSpc>
              <a:spcBef>
                <a:spcPts val="0"/>
              </a:spcBef>
              <a:defRPr sz="1100">
                <a:solidFill>
                  <a:srgbClr val="000000"/>
                </a:solidFill>
              </a:defRPr>
            </a:pPr>
            <a:r>
              <a:t>a phrase here here</a:t>
            </a:r>
          </a:p>
          <a:p>
            <a:pPr defTabSz="412750">
              <a:lnSpc>
                <a:spcPct val="100000"/>
              </a:lnSpc>
              <a:spcBef>
                <a:spcPts val="0"/>
              </a:spcBef>
              <a:defRPr sz="1100">
                <a:solidFill>
                  <a:srgbClr val="000000"/>
                </a:solidFill>
              </a:defRPr>
            </a:pPr>
            <a:r>
              <a:t>a phrase here here</a:t>
            </a:r>
          </a:p>
        </p:txBody>
      </p:sp>
      <p:sp>
        <p:nvSpPr>
          <p:cNvPr id="343" name="IBM Cloud Garage  |  IBM Confidential  |  © 2018 IBM Corporation"/>
          <p:cNvSpPr txBox="1"/>
          <p:nvPr/>
        </p:nvSpPr>
        <p:spPr>
          <a:xfrm>
            <a:off x="205398" y="6513285"/>
            <a:ext cx="3026024" cy="161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defTabSz="412750">
              <a:spcBef>
                <a:spcPts val="2900"/>
              </a:spcBef>
              <a:defRPr sz="800">
                <a:solidFill>
                  <a:srgbClr val="8B9BA6"/>
                </a:solidFill>
              </a:defRPr>
            </a:lvl1pPr>
          </a:lstStyle>
          <a:p>
            <a:r>
              <a:t>IBM Cloud Garage  |  IBM Confidential  |  © 2018 IBM Corporation</a:t>
            </a:r>
          </a:p>
        </p:txBody>
      </p:sp>
      <p:sp>
        <p:nvSpPr>
          <p:cNvPr id="344" name="Slide Number"/>
          <p:cNvSpPr txBox="1">
            <a:spLocks noGrp="1"/>
          </p:cNvSpPr>
          <p:nvPr>
            <p:ph type="sldNum" sz="quarter" idx="2"/>
          </p:nvPr>
        </p:nvSpPr>
        <p:spPr>
          <a:xfrm>
            <a:off x="5976317" y="6540500"/>
            <a:ext cx="233016" cy="223615"/>
          </a:xfrm>
          <a:prstGeom prst="rect">
            <a:avLst/>
          </a:prstGeom>
        </p:spPr>
        <p:txBody>
          <a:bodyPr lIns="25400" tIns="25400" rIns="25400" bIns="25400" anchor="t"/>
          <a:lstStyle>
            <a:lvl1pPr algn="ctr" defTabSz="412750">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Persona01 copy">
    <p:spTree>
      <p:nvGrpSpPr>
        <p:cNvPr id="1" name=""/>
        <p:cNvGrpSpPr/>
        <p:nvPr/>
      </p:nvGrpSpPr>
      <p:grpSpPr>
        <a:xfrm>
          <a:off x="0" y="0"/>
          <a:ext cx="0" cy="0"/>
          <a:chOff x="0" y="0"/>
          <a:chExt cx="0" cy="0"/>
        </a:xfrm>
      </p:grpSpPr>
      <p:sp>
        <p:nvSpPr>
          <p:cNvPr id="351" name="Text"/>
          <p:cNvSpPr txBox="1"/>
          <p:nvPr/>
        </p:nvSpPr>
        <p:spPr>
          <a:xfrm>
            <a:off x="7879745" y="2913891"/>
            <a:ext cx="3703260" cy="248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defTabSz="412750">
              <a:defRPr sz="1400" b="1"/>
            </a:lvl1pPr>
          </a:lstStyle>
          <a:p>
            <a:r>
              <a:t> </a:t>
            </a:r>
          </a:p>
        </p:txBody>
      </p:sp>
      <p:sp>
        <p:nvSpPr>
          <p:cNvPr id="352" name="green block.png"/>
          <p:cNvSpPr>
            <a:spLocks noGrp="1"/>
          </p:cNvSpPr>
          <p:nvPr>
            <p:ph type="pic" idx="13"/>
          </p:nvPr>
        </p:nvSpPr>
        <p:spPr>
          <a:xfrm>
            <a:off x="6251684" y="-92572"/>
            <a:ext cx="6203429" cy="7043177"/>
          </a:xfrm>
          <a:prstGeom prst="rect">
            <a:avLst/>
          </a:prstGeom>
        </p:spPr>
        <p:txBody>
          <a:bodyPr lIns="91439" rIns="91439" numCol="1" spcCol="38100">
            <a:noAutofit/>
          </a:bodyPr>
          <a:lstStyle/>
          <a:p>
            <a:endParaRPr/>
          </a:p>
        </p:txBody>
      </p:sp>
      <p:sp>
        <p:nvSpPr>
          <p:cNvPr id="353" name="“Insert quote here. Insert quote here. Insert quote here. Insert quote here. Insert quote here. Insert quote here. Insert quote here. Insert quote here.”"/>
          <p:cNvSpPr txBox="1">
            <a:spLocks noGrp="1"/>
          </p:cNvSpPr>
          <p:nvPr>
            <p:ph type="body" sz="quarter" idx="14"/>
          </p:nvPr>
        </p:nvSpPr>
        <p:spPr>
          <a:xfrm>
            <a:off x="648047" y="5298340"/>
            <a:ext cx="2460400" cy="934815"/>
          </a:xfrm>
          <a:prstGeom prst="rect">
            <a:avLst/>
          </a:prstGeom>
        </p:spPr>
        <p:txBody>
          <a:bodyPr lIns="25400" tIns="25400" rIns="25400" bIns="25400" numCol="1" spcCol="38100" anchor="ctr">
            <a:spAutoFit/>
          </a:bodyPr>
          <a:lstStyle>
            <a:lvl1pPr defTabSz="412750">
              <a:lnSpc>
                <a:spcPct val="100000"/>
              </a:lnSpc>
              <a:spcBef>
                <a:spcPts val="0"/>
              </a:spcBef>
              <a:defRPr sz="1200">
                <a:solidFill>
                  <a:srgbClr val="000000"/>
                </a:solidFill>
              </a:defRPr>
            </a:lvl1pPr>
          </a:lstStyle>
          <a:p>
            <a:r>
              <a:t>“Insert quote here. Insert quote here. Insert quote here. Insert quote here. Insert quote here. Insert quote here. Insert quote here. Insert quote here.”</a:t>
            </a:r>
          </a:p>
        </p:txBody>
      </p:sp>
      <p:sp>
        <p:nvSpPr>
          <p:cNvPr id="354" name="Line"/>
          <p:cNvSpPr>
            <a:spLocks noGrp="1"/>
          </p:cNvSpPr>
          <p:nvPr>
            <p:ph type="body" sz="quarter" idx="15"/>
          </p:nvPr>
        </p:nvSpPr>
        <p:spPr>
          <a:xfrm flipV="1">
            <a:off x="501688" y="5327085"/>
            <a:ext cx="1" cy="877325"/>
          </a:xfrm>
          <a:prstGeom prst="line">
            <a:avLst/>
          </a:prstGeom>
          <a:ln w="25400">
            <a:solidFill>
              <a:srgbClr val="5AAAFA"/>
            </a:solidFill>
          </a:ln>
        </p:spPr>
        <p:txBody>
          <a:bodyPr lIns="25400" tIns="25400" rIns="25400" bIns="25400" numCol="1" spcCol="38100" anchor="ctr">
            <a:noAutofit/>
          </a:bodyPr>
          <a:lstStyle/>
          <a:p>
            <a:pPr algn="ctr" defTabSz="412750">
              <a:lnSpc>
                <a:spcPct val="100000"/>
              </a:lnSpc>
              <a:spcBef>
                <a:spcPts val="0"/>
              </a:spcBef>
              <a:defRPr sz="1600" b="0">
                <a:solidFill>
                  <a:srgbClr val="000000"/>
                </a:solidFill>
              </a:defRPr>
            </a:pPr>
            <a:endParaRPr/>
          </a:p>
        </p:txBody>
      </p:sp>
      <p:sp>
        <p:nvSpPr>
          <p:cNvPr id="355" name="Understand Personas"/>
          <p:cNvSpPr txBox="1">
            <a:spLocks noGrp="1"/>
          </p:cNvSpPr>
          <p:nvPr>
            <p:ph type="body" sz="quarter" idx="16"/>
          </p:nvPr>
        </p:nvSpPr>
        <p:spPr>
          <a:xfrm>
            <a:off x="406400" y="520700"/>
            <a:ext cx="10502900" cy="467848"/>
          </a:xfrm>
          <a:prstGeom prst="rect">
            <a:avLst/>
          </a:prstGeom>
        </p:spPr>
        <p:txBody>
          <a:bodyPr lIns="25400" tIns="25400" rIns="25400" bIns="25400" numCol="1" spcCol="38100"/>
          <a:lstStyle>
            <a:lvl1pPr defTabSz="400367">
              <a:lnSpc>
                <a:spcPct val="100000"/>
              </a:lnSpc>
              <a:spcBef>
                <a:spcPts val="0"/>
              </a:spcBef>
              <a:defRPr sz="2910">
                <a:solidFill>
                  <a:srgbClr val="152934"/>
                </a:solidFill>
              </a:defRPr>
            </a:lvl1pPr>
          </a:lstStyle>
          <a:p>
            <a:r>
              <a:t>Understand Personas</a:t>
            </a:r>
          </a:p>
        </p:txBody>
      </p:sp>
      <p:sp>
        <p:nvSpPr>
          <p:cNvPr id="356" name="Rectangle"/>
          <p:cNvSpPr>
            <a:spLocks noGrp="1"/>
          </p:cNvSpPr>
          <p:nvPr>
            <p:ph type="body" sz="quarter" idx="17"/>
          </p:nvPr>
        </p:nvSpPr>
        <p:spPr>
          <a:xfrm>
            <a:off x="470099" y="1158936"/>
            <a:ext cx="2626532" cy="3888329"/>
          </a:xfrm>
          <a:prstGeom prst="rect">
            <a:avLst/>
          </a:prstGeom>
          <a:solidFill>
            <a:srgbClr val="FFFFFF"/>
          </a:solidFill>
          <a:ln>
            <a:solidFill>
              <a:srgbClr val="DFE3E6"/>
            </a:solidFill>
          </a:ln>
        </p:spPr>
        <p:txBody>
          <a:bodyPr lIns="25400" tIns="25400" rIns="25400" bIns="25400" numCol="1" spcCol="38100" anchor="ctr">
            <a:noAutofit/>
          </a:bodyPr>
          <a:lstStyle/>
          <a:p>
            <a:pPr algn="ctr" defTabSz="412750">
              <a:lnSpc>
                <a:spcPct val="100000"/>
              </a:lnSpc>
              <a:spcBef>
                <a:spcPts val="0"/>
              </a:spcBef>
              <a:defRPr sz="1600" b="0">
                <a:solidFill>
                  <a:srgbClr val="FFFFFF"/>
                </a:solidFill>
              </a:defRPr>
            </a:pPr>
            <a:endParaRPr/>
          </a:p>
        </p:txBody>
      </p:sp>
      <p:sp>
        <p:nvSpPr>
          <p:cNvPr id="357" name="IMG_5233.jpg"/>
          <p:cNvSpPr>
            <a:spLocks noGrp="1"/>
          </p:cNvSpPr>
          <p:nvPr>
            <p:ph type="pic" sz="quarter" idx="18"/>
          </p:nvPr>
        </p:nvSpPr>
        <p:spPr>
          <a:xfrm>
            <a:off x="916490" y="1435318"/>
            <a:ext cx="1733796" cy="1733796"/>
          </a:xfrm>
          <a:prstGeom prst="rect">
            <a:avLst/>
          </a:prstGeom>
          <a:ln w="38100">
            <a:solidFill>
              <a:srgbClr val="5AAAFA"/>
            </a:solidFill>
          </a:ln>
        </p:spPr>
        <p:txBody>
          <a:bodyPr lIns="91439" rIns="91439" numCol="1" spcCol="38100">
            <a:noAutofit/>
          </a:bodyPr>
          <a:lstStyle/>
          <a:p>
            <a:endParaRPr/>
          </a:p>
        </p:txBody>
      </p:sp>
      <p:sp>
        <p:nvSpPr>
          <p:cNvPr id="358" name="Persona Name"/>
          <p:cNvSpPr txBox="1">
            <a:spLocks noGrp="1"/>
          </p:cNvSpPr>
          <p:nvPr>
            <p:ph type="body" sz="quarter" idx="19"/>
          </p:nvPr>
        </p:nvSpPr>
        <p:spPr>
          <a:xfrm>
            <a:off x="1045723" y="3441460"/>
            <a:ext cx="1475284" cy="272754"/>
          </a:xfrm>
          <a:prstGeom prst="rect">
            <a:avLst/>
          </a:prstGeom>
        </p:spPr>
        <p:txBody>
          <a:bodyPr wrap="none" lIns="25400" tIns="25400" rIns="25400" bIns="25400" numCol="1" spcCol="38100">
            <a:spAutoFit/>
          </a:bodyPr>
          <a:lstStyle>
            <a:lvl1pPr algn="ctr" defTabSz="412750">
              <a:lnSpc>
                <a:spcPct val="100000"/>
              </a:lnSpc>
              <a:spcBef>
                <a:spcPts val="0"/>
              </a:spcBef>
              <a:defRPr sz="1600">
                <a:solidFill>
                  <a:srgbClr val="5AAAFA"/>
                </a:solidFill>
              </a:defRPr>
            </a:lvl1pPr>
          </a:lstStyle>
          <a:p>
            <a:r>
              <a:t>Persona Name</a:t>
            </a:r>
          </a:p>
        </p:txBody>
      </p:sp>
      <p:sp>
        <p:nvSpPr>
          <p:cNvPr id="359" name="Role/Title Here…"/>
          <p:cNvSpPr txBox="1">
            <a:spLocks noGrp="1"/>
          </p:cNvSpPr>
          <p:nvPr>
            <p:ph type="body" sz="quarter" idx="20"/>
          </p:nvPr>
        </p:nvSpPr>
        <p:spPr>
          <a:xfrm>
            <a:off x="622793" y="3809391"/>
            <a:ext cx="2321144" cy="945318"/>
          </a:xfrm>
          <a:prstGeom prst="rect">
            <a:avLst/>
          </a:prstGeom>
        </p:spPr>
        <p:txBody>
          <a:bodyPr lIns="25400" tIns="25400" rIns="25400" bIns="25400" numCol="1" spcCol="38100">
            <a:spAutoFit/>
          </a:bodyPr>
          <a:lstStyle/>
          <a:p>
            <a:pPr algn="ctr" defTabSz="412750">
              <a:lnSpc>
                <a:spcPct val="130000"/>
              </a:lnSpc>
              <a:spcBef>
                <a:spcPts val="0"/>
              </a:spcBef>
              <a:defRPr sz="1400">
                <a:solidFill>
                  <a:srgbClr val="000000"/>
                </a:solidFill>
              </a:defRPr>
            </a:pPr>
            <a:r>
              <a:t>Role/Title Here</a:t>
            </a:r>
          </a:p>
          <a:p>
            <a:pPr algn="ctr" defTabSz="412750">
              <a:lnSpc>
                <a:spcPct val="130000"/>
              </a:lnSpc>
              <a:spcBef>
                <a:spcPts val="0"/>
              </a:spcBef>
              <a:defRPr sz="1200">
                <a:solidFill>
                  <a:srgbClr val="A6AAA9"/>
                </a:solidFill>
              </a:defRPr>
            </a:pPr>
            <a:r>
              <a:t>age/gender/demographics</a:t>
            </a:r>
          </a:p>
          <a:p>
            <a:pPr algn="ctr" defTabSz="412750">
              <a:lnSpc>
                <a:spcPct val="130000"/>
              </a:lnSpc>
              <a:spcBef>
                <a:spcPts val="0"/>
              </a:spcBef>
              <a:defRPr sz="1200">
                <a:solidFill>
                  <a:srgbClr val="A6AAA9"/>
                </a:solidFill>
              </a:defRPr>
            </a:pPr>
            <a:r>
              <a:t>family/personal/relationships</a:t>
            </a:r>
          </a:p>
          <a:p>
            <a:pPr algn="ctr" defTabSz="412750">
              <a:lnSpc>
                <a:spcPct val="130000"/>
              </a:lnSpc>
              <a:spcBef>
                <a:spcPts val="0"/>
              </a:spcBef>
              <a:defRPr sz="1200">
                <a:solidFill>
                  <a:srgbClr val="A6AAA9"/>
                </a:solidFill>
              </a:defRPr>
            </a:pPr>
            <a:r>
              <a:t>work environment</a:t>
            </a:r>
          </a:p>
        </p:txBody>
      </p:sp>
      <p:sp>
        <p:nvSpPr>
          <p:cNvPr id="360" name="Tasks…"/>
          <p:cNvSpPr txBox="1">
            <a:spLocks noGrp="1"/>
          </p:cNvSpPr>
          <p:nvPr>
            <p:ph type="body" sz="quarter" idx="21"/>
          </p:nvPr>
        </p:nvSpPr>
        <p:spPr>
          <a:xfrm>
            <a:off x="3509601" y="1179743"/>
            <a:ext cx="2639232" cy="4762670"/>
          </a:xfrm>
          <a:prstGeom prst="rect">
            <a:avLst/>
          </a:prstGeom>
        </p:spPr>
        <p:txBody>
          <a:bodyPr lIns="25400" tIns="25400" rIns="25400" bIns="25400" numCol="1" spcCol="38100">
            <a:noAutofit/>
          </a:bodyPr>
          <a:lstStyle/>
          <a:p>
            <a:pPr defTabSz="412750">
              <a:lnSpc>
                <a:spcPct val="100000"/>
              </a:lnSpc>
              <a:spcBef>
                <a:spcPts val="0"/>
              </a:spcBef>
              <a:defRPr sz="1100">
                <a:solidFill>
                  <a:srgbClr val="000000"/>
                </a:solidFill>
              </a:defRPr>
            </a:pPr>
            <a:r>
              <a:t>Tasks</a:t>
            </a:r>
          </a:p>
          <a:p>
            <a:pPr defTabSz="412750">
              <a:lnSpc>
                <a:spcPct val="100000"/>
              </a:lnSpc>
              <a:spcBef>
                <a:spcPts val="0"/>
              </a:spcBef>
              <a:defRPr sz="1100">
                <a:solidFill>
                  <a:srgbClr val="000000"/>
                </a:solidFill>
              </a:defRPr>
            </a:pPr>
            <a:r>
              <a:t>a phrase here here</a:t>
            </a:r>
          </a:p>
          <a:p>
            <a:pPr defTabSz="412750">
              <a:lnSpc>
                <a:spcPct val="100000"/>
              </a:lnSpc>
              <a:spcBef>
                <a:spcPts val="0"/>
              </a:spcBef>
              <a:defRPr sz="1100">
                <a:solidFill>
                  <a:srgbClr val="000000"/>
                </a:solidFill>
              </a:defRPr>
            </a:pPr>
            <a:r>
              <a:t>a phrase here here</a:t>
            </a:r>
          </a:p>
          <a:p>
            <a:pPr defTabSz="412750">
              <a:lnSpc>
                <a:spcPct val="100000"/>
              </a:lnSpc>
              <a:spcBef>
                <a:spcPts val="0"/>
              </a:spcBef>
              <a:defRPr sz="1100">
                <a:solidFill>
                  <a:srgbClr val="000000"/>
                </a:solidFill>
              </a:defRPr>
            </a:pPr>
            <a:r>
              <a:t>a phrase here here</a:t>
            </a:r>
          </a:p>
          <a:p>
            <a:pPr defTabSz="412750">
              <a:lnSpc>
                <a:spcPct val="100000"/>
              </a:lnSpc>
              <a:spcBef>
                <a:spcPts val="0"/>
              </a:spcBef>
              <a:defRPr sz="1100">
                <a:solidFill>
                  <a:srgbClr val="000000"/>
                </a:solidFill>
              </a:defRPr>
            </a:pPr>
            <a:endParaRPr/>
          </a:p>
          <a:p>
            <a:pPr defTabSz="412750">
              <a:lnSpc>
                <a:spcPct val="100000"/>
              </a:lnSpc>
              <a:spcBef>
                <a:spcPts val="0"/>
              </a:spcBef>
              <a:defRPr sz="1100">
                <a:solidFill>
                  <a:srgbClr val="000000"/>
                </a:solidFill>
              </a:defRPr>
            </a:pPr>
            <a:r>
              <a:t>Wants/Needs</a:t>
            </a:r>
          </a:p>
          <a:p>
            <a:pPr defTabSz="412750">
              <a:lnSpc>
                <a:spcPct val="100000"/>
              </a:lnSpc>
              <a:spcBef>
                <a:spcPts val="0"/>
              </a:spcBef>
              <a:defRPr sz="1100">
                <a:solidFill>
                  <a:srgbClr val="000000"/>
                </a:solidFill>
              </a:defRPr>
            </a:pPr>
            <a:r>
              <a:t>a phrase here here</a:t>
            </a:r>
          </a:p>
          <a:p>
            <a:pPr defTabSz="412750">
              <a:lnSpc>
                <a:spcPct val="100000"/>
              </a:lnSpc>
              <a:spcBef>
                <a:spcPts val="0"/>
              </a:spcBef>
              <a:defRPr sz="1100">
                <a:solidFill>
                  <a:srgbClr val="000000"/>
                </a:solidFill>
              </a:defRPr>
            </a:pPr>
            <a:r>
              <a:t>a phrase here here</a:t>
            </a:r>
          </a:p>
          <a:p>
            <a:pPr defTabSz="412750">
              <a:lnSpc>
                <a:spcPct val="100000"/>
              </a:lnSpc>
              <a:spcBef>
                <a:spcPts val="0"/>
              </a:spcBef>
              <a:defRPr sz="1100">
                <a:solidFill>
                  <a:srgbClr val="000000"/>
                </a:solidFill>
              </a:defRPr>
            </a:pPr>
            <a:r>
              <a:t>a phrase here here</a:t>
            </a:r>
          </a:p>
          <a:p>
            <a:pPr defTabSz="412750">
              <a:lnSpc>
                <a:spcPct val="100000"/>
              </a:lnSpc>
              <a:spcBef>
                <a:spcPts val="0"/>
              </a:spcBef>
              <a:defRPr sz="1100">
                <a:solidFill>
                  <a:srgbClr val="000000"/>
                </a:solidFill>
              </a:defRPr>
            </a:pPr>
            <a:endParaRPr/>
          </a:p>
          <a:p>
            <a:pPr defTabSz="412750">
              <a:lnSpc>
                <a:spcPct val="100000"/>
              </a:lnSpc>
              <a:spcBef>
                <a:spcPts val="0"/>
              </a:spcBef>
              <a:defRPr sz="1100">
                <a:solidFill>
                  <a:srgbClr val="000000"/>
                </a:solidFill>
              </a:defRPr>
            </a:pPr>
            <a:r>
              <a:t>Values</a:t>
            </a:r>
          </a:p>
          <a:p>
            <a:pPr defTabSz="412750">
              <a:lnSpc>
                <a:spcPct val="100000"/>
              </a:lnSpc>
              <a:spcBef>
                <a:spcPts val="0"/>
              </a:spcBef>
              <a:defRPr sz="1100">
                <a:solidFill>
                  <a:srgbClr val="000000"/>
                </a:solidFill>
              </a:defRPr>
            </a:pPr>
            <a:r>
              <a:t>a phrase here here</a:t>
            </a:r>
          </a:p>
          <a:p>
            <a:pPr defTabSz="412750">
              <a:lnSpc>
                <a:spcPct val="100000"/>
              </a:lnSpc>
              <a:spcBef>
                <a:spcPts val="0"/>
              </a:spcBef>
              <a:defRPr sz="1100">
                <a:solidFill>
                  <a:srgbClr val="000000"/>
                </a:solidFill>
              </a:defRPr>
            </a:pPr>
            <a:r>
              <a:t>a phrase here here</a:t>
            </a:r>
          </a:p>
          <a:p>
            <a:pPr defTabSz="412750">
              <a:lnSpc>
                <a:spcPct val="100000"/>
              </a:lnSpc>
              <a:spcBef>
                <a:spcPts val="0"/>
              </a:spcBef>
              <a:defRPr sz="1100">
                <a:solidFill>
                  <a:srgbClr val="000000"/>
                </a:solidFill>
              </a:defRPr>
            </a:pPr>
            <a:r>
              <a:t>a phrase here here</a:t>
            </a:r>
          </a:p>
          <a:p>
            <a:pPr defTabSz="412750">
              <a:lnSpc>
                <a:spcPct val="100000"/>
              </a:lnSpc>
              <a:spcBef>
                <a:spcPts val="0"/>
              </a:spcBef>
              <a:defRPr sz="1100">
                <a:solidFill>
                  <a:srgbClr val="000000"/>
                </a:solidFill>
              </a:defRPr>
            </a:pPr>
            <a:endParaRPr/>
          </a:p>
          <a:p>
            <a:pPr defTabSz="412750">
              <a:lnSpc>
                <a:spcPct val="100000"/>
              </a:lnSpc>
              <a:spcBef>
                <a:spcPts val="0"/>
              </a:spcBef>
              <a:defRPr sz="1100">
                <a:solidFill>
                  <a:srgbClr val="000000"/>
                </a:solidFill>
              </a:defRPr>
            </a:pPr>
            <a:r>
              <a:t>Characteristics</a:t>
            </a:r>
          </a:p>
          <a:p>
            <a:pPr defTabSz="412750">
              <a:lnSpc>
                <a:spcPct val="100000"/>
              </a:lnSpc>
              <a:spcBef>
                <a:spcPts val="0"/>
              </a:spcBef>
              <a:defRPr sz="1100">
                <a:solidFill>
                  <a:srgbClr val="000000"/>
                </a:solidFill>
              </a:defRPr>
            </a:pPr>
            <a:r>
              <a:t>a phrase here here</a:t>
            </a:r>
          </a:p>
          <a:p>
            <a:pPr defTabSz="412750">
              <a:lnSpc>
                <a:spcPct val="100000"/>
              </a:lnSpc>
              <a:spcBef>
                <a:spcPts val="0"/>
              </a:spcBef>
              <a:defRPr sz="1100">
                <a:solidFill>
                  <a:srgbClr val="000000"/>
                </a:solidFill>
              </a:defRPr>
            </a:pPr>
            <a:r>
              <a:t>a phrase here here</a:t>
            </a:r>
          </a:p>
          <a:p>
            <a:pPr defTabSz="412750">
              <a:lnSpc>
                <a:spcPct val="100000"/>
              </a:lnSpc>
              <a:spcBef>
                <a:spcPts val="0"/>
              </a:spcBef>
              <a:defRPr sz="1100">
                <a:solidFill>
                  <a:srgbClr val="000000"/>
                </a:solidFill>
              </a:defRPr>
            </a:pPr>
            <a:r>
              <a:t>a phrase here here</a:t>
            </a:r>
          </a:p>
          <a:p>
            <a:pPr defTabSz="412750">
              <a:lnSpc>
                <a:spcPct val="100000"/>
              </a:lnSpc>
              <a:spcBef>
                <a:spcPts val="0"/>
              </a:spcBef>
              <a:defRPr sz="1100">
                <a:solidFill>
                  <a:srgbClr val="000000"/>
                </a:solidFill>
              </a:defRPr>
            </a:pPr>
            <a:endParaRPr/>
          </a:p>
          <a:p>
            <a:pPr defTabSz="412750">
              <a:lnSpc>
                <a:spcPct val="100000"/>
              </a:lnSpc>
              <a:spcBef>
                <a:spcPts val="0"/>
              </a:spcBef>
              <a:defRPr sz="1100">
                <a:solidFill>
                  <a:srgbClr val="000000"/>
                </a:solidFill>
              </a:defRPr>
            </a:pPr>
            <a:r>
              <a:t>Frustrations</a:t>
            </a:r>
          </a:p>
          <a:p>
            <a:pPr defTabSz="412750">
              <a:lnSpc>
                <a:spcPct val="100000"/>
              </a:lnSpc>
              <a:spcBef>
                <a:spcPts val="0"/>
              </a:spcBef>
              <a:defRPr sz="1100">
                <a:solidFill>
                  <a:srgbClr val="000000"/>
                </a:solidFill>
              </a:defRPr>
            </a:pPr>
            <a:r>
              <a:t>a phrase here here</a:t>
            </a:r>
          </a:p>
          <a:p>
            <a:pPr defTabSz="412750">
              <a:lnSpc>
                <a:spcPct val="100000"/>
              </a:lnSpc>
              <a:spcBef>
                <a:spcPts val="0"/>
              </a:spcBef>
              <a:defRPr sz="1100">
                <a:solidFill>
                  <a:srgbClr val="000000"/>
                </a:solidFill>
              </a:defRPr>
            </a:pPr>
            <a:r>
              <a:t>a phrase here here</a:t>
            </a:r>
          </a:p>
          <a:p>
            <a:pPr defTabSz="412750">
              <a:lnSpc>
                <a:spcPct val="100000"/>
              </a:lnSpc>
              <a:spcBef>
                <a:spcPts val="0"/>
              </a:spcBef>
              <a:defRPr sz="1100">
                <a:solidFill>
                  <a:srgbClr val="000000"/>
                </a:solidFill>
              </a:defRPr>
            </a:pPr>
            <a:r>
              <a:t>a phrase here here</a:t>
            </a:r>
          </a:p>
        </p:txBody>
      </p:sp>
      <p:sp>
        <p:nvSpPr>
          <p:cNvPr id="361" name="IBM Cloud Garage  |  IBM Confidential  |  © 2018 IBM Corporation"/>
          <p:cNvSpPr txBox="1"/>
          <p:nvPr/>
        </p:nvSpPr>
        <p:spPr>
          <a:xfrm>
            <a:off x="205398" y="6513285"/>
            <a:ext cx="3026024" cy="161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defTabSz="412750">
              <a:spcBef>
                <a:spcPts val="2900"/>
              </a:spcBef>
              <a:defRPr sz="800">
                <a:solidFill>
                  <a:srgbClr val="8B9BA6"/>
                </a:solidFill>
              </a:defRPr>
            </a:lvl1pPr>
          </a:lstStyle>
          <a:p>
            <a:r>
              <a:t>IBM Cloud Garage  |  IBM Confidential  |  © 2018 IBM Corporation</a:t>
            </a:r>
          </a:p>
        </p:txBody>
      </p:sp>
      <p:sp>
        <p:nvSpPr>
          <p:cNvPr id="362" name="Slide Number"/>
          <p:cNvSpPr txBox="1">
            <a:spLocks noGrp="1"/>
          </p:cNvSpPr>
          <p:nvPr>
            <p:ph type="sldNum" sz="quarter" idx="2"/>
          </p:nvPr>
        </p:nvSpPr>
        <p:spPr>
          <a:xfrm>
            <a:off x="5976317" y="6540500"/>
            <a:ext cx="233016" cy="223615"/>
          </a:xfrm>
          <a:prstGeom prst="rect">
            <a:avLst/>
          </a:prstGeom>
        </p:spPr>
        <p:txBody>
          <a:bodyPr lIns="25400" tIns="25400" rIns="25400" bIns="25400" anchor="t"/>
          <a:lstStyle>
            <a:lvl1pPr algn="ctr" defTabSz="412750">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lank White">
    <p:spTree>
      <p:nvGrpSpPr>
        <p:cNvPr id="1" name=""/>
        <p:cNvGrpSpPr/>
        <p:nvPr/>
      </p:nvGrpSpPr>
      <p:grpSpPr>
        <a:xfrm>
          <a:off x="0" y="0"/>
          <a:ext cx="0" cy="0"/>
          <a:chOff x="0" y="0"/>
          <a:chExt cx="0" cy="0"/>
        </a:xfrm>
      </p:grpSpPr>
      <p:sp>
        <p:nvSpPr>
          <p:cNvPr id="31" name="Slide Number"/>
          <p:cNvSpPr txBox="1">
            <a:spLocks noGrp="1"/>
          </p:cNvSpPr>
          <p:nvPr>
            <p:ph type="sldNum" sz="quarter" idx="2"/>
          </p:nvPr>
        </p:nvSpPr>
        <p:spPr>
          <a:xfrm>
            <a:off x="5976317" y="6540500"/>
            <a:ext cx="233016" cy="223615"/>
          </a:xfrm>
          <a:prstGeom prst="rect">
            <a:avLst/>
          </a:prstGeom>
        </p:spPr>
        <p:txBody>
          <a:bodyPr lIns="25400" tIns="25400" rIns="25400" bIns="25400" anchor="t"/>
          <a:lstStyle>
            <a:lvl1pPr algn="ctr" defTabSz="412750">
              <a:defRPr b="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ntent - Title 2 Lines">
    <p:spTree>
      <p:nvGrpSpPr>
        <p:cNvPr id="1" name=""/>
        <p:cNvGrpSpPr/>
        <p:nvPr/>
      </p:nvGrpSpPr>
      <p:grpSpPr>
        <a:xfrm>
          <a:off x="0" y="0"/>
          <a:ext cx="0" cy="0"/>
          <a:chOff x="0" y="0"/>
          <a:chExt cx="0" cy="0"/>
        </a:xfrm>
      </p:grpSpPr>
      <p:sp>
        <p:nvSpPr>
          <p:cNvPr id="3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9" name="Text Placeholder 15"/>
          <p:cNvSpPr>
            <a:spLocks noGrp="1"/>
          </p:cNvSpPr>
          <p:nvPr>
            <p:ph type="body" sz="quarter" idx="13"/>
          </p:nvPr>
        </p:nvSpPr>
        <p:spPr>
          <a:xfrm>
            <a:off x="109766" y="81970"/>
            <a:ext cx="5027020" cy="521224"/>
          </a:xfrm>
          <a:prstGeom prst="rect">
            <a:avLst/>
          </a:prstGeom>
        </p:spPr>
        <p:txBody>
          <a:bodyPr numCol="1" spcCol="38100"/>
          <a:lstStyle/>
          <a:p>
            <a:pPr>
              <a:lnSpc>
                <a:spcPct val="90000"/>
              </a:lnSpc>
              <a:spcBef>
                <a:spcPts val="1000"/>
              </a:spcBef>
              <a:defRPr sz="2800">
                <a:solidFill>
                  <a:srgbClr val="2C73B3"/>
                </a:solidFill>
              </a:defRPr>
            </a:pPr>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White">
    <p:spTree>
      <p:nvGrpSpPr>
        <p:cNvPr id="1" name=""/>
        <p:cNvGrpSpPr/>
        <p:nvPr/>
      </p:nvGrpSpPr>
      <p:grpSpPr>
        <a:xfrm>
          <a:off x="0" y="0"/>
          <a:ext cx="0" cy="0"/>
          <a:chOff x="0" y="0"/>
          <a:chExt cx="0" cy="0"/>
        </a:xfrm>
      </p:grpSpPr>
      <p:sp>
        <p:nvSpPr>
          <p:cNvPr id="47" name="Slide Number"/>
          <p:cNvSpPr txBox="1">
            <a:spLocks noGrp="1"/>
          </p:cNvSpPr>
          <p:nvPr>
            <p:ph type="sldNum" sz="quarter" idx="2"/>
          </p:nvPr>
        </p:nvSpPr>
        <p:spPr>
          <a:xfrm>
            <a:off x="5976317" y="6540500"/>
            <a:ext cx="233016" cy="223615"/>
          </a:xfrm>
          <a:prstGeom prst="rect">
            <a:avLst/>
          </a:prstGeom>
        </p:spPr>
        <p:txBody>
          <a:bodyPr lIns="25400" tIns="25400" rIns="25400" bIns="25400" anchor="t"/>
          <a:lstStyle>
            <a:lvl1pPr algn="ctr" defTabSz="412750">
              <a:defRPr b="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White">
    <p:spTree>
      <p:nvGrpSpPr>
        <p:cNvPr id="1" name=""/>
        <p:cNvGrpSpPr/>
        <p:nvPr/>
      </p:nvGrpSpPr>
      <p:grpSpPr>
        <a:xfrm>
          <a:off x="0" y="0"/>
          <a:ext cx="0" cy="0"/>
          <a:chOff x="0" y="0"/>
          <a:chExt cx="0" cy="0"/>
        </a:xfrm>
      </p:grpSpPr>
      <p:sp>
        <p:nvSpPr>
          <p:cNvPr id="54" name="© 2018 IBM Cloud Garage | Melbourne | IBM Confidential"/>
          <p:cNvSpPr txBox="1"/>
          <p:nvPr/>
        </p:nvSpPr>
        <p:spPr>
          <a:xfrm>
            <a:off x="9160073" y="6558242"/>
            <a:ext cx="2816840" cy="1740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defTabSz="412749">
              <a:defRPr sz="900" b="1">
                <a:solidFill>
                  <a:srgbClr val="1E354A"/>
                </a:solidFill>
              </a:defRPr>
            </a:pPr>
            <a:r>
              <a:t> ©</a:t>
            </a:r>
            <a:r>
              <a:rPr sz="500"/>
              <a:t> </a:t>
            </a:r>
            <a:r>
              <a:rPr sz="800"/>
              <a:t>2018 IBM Cloud Garage | Melbourne | IBM Confidential</a:t>
            </a:r>
          </a:p>
        </p:txBody>
      </p:sp>
      <p:sp>
        <p:nvSpPr>
          <p:cNvPr id="55" name="Slide Number"/>
          <p:cNvSpPr txBox="1">
            <a:spLocks noGrp="1"/>
          </p:cNvSpPr>
          <p:nvPr>
            <p:ph type="sldNum" sz="quarter" idx="2"/>
          </p:nvPr>
        </p:nvSpPr>
        <p:spPr>
          <a:xfrm>
            <a:off x="5976317" y="6540500"/>
            <a:ext cx="233016" cy="223615"/>
          </a:xfrm>
          <a:prstGeom prst="rect">
            <a:avLst/>
          </a:prstGeom>
        </p:spPr>
        <p:txBody>
          <a:bodyPr lIns="25400" tIns="25400" rIns="25400" bIns="25400" anchor="t"/>
          <a:lstStyle>
            <a:lvl1pPr algn="ctr" defTabSz="412750">
              <a:defRPr b="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White">
    <p:spTree>
      <p:nvGrpSpPr>
        <p:cNvPr id="1" name=""/>
        <p:cNvGrpSpPr/>
        <p:nvPr/>
      </p:nvGrpSpPr>
      <p:grpSpPr>
        <a:xfrm>
          <a:off x="0" y="0"/>
          <a:ext cx="0" cy="0"/>
          <a:chOff x="0" y="0"/>
          <a:chExt cx="0" cy="0"/>
        </a:xfrm>
      </p:grpSpPr>
      <p:sp>
        <p:nvSpPr>
          <p:cNvPr id="62" name="© 2017 IBM Cloud Garage | Melbourne | IBM Confidential"/>
          <p:cNvSpPr txBox="1"/>
          <p:nvPr/>
        </p:nvSpPr>
        <p:spPr>
          <a:xfrm>
            <a:off x="9160073" y="6558242"/>
            <a:ext cx="2816840" cy="1740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defTabSz="412749">
              <a:defRPr sz="900" b="1">
                <a:solidFill>
                  <a:srgbClr val="1E354A"/>
                </a:solidFill>
              </a:defRPr>
            </a:pPr>
            <a:r>
              <a:t> ©</a:t>
            </a:r>
            <a:r>
              <a:rPr sz="500"/>
              <a:t> </a:t>
            </a:r>
            <a:r>
              <a:rPr sz="800"/>
              <a:t>2017 IBM Cloud Garage | Melbourne | IBM Confidential</a:t>
            </a:r>
          </a:p>
        </p:txBody>
      </p:sp>
      <p:sp>
        <p:nvSpPr>
          <p:cNvPr id="63" name="Slide Number"/>
          <p:cNvSpPr txBox="1">
            <a:spLocks noGrp="1"/>
          </p:cNvSpPr>
          <p:nvPr>
            <p:ph type="sldNum" sz="quarter" idx="2"/>
          </p:nvPr>
        </p:nvSpPr>
        <p:spPr>
          <a:xfrm>
            <a:off x="5976317" y="6540500"/>
            <a:ext cx="233016" cy="223615"/>
          </a:xfrm>
          <a:prstGeom prst="rect">
            <a:avLst/>
          </a:prstGeom>
        </p:spPr>
        <p:txBody>
          <a:bodyPr lIns="25400" tIns="25400" rIns="25400" bIns="25400" anchor="t"/>
          <a:lstStyle>
            <a:lvl1pPr algn="ctr" defTabSz="412750">
              <a:defRPr b="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White Title">
    <p:spTree>
      <p:nvGrpSpPr>
        <p:cNvPr id="1" name=""/>
        <p:cNvGrpSpPr/>
        <p:nvPr/>
      </p:nvGrpSpPr>
      <p:grpSpPr>
        <a:xfrm>
          <a:off x="0" y="0"/>
          <a:ext cx="0" cy="0"/>
          <a:chOff x="0" y="0"/>
          <a:chExt cx="0" cy="0"/>
        </a:xfrm>
      </p:grpSpPr>
      <p:sp>
        <p:nvSpPr>
          <p:cNvPr id="70" name="© 2018 IBM Cloud Garage | Melbourne | IBM Confidential"/>
          <p:cNvSpPr txBox="1"/>
          <p:nvPr/>
        </p:nvSpPr>
        <p:spPr>
          <a:xfrm>
            <a:off x="9160073" y="6558242"/>
            <a:ext cx="2816840" cy="1740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defTabSz="412749">
              <a:defRPr sz="900" b="1">
                <a:solidFill>
                  <a:srgbClr val="1E354A"/>
                </a:solidFill>
              </a:defRPr>
            </a:pPr>
            <a:r>
              <a:t> ©</a:t>
            </a:r>
            <a:r>
              <a:rPr sz="500"/>
              <a:t> </a:t>
            </a:r>
            <a:r>
              <a:rPr sz="800"/>
              <a:t>2018 IBM Cloud Garage | Melbourne | IBM Confidential</a:t>
            </a:r>
          </a:p>
        </p:txBody>
      </p:sp>
      <p:sp>
        <p:nvSpPr>
          <p:cNvPr id="71" name="IBM Cloud Garage Standard Title"/>
          <p:cNvSpPr txBox="1">
            <a:spLocks noGrp="1"/>
          </p:cNvSpPr>
          <p:nvPr>
            <p:ph type="body" sz="quarter" idx="13"/>
          </p:nvPr>
        </p:nvSpPr>
        <p:spPr>
          <a:xfrm>
            <a:off x="444499" y="507999"/>
            <a:ext cx="11240744" cy="749560"/>
          </a:xfrm>
          <a:prstGeom prst="rect">
            <a:avLst/>
          </a:prstGeom>
        </p:spPr>
        <p:txBody>
          <a:bodyPr lIns="25400" tIns="25400" rIns="25400" bIns="25400" numCol="1" spcCol="38100"/>
          <a:lstStyle/>
          <a:p>
            <a:pPr defTabSz="1219200">
              <a:lnSpc>
                <a:spcPts val="4000"/>
              </a:lnSpc>
              <a:spcBef>
                <a:spcPts val="0"/>
              </a:spcBef>
              <a:defRPr sz="3400">
                <a:solidFill>
                  <a:srgbClr val="5596E6"/>
                </a:solidFill>
              </a:defRPr>
            </a:pPr>
            <a:r>
              <a:rPr b="0"/>
              <a:t>IBM</a:t>
            </a:r>
            <a:r>
              <a:t> Cloud Garage </a:t>
            </a:r>
            <a:r>
              <a:rPr>
                <a:solidFill>
                  <a:srgbClr val="000000"/>
                </a:solidFill>
              </a:rPr>
              <a:t>Standard Title</a:t>
            </a:r>
          </a:p>
        </p:txBody>
      </p:sp>
      <p:sp>
        <p:nvSpPr>
          <p:cNvPr id="72" name="Slide Number"/>
          <p:cNvSpPr txBox="1">
            <a:spLocks noGrp="1"/>
          </p:cNvSpPr>
          <p:nvPr>
            <p:ph type="sldNum" sz="quarter" idx="2"/>
          </p:nvPr>
        </p:nvSpPr>
        <p:spPr>
          <a:xfrm>
            <a:off x="5976317" y="6540500"/>
            <a:ext cx="233016" cy="223615"/>
          </a:xfrm>
          <a:prstGeom prst="rect">
            <a:avLst/>
          </a:prstGeom>
        </p:spPr>
        <p:txBody>
          <a:bodyPr lIns="25400" tIns="25400" rIns="25400" bIns="25400" anchor="t"/>
          <a:lstStyle>
            <a:lvl1pPr algn="ctr" defTabSz="412750">
              <a:defRPr b="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Light Blue Blank">
    <p:spTree>
      <p:nvGrpSpPr>
        <p:cNvPr id="1" name=""/>
        <p:cNvGrpSpPr/>
        <p:nvPr/>
      </p:nvGrpSpPr>
      <p:grpSpPr>
        <a:xfrm>
          <a:off x="0" y="0"/>
          <a:ext cx="0" cy="0"/>
          <a:chOff x="0" y="0"/>
          <a:chExt cx="0" cy="0"/>
        </a:xfrm>
      </p:grpSpPr>
      <p:sp>
        <p:nvSpPr>
          <p:cNvPr id="79" name="© 2017 IBM Cloud Garage | Melbourne | IBM Confidential"/>
          <p:cNvSpPr txBox="1"/>
          <p:nvPr/>
        </p:nvSpPr>
        <p:spPr>
          <a:xfrm>
            <a:off x="9160073" y="6564384"/>
            <a:ext cx="2701157" cy="161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defTabSz="412749">
              <a:defRPr sz="800">
                <a:solidFill>
                  <a:srgbClr val="EFF3F4"/>
                </a:solidFill>
              </a:defRPr>
            </a:pPr>
            <a:r>
              <a:t> ©</a:t>
            </a:r>
            <a:r>
              <a:rPr sz="400"/>
              <a:t> </a:t>
            </a:r>
            <a:r>
              <a:t>2017</a:t>
            </a:r>
            <a:r>
              <a:rPr b="1"/>
              <a:t> </a:t>
            </a:r>
            <a:r>
              <a:t>IBM</a:t>
            </a:r>
            <a:r>
              <a:rPr b="1"/>
              <a:t> Cloud Garage</a:t>
            </a:r>
            <a:r>
              <a:t> | Melbourne | IBM Confidential</a:t>
            </a:r>
          </a:p>
        </p:txBody>
      </p:sp>
      <p:sp>
        <p:nvSpPr>
          <p:cNvPr id="80" name="Slide Number"/>
          <p:cNvSpPr txBox="1">
            <a:spLocks noGrp="1"/>
          </p:cNvSpPr>
          <p:nvPr>
            <p:ph type="sldNum" sz="quarter" idx="2"/>
          </p:nvPr>
        </p:nvSpPr>
        <p:spPr>
          <a:xfrm>
            <a:off x="5976319" y="6540500"/>
            <a:ext cx="233011" cy="223609"/>
          </a:xfrm>
          <a:prstGeom prst="rect">
            <a:avLst/>
          </a:prstGeom>
        </p:spPr>
        <p:txBody>
          <a:bodyPr lIns="25397" tIns="25397" rIns="25397" bIns="25397" anchor="t"/>
          <a:lstStyle>
            <a:lvl1pPr algn="ctr" defTabSz="412749">
              <a:defRPr b="0">
                <a:solidFill>
                  <a:srgbClr val="000000"/>
                </a:solidFill>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p:nvPr>
        </p:nvSpPr>
        <p:spPr>
          <a:xfrm>
            <a:off x="109765" y="725113"/>
            <a:ext cx="11503116" cy="47584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numCol="2" spcCol="822960">
            <a:normAutofit/>
          </a:bodyPr>
          <a:lstStyle/>
          <a:p>
            <a:r>
              <a:t>Body Level One</a:t>
            </a:r>
          </a:p>
          <a:p>
            <a:pPr lvl="1"/>
            <a:r>
              <a:t>Body Level Two</a:t>
            </a:r>
          </a:p>
          <a:p>
            <a:pPr lvl="2"/>
            <a:r>
              <a:t>Body Level Three</a:t>
            </a:r>
          </a:p>
          <a:p>
            <a:pPr lvl="3"/>
            <a:r>
              <a:t>Body Level Four</a:t>
            </a:r>
          </a:p>
          <a:p>
            <a:pPr lvl="4"/>
            <a:r>
              <a:t>Body Level Five</a:t>
            </a:r>
          </a:p>
        </p:txBody>
      </p:sp>
      <p:sp>
        <p:nvSpPr>
          <p:cNvPr id="3"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4" name="Slide Number"/>
          <p:cNvSpPr txBox="1">
            <a:spLocks noGrp="1"/>
          </p:cNvSpPr>
          <p:nvPr>
            <p:ph type="sldNum" sz="quarter" idx="2"/>
          </p:nvPr>
        </p:nvSpPr>
        <p:spPr>
          <a:xfrm>
            <a:off x="317448" y="6416270"/>
            <a:ext cx="182216" cy="172815"/>
          </a:xfrm>
          <a:prstGeom prst="rect">
            <a:avLst/>
          </a:prstGeom>
          <a:ln w="12700">
            <a:miter lim="400000"/>
          </a:ln>
        </p:spPr>
        <p:txBody>
          <a:bodyPr wrap="none" lIns="0" tIns="0" rIns="0" bIns="0" anchor="ctr">
            <a:spAutoFit/>
          </a:bodyPr>
          <a:lstStyle>
            <a:lvl1pPr>
              <a:defRPr sz="1200" b="1">
                <a:solidFill>
                  <a:srgbClr val="3B4B55"/>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spd="med"/>
  <p:txStyles>
    <p:titleStyle>
      <a:lvl1pPr marL="0" marR="0" indent="0" algn="l" defTabSz="914400" rtl="0" latinLnBrk="0">
        <a:lnSpc>
          <a:spcPct val="90000"/>
        </a:lnSpc>
        <a:spcBef>
          <a:spcPts val="0"/>
        </a:spcBef>
        <a:spcAft>
          <a:spcPts val="0"/>
        </a:spcAft>
        <a:buClrTx/>
        <a:buSzTx/>
        <a:buFontTx/>
        <a:buNone/>
        <a:tabLst/>
        <a:defRPr sz="3000" b="1" i="0" u="none" strike="noStrike" cap="none" spc="0" baseline="0">
          <a:ln>
            <a:noFill/>
          </a:ln>
          <a:solidFill>
            <a:srgbClr val="5498E4"/>
          </a:solidFill>
          <a:uFillTx/>
          <a:latin typeface="+mn-lt"/>
          <a:ea typeface="+mn-ea"/>
          <a:cs typeface="+mn-cs"/>
          <a:sym typeface="Arial"/>
        </a:defRPr>
      </a:lvl1pPr>
      <a:lvl2pPr marL="0" marR="0" indent="0" algn="l" defTabSz="914400" rtl="0" latinLnBrk="0">
        <a:lnSpc>
          <a:spcPct val="90000"/>
        </a:lnSpc>
        <a:spcBef>
          <a:spcPts val="0"/>
        </a:spcBef>
        <a:spcAft>
          <a:spcPts val="0"/>
        </a:spcAft>
        <a:buClrTx/>
        <a:buSzTx/>
        <a:buFontTx/>
        <a:buNone/>
        <a:tabLst/>
        <a:defRPr sz="3000" b="1" i="0" u="none" strike="noStrike" cap="none" spc="0" baseline="0">
          <a:ln>
            <a:noFill/>
          </a:ln>
          <a:solidFill>
            <a:srgbClr val="5498E4"/>
          </a:solidFill>
          <a:uFillTx/>
          <a:latin typeface="+mn-lt"/>
          <a:ea typeface="+mn-ea"/>
          <a:cs typeface="+mn-cs"/>
          <a:sym typeface="Arial"/>
        </a:defRPr>
      </a:lvl2pPr>
      <a:lvl3pPr marL="0" marR="0" indent="0" algn="l" defTabSz="914400" rtl="0" latinLnBrk="0">
        <a:lnSpc>
          <a:spcPct val="90000"/>
        </a:lnSpc>
        <a:spcBef>
          <a:spcPts val="0"/>
        </a:spcBef>
        <a:spcAft>
          <a:spcPts val="0"/>
        </a:spcAft>
        <a:buClrTx/>
        <a:buSzTx/>
        <a:buFontTx/>
        <a:buNone/>
        <a:tabLst/>
        <a:defRPr sz="3000" b="1" i="0" u="none" strike="noStrike" cap="none" spc="0" baseline="0">
          <a:ln>
            <a:noFill/>
          </a:ln>
          <a:solidFill>
            <a:srgbClr val="5498E4"/>
          </a:solidFill>
          <a:uFillTx/>
          <a:latin typeface="+mn-lt"/>
          <a:ea typeface="+mn-ea"/>
          <a:cs typeface="+mn-cs"/>
          <a:sym typeface="Arial"/>
        </a:defRPr>
      </a:lvl3pPr>
      <a:lvl4pPr marL="0" marR="0" indent="0" algn="l" defTabSz="914400" rtl="0" latinLnBrk="0">
        <a:lnSpc>
          <a:spcPct val="90000"/>
        </a:lnSpc>
        <a:spcBef>
          <a:spcPts val="0"/>
        </a:spcBef>
        <a:spcAft>
          <a:spcPts val="0"/>
        </a:spcAft>
        <a:buClrTx/>
        <a:buSzTx/>
        <a:buFontTx/>
        <a:buNone/>
        <a:tabLst/>
        <a:defRPr sz="3000" b="1" i="0" u="none" strike="noStrike" cap="none" spc="0" baseline="0">
          <a:ln>
            <a:noFill/>
          </a:ln>
          <a:solidFill>
            <a:srgbClr val="5498E4"/>
          </a:solidFill>
          <a:uFillTx/>
          <a:latin typeface="+mn-lt"/>
          <a:ea typeface="+mn-ea"/>
          <a:cs typeface="+mn-cs"/>
          <a:sym typeface="Arial"/>
        </a:defRPr>
      </a:lvl4pPr>
      <a:lvl5pPr marL="0" marR="0" indent="0" algn="l" defTabSz="914400" rtl="0" latinLnBrk="0">
        <a:lnSpc>
          <a:spcPct val="90000"/>
        </a:lnSpc>
        <a:spcBef>
          <a:spcPts val="0"/>
        </a:spcBef>
        <a:spcAft>
          <a:spcPts val="0"/>
        </a:spcAft>
        <a:buClrTx/>
        <a:buSzTx/>
        <a:buFontTx/>
        <a:buNone/>
        <a:tabLst/>
        <a:defRPr sz="3000" b="1" i="0" u="none" strike="noStrike" cap="none" spc="0" baseline="0">
          <a:ln>
            <a:noFill/>
          </a:ln>
          <a:solidFill>
            <a:srgbClr val="5498E4"/>
          </a:solidFill>
          <a:uFillTx/>
          <a:latin typeface="+mn-lt"/>
          <a:ea typeface="+mn-ea"/>
          <a:cs typeface="+mn-cs"/>
          <a:sym typeface="Arial"/>
        </a:defRPr>
      </a:lvl5pPr>
      <a:lvl6pPr marL="0" marR="0" indent="0" algn="l" defTabSz="914400" rtl="0" latinLnBrk="0">
        <a:lnSpc>
          <a:spcPct val="90000"/>
        </a:lnSpc>
        <a:spcBef>
          <a:spcPts val="0"/>
        </a:spcBef>
        <a:spcAft>
          <a:spcPts val="0"/>
        </a:spcAft>
        <a:buClrTx/>
        <a:buSzTx/>
        <a:buFontTx/>
        <a:buNone/>
        <a:tabLst/>
        <a:defRPr sz="3000" b="1" i="0" u="none" strike="noStrike" cap="none" spc="0" baseline="0">
          <a:ln>
            <a:noFill/>
          </a:ln>
          <a:solidFill>
            <a:srgbClr val="5498E4"/>
          </a:solidFill>
          <a:uFillTx/>
          <a:latin typeface="+mn-lt"/>
          <a:ea typeface="+mn-ea"/>
          <a:cs typeface="+mn-cs"/>
          <a:sym typeface="Arial"/>
        </a:defRPr>
      </a:lvl6pPr>
      <a:lvl7pPr marL="0" marR="0" indent="0" algn="l" defTabSz="914400" rtl="0" latinLnBrk="0">
        <a:lnSpc>
          <a:spcPct val="90000"/>
        </a:lnSpc>
        <a:spcBef>
          <a:spcPts val="0"/>
        </a:spcBef>
        <a:spcAft>
          <a:spcPts val="0"/>
        </a:spcAft>
        <a:buClrTx/>
        <a:buSzTx/>
        <a:buFontTx/>
        <a:buNone/>
        <a:tabLst/>
        <a:defRPr sz="3000" b="1" i="0" u="none" strike="noStrike" cap="none" spc="0" baseline="0">
          <a:ln>
            <a:noFill/>
          </a:ln>
          <a:solidFill>
            <a:srgbClr val="5498E4"/>
          </a:solidFill>
          <a:uFillTx/>
          <a:latin typeface="+mn-lt"/>
          <a:ea typeface="+mn-ea"/>
          <a:cs typeface="+mn-cs"/>
          <a:sym typeface="Arial"/>
        </a:defRPr>
      </a:lvl7pPr>
      <a:lvl8pPr marL="0" marR="0" indent="0" algn="l" defTabSz="914400" rtl="0" latinLnBrk="0">
        <a:lnSpc>
          <a:spcPct val="90000"/>
        </a:lnSpc>
        <a:spcBef>
          <a:spcPts val="0"/>
        </a:spcBef>
        <a:spcAft>
          <a:spcPts val="0"/>
        </a:spcAft>
        <a:buClrTx/>
        <a:buSzTx/>
        <a:buFontTx/>
        <a:buNone/>
        <a:tabLst/>
        <a:defRPr sz="3000" b="1" i="0" u="none" strike="noStrike" cap="none" spc="0" baseline="0">
          <a:ln>
            <a:noFill/>
          </a:ln>
          <a:solidFill>
            <a:srgbClr val="5498E4"/>
          </a:solidFill>
          <a:uFillTx/>
          <a:latin typeface="+mn-lt"/>
          <a:ea typeface="+mn-ea"/>
          <a:cs typeface="+mn-cs"/>
          <a:sym typeface="Arial"/>
        </a:defRPr>
      </a:lvl8pPr>
      <a:lvl9pPr marL="0" marR="0" indent="0" algn="l" defTabSz="914400" rtl="0" latinLnBrk="0">
        <a:lnSpc>
          <a:spcPct val="90000"/>
        </a:lnSpc>
        <a:spcBef>
          <a:spcPts val="0"/>
        </a:spcBef>
        <a:spcAft>
          <a:spcPts val="0"/>
        </a:spcAft>
        <a:buClrTx/>
        <a:buSzTx/>
        <a:buFontTx/>
        <a:buNone/>
        <a:tabLst/>
        <a:defRPr sz="3000" b="1" i="0" u="none" strike="noStrike" cap="none" spc="0" baseline="0">
          <a:ln>
            <a:noFill/>
          </a:ln>
          <a:solidFill>
            <a:srgbClr val="5498E4"/>
          </a:solidFill>
          <a:uFillTx/>
          <a:latin typeface="+mn-lt"/>
          <a:ea typeface="+mn-ea"/>
          <a:cs typeface="+mn-cs"/>
          <a:sym typeface="Arial"/>
        </a:defRPr>
      </a:lvl9pPr>
    </p:titleStyle>
    <p:bodyStyle>
      <a:lvl1pPr marL="0" marR="0" indent="0" algn="l" defTabSz="914400" rtl="0" latinLnBrk="0">
        <a:lnSpc>
          <a:spcPts val="2500"/>
        </a:lnSpc>
        <a:spcBef>
          <a:spcPts val="1200"/>
        </a:spcBef>
        <a:spcAft>
          <a:spcPts val="0"/>
        </a:spcAft>
        <a:buClrTx/>
        <a:buSzTx/>
        <a:buFontTx/>
        <a:buNone/>
        <a:tabLst/>
        <a:defRPr sz="2000" b="1" i="0" u="none" strike="noStrike" cap="none" spc="0" baseline="0">
          <a:ln>
            <a:noFill/>
          </a:ln>
          <a:solidFill>
            <a:srgbClr val="323232"/>
          </a:solidFill>
          <a:uFillTx/>
          <a:latin typeface="+mn-lt"/>
          <a:ea typeface="+mn-ea"/>
          <a:cs typeface="+mn-cs"/>
          <a:sym typeface="Arial"/>
        </a:defRPr>
      </a:lvl1pPr>
      <a:lvl2pPr marL="0" marR="0" indent="457200" algn="l" defTabSz="914400" rtl="0" latinLnBrk="0">
        <a:lnSpc>
          <a:spcPts val="2500"/>
        </a:lnSpc>
        <a:spcBef>
          <a:spcPts val="1200"/>
        </a:spcBef>
        <a:spcAft>
          <a:spcPts val="0"/>
        </a:spcAft>
        <a:buClrTx/>
        <a:buSzTx/>
        <a:buFontTx/>
        <a:buNone/>
        <a:tabLst/>
        <a:defRPr sz="2000" b="1" i="0" u="none" strike="noStrike" cap="none" spc="0" baseline="0">
          <a:ln>
            <a:noFill/>
          </a:ln>
          <a:solidFill>
            <a:srgbClr val="323232"/>
          </a:solidFill>
          <a:uFillTx/>
          <a:latin typeface="+mn-lt"/>
          <a:ea typeface="+mn-ea"/>
          <a:cs typeface="+mn-cs"/>
          <a:sym typeface="Arial"/>
        </a:defRPr>
      </a:lvl2pPr>
      <a:lvl3pPr marL="0" marR="0" indent="914400" algn="l" defTabSz="914400" rtl="0" latinLnBrk="0">
        <a:lnSpc>
          <a:spcPts val="2500"/>
        </a:lnSpc>
        <a:spcBef>
          <a:spcPts val="1200"/>
        </a:spcBef>
        <a:spcAft>
          <a:spcPts val="0"/>
        </a:spcAft>
        <a:buClrTx/>
        <a:buSzTx/>
        <a:buFontTx/>
        <a:buNone/>
        <a:tabLst/>
        <a:defRPr sz="2000" b="1" i="0" u="none" strike="noStrike" cap="none" spc="0" baseline="0">
          <a:ln>
            <a:noFill/>
          </a:ln>
          <a:solidFill>
            <a:srgbClr val="323232"/>
          </a:solidFill>
          <a:uFillTx/>
          <a:latin typeface="+mn-lt"/>
          <a:ea typeface="+mn-ea"/>
          <a:cs typeface="+mn-cs"/>
          <a:sym typeface="Arial"/>
        </a:defRPr>
      </a:lvl3pPr>
      <a:lvl4pPr marL="0" marR="0" indent="1371600" algn="l" defTabSz="914400" rtl="0" latinLnBrk="0">
        <a:lnSpc>
          <a:spcPts val="2500"/>
        </a:lnSpc>
        <a:spcBef>
          <a:spcPts val="1200"/>
        </a:spcBef>
        <a:spcAft>
          <a:spcPts val="0"/>
        </a:spcAft>
        <a:buClrTx/>
        <a:buSzTx/>
        <a:buFontTx/>
        <a:buNone/>
        <a:tabLst/>
        <a:defRPr sz="2000" b="1" i="0" u="none" strike="noStrike" cap="none" spc="0" baseline="0">
          <a:ln>
            <a:noFill/>
          </a:ln>
          <a:solidFill>
            <a:srgbClr val="323232"/>
          </a:solidFill>
          <a:uFillTx/>
          <a:latin typeface="+mn-lt"/>
          <a:ea typeface="+mn-ea"/>
          <a:cs typeface="+mn-cs"/>
          <a:sym typeface="Arial"/>
        </a:defRPr>
      </a:lvl4pPr>
      <a:lvl5pPr marL="0" marR="0" indent="1828800" algn="l" defTabSz="914400" rtl="0" latinLnBrk="0">
        <a:lnSpc>
          <a:spcPts val="2500"/>
        </a:lnSpc>
        <a:spcBef>
          <a:spcPts val="1200"/>
        </a:spcBef>
        <a:spcAft>
          <a:spcPts val="0"/>
        </a:spcAft>
        <a:buClrTx/>
        <a:buSzTx/>
        <a:buFontTx/>
        <a:buNone/>
        <a:tabLst/>
        <a:defRPr sz="2000" b="1" i="0" u="none" strike="noStrike" cap="none" spc="0" baseline="0">
          <a:ln>
            <a:noFill/>
          </a:ln>
          <a:solidFill>
            <a:srgbClr val="323232"/>
          </a:solidFill>
          <a:uFillTx/>
          <a:latin typeface="+mn-lt"/>
          <a:ea typeface="+mn-ea"/>
          <a:cs typeface="+mn-cs"/>
          <a:sym typeface="Arial"/>
        </a:defRPr>
      </a:lvl5pPr>
      <a:lvl6pPr marL="2540000" marR="0" indent="-254000" algn="l" defTabSz="914400" rtl="0" latinLnBrk="0">
        <a:lnSpc>
          <a:spcPts val="2500"/>
        </a:lnSpc>
        <a:spcBef>
          <a:spcPts val="1200"/>
        </a:spcBef>
        <a:spcAft>
          <a:spcPts val="0"/>
        </a:spcAft>
        <a:buClrTx/>
        <a:buSzPct val="100000"/>
        <a:buFontTx/>
        <a:buChar char="•"/>
        <a:tabLst/>
        <a:defRPr sz="2000" b="1" i="0" u="none" strike="noStrike" cap="none" spc="0" baseline="0">
          <a:ln>
            <a:noFill/>
          </a:ln>
          <a:solidFill>
            <a:srgbClr val="323232"/>
          </a:solidFill>
          <a:uFillTx/>
          <a:latin typeface="+mn-lt"/>
          <a:ea typeface="+mn-ea"/>
          <a:cs typeface="+mn-cs"/>
          <a:sym typeface="Arial"/>
        </a:defRPr>
      </a:lvl6pPr>
      <a:lvl7pPr marL="2997200" marR="0" indent="-254000" algn="l" defTabSz="914400" rtl="0" latinLnBrk="0">
        <a:lnSpc>
          <a:spcPts val="2500"/>
        </a:lnSpc>
        <a:spcBef>
          <a:spcPts val="1200"/>
        </a:spcBef>
        <a:spcAft>
          <a:spcPts val="0"/>
        </a:spcAft>
        <a:buClrTx/>
        <a:buSzPct val="100000"/>
        <a:buFontTx/>
        <a:buChar char="•"/>
        <a:tabLst/>
        <a:defRPr sz="2000" b="1" i="0" u="none" strike="noStrike" cap="none" spc="0" baseline="0">
          <a:ln>
            <a:noFill/>
          </a:ln>
          <a:solidFill>
            <a:srgbClr val="323232"/>
          </a:solidFill>
          <a:uFillTx/>
          <a:latin typeface="+mn-lt"/>
          <a:ea typeface="+mn-ea"/>
          <a:cs typeface="+mn-cs"/>
          <a:sym typeface="Arial"/>
        </a:defRPr>
      </a:lvl7pPr>
      <a:lvl8pPr marL="3454400" marR="0" indent="-254000" algn="l" defTabSz="914400" rtl="0" latinLnBrk="0">
        <a:lnSpc>
          <a:spcPts val="2500"/>
        </a:lnSpc>
        <a:spcBef>
          <a:spcPts val="1200"/>
        </a:spcBef>
        <a:spcAft>
          <a:spcPts val="0"/>
        </a:spcAft>
        <a:buClrTx/>
        <a:buSzPct val="100000"/>
        <a:buFontTx/>
        <a:buChar char="•"/>
        <a:tabLst/>
        <a:defRPr sz="2000" b="1" i="0" u="none" strike="noStrike" cap="none" spc="0" baseline="0">
          <a:ln>
            <a:noFill/>
          </a:ln>
          <a:solidFill>
            <a:srgbClr val="323232"/>
          </a:solidFill>
          <a:uFillTx/>
          <a:latin typeface="+mn-lt"/>
          <a:ea typeface="+mn-ea"/>
          <a:cs typeface="+mn-cs"/>
          <a:sym typeface="Arial"/>
        </a:defRPr>
      </a:lvl8pPr>
      <a:lvl9pPr marL="3911600" marR="0" indent="-254000" algn="l" defTabSz="914400" rtl="0" latinLnBrk="0">
        <a:lnSpc>
          <a:spcPts val="2500"/>
        </a:lnSpc>
        <a:spcBef>
          <a:spcPts val="1200"/>
        </a:spcBef>
        <a:spcAft>
          <a:spcPts val="0"/>
        </a:spcAft>
        <a:buClrTx/>
        <a:buSzPct val="100000"/>
        <a:buFontTx/>
        <a:buChar char="•"/>
        <a:tabLst/>
        <a:defRPr sz="2000" b="1" i="0" u="none" strike="noStrike" cap="none" spc="0" baseline="0">
          <a:ln>
            <a:noFill/>
          </a:ln>
          <a:solidFill>
            <a:srgbClr val="323232"/>
          </a:solidFill>
          <a:uFillTx/>
          <a:latin typeface="+mn-lt"/>
          <a:ea typeface="+mn-ea"/>
          <a:cs typeface="+mn-cs"/>
          <a:sym typeface="Arial"/>
        </a:defRPr>
      </a:lvl9pPr>
    </p:bodyStyle>
    <p:otherStyle>
      <a:lvl1pPr marL="0" marR="0" indent="0" algn="l" defTabSz="91440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1pPr>
      <a:lvl2pPr marL="0" marR="0" indent="457200" algn="l" defTabSz="91440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2pPr>
      <a:lvl3pPr marL="0" marR="0" indent="914400" algn="l" defTabSz="91440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3pPr>
      <a:lvl4pPr marL="0" marR="0" indent="1371600" algn="l" defTabSz="91440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4pPr>
      <a:lvl5pPr marL="0" marR="0" indent="1828800" algn="l" defTabSz="91440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5pPr>
      <a:lvl6pPr marL="0" marR="0" indent="2286000" algn="l" defTabSz="91440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6pPr>
      <a:lvl7pPr marL="0" marR="0" indent="2743200" algn="l" defTabSz="91440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7pPr>
      <a:lvl8pPr marL="0" marR="0" indent="3200400" algn="l" defTabSz="91440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8pPr>
      <a:lvl9pPr marL="0" marR="0" indent="3657600" algn="l" defTabSz="91440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5.png"/><Relationship Id="rId5" Type="http://schemas.microsoft.com/office/2007/relationships/hdphoto" Target="../media/hdphoto1.wdp"/><Relationship Id="rId10" Type="http://schemas.openxmlformats.org/officeDocument/2006/relationships/image" Target="../media/image14.png"/><Relationship Id="rId4" Type="http://schemas.openxmlformats.org/officeDocument/2006/relationships/image" Target="../media/image10.png"/><Relationship Id="rId9" Type="http://schemas.openxmlformats.org/officeDocument/2006/relationships/image" Target="../media/image13.jpeg"/></Relationships>
</file>

<file path=ppt/slides/_rels/slide7.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AgriNation"/>
          <p:cNvSpPr txBox="1">
            <a:spLocks noGrp="1"/>
          </p:cNvSpPr>
          <p:nvPr>
            <p:ph type="title" idx="4294967295"/>
          </p:nvPr>
        </p:nvSpPr>
        <p:spPr>
          <a:xfrm>
            <a:off x="669276" y="2332289"/>
            <a:ext cx="8142906" cy="1228126"/>
          </a:xfrm>
          <a:prstGeom prst="rect">
            <a:avLst/>
          </a:prstGeom>
        </p:spPr>
        <p:txBody>
          <a:bodyPr lIns="0" tIns="0" rIns="0" bIns="0" anchor="t">
            <a:normAutofit/>
          </a:bodyPr>
          <a:lstStyle>
            <a:lvl1pPr defTabSz="1219200">
              <a:lnSpc>
                <a:spcPct val="100000"/>
              </a:lnSpc>
              <a:defRPr sz="8000" b="0">
                <a:solidFill>
                  <a:srgbClr val="000000"/>
                </a:solidFill>
                <a:latin typeface="lazer84"/>
                <a:ea typeface="lazer84"/>
                <a:cs typeface="lazer84"/>
                <a:sym typeface="lazer84"/>
              </a:defRPr>
            </a:lvl1pPr>
          </a:lstStyle>
          <a:p>
            <a:r>
              <a:t>AgriNation</a:t>
            </a:r>
          </a:p>
        </p:txBody>
      </p:sp>
      <p:sp>
        <p:nvSpPr>
          <p:cNvPr id="372" name="Enabling Community-Supported Agriculture"/>
          <p:cNvSpPr txBox="1"/>
          <p:nvPr/>
        </p:nvSpPr>
        <p:spPr>
          <a:xfrm>
            <a:off x="671680" y="3974273"/>
            <a:ext cx="8871754" cy="6098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defTabSz="1219200">
              <a:defRPr sz="3600"/>
            </a:lvl1pPr>
          </a:lstStyle>
          <a:p>
            <a:r>
              <a:t>Enabling Community-Supported Agriculture</a:t>
            </a:r>
          </a:p>
        </p:txBody>
      </p:sp>
      <p:pic>
        <p:nvPicPr>
          <p:cNvPr id="3" name="Picture 2" descr="A close up of a logo&#10;&#10;Description generated with very high confidence">
            <a:extLst>
              <a:ext uri="{FF2B5EF4-FFF2-40B4-BE49-F238E27FC236}">
                <a16:creationId xmlns:a16="http://schemas.microsoft.com/office/drawing/2014/main" id="{405698D0-0B02-48C3-9873-32388F165C9C}"/>
              </a:ext>
            </a:extLst>
          </p:cNvPr>
          <p:cNvPicPr>
            <a:picLocks noChangeAspect="1"/>
          </p:cNvPicPr>
          <p:nvPr/>
        </p:nvPicPr>
        <p:blipFill rotWithShape="1">
          <a:blip r:embed="rId3">
            <a:extLst>
              <a:ext uri="{28A0092B-C50C-407E-A947-70E740481C1C}">
                <a14:useLocalDpi xmlns:a14="http://schemas.microsoft.com/office/drawing/2010/main" val="0"/>
              </a:ext>
            </a:extLst>
          </a:blip>
          <a:srcRect l="24518" t="28533" r="14796" b="29258"/>
          <a:stretch/>
        </p:blipFill>
        <p:spPr>
          <a:xfrm>
            <a:off x="7399402" y="427208"/>
            <a:ext cx="4288064" cy="2982445"/>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Rectangle"/>
          <p:cNvSpPr/>
          <p:nvPr/>
        </p:nvSpPr>
        <p:spPr>
          <a:xfrm>
            <a:off x="502118" y="1291834"/>
            <a:ext cx="1222416" cy="98496"/>
          </a:xfrm>
          <a:prstGeom prst="rect">
            <a:avLst/>
          </a:prstGeom>
          <a:solidFill>
            <a:srgbClr val="FFFFFF"/>
          </a:solidFill>
          <a:ln w="3175">
            <a:miter lim="400000"/>
          </a:ln>
        </p:spPr>
        <p:txBody>
          <a:bodyPr lIns="25400" tIns="25400" rIns="25400" bIns="25400" anchor="ctr"/>
          <a:lstStyle/>
          <a:p>
            <a:pPr algn="ctr" defTabSz="412750">
              <a:defRPr sz="1600" b="1">
                <a:solidFill>
                  <a:srgbClr val="FFFFFF"/>
                </a:solidFill>
              </a:defRPr>
            </a:pPr>
            <a:endParaRPr/>
          </a:p>
        </p:txBody>
      </p:sp>
      <p:sp>
        <p:nvSpPr>
          <p:cNvPr id="377" name="The Market"/>
          <p:cNvSpPr txBox="1">
            <a:spLocks noGrp="1"/>
          </p:cNvSpPr>
          <p:nvPr>
            <p:ph type="title" idx="4294967295"/>
          </p:nvPr>
        </p:nvSpPr>
        <p:spPr>
          <a:xfrm>
            <a:off x="444499" y="507999"/>
            <a:ext cx="11240744" cy="749560"/>
          </a:xfrm>
          <a:prstGeom prst="rect">
            <a:avLst/>
          </a:prstGeom>
        </p:spPr>
        <p:txBody>
          <a:bodyPr lIns="25400" tIns="25400" rIns="25400" bIns="25400" anchor="t">
            <a:normAutofit/>
          </a:bodyPr>
          <a:lstStyle>
            <a:lvl1pPr defTabSz="1219200">
              <a:lnSpc>
                <a:spcPct val="100000"/>
              </a:lnSpc>
              <a:defRPr sz="4000">
                <a:solidFill>
                  <a:srgbClr val="212121"/>
                </a:solidFill>
              </a:defRPr>
            </a:lvl1pPr>
          </a:lstStyle>
          <a:p>
            <a:pPr>
              <a:defRPr>
                <a:solidFill>
                  <a:srgbClr val="5596E6"/>
                </a:solidFill>
              </a:defRPr>
            </a:pPr>
            <a:r>
              <a:rPr>
                <a:solidFill>
                  <a:srgbClr val="212121"/>
                </a:solidFill>
              </a:rPr>
              <a:t>The Market</a:t>
            </a:r>
          </a:p>
        </p:txBody>
      </p:sp>
      <p:sp>
        <p:nvSpPr>
          <p:cNvPr id="378" name="local community…"/>
          <p:cNvSpPr txBox="1"/>
          <p:nvPr/>
        </p:nvSpPr>
        <p:spPr>
          <a:xfrm>
            <a:off x="595699" y="1640535"/>
            <a:ext cx="2698871" cy="16517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spAutoFit/>
          </a:bodyPr>
          <a:lstStyle/>
          <a:p>
            <a:pPr defTabSz="412750">
              <a:defRPr sz="1600" b="1" cap="all">
                <a:solidFill>
                  <a:srgbClr val="212121"/>
                </a:solidFill>
              </a:defRPr>
            </a:pPr>
            <a:r>
              <a:rPr dirty="0"/>
              <a:t>local community</a:t>
            </a:r>
          </a:p>
          <a:p>
            <a:pPr defTabSz="412750">
              <a:defRPr sz="1600" b="1" cap="all">
                <a:solidFill>
                  <a:srgbClr val="212121"/>
                </a:solidFill>
              </a:defRPr>
            </a:pPr>
            <a:endParaRPr dirty="0"/>
          </a:p>
          <a:p>
            <a:pPr defTabSz="412750">
              <a:defRPr sz="1200">
                <a:solidFill>
                  <a:srgbClr val="212121"/>
                </a:solidFill>
              </a:defRPr>
            </a:pPr>
            <a:r>
              <a:rPr dirty="0"/>
              <a:t>An opportunity for local residents to have a shared garden.</a:t>
            </a:r>
          </a:p>
          <a:p>
            <a:pPr defTabSz="412750">
              <a:defRPr sz="1200">
                <a:solidFill>
                  <a:srgbClr val="212121"/>
                </a:solidFill>
              </a:defRPr>
            </a:pPr>
            <a:endParaRPr dirty="0"/>
          </a:p>
          <a:p>
            <a:pPr defTabSz="412750">
              <a:defRPr sz="1200">
                <a:solidFill>
                  <a:srgbClr val="212121"/>
                </a:solidFill>
              </a:defRPr>
            </a:pPr>
            <a:r>
              <a:rPr dirty="0"/>
              <a:t>Traditionally managed by either residents themselves or hiring a farmer.</a:t>
            </a:r>
          </a:p>
        </p:txBody>
      </p:sp>
      <p:sp>
        <p:nvSpPr>
          <p:cNvPr id="379" name="retirement villages…"/>
          <p:cNvSpPr txBox="1"/>
          <p:nvPr/>
        </p:nvSpPr>
        <p:spPr>
          <a:xfrm>
            <a:off x="3647776" y="1640535"/>
            <a:ext cx="2480286" cy="9130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spAutoFit/>
          </a:bodyPr>
          <a:lstStyle/>
          <a:p>
            <a:pPr defTabSz="412750">
              <a:defRPr sz="1600" b="1" cap="all">
                <a:solidFill>
                  <a:srgbClr val="212121"/>
                </a:solidFill>
              </a:defRPr>
            </a:pPr>
            <a:r>
              <a:rPr dirty="0"/>
              <a:t>retirement villages</a:t>
            </a:r>
          </a:p>
          <a:p>
            <a:pPr defTabSz="412750">
              <a:defRPr sz="1600" b="1" cap="all">
                <a:solidFill>
                  <a:srgbClr val="212121"/>
                </a:solidFill>
              </a:defRPr>
            </a:pPr>
            <a:endParaRPr dirty="0"/>
          </a:p>
          <a:p>
            <a:pPr defTabSz="412750">
              <a:defRPr sz="1200">
                <a:solidFill>
                  <a:srgbClr val="212121"/>
                </a:solidFill>
              </a:defRPr>
            </a:pPr>
            <a:r>
              <a:rPr lang="en-AU" dirty="0"/>
              <a:t>Keep them involved with less worrying about technical issues.</a:t>
            </a:r>
            <a:endParaRPr dirty="0"/>
          </a:p>
        </p:txBody>
      </p:sp>
      <p:sp>
        <p:nvSpPr>
          <p:cNvPr id="380" name="enterprises…"/>
          <p:cNvSpPr txBox="1"/>
          <p:nvPr/>
        </p:nvSpPr>
        <p:spPr>
          <a:xfrm>
            <a:off x="6744852" y="1615135"/>
            <a:ext cx="2247181" cy="12824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spAutoFit/>
          </a:bodyPr>
          <a:lstStyle/>
          <a:p>
            <a:pPr defTabSz="412750">
              <a:defRPr sz="1600" b="1" cap="all">
                <a:solidFill>
                  <a:srgbClr val="212121"/>
                </a:solidFill>
              </a:defRPr>
            </a:pPr>
            <a:r>
              <a:rPr dirty="0"/>
              <a:t>enterprises</a:t>
            </a:r>
          </a:p>
          <a:p>
            <a:pPr defTabSz="412750">
              <a:defRPr sz="1600" b="1" cap="all">
                <a:solidFill>
                  <a:srgbClr val="212121"/>
                </a:solidFill>
              </a:defRPr>
            </a:pPr>
            <a:endParaRPr dirty="0"/>
          </a:p>
          <a:p>
            <a:pPr defTabSz="412750">
              <a:defRPr sz="1200">
                <a:solidFill>
                  <a:srgbClr val="212121"/>
                </a:solidFill>
              </a:defRPr>
            </a:pPr>
            <a:r>
              <a:rPr lang="en-AU" dirty="0"/>
              <a:t>Schedule and manage maintenance programs providing more interactive environment.</a:t>
            </a:r>
            <a:endParaRPr dirty="0"/>
          </a:p>
        </p:txBody>
      </p:sp>
      <p:sp>
        <p:nvSpPr>
          <p:cNvPr id="381" name="schools…"/>
          <p:cNvSpPr txBox="1"/>
          <p:nvPr/>
        </p:nvSpPr>
        <p:spPr>
          <a:xfrm>
            <a:off x="9608823" y="1640535"/>
            <a:ext cx="2480286" cy="9130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spAutoFit/>
          </a:bodyPr>
          <a:lstStyle/>
          <a:p>
            <a:pPr defTabSz="412750">
              <a:defRPr sz="1600" b="1" cap="all">
                <a:solidFill>
                  <a:srgbClr val="212121"/>
                </a:solidFill>
              </a:defRPr>
            </a:pPr>
            <a:r>
              <a:rPr dirty="0"/>
              <a:t>schools</a:t>
            </a:r>
          </a:p>
          <a:p>
            <a:pPr defTabSz="412750">
              <a:defRPr sz="1600" b="1" cap="all">
                <a:solidFill>
                  <a:srgbClr val="212121"/>
                </a:solidFill>
              </a:defRPr>
            </a:pPr>
            <a:endParaRPr dirty="0"/>
          </a:p>
          <a:p>
            <a:pPr defTabSz="412750">
              <a:defRPr sz="1200">
                <a:solidFill>
                  <a:srgbClr val="212121"/>
                </a:solidFill>
              </a:defRPr>
            </a:pPr>
            <a:r>
              <a:rPr lang="en-AU" dirty="0"/>
              <a:t>Study and involve in farming with expert supervision</a:t>
            </a:r>
            <a:endParaRPr dirty="0"/>
          </a:p>
        </p:txBody>
      </p:sp>
      <p:sp>
        <p:nvSpPr>
          <p:cNvPr id="382" name="Farmer managed A farmer sets up and maintains a CSA, recruits subscribers, and controls management of the CSA.…"/>
          <p:cNvSpPr txBox="1"/>
          <p:nvPr/>
        </p:nvSpPr>
        <p:spPr>
          <a:xfrm>
            <a:off x="538805" y="3981723"/>
            <a:ext cx="11783323" cy="11625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lnSpcReduction="10000"/>
          </a:bodyPr>
          <a:lstStyle/>
          <a:p>
            <a:pPr marL="180471" indent="-180471">
              <a:spcBef>
                <a:spcPts val="400"/>
              </a:spcBef>
              <a:buClr>
                <a:srgbClr val="5596E6"/>
              </a:buClr>
              <a:buSzPct val="100000"/>
              <a:buChar char="•"/>
              <a:defRPr sz="1400" b="1"/>
            </a:pPr>
            <a:r>
              <a:rPr dirty="0"/>
              <a:t>Farmer managed A farmer sets up and maintains a CSA, recruits subscribers, and controls management of the CSA.</a:t>
            </a:r>
          </a:p>
          <a:p>
            <a:pPr marL="180471" indent="-180471">
              <a:spcBef>
                <a:spcPts val="400"/>
              </a:spcBef>
              <a:buClr>
                <a:srgbClr val="5596E6"/>
              </a:buClr>
              <a:buSzPct val="100000"/>
              <a:buChar char="•"/>
              <a:defRPr sz="1400" b="1"/>
            </a:pPr>
            <a:r>
              <a:rPr dirty="0"/>
              <a:t>Shareholder/subscriber Local residents set up a CSA and hire a farmer to grow crops, and shareholders/subscribers control most management.</a:t>
            </a:r>
          </a:p>
          <a:p>
            <a:pPr marL="180471" indent="-180471">
              <a:spcBef>
                <a:spcPts val="400"/>
              </a:spcBef>
              <a:buClr>
                <a:srgbClr val="5596E6"/>
              </a:buClr>
              <a:buSzPct val="100000"/>
              <a:buChar char="•"/>
              <a:defRPr sz="1400" b="1"/>
            </a:pPr>
            <a:r>
              <a:rPr dirty="0"/>
              <a:t>Farmer cooperative Multiple farmers develop a CSA program.</a:t>
            </a:r>
          </a:p>
          <a:p>
            <a:pPr marL="180471" indent="-180471">
              <a:spcBef>
                <a:spcPts val="400"/>
              </a:spcBef>
              <a:buClr>
                <a:srgbClr val="5596E6"/>
              </a:buClr>
              <a:buSzPct val="100000"/>
              <a:buChar char="•"/>
              <a:defRPr sz="1400" b="1"/>
            </a:pPr>
            <a:r>
              <a:rPr dirty="0"/>
              <a:t>Farmer-shareholder cooperative Farmers and local residents set up and cooperatively manage a CSA</a:t>
            </a:r>
          </a:p>
        </p:txBody>
      </p:sp>
      <p:pic>
        <p:nvPicPr>
          <p:cNvPr id="9" name="Picture 8" descr="A close up of a logo&#10;&#10;Description generated with very high confidence">
            <a:extLst>
              <a:ext uri="{FF2B5EF4-FFF2-40B4-BE49-F238E27FC236}">
                <a16:creationId xmlns:a16="http://schemas.microsoft.com/office/drawing/2014/main" id="{B675FE32-19F0-45DA-AD80-F3E5E68DCEFF}"/>
              </a:ext>
            </a:extLst>
          </p:cNvPr>
          <p:cNvPicPr>
            <a:picLocks noChangeAspect="1"/>
          </p:cNvPicPr>
          <p:nvPr/>
        </p:nvPicPr>
        <p:blipFill rotWithShape="1">
          <a:blip r:embed="rId2">
            <a:extLst>
              <a:ext uri="{28A0092B-C50C-407E-A947-70E740481C1C}">
                <a14:useLocalDpi xmlns:a14="http://schemas.microsoft.com/office/drawing/2010/main" val="0"/>
              </a:ext>
            </a:extLst>
          </a:blip>
          <a:srcRect l="24518" t="28533" r="14796" b="29258"/>
          <a:stretch/>
        </p:blipFill>
        <p:spPr>
          <a:xfrm>
            <a:off x="10092906" y="232254"/>
            <a:ext cx="1870606" cy="1301049"/>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Rectangle"/>
          <p:cNvSpPr/>
          <p:nvPr/>
        </p:nvSpPr>
        <p:spPr>
          <a:xfrm>
            <a:off x="502118" y="1291834"/>
            <a:ext cx="1222416" cy="98496"/>
          </a:xfrm>
          <a:prstGeom prst="rect">
            <a:avLst/>
          </a:prstGeom>
          <a:solidFill>
            <a:srgbClr val="FFFFFF"/>
          </a:solidFill>
          <a:ln w="3175">
            <a:miter lim="400000"/>
          </a:ln>
        </p:spPr>
        <p:txBody>
          <a:bodyPr lIns="25400" tIns="25400" rIns="25400" bIns="25400" anchor="ctr"/>
          <a:lstStyle/>
          <a:p>
            <a:pPr algn="ctr" defTabSz="412750">
              <a:defRPr sz="1600" b="1">
                <a:solidFill>
                  <a:srgbClr val="FFFFFF"/>
                </a:solidFill>
              </a:defRPr>
            </a:pPr>
            <a:endParaRPr/>
          </a:p>
        </p:txBody>
      </p:sp>
      <p:sp>
        <p:nvSpPr>
          <p:cNvPr id="385" name="Key Industry Issues"/>
          <p:cNvSpPr txBox="1">
            <a:spLocks noGrp="1"/>
          </p:cNvSpPr>
          <p:nvPr>
            <p:ph type="title" idx="4294967295"/>
          </p:nvPr>
        </p:nvSpPr>
        <p:spPr>
          <a:xfrm>
            <a:off x="444499" y="507999"/>
            <a:ext cx="11240744" cy="749560"/>
          </a:xfrm>
          <a:prstGeom prst="rect">
            <a:avLst/>
          </a:prstGeom>
        </p:spPr>
        <p:txBody>
          <a:bodyPr lIns="25400" tIns="25400" rIns="25400" bIns="25400" anchor="t">
            <a:normAutofit/>
          </a:bodyPr>
          <a:lstStyle>
            <a:lvl1pPr defTabSz="1219200">
              <a:lnSpc>
                <a:spcPct val="100000"/>
              </a:lnSpc>
              <a:defRPr sz="4000">
                <a:solidFill>
                  <a:srgbClr val="212121"/>
                </a:solidFill>
              </a:defRPr>
            </a:lvl1pPr>
          </a:lstStyle>
          <a:p>
            <a:pPr>
              <a:defRPr>
                <a:solidFill>
                  <a:srgbClr val="5596E6"/>
                </a:solidFill>
              </a:defRPr>
            </a:pPr>
            <a:r>
              <a:rPr>
                <a:solidFill>
                  <a:srgbClr val="212121"/>
                </a:solidFill>
              </a:rPr>
              <a:t>Key Industry Issues</a:t>
            </a:r>
          </a:p>
        </p:txBody>
      </p:sp>
      <p:sp>
        <p:nvSpPr>
          <p:cNvPr id="386" name="Irrigation…"/>
          <p:cNvSpPr txBox="1"/>
          <p:nvPr/>
        </p:nvSpPr>
        <p:spPr>
          <a:xfrm>
            <a:off x="595699" y="1640535"/>
            <a:ext cx="2698871" cy="10364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spAutoFit/>
          </a:bodyPr>
          <a:lstStyle/>
          <a:p>
            <a:pPr defTabSz="412750">
              <a:defRPr sz="1600" b="1" cap="all">
                <a:solidFill>
                  <a:srgbClr val="212121"/>
                </a:solidFill>
              </a:defRPr>
            </a:pPr>
            <a:r>
              <a:t>Irrigation</a:t>
            </a:r>
          </a:p>
          <a:p>
            <a:pPr defTabSz="412750">
              <a:defRPr sz="1600" b="1" cap="all">
                <a:solidFill>
                  <a:srgbClr val="212121"/>
                </a:solidFill>
              </a:defRPr>
            </a:pPr>
            <a:endParaRPr/>
          </a:p>
          <a:p>
            <a:pPr defTabSz="412750">
              <a:defRPr sz="1200">
                <a:solidFill>
                  <a:srgbClr val="212121"/>
                </a:solidFill>
              </a:defRPr>
            </a:pPr>
            <a:r>
              <a:t>Understanding weather and seasonal conditions to water the right amount at the right time</a:t>
            </a:r>
          </a:p>
        </p:txBody>
      </p:sp>
      <p:sp>
        <p:nvSpPr>
          <p:cNvPr id="387" name="pest management…"/>
          <p:cNvSpPr txBox="1"/>
          <p:nvPr/>
        </p:nvSpPr>
        <p:spPr>
          <a:xfrm>
            <a:off x="3647776" y="1640535"/>
            <a:ext cx="2480286" cy="10364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spAutoFit/>
          </a:bodyPr>
          <a:lstStyle/>
          <a:p>
            <a:pPr defTabSz="412750">
              <a:defRPr sz="1600" b="1" cap="all">
                <a:solidFill>
                  <a:srgbClr val="212121"/>
                </a:solidFill>
              </a:defRPr>
            </a:pPr>
            <a:r>
              <a:t>pest management</a:t>
            </a:r>
          </a:p>
          <a:p>
            <a:pPr defTabSz="412750">
              <a:defRPr sz="1600" b="1" cap="all">
                <a:solidFill>
                  <a:srgbClr val="212121"/>
                </a:solidFill>
              </a:defRPr>
            </a:pPr>
            <a:endParaRPr/>
          </a:p>
          <a:p>
            <a:pPr defTabSz="412750">
              <a:defRPr sz="1200">
                <a:solidFill>
                  <a:srgbClr val="212121"/>
                </a:solidFill>
              </a:defRPr>
            </a:pPr>
            <a:r>
              <a:t>Identifying pests and applying control schemes with minimal impact to neighbouring crops.</a:t>
            </a:r>
          </a:p>
        </p:txBody>
      </p:sp>
      <p:sp>
        <p:nvSpPr>
          <p:cNvPr id="388" name="soil improvement…"/>
          <p:cNvSpPr txBox="1"/>
          <p:nvPr/>
        </p:nvSpPr>
        <p:spPr>
          <a:xfrm>
            <a:off x="6744852" y="1615135"/>
            <a:ext cx="2247181" cy="12142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spAutoFit/>
          </a:bodyPr>
          <a:lstStyle/>
          <a:p>
            <a:pPr defTabSz="412750">
              <a:defRPr sz="1600" b="1" cap="all">
                <a:solidFill>
                  <a:srgbClr val="212121"/>
                </a:solidFill>
              </a:defRPr>
            </a:pPr>
            <a:r>
              <a:t>soil improvement</a:t>
            </a:r>
          </a:p>
          <a:p>
            <a:pPr defTabSz="412750">
              <a:defRPr sz="1600" b="1" cap="all">
                <a:solidFill>
                  <a:srgbClr val="212121"/>
                </a:solidFill>
              </a:defRPr>
            </a:pPr>
            <a:endParaRPr/>
          </a:p>
          <a:p>
            <a:pPr defTabSz="412750">
              <a:defRPr sz="1200">
                <a:solidFill>
                  <a:srgbClr val="212121"/>
                </a:solidFill>
              </a:defRPr>
            </a:pPr>
            <a:r>
              <a:t>Analysing the soil to improve crop yield through plant supplements and checking for run-off into neighbouring crops.</a:t>
            </a:r>
          </a:p>
        </p:txBody>
      </p:sp>
      <p:sp>
        <p:nvSpPr>
          <p:cNvPr id="389" name="crop management…"/>
          <p:cNvSpPr txBox="1"/>
          <p:nvPr/>
        </p:nvSpPr>
        <p:spPr>
          <a:xfrm>
            <a:off x="9608823" y="1640535"/>
            <a:ext cx="2480286" cy="680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spAutoFit/>
          </a:bodyPr>
          <a:lstStyle/>
          <a:p>
            <a:pPr defTabSz="412750">
              <a:defRPr sz="1600" b="1" cap="all">
                <a:solidFill>
                  <a:srgbClr val="212121"/>
                </a:solidFill>
              </a:defRPr>
            </a:pPr>
            <a:r>
              <a:t>crop management</a:t>
            </a:r>
          </a:p>
          <a:p>
            <a:pPr defTabSz="412750">
              <a:defRPr sz="1600" b="1" cap="all">
                <a:solidFill>
                  <a:srgbClr val="212121"/>
                </a:solidFill>
              </a:defRPr>
            </a:pPr>
            <a:endParaRPr/>
          </a:p>
          <a:p>
            <a:pPr defTabSz="412750">
              <a:defRPr sz="1200">
                <a:solidFill>
                  <a:srgbClr val="212121"/>
                </a:solidFill>
              </a:defRPr>
            </a:pPr>
            <a:r>
              <a:t>Harvesting at the right time.</a:t>
            </a:r>
          </a:p>
        </p:txBody>
      </p:sp>
      <p:pic>
        <p:nvPicPr>
          <p:cNvPr id="390" name="pesticide-2.png" descr="pesticide-2.png"/>
          <p:cNvPicPr>
            <a:picLocks noChangeAspect="1"/>
          </p:cNvPicPr>
          <p:nvPr/>
        </p:nvPicPr>
        <p:blipFill>
          <a:blip r:embed="rId3">
            <a:extLst/>
          </a:blip>
          <a:stretch>
            <a:fillRect/>
          </a:stretch>
        </p:blipFill>
        <p:spPr>
          <a:xfrm>
            <a:off x="4082309" y="3698555"/>
            <a:ext cx="1611220" cy="1611220"/>
          </a:xfrm>
          <a:prstGeom prst="rect">
            <a:avLst/>
          </a:prstGeom>
          <a:ln w="12700">
            <a:miter lim="400000"/>
          </a:ln>
        </p:spPr>
      </p:pic>
      <p:pic>
        <p:nvPicPr>
          <p:cNvPr id="391" name="crop.png" descr="crop.png"/>
          <p:cNvPicPr>
            <a:picLocks noChangeAspect="1"/>
          </p:cNvPicPr>
          <p:nvPr/>
        </p:nvPicPr>
        <p:blipFill>
          <a:blip r:embed="rId4">
            <a:extLst/>
          </a:blip>
          <a:stretch>
            <a:fillRect/>
          </a:stretch>
        </p:blipFill>
        <p:spPr>
          <a:xfrm>
            <a:off x="9866145" y="3698555"/>
            <a:ext cx="1611220" cy="1611220"/>
          </a:xfrm>
          <a:prstGeom prst="rect">
            <a:avLst/>
          </a:prstGeom>
          <a:ln w="12700">
            <a:miter lim="400000"/>
          </a:ln>
        </p:spPr>
      </p:pic>
      <p:pic>
        <p:nvPicPr>
          <p:cNvPr id="392" name="agronomy.png" descr="agronomy.png"/>
          <p:cNvPicPr>
            <a:picLocks noChangeAspect="1"/>
          </p:cNvPicPr>
          <p:nvPr/>
        </p:nvPicPr>
        <p:blipFill>
          <a:blip r:embed="rId5">
            <a:extLst/>
          </a:blip>
          <a:stretch>
            <a:fillRect/>
          </a:stretch>
        </p:blipFill>
        <p:spPr>
          <a:xfrm>
            <a:off x="7012942" y="3705650"/>
            <a:ext cx="1611220" cy="1611220"/>
          </a:xfrm>
          <a:prstGeom prst="rect">
            <a:avLst/>
          </a:prstGeom>
          <a:ln w="12700">
            <a:miter lim="400000"/>
          </a:ln>
        </p:spPr>
      </p:pic>
      <p:pic>
        <p:nvPicPr>
          <p:cNvPr id="393" name="irrigation-system.png" descr="irrigation-system.png"/>
          <p:cNvPicPr>
            <a:picLocks noChangeAspect="1"/>
          </p:cNvPicPr>
          <p:nvPr/>
        </p:nvPicPr>
        <p:blipFill>
          <a:blip r:embed="rId6">
            <a:extLst/>
          </a:blip>
          <a:stretch>
            <a:fillRect/>
          </a:stretch>
        </p:blipFill>
        <p:spPr>
          <a:xfrm>
            <a:off x="957411" y="3698555"/>
            <a:ext cx="1611220" cy="1611220"/>
          </a:xfrm>
          <a:prstGeom prst="rect">
            <a:avLst/>
          </a:prstGeom>
          <a:ln w="12700">
            <a:miter lim="400000"/>
          </a:ln>
        </p:spPr>
      </p:pic>
      <p:pic>
        <p:nvPicPr>
          <p:cNvPr id="12" name="Picture 11" descr="A close up of a logo&#10;&#10;Description generated with very high confidence">
            <a:extLst>
              <a:ext uri="{FF2B5EF4-FFF2-40B4-BE49-F238E27FC236}">
                <a16:creationId xmlns:a16="http://schemas.microsoft.com/office/drawing/2014/main" id="{09FD3924-9907-4AA4-903B-3E038E054A47}"/>
              </a:ext>
            </a:extLst>
          </p:cNvPr>
          <p:cNvPicPr>
            <a:picLocks noChangeAspect="1"/>
          </p:cNvPicPr>
          <p:nvPr/>
        </p:nvPicPr>
        <p:blipFill rotWithShape="1">
          <a:blip r:embed="rId7">
            <a:extLst>
              <a:ext uri="{28A0092B-C50C-407E-A947-70E740481C1C}">
                <a14:useLocalDpi xmlns:a14="http://schemas.microsoft.com/office/drawing/2010/main" val="0"/>
              </a:ext>
            </a:extLst>
          </a:blip>
          <a:srcRect l="24518" t="28533" r="14796" b="29258"/>
          <a:stretch/>
        </p:blipFill>
        <p:spPr>
          <a:xfrm>
            <a:off x="10092906" y="232254"/>
            <a:ext cx="1870606" cy="1301049"/>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Rectangle"/>
          <p:cNvSpPr/>
          <p:nvPr/>
        </p:nvSpPr>
        <p:spPr>
          <a:xfrm>
            <a:off x="502118" y="1291834"/>
            <a:ext cx="1222416" cy="98496"/>
          </a:xfrm>
          <a:prstGeom prst="rect">
            <a:avLst/>
          </a:prstGeom>
          <a:solidFill>
            <a:srgbClr val="FFFFFF"/>
          </a:solidFill>
          <a:ln w="3175">
            <a:miter lim="400000"/>
          </a:ln>
        </p:spPr>
        <p:txBody>
          <a:bodyPr lIns="25400" tIns="25400" rIns="25400" bIns="25400" anchor="ctr"/>
          <a:lstStyle/>
          <a:p>
            <a:pPr algn="ctr" defTabSz="412750">
              <a:defRPr sz="1600" b="1">
                <a:solidFill>
                  <a:srgbClr val="FFFFFF"/>
                </a:solidFill>
              </a:defRPr>
            </a:pPr>
            <a:endParaRPr/>
          </a:p>
        </p:txBody>
      </p:sp>
      <p:sp>
        <p:nvSpPr>
          <p:cNvPr id="396" name="Bringing a Community Focus"/>
          <p:cNvSpPr txBox="1">
            <a:spLocks noGrp="1"/>
          </p:cNvSpPr>
          <p:nvPr>
            <p:ph type="title" idx="4294967295"/>
          </p:nvPr>
        </p:nvSpPr>
        <p:spPr>
          <a:xfrm>
            <a:off x="444499" y="507999"/>
            <a:ext cx="11240744" cy="749560"/>
          </a:xfrm>
          <a:prstGeom prst="rect">
            <a:avLst/>
          </a:prstGeom>
        </p:spPr>
        <p:txBody>
          <a:bodyPr lIns="25400" tIns="25400" rIns="25400" bIns="25400" anchor="t">
            <a:normAutofit fontScale="90000"/>
          </a:bodyPr>
          <a:lstStyle>
            <a:lvl1pPr>
              <a:lnSpc>
                <a:spcPct val="100000"/>
              </a:lnSpc>
              <a:defRPr sz="4875">
                <a:solidFill>
                  <a:srgbClr val="212121"/>
                </a:solidFill>
              </a:defRPr>
            </a:lvl1pPr>
          </a:lstStyle>
          <a:p>
            <a:pPr>
              <a:defRPr>
                <a:solidFill>
                  <a:srgbClr val="5596E6"/>
                </a:solidFill>
              </a:defRPr>
            </a:pPr>
            <a:r>
              <a:rPr lang="en-AU" dirty="0">
                <a:solidFill>
                  <a:srgbClr val="212121"/>
                </a:solidFill>
              </a:rPr>
              <a:t>Unique Value Proposition</a:t>
            </a:r>
            <a:endParaRPr dirty="0">
              <a:solidFill>
                <a:srgbClr val="212121"/>
              </a:solidFill>
            </a:endParaRPr>
          </a:p>
        </p:txBody>
      </p:sp>
      <p:sp>
        <p:nvSpPr>
          <p:cNvPr id="397" name="Lorum Ipsum…"/>
          <p:cNvSpPr txBox="1"/>
          <p:nvPr/>
        </p:nvSpPr>
        <p:spPr>
          <a:xfrm>
            <a:off x="6602321" y="1947413"/>
            <a:ext cx="5192548" cy="7347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lnSpcReduction="10000"/>
          </a:bodyPr>
          <a:lstStyle/>
          <a:p>
            <a:pPr>
              <a:lnSpc>
                <a:spcPct val="120000"/>
              </a:lnSpc>
              <a:spcBef>
                <a:spcPts val="900"/>
              </a:spcBef>
              <a:defRPr sz="2400" b="1"/>
            </a:pPr>
            <a:r>
              <a:rPr lang="en-AU" dirty="0"/>
              <a:t>Farm Monitoring System</a:t>
            </a:r>
            <a:endParaRPr dirty="0"/>
          </a:p>
          <a:p>
            <a:pPr>
              <a:spcBef>
                <a:spcPts val="400"/>
              </a:spcBef>
            </a:pPr>
            <a:r>
              <a:rPr lang="en-AU" dirty="0"/>
              <a:t>Irrigation</a:t>
            </a:r>
            <a:endParaRPr dirty="0"/>
          </a:p>
        </p:txBody>
      </p:sp>
      <p:grpSp>
        <p:nvGrpSpPr>
          <p:cNvPr id="401" name="Group"/>
          <p:cNvGrpSpPr/>
          <p:nvPr/>
        </p:nvGrpSpPr>
        <p:grpSpPr>
          <a:xfrm>
            <a:off x="6421230" y="2949434"/>
            <a:ext cx="5197330" cy="1075374"/>
            <a:chOff x="-1" y="-1"/>
            <a:chExt cx="5197329" cy="259221"/>
          </a:xfrm>
        </p:grpSpPr>
        <p:sp>
          <p:nvSpPr>
            <p:cNvPr id="399" name="Lorum Ipsum"/>
            <p:cNvSpPr txBox="1"/>
            <p:nvPr/>
          </p:nvSpPr>
          <p:spPr>
            <a:xfrm>
              <a:off x="-2" y="-2"/>
              <a:ext cx="2572660" cy="25922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rmAutofit/>
            </a:bodyPr>
            <a:lstStyle>
              <a:lvl1pPr marL="180471" indent="-180471">
                <a:spcBef>
                  <a:spcPts val="400"/>
                </a:spcBef>
                <a:buClr>
                  <a:srgbClr val="5596E6"/>
                </a:buClr>
                <a:buSzPct val="100000"/>
                <a:buChar char="•"/>
              </a:lvl1pPr>
            </a:lstStyle>
            <a:p>
              <a:r>
                <a:rPr lang="en-AU" dirty="0"/>
                <a:t>Pumps</a:t>
              </a:r>
            </a:p>
            <a:p>
              <a:pPr lvl="1"/>
              <a:r>
                <a:rPr lang="en-AU" sz="1600" dirty="0"/>
                <a:t>Fault Detection</a:t>
              </a:r>
            </a:p>
            <a:p>
              <a:pPr lvl="1"/>
              <a:r>
                <a:rPr lang="en-AU" sz="1600" dirty="0"/>
                <a:t>Scheduling</a:t>
              </a:r>
              <a:endParaRPr sz="1600" dirty="0"/>
            </a:p>
          </p:txBody>
        </p:sp>
        <p:sp>
          <p:nvSpPr>
            <p:cNvPr id="400" name="Lorum Ipusm"/>
            <p:cNvSpPr txBox="1"/>
            <p:nvPr/>
          </p:nvSpPr>
          <p:spPr>
            <a:xfrm>
              <a:off x="2624667" y="-2"/>
              <a:ext cx="2572661" cy="25922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rmAutofit/>
            </a:bodyPr>
            <a:lstStyle>
              <a:lvl1pPr marL="180471" indent="-180471">
                <a:spcBef>
                  <a:spcPts val="400"/>
                </a:spcBef>
                <a:buClr>
                  <a:srgbClr val="5596E6"/>
                </a:buClr>
                <a:buSzPct val="100000"/>
                <a:buChar char="•"/>
              </a:lvl1pPr>
            </a:lstStyle>
            <a:p>
              <a:r>
                <a:rPr lang="en-AU" dirty="0"/>
                <a:t>Solar Panels</a:t>
              </a:r>
            </a:p>
            <a:p>
              <a:pPr lvl="1"/>
              <a:r>
                <a:rPr lang="en-AU" sz="1600" dirty="0"/>
                <a:t>Planning</a:t>
              </a:r>
            </a:p>
            <a:p>
              <a:pPr lvl="1"/>
              <a:r>
                <a:rPr lang="en-AU" sz="1600" dirty="0"/>
                <a:t>Monitoring</a:t>
              </a:r>
            </a:p>
            <a:p>
              <a:pPr lvl="1"/>
              <a:r>
                <a:rPr lang="en-AU" sz="1600" dirty="0"/>
                <a:t>Maintenance</a:t>
              </a:r>
              <a:endParaRPr sz="1600" dirty="0"/>
            </a:p>
          </p:txBody>
        </p:sp>
      </p:grpSp>
      <p:pic>
        <p:nvPicPr>
          <p:cNvPr id="33" name="Picture 32" descr="A close up of a logo&#10;&#10;Description generated with very high confidence">
            <a:extLst>
              <a:ext uri="{FF2B5EF4-FFF2-40B4-BE49-F238E27FC236}">
                <a16:creationId xmlns:a16="http://schemas.microsoft.com/office/drawing/2014/main" id="{98B51B47-EA37-4F2C-B6FD-313323CD68E3}"/>
              </a:ext>
            </a:extLst>
          </p:cNvPr>
          <p:cNvPicPr>
            <a:picLocks noChangeAspect="1"/>
          </p:cNvPicPr>
          <p:nvPr/>
        </p:nvPicPr>
        <p:blipFill rotWithShape="1">
          <a:blip r:embed="rId3">
            <a:extLst>
              <a:ext uri="{28A0092B-C50C-407E-A947-70E740481C1C}">
                <a14:useLocalDpi xmlns:a14="http://schemas.microsoft.com/office/drawing/2010/main" val="0"/>
              </a:ext>
            </a:extLst>
          </a:blip>
          <a:srcRect l="24518" t="28533" r="14796" b="29258"/>
          <a:stretch/>
        </p:blipFill>
        <p:spPr>
          <a:xfrm>
            <a:off x="10092906" y="232254"/>
            <a:ext cx="1870606" cy="1301049"/>
          </a:xfrm>
          <a:prstGeom prst="rect">
            <a:avLst/>
          </a:prstGeom>
        </p:spPr>
      </p:pic>
      <p:graphicFrame>
        <p:nvGraphicFramePr>
          <p:cNvPr id="4" name="Diagram 3">
            <a:extLst>
              <a:ext uri="{FF2B5EF4-FFF2-40B4-BE49-F238E27FC236}">
                <a16:creationId xmlns:a16="http://schemas.microsoft.com/office/drawing/2014/main" id="{4C1BE040-9493-455A-87C9-2BDD3889B6DE}"/>
              </a:ext>
            </a:extLst>
          </p:cNvPr>
          <p:cNvGraphicFramePr/>
          <p:nvPr>
            <p:extLst>
              <p:ext uri="{D42A27DB-BD31-4B8C-83A1-F6EECF244321}">
                <p14:modId xmlns:p14="http://schemas.microsoft.com/office/powerpoint/2010/main" val="3290165803"/>
              </p:ext>
            </p:extLst>
          </p:nvPr>
        </p:nvGraphicFramePr>
        <p:xfrm>
          <a:off x="605959" y="2102918"/>
          <a:ext cx="4075502" cy="43517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7" name="Lorum Ipsum…">
            <a:extLst>
              <a:ext uri="{FF2B5EF4-FFF2-40B4-BE49-F238E27FC236}">
                <a16:creationId xmlns:a16="http://schemas.microsoft.com/office/drawing/2014/main" id="{74FC5263-04B4-4F48-BAFA-F64401F43DB6}"/>
              </a:ext>
            </a:extLst>
          </p:cNvPr>
          <p:cNvSpPr txBox="1"/>
          <p:nvPr/>
        </p:nvSpPr>
        <p:spPr>
          <a:xfrm>
            <a:off x="6596635" y="3715253"/>
            <a:ext cx="5192548" cy="7347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lnSpcReduction="10000"/>
          </a:bodyPr>
          <a:lstStyle/>
          <a:p>
            <a:pPr>
              <a:lnSpc>
                <a:spcPct val="120000"/>
              </a:lnSpc>
              <a:spcBef>
                <a:spcPts val="900"/>
              </a:spcBef>
              <a:defRPr sz="2400" b="1"/>
            </a:pPr>
            <a:r>
              <a:rPr lang="en-AU" dirty="0"/>
              <a:t> </a:t>
            </a:r>
          </a:p>
          <a:p>
            <a:pPr>
              <a:spcBef>
                <a:spcPts val="400"/>
              </a:spcBef>
            </a:pPr>
            <a:r>
              <a:rPr lang="en-AU" dirty="0"/>
              <a:t>Pest Management</a:t>
            </a:r>
            <a:endParaRPr dirty="0"/>
          </a:p>
        </p:txBody>
      </p:sp>
      <p:grpSp>
        <p:nvGrpSpPr>
          <p:cNvPr id="38" name="Group">
            <a:extLst>
              <a:ext uri="{FF2B5EF4-FFF2-40B4-BE49-F238E27FC236}">
                <a16:creationId xmlns:a16="http://schemas.microsoft.com/office/drawing/2014/main" id="{184251B2-9D95-4840-AB42-BC6FA87332D2}"/>
              </a:ext>
            </a:extLst>
          </p:cNvPr>
          <p:cNvGrpSpPr/>
          <p:nvPr/>
        </p:nvGrpSpPr>
        <p:grpSpPr>
          <a:xfrm>
            <a:off x="6415544" y="4625834"/>
            <a:ext cx="5197330" cy="1075374"/>
            <a:chOff x="-1" y="-1"/>
            <a:chExt cx="5197329" cy="259221"/>
          </a:xfrm>
        </p:grpSpPr>
        <p:sp>
          <p:nvSpPr>
            <p:cNvPr id="39" name="Lorum Ipsum">
              <a:extLst>
                <a:ext uri="{FF2B5EF4-FFF2-40B4-BE49-F238E27FC236}">
                  <a16:creationId xmlns:a16="http://schemas.microsoft.com/office/drawing/2014/main" id="{C8E87A66-C039-4CD2-B73F-B76E7CA699C0}"/>
                </a:ext>
              </a:extLst>
            </p:cNvPr>
            <p:cNvSpPr txBox="1"/>
            <p:nvPr/>
          </p:nvSpPr>
          <p:spPr>
            <a:xfrm>
              <a:off x="-2" y="-2"/>
              <a:ext cx="2572660" cy="25922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rmAutofit/>
            </a:bodyPr>
            <a:lstStyle>
              <a:lvl1pPr marL="180471" indent="-180471">
                <a:spcBef>
                  <a:spcPts val="400"/>
                </a:spcBef>
                <a:buClr>
                  <a:srgbClr val="5596E6"/>
                </a:buClr>
                <a:buSzPct val="100000"/>
                <a:buChar char="•"/>
              </a:lvl1pPr>
            </a:lstStyle>
            <a:p>
              <a:r>
                <a:rPr lang="en-AU" dirty="0"/>
                <a:t>Farmers Network</a:t>
              </a:r>
            </a:p>
            <a:p>
              <a:pPr lvl="1"/>
              <a:r>
                <a:rPr lang="en-AU" sz="1600" dirty="0"/>
                <a:t>Social platform</a:t>
              </a:r>
              <a:endParaRPr sz="1600" dirty="0"/>
            </a:p>
          </p:txBody>
        </p:sp>
        <p:sp>
          <p:nvSpPr>
            <p:cNvPr id="40" name="Lorum Ipusm">
              <a:extLst>
                <a:ext uri="{FF2B5EF4-FFF2-40B4-BE49-F238E27FC236}">
                  <a16:creationId xmlns:a16="http://schemas.microsoft.com/office/drawing/2014/main" id="{C75C8537-1834-4500-BECE-2A8858B6042F}"/>
                </a:ext>
              </a:extLst>
            </p:cNvPr>
            <p:cNvSpPr txBox="1"/>
            <p:nvPr/>
          </p:nvSpPr>
          <p:spPr>
            <a:xfrm>
              <a:off x="2624667" y="-2"/>
              <a:ext cx="2572661" cy="25922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rmAutofit/>
            </a:bodyPr>
            <a:lstStyle>
              <a:lvl1pPr marL="180471" indent="-180471">
                <a:spcBef>
                  <a:spcPts val="400"/>
                </a:spcBef>
                <a:buClr>
                  <a:srgbClr val="5596E6"/>
                </a:buClr>
                <a:buSzPct val="100000"/>
                <a:buChar char="•"/>
              </a:lvl1pPr>
            </a:lstStyle>
            <a:p>
              <a:r>
                <a:rPr lang="en-AU" dirty="0"/>
                <a:t>Expert Support</a:t>
              </a:r>
            </a:p>
            <a:p>
              <a:pPr lvl="1"/>
              <a:r>
                <a:rPr lang="en-AU" sz="1600" dirty="0"/>
                <a:t>Imminent threats</a:t>
              </a:r>
              <a:endParaRPr sz="1600" dirty="0"/>
            </a:p>
          </p:txBody>
        </p:sp>
      </p:grpSp>
      <p:sp>
        <p:nvSpPr>
          <p:cNvPr id="41" name="Lorum Ipsum…">
            <a:extLst>
              <a:ext uri="{FF2B5EF4-FFF2-40B4-BE49-F238E27FC236}">
                <a16:creationId xmlns:a16="http://schemas.microsoft.com/office/drawing/2014/main" id="{2EF09E17-B376-4EC7-8860-8FB619DD3F30}"/>
              </a:ext>
            </a:extLst>
          </p:cNvPr>
          <p:cNvSpPr txBox="1"/>
          <p:nvPr/>
        </p:nvSpPr>
        <p:spPr>
          <a:xfrm>
            <a:off x="6602321" y="5126573"/>
            <a:ext cx="5192548" cy="7347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lnSpcReduction="10000"/>
          </a:bodyPr>
          <a:lstStyle/>
          <a:p>
            <a:pPr>
              <a:lnSpc>
                <a:spcPct val="120000"/>
              </a:lnSpc>
              <a:spcBef>
                <a:spcPts val="900"/>
              </a:spcBef>
              <a:defRPr sz="2400" b="1"/>
            </a:pPr>
            <a:r>
              <a:rPr lang="en-AU" dirty="0"/>
              <a:t> </a:t>
            </a:r>
          </a:p>
          <a:p>
            <a:pPr>
              <a:spcBef>
                <a:spcPts val="400"/>
              </a:spcBef>
            </a:pPr>
            <a:r>
              <a:rPr lang="en-AU" dirty="0"/>
              <a:t>Cultivation Management</a:t>
            </a:r>
            <a:endParaRPr dirty="0"/>
          </a:p>
        </p:txBody>
      </p:sp>
      <p:grpSp>
        <p:nvGrpSpPr>
          <p:cNvPr id="42" name="Group">
            <a:extLst>
              <a:ext uri="{FF2B5EF4-FFF2-40B4-BE49-F238E27FC236}">
                <a16:creationId xmlns:a16="http://schemas.microsoft.com/office/drawing/2014/main" id="{B4B8DD0C-D05A-46F7-AD09-0E3BF3AAD58C}"/>
              </a:ext>
            </a:extLst>
          </p:cNvPr>
          <p:cNvGrpSpPr/>
          <p:nvPr/>
        </p:nvGrpSpPr>
        <p:grpSpPr>
          <a:xfrm>
            <a:off x="6421230" y="6037154"/>
            <a:ext cx="5197330" cy="1075374"/>
            <a:chOff x="-1" y="-1"/>
            <a:chExt cx="5197329" cy="259221"/>
          </a:xfrm>
        </p:grpSpPr>
        <p:sp>
          <p:nvSpPr>
            <p:cNvPr id="43" name="Lorum Ipsum">
              <a:extLst>
                <a:ext uri="{FF2B5EF4-FFF2-40B4-BE49-F238E27FC236}">
                  <a16:creationId xmlns:a16="http://schemas.microsoft.com/office/drawing/2014/main" id="{3C73B55F-0437-42EB-88A3-4373D9347F37}"/>
                </a:ext>
              </a:extLst>
            </p:cNvPr>
            <p:cNvSpPr txBox="1"/>
            <p:nvPr/>
          </p:nvSpPr>
          <p:spPr>
            <a:xfrm>
              <a:off x="-2" y="-2"/>
              <a:ext cx="2572660" cy="25922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rmAutofit/>
            </a:bodyPr>
            <a:lstStyle>
              <a:lvl1pPr marL="180471" indent="-180471">
                <a:spcBef>
                  <a:spcPts val="400"/>
                </a:spcBef>
                <a:buClr>
                  <a:srgbClr val="5596E6"/>
                </a:buClr>
                <a:buSzPct val="100000"/>
                <a:buChar char="•"/>
              </a:lvl1pPr>
            </a:lstStyle>
            <a:p>
              <a:r>
                <a:rPr lang="en-AU" dirty="0"/>
                <a:t>Soil</a:t>
              </a:r>
            </a:p>
            <a:p>
              <a:pPr lvl="1"/>
              <a:r>
                <a:rPr lang="en-AU" sz="1600" dirty="0"/>
                <a:t>Fertilizer scheduling</a:t>
              </a:r>
              <a:endParaRPr sz="1600" dirty="0"/>
            </a:p>
          </p:txBody>
        </p:sp>
        <p:sp>
          <p:nvSpPr>
            <p:cNvPr id="44" name="Lorum Ipusm">
              <a:extLst>
                <a:ext uri="{FF2B5EF4-FFF2-40B4-BE49-F238E27FC236}">
                  <a16:creationId xmlns:a16="http://schemas.microsoft.com/office/drawing/2014/main" id="{5FED408A-7494-4601-B824-AAFF51237575}"/>
                </a:ext>
              </a:extLst>
            </p:cNvPr>
            <p:cNvSpPr txBox="1"/>
            <p:nvPr/>
          </p:nvSpPr>
          <p:spPr>
            <a:xfrm>
              <a:off x="2624667" y="-2"/>
              <a:ext cx="2572661" cy="25922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rmAutofit/>
            </a:bodyPr>
            <a:lstStyle>
              <a:lvl1pPr marL="180471" indent="-180471">
                <a:spcBef>
                  <a:spcPts val="400"/>
                </a:spcBef>
                <a:buClr>
                  <a:srgbClr val="5596E6"/>
                </a:buClr>
                <a:buSzPct val="100000"/>
                <a:buChar char="•"/>
              </a:lvl1pPr>
            </a:lstStyle>
            <a:p>
              <a:r>
                <a:rPr lang="en-AU" dirty="0"/>
                <a:t>Crops</a:t>
              </a:r>
            </a:p>
            <a:p>
              <a:pPr lvl="1"/>
              <a:r>
                <a:rPr lang="en-AU" sz="1600" dirty="0"/>
                <a:t>Harvesting at right time </a:t>
              </a:r>
              <a:endParaRPr sz="1600" dirty="0"/>
            </a:p>
          </p:txBody>
        </p:sp>
      </p:grpSp>
      <p:sp>
        <p:nvSpPr>
          <p:cNvPr id="45" name="Lorum Ipsum…">
            <a:extLst>
              <a:ext uri="{FF2B5EF4-FFF2-40B4-BE49-F238E27FC236}">
                <a16:creationId xmlns:a16="http://schemas.microsoft.com/office/drawing/2014/main" id="{18B00280-8827-4CF8-BF97-FC0682ADA825}"/>
              </a:ext>
            </a:extLst>
          </p:cNvPr>
          <p:cNvSpPr txBox="1"/>
          <p:nvPr/>
        </p:nvSpPr>
        <p:spPr>
          <a:xfrm>
            <a:off x="502118" y="1431434"/>
            <a:ext cx="9033919" cy="7347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spcBef>
                <a:spcPts val="400"/>
              </a:spcBef>
            </a:pPr>
            <a:r>
              <a:rPr lang="en-AU" dirty="0"/>
              <a:t>Provide quick and easy to access platform for local community to engage in collaborative farming with less attention to technical details</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7430D14-379D-4807-A579-5291DEA64154}"/>
              </a:ext>
            </a:extLst>
          </p:cNvPr>
          <p:cNvSpPr>
            <a:spLocks noGrp="1"/>
          </p:cNvSpPr>
          <p:nvPr>
            <p:ph type="body" sz="quarter" idx="13"/>
          </p:nvPr>
        </p:nvSpPr>
        <p:spPr>
          <a:xfrm>
            <a:off x="363766" y="534869"/>
            <a:ext cx="5027020" cy="521224"/>
          </a:xfrm>
        </p:spPr>
        <p:txBody>
          <a:bodyPr/>
          <a:lstStyle/>
          <a:p>
            <a:r>
              <a:rPr lang="en-US" sz="4400" dirty="0">
                <a:solidFill>
                  <a:srgbClr val="212121"/>
                </a:solidFill>
              </a:rPr>
              <a:t>Personas</a:t>
            </a:r>
            <a:endParaRPr lang="en-IN" sz="4400" dirty="0">
              <a:solidFill>
                <a:srgbClr val="212121"/>
              </a:solidFill>
            </a:endParaRPr>
          </a:p>
        </p:txBody>
      </p:sp>
      <p:pic>
        <p:nvPicPr>
          <p:cNvPr id="5" name="Picture 4">
            <a:extLst>
              <a:ext uri="{FF2B5EF4-FFF2-40B4-BE49-F238E27FC236}">
                <a16:creationId xmlns:a16="http://schemas.microsoft.com/office/drawing/2014/main" id="{E582CF61-F43D-466F-AA09-74F4B981FD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499" y="1233995"/>
            <a:ext cx="2022171" cy="2022171"/>
          </a:xfrm>
          <a:prstGeom prst="rect">
            <a:avLst/>
          </a:prstGeom>
        </p:spPr>
      </p:pic>
      <p:sp>
        <p:nvSpPr>
          <p:cNvPr id="6" name="TextBox 5">
            <a:extLst>
              <a:ext uri="{FF2B5EF4-FFF2-40B4-BE49-F238E27FC236}">
                <a16:creationId xmlns:a16="http://schemas.microsoft.com/office/drawing/2014/main" id="{C6F3A3C3-C4B2-4A07-AC6E-18FB18F12874}"/>
              </a:ext>
            </a:extLst>
          </p:cNvPr>
          <p:cNvSpPr txBox="1"/>
          <p:nvPr/>
        </p:nvSpPr>
        <p:spPr>
          <a:xfrm>
            <a:off x="3266982" y="1233995"/>
            <a:ext cx="6924582"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just"/>
            <a:r>
              <a:rPr lang="en-US" dirty="0"/>
              <a:t>Jim is a 50 years old veteran farmer from Geelong and trying to help his local community by setting up a community farm so that everyone can come and contribute. The local community can share the produce from the garden. Since Jim is getting old, he can’t travel to the community farm everyday to take care of the plants. He can make use of technology to get real-time information about his produce. </a:t>
            </a:r>
            <a:endParaRPr lang="en-IN" dirty="0"/>
          </a:p>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mn-lt"/>
              <a:ea typeface="+mn-ea"/>
              <a:cs typeface="+mn-cs"/>
              <a:sym typeface="Arial"/>
            </a:endParaRPr>
          </a:p>
        </p:txBody>
      </p:sp>
      <p:pic>
        <p:nvPicPr>
          <p:cNvPr id="8" name="Picture 7" descr="A picture containing toiletry&#10;&#10;Description generated with high confidence">
            <a:extLst>
              <a:ext uri="{FF2B5EF4-FFF2-40B4-BE49-F238E27FC236}">
                <a16:creationId xmlns:a16="http://schemas.microsoft.com/office/drawing/2014/main" id="{689EA0B6-E03A-4EB7-8037-6A7A69616A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1955" y="4163627"/>
            <a:ext cx="1766453" cy="2089877"/>
          </a:xfrm>
          <a:prstGeom prst="rect">
            <a:avLst/>
          </a:prstGeom>
        </p:spPr>
      </p:pic>
      <p:sp>
        <p:nvSpPr>
          <p:cNvPr id="9" name="TextBox 8">
            <a:extLst>
              <a:ext uri="{FF2B5EF4-FFF2-40B4-BE49-F238E27FC236}">
                <a16:creationId xmlns:a16="http://schemas.microsoft.com/office/drawing/2014/main" id="{675B747B-3614-41C3-BE20-11B9E18748E0}"/>
              </a:ext>
            </a:extLst>
          </p:cNvPr>
          <p:cNvSpPr txBox="1"/>
          <p:nvPr/>
        </p:nvSpPr>
        <p:spPr>
          <a:xfrm>
            <a:off x="3364636" y="4054404"/>
            <a:ext cx="6729274"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just"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Arial"/>
              </a:rPr>
              <a:t>Rob is a 25 years old IT graduate engineer from Melbourne who started to eat healthy and organic vegetables in the popular supermarkets are expensive. He recently joined his local community garden to grow his own organic vegetables. His job doesn’t allows him a lot of free time over the weekdays and makes it difficult for him to take care of his plants. If he can get alerts about the health of his plants, he can either ask himself or his friends to help him out.</a:t>
            </a:r>
            <a:endParaRPr kumimoji="0" lang="en-IN" sz="1800" b="0"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57666268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Bringing a Community Focus"/>
          <p:cNvSpPr txBox="1">
            <a:spLocks noGrp="1"/>
          </p:cNvSpPr>
          <p:nvPr>
            <p:ph type="title" idx="4294967295"/>
          </p:nvPr>
        </p:nvSpPr>
        <p:spPr>
          <a:xfrm>
            <a:off x="444499" y="507999"/>
            <a:ext cx="11240744" cy="749560"/>
          </a:xfrm>
          <a:prstGeom prst="rect">
            <a:avLst/>
          </a:prstGeom>
        </p:spPr>
        <p:txBody>
          <a:bodyPr lIns="25400" tIns="25400" rIns="25400" bIns="25400" anchor="t">
            <a:normAutofit fontScale="90000"/>
          </a:bodyPr>
          <a:lstStyle>
            <a:lvl1pPr>
              <a:lnSpc>
                <a:spcPct val="100000"/>
              </a:lnSpc>
              <a:defRPr sz="4875">
                <a:solidFill>
                  <a:srgbClr val="212121"/>
                </a:solidFill>
              </a:defRPr>
            </a:lvl1pPr>
          </a:lstStyle>
          <a:p>
            <a:pPr>
              <a:defRPr>
                <a:solidFill>
                  <a:srgbClr val="5596E6"/>
                </a:solidFill>
              </a:defRPr>
            </a:pPr>
            <a:r>
              <a:rPr lang="en-AU" dirty="0">
                <a:solidFill>
                  <a:srgbClr val="212121"/>
                </a:solidFill>
              </a:rPr>
              <a:t>Establish a strong link</a:t>
            </a:r>
            <a:endParaRPr dirty="0">
              <a:solidFill>
                <a:srgbClr val="212121"/>
              </a:solidFill>
            </a:endParaRPr>
          </a:p>
        </p:txBody>
      </p:sp>
      <p:pic>
        <p:nvPicPr>
          <p:cNvPr id="33" name="Picture 32" descr="A close up of a logo&#10;&#10;Description generated with very high confidence">
            <a:extLst>
              <a:ext uri="{FF2B5EF4-FFF2-40B4-BE49-F238E27FC236}">
                <a16:creationId xmlns:a16="http://schemas.microsoft.com/office/drawing/2014/main" id="{76142916-6CE5-4FEA-B740-D8FA9E928B1F}"/>
              </a:ext>
            </a:extLst>
          </p:cNvPr>
          <p:cNvPicPr>
            <a:picLocks noChangeAspect="1"/>
          </p:cNvPicPr>
          <p:nvPr/>
        </p:nvPicPr>
        <p:blipFill rotWithShape="1">
          <a:blip r:embed="rId3">
            <a:extLst>
              <a:ext uri="{28A0092B-C50C-407E-A947-70E740481C1C}">
                <a14:useLocalDpi xmlns:a14="http://schemas.microsoft.com/office/drawing/2010/main" val="0"/>
              </a:ext>
            </a:extLst>
          </a:blip>
          <a:srcRect l="24518" t="28533" r="14796" b="29258"/>
          <a:stretch/>
        </p:blipFill>
        <p:spPr>
          <a:xfrm>
            <a:off x="10092906" y="232254"/>
            <a:ext cx="1870606" cy="1301049"/>
          </a:xfrm>
          <a:prstGeom prst="rect">
            <a:avLst/>
          </a:prstGeom>
        </p:spPr>
      </p:pic>
      <p:grpSp>
        <p:nvGrpSpPr>
          <p:cNvPr id="6" name="Group 5">
            <a:extLst>
              <a:ext uri="{FF2B5EF4-FFF2-40B4-BE49-F238E27FC236}">
                <a16:creationId xmlns:a16="http://schemas.microsoft.com/office/drawing/2014/main" id="{0EE8571C-32ED-4EF2-B7EB-59341A2C719E}"/>
              </a:ext>
            </a:extLst>
          </p:cNvPr>
          <p:cNvGrpSpPr/>
          <p:nvPr/>
        </p:nvGrpSpPr>
        <p:grpSpPr>
          <a:xfrm>
            <a:off x="218835" y="1397399"/>
            <a:ext cx="11798996" cy="5049344"/>
            <a:chOff x="218835" y="1377079"/>
            <a:chExt cx="11798996" cy="5049344"/>
          </a:xfrm>
        </p:grpSpPr>
        <p:pic>
          <p:nvPicPr>
            <p:cNvPr id="1026" name="Picture 2" descr="Related image">
              <a:extLst>
                <a:ext uri="{FF2B5EF4-FFF2-40B4-BE49-F238E27FC236}">
                  <a16:creationId xmlns:a16="http://schemas.microsoft.com/office/drawing/2014/main" id="{F2A7B707-283B-4C46-B32A-DD976927F6E9}"/>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883773" y="2808822"/>
              <a:ext cx="2476500" cy="2476500"/>
            </a:xfrm>
            <a:prstGeom prst="rect">
              <a:avLst/>
            </a:prstGeom>
            <a:noFill/>
            <a:extLst>
              <a:ext uri="{909E8E84-426E-40DD-AFC4-6F175D3DCCD1}">
                <a14:hiddenFill xmlns:a14="http://schemas.microsoft.com/office/drawing/2010/main">
                  <a:solidFill>
                    <a:srgbClr val="FFFFFF"/>
                  </a:solidFill>
                </a14:hiddenFill>
              </a:ext>
            </a:extLst>
          </p:spPr>
        </p:pic>
        <p:sp>
          <p:nvSpPr>
            <p:cNvPr id="5" name="Arc 4">
              <a:extLst>
                <a:ext uri="{FF2B5EF4-FFF2-40B4-BE49-F238E27FC236}">
                  <a16:creationId xmlns:a16="http://schemas.microsoft.com/office/drawing/2014/main" id="{B466B838-6126-4D3C-A3A8-0DA72C2DEF8E}"/>
                </a:ext>
              </a:extLst>
            </p:cNvPr>
            <p:cNvSpPr/>
            <p:nvPr/>
          </p:nvSpPr>
          <p:spPr>
            <a:xfrm>
              <a:off x="7044909" y="1377079"/>
              <a:ext cx="4972922" cy="4972922"/>
            </a:xfrm>
            <a:prstGeom prst="arc">
              <a:avLst>
                <a:gd name="adj1" fmla="val 11450976"/>
                <a:gd name="adj2" fmla="val 10201187"/>
              </a:avLst>
            </a:prstGeom>
            <a:noFill/>
            <a:ln w="5715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AU" sz="1800" b="0" i="0" u="none" strike="noStrike" cap="none" spc="0" normalizeH="0" baseline="0">
                <a:ln>
                  <a:noFill/>
                </a:ln>
                <a:solidFill>
                  <a:srgbClr val="000000"/>
                </a:solidFill>
                <a:effectLst/>
                <a:uFillTx/>
              </a:endParaRPr>
            </a:p>
          </p:txBody>
        </p:sp>
        <p:sp>
          <p:nvSpPr>
            <p:cNvPr id="39" name="Arc 38">
              <a:extLst>
                <a:ext uri="{FF2B5EF4-FFF2-40B4-BE49-F238E27FC236}">
                  <a16:creationId xmlns:a16="http://schemas.microsoft.com/office/drawing/2014/main" id="{2C8E2FDD-1E30-483B-B539-08A3AB0BD4DA}"/>
                </a:ext>
              </a:extLst>
            </p:cNvPr>
            <p:cNvSpPr/>
            <p:nvPr/>
          </p:nvSpPr>
          <p:spPr>
            <a:xfrm rot="10800000">
              <a:off x="218835" y="1453501"/>
              <a:ext cx="4972922" cy="4972922"/>
            </a:xfrm>
            <a:prstGeom prst="arc">
              <a:avLst>
                <a:gd name="adj1" fmla="val 11302028"/>
                <a:gd name="adj2" fmla="val 10201187"/>
              </a:avLst>
            </a:prstGeom>
            <a:noFill/>
            <a:ln w="5715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AU" sz="1800" b="0" i="0" u="none" strike="noStrike" cap="none" spc="0" normalizeH="0" baseline="0">
                <a:ln>
                  <a:noFill/>
                </a:ln>
                <a:solidFill>
                  <a:srgbClr val="000000"/>
                </a:solidFill>
                <a:effectLst/>
                <a:uFillTx/>
              </a:endParaRPr>
            </a:p>
          </p:txBody>
        </p:sp>
      </p:grpSp>
      <p:pic>
        <p:nvPicPr>
          <p:cNvPr id="1028" name="Picture 4" descr="Image result for farmers clipart">
            <a:extLst>
              <a:ext uri="{FF2B5EF4-FFF2-40B4-BE49-F238E27FC236}">
                <a16:creationId xmlns:a16="http://schemas.microsoft.com/office/drawing/2014/main" id="{94B2788C-866B-48DA-9FB3-6277E943362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84243" y="1879483"/>
            <a:ext cx="1774654" cy="276327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farm clipart">
            <a:extLst>
              <a:ext uri="{FF2B5EF4-FFF2-40B4-BE49-F238E27FC236}">
                <a16:creationId xmlns:a16="http://schemas.microsoft.com/office/drawing/2014/main" id="{99C74C01-AF17-498B-B32D-51C25A7E3EA0}"/>
              </a:ext>
            </a:extLst>
          </p:cNvPr>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013883" y="3654872"/>
            <a:ext cx="3140064" cy="3140064"/>
          </a:xfrm>
          <a:prstGeom prst="ellipse">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water pump clipart">
            <a:extLst>
              <a:ext uri="{FF2B5EF4-FFF2-40B4-BE49-F238E27FC236}">
                <a16:creationId xmlns:a16="http://schemas.microsoft.com/office/drawing/2014/main" id="{E2CFA44F-73A6-4008-B6E1-5E59BD527AD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893504" y="2402384"/>
            <a:ext cx="1767130" cy="1301049"/>
          </a:xfrm>
          <a:prstGeom prst="ellipse">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solar panel clipart">
            <a:extLst>
              <a:ext uri="{FF2B5EF4-FFF2-40B4-BE49-F238E27FC236}">
                <a16:creationId xmlns:a16="http://schemas.microsoft.com/office/drawing/2014/main" id="{B003CF7E-F7A0-4308-9D55-1AF6F960308D}"/>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26715" y="2131435"/>
            <a:ext cx="2109592" cy="210959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worker clipart no background">
            <a:extLst>
              <a:ext uri="{FF2B5EF4-FFF2-40B4-BE49-F238E27FC236}">
                <a16:creationId xmlns:a16="http://schemas.microsoft.com/office/drawing/2014/main" id="{2F683291-9842-4D4A-A73D-8CDA5E73C7E8}"/>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445830" y="3591560"/>
            <a:ext cx="1955614" cy="2440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69416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Rectangle"/>
          <p:cNvSpPr/>
          <p:nvPr/>
        </p:nvSpPr>
        <p:spPr>
          <a:xfrm>
            <a:off x="502118" y="1291834"/>
            <a:ext cx="1222416" cy="98496"/>
          </a:xfrm>
          <a:prstGeom prst="rect">
            <a:avLst/>
          </a:prstGeom>
          <a:solidFill>
            <a:srgbClr val="FFFFFF"/>
          </a:solidFill>
          <a:ln w="3175">
            <a:miter lim="400000"/>
          </a:ln>
        </p:spPr>
        <p:txBody>
          <a:bodyPr lIns="25400" tIns="25400" rIns="25400" bIns="25400" anchor="ctr"/>
          <a:lstStyle/>
          <a:p>
            <a:pPr algn="ctr" defTabSz="412750">
              <a:defRPr sz="1600" b="1">
                <a:solidFill>
                  <a:srgbClr val="FFFFFF"/>
                </a:solidFill>
              </a:defRPr>
            </a:pPr>
            <a:endParaRPr/>
          </a:p>
        </p:txBody>
      </p:sp>
      <p:sp>
        <p:nvSpPr>
          <p:cNvPr id="385" name="Key Industry Issues"/>
          <p:cNvSpPr txBox="1">
            <a:spLocks noGrp="1"/>
          </p:cNvSpPr>
          <p:nvPr>
            <p:ph type="title" idx="4294967295"/>
          </p:nvPr>
        </p:nvSpPr>
        <p:spPr>
          <a:xfrm>
            <a:off x="444499" y="507999"/>
            <a:ext cx="11240744" cy="749560"/>
          </a:xfrm>
          <a:prstGeom prst="rect">
            <a:avLst/>
          </a:prstGeom>
        </p:spPr>
        <p:txBody>
          <a:bodyPr lIns="25400" tIns="25400" rIns="25400" bIns="25400" anchor="t">
            <a:normAutofit/>
          </a:bodyPr>
          <a:lstStyle>
            <a:lvl1pPr defTabSz="1219200">
              <a:lnSpc>
                <a:spcPct val="100000"/>
              </a:lnSpc>
              <a:defRPr sz="4000">
                <a:solidFill>
                  <a:srgbClr val="212121"/>
                </a:solidFill>
              </a:defRPr>
            </a:lvl1pPr>
          </a:lstStyle>
          <a:p>
            <a:pPr>
              <a:defRPr>
                <a:solidFill>
                  <a:srgbClr val="5596E6"/>
                </a:solidFill>
              </a:defRPr>
            </a:pPr>
            <a:r>
              <a:rPr lang="en-AU" dirty="0">
                <a:solidFill>
                  <a:srgbClr val="212121"/>
                </a:solidFill>
              </a:rPr>
              <a:t>Tech Stack</a:t>
            </a:r>
            <a:endParaRPr dirty="0">
              <a:solidFill>
                <a:srgbClr val="212121"/>
              </a:solidFill>
            </a:endParaRPr>
          </a:p>
        </p:txBody>
      </p:sp>
      <p:pic>
        <p:nvPicPr>
          <p:cNvPr id="12" name="Picture 11" descr="A close up of a logo&#10;&#10;Description generated with very high confidence">
            <a:extLst>
              <a:ext uri="{FF2B5EF4-FFF2-40B4-BE49-F238E27FC236}">
                <a16:creationId xmlns:a16="http://schemas.microsoft.com/office/drawing/2014/main" id="{09FD3924-9907-4AA4-903B-3E038E054A47}"/>
              </a:ext>
            </a:extLst>
          </p:cNvPr>
          <p:cNvPicPr>
            <a:picLocks noChangeAspect="1"/>
          </p:cNvPicPr>
          <p:nvPr/>
        </p:nvPicPr>
        <p:blipFill rotWithShape="1">
          <a:blip r:embed="rId3">
            <a:extLst>
              <a:ext uri="{28A0092B-C50C-407E-A947-70E740481C1C}">
                <a14:useLocalDpi xmlns:a14="http://schemas.microsoft.com/office/drawing/2010/main" val="0"/>
              </a:ext>
            </a:extLst>
          </a:blip>
          <a:srcRect l="24518" t="28533" r="14796" b="29258"/>
          <a:stretch/>
        </p:blipFill>
        <p:spPr>
          <a:xfrm>
            <a:off x="10092906" y="232254"/>
            <a:ext cx="1870606" cy="1301049"/>
          </a:xfrm>
          <a:prstGeom prst="rect">
            <a:avLst/>
          </a:prstGeom>
        </p:spPr>
      </p:pic>
      <p:sp>
        <p:nvSpPr>
          <p:cNvPr id="2" name="Rectangle: Rounded Corners 1">
            <a:extLst>
              <a:ext uri="{FF2B5EF4-FFF2-40B4-BE49-F238E27FC236}">
                <a16:creationId xmlns:a16="http://schemas.microsoft.com/office/drawing/2014/main" id="{611CE3D1-33F3-40FF-9DD7-86C634222DEF}"/>
              </a:ext>
            </a:extLst>
          </p:cNvPr>
          <p:cNvSpPr/>
          <p:nvPr/>
        </p:nvSpPr>
        <p:spPr>
          <a:xfrm>
            <a:off x="502118" y="1646060"/>
            <a:ext cx="2952282" cy="4597001"/>
          </a:xfrm>
          <a:prstGeom prst="roundRect">
            <a:avLst>
              <a:gd name="adj" fmla="val 26153"/>
            </a:avLst>
          </a:prstGeom>
          <a:solidFill>
            <a:srgbClr val="FFFFFF"/>
          </a:solidFill>
          <a:ln w="28575" cap="flat">
            <a:solidFill>
              <a:schemeClr val="tx1">
                <a:lumMod val="50000"/>
                <a:lumOff val="5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AU" sz="2400" b="0" i="0" u="none" strike="noStrike" cap="none" spc="0" normalizeH="0" baseline="0" dirty="0">
                <a:ln>
                  <a:noFill/>
                </a:ln>
                <a:solidFill>
                  <a:srgbClr val="000000"/>
                </a:solidFill>
                <a:effectLst/>
                <a:uFillTx/>
                <a:latin typeface="+mn-lt"/>
                <a:ea typeface="+mn-ea"/>
                <a:cs typeface="+mn-cs"/>
                <a:sym typeface="Arial"/>
              </a:rPr>
              <a:t>UI</a:t>
            </a:r>
          </a:p>
          <a:p>
            <a:pPr marL="0" marR="0" indent="0" algn="ctr" defTabSz="914400" rtl="0" fontAlgn="auto" latinLnBrk="0" hangingPunct="0">
              <a:lnSpc>
                <a:spcPct val="100000"/>
              </a:lnSpc>
              <a:spcBef>
                <a:spcPts val="0"/>
              </a:spcBef>
              <a:spcAft>
                <a:spcPts val="0"/>
              </a:spcAft>
              <a:buClrTx/>
              <a:buSzTx/>
              <a:buFontTx/>
              <a:buNone/>
              <a:tabLst/>
            </a:pPr>
            <a:endParaRPr lang="en-AU" sz="2400" dirty="0"/>
          </a:p>
          <a:p>
            <a:pPr marL="0" marR="0" indent="0" algn="ctr" defTabSz="914400" rtl="0" fontAlgn="auto" latinLnBrk="0" hangingPunct="0">
              <a:lnSpc>
                <a:spcPct val="100000"/>
              </a:lnSpc>
              <a:spcBef>
                <a:spcPts val="0"/>
              </a:spcBef>
              <a:spcAft>
                <a:spcPts val="0"/>
              </a:spcAft>
              <a:buClrTx/>
              <a:buSzTx/>
              <a:buFontTx/>
              <a:buNone/>
              <a:tabLst/>
            </a:pPr>
            <a:endParaRPr kumimoji="0" lang="en-AU" sz="2400" b="0" i="0" u="none" strike="noStrike" cap="none" spc="0" normalizeH="0" baseline="0" dirty="0">
              <a:ln>
                <a:noFill/>
              </a:ln>
              <a:solidFill>
                <a:srgbClr val="000000"/>
              </a:solidFill>
              <a:effectLst/>
              <a:uFillTx/>
              <a:latin typeface="+mn-lt"/>
              <a:ea typeface="+mn-ea"/>
              <a:cs typeface="+mn-cs"/>
              <a:sym typeface="Arial"/>
            </a:endParaRPr>
          </a:p>
          <a:p>
            <a:pPr marL="0" marR="0" indent="0" algn="ctr" defTabSz="914400" rtl="0" fontAlgn="auto" latinLnBrk="0" hangingPunct="0">
              <a:lnSpc>
                <a:spcPct val="100000"/>
              </a:lnSpc>
              <a:spcBef>
                <a:spcPts val="0"/>
              </a:spcBef>
              <a:spcAft>
                <a:spcPts val="0"/>
              </a:spcAft>
              <a:buClrTx/>
              <a:buSzTx/>
              <a:buFontTx/>
              <a:buNone/>
              <a:tabLst/>
            </a:pPr>
            <a:endParaRPr lang="en-AU" sz="2400" dirty="0"/>
          </a:p>
          <a:p>
            <a:pPr marL="0" marR="0" indent="0" algn="ctr" defTabSz="914400" rtl="0" fontAlgn="auto" latinLnBrk="0" hangingPunct="0">
              <a:lnSpc>
                <a:spcPct val="100000"/>
              </a:lnSpc>
              <a:spcBef>
                <a:spcPts val="0"/>
              </a:spcBef>
              <a:spcAft>
                <a:spcPts val="0"/>
              </a:spcAft>
              <a:buClrTx/>
              <a:buSzTx/>
              <a:buFontTx/>
              <a:buNone/>
              <a:tabLst/>
            </a:pPr>
            <a:endParaRPr kumimoji="0" lang="en-AU" sz="2400" b="0" i="0" u="none" strike="noStrike" cap="none" spc="0" normalizeH="0" baseline="0" dirty="0">
              <a:ln>
                <a:noFill/>
              </a:ln>
              <a:solidFill>
                <a:srgbClr val="000000"/>
              </a:solidFill>
              <a:effectLst/>
              <a:uFillTx/>
              <a:latin typeface="+mn-lt"/>
              <a:ea typeface="+mn-ea"/>
              <a:cs typeface="+mn-cs"/>
              <a:sym typeface="Arial"/>
            </a:endParaRPr>
          </a:p>
          <a:p>
            <a:pPr marL="0" marR="0" indent="0" algn="ctr" defTabSz="914400" rtl="0" fontAlgn="auto" latinLnBrk="0" hangingPunct="0">
              <a:lnSpc>
                <a:spcPct val="100000"/>
              </a:lnSpc>
              <a:spcBef>
                <a:spcPts val="0"/>
              </a:spcBef>
              <a:spcAft>
                <a:spcPts val="0"/>
              </a:spcAft>
              <a:buClrTx/>
              <a:buSzTx/>
              <a:buFontTx/>
              <a:buNone/>
              <a:tabLst/>
            </a:pPr>
            <a:endParaRPr lang="en-AU" sz="2400" dirty="0"/>
          </a:p>
          <a:p>
            <a:pPr marL="0" marR="0" indent="0" algn="ctr" defTabSz="914400" rtl="0" fontAlgn="auto" latinLnBrk="0" hangingPunct="0">
              <a:lnSpc>
                <a:spcPct val="100000"/>
              </a:lnSpc>
              <a:spcBef>
                <a:spcPts val="0"/>
              </a:spcBef>
              <a:spcAft>
                <a:spcPts val="0"/>
              </a:spcAft>
              <a:buClrTx/>
              <a:buSzTx/>
              <a:buFontTx/>
              <a:buNone/>
              <a:tabLst/>
            </a:pPr>
            <a:endParaRPr kumimoji="0" lang="en-AU" sz="2400" b="0" i="0" u="none" strike="noStrike" cap="none" spc="0" normalizeH="0" baseline="0" dirty="0">
              <a:ln>
                <a:noFill/>
              </a:ln>
              <a:solidFill>
                <a:srgbClr val="000000"/>
              </a:solidFill>
              <a:effectLst/>
              <a:uFillTx/>
              <a:latin typeface="+mn-lt"/>
              <a:ea typeface="+mn-ea"/>
              <a:cs typeface="+mn-cs"/>
              <a:sym typeface="Arial"/>
            </a:endParaRPr>
          </a:p>
          <a:p>
            <a:pPr marL="0" marR="0" indent="0" algn="ctr" defTabSz="914400" rtl="0" fontAlgn="auto" latinLnBrk="0" hangingPunct="0">
              <a:lnSpc>
                <a:spcPct val="100000"/>
              </a:lnSpc>
              <a:spcBef>
                <a:spcPts val="0"/>
              </a:spcBef>
              <a:spcAft>
                <a:spcPts val="0"/>
              </a:spcAft>
              <a:buClrTx/>
              <a:buSzTx/>
              <a:buFontTx/>
              <a:buNone/>
              <a:tabLst/>
            </a:pPr>
            <a:endParaRPr lang="en-AU" sz="2400" dirty="0"/>
          </a:p>
          <a:p>
            <a:pPr marL="0" marR="0" indent="0" algn="ctr" defTabSz="914400" rtl="0" fontAlgn="auto" latinLnBrk="0" hangingPunct="0">
              <a:lnSpc>
                <a:spcPct val="100000"/>
              </a:lnSpc>
              <a:spcBef>
                <a:spcPts val="0"/>
              </a:spcBef>
              <a:spcAft>
                <a:spcPts val="0"/>
              </a:spcAft>
              <a:buClrTx/>
              <a:buSzTx/>
              <a:buFontTx/>
              <a:buNone/>
              <a:tabLst/>
            </a:pPr>
            <a:endParaRPr kumimoji="0" lang="en-AU" sz="2400" b="0" i="0" u="none" strike="noStrike" cap="none" spc="0" normalizeH="0" baseline="0" dirty="0">
              <a:ln>
                <a:noFill/>
              </a:ln>
              <a:solidFill>
                <a:srgbClr val="000000"/>
              </a:solidFill>
              <a:effectLst/>
              <a:uFillTx/>
              <a:latin typeface="+mn-lt"/>
              <a:ea typeface="+mn-ea"/>
              <a:cs typeface="+mn-cs"/>
              <a:sym typeface="Arial"/>
            </a:endParaRPr>
          </a:p>
          <a:p>
            <a:pPr marL="0" marR="0" indent="0" algn="ctr" defTabSz="914400" rtl="0" fontAlgn="auto" latinLnBrk="0" hangingPunct="0">
              <a:lnSpc>
                <a:spcPct val="100000"/>
              </a:lnSpc>
              <a:spcBef>
                <a:spcPts val="0"/>
              </a:spcBef>
              <a:spcAft>
                <a:spcPts val="0"/>
              </a:spcAft>
              <a:buClrTx/>
              <a:buSzTx/>
              <a:buFontTx/>
              <a:buNone/>
              <a:tabLst/>
            </a:pPr>
            <a:endParaRPr lang="en-AU" sz="2400" dirty="0"/>
          </a:p>
          <a:p>
            <a:pPr marL="0" marR="0" indent="0" algn="ctr" defTabSz="914400" rtl="0" fontAlgn="auto" latinLnBrk="0" hangingPunct="0">
              <a:lnSpc>
                <a:spcPct val="100000"/>
              </a:lnSpc>
              <a:spcBef>
                <a:spcPts val="0"/>
              </a:spcBef>
              <a:spcAft>
                <a:spcPts val="0"/>
              </a:spcAft>
              <a:buClrTx/>
              <a:buSzTx/>
              <a:buFontTx/>
              <a:buNone/>
              <a:tabLst/>
            </a:pPr>
            <a:endParaRPr kumimoji="0" lang="en-AU" sz="2400" b="0" i="0" u="none" strike="noStrike" cap="none" spc="0" normalizeH="0" baseline="0" dirty="0">
              <a:ln>
                <a:noFill/>
              </a:ln>
              <a:solidFill>
                <a:srgbClr val="000000"/>
              </a:solidFill>
              <a:effectLst/>
              <a:uFillTx/>
              <a:latin typeface="+mn-lt"/>
              <a:ea typeface="+mn-ea"/>
              <a:cs typeface="+mn-cs"/>
              <a:sym typeface="Arial"/>
            </a:endParaRPr>
          </a:p>
        </p:txBody>
      </p:sp>
      <p:pic>
        <p:nvPicPr>
          <p:cNvPr id="2050" name="Picture 2" descr="Image result for phone without background">
            <a:extLst>
              <a:ext uri="{FF2B5EF4-FFF2-40B4-BE49-F238E27FC236}">
                <a16:creationId xmlns:a16="http://schemas.microsoft.com/office/drawing/2014/main" id="{012FBCD5-E9E6-487C-801B-DAEE8711515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36660" y="2410059"/>
            <a:ext cx="1714901" cy="17149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laptop without background">
            <a:extLst>
              <a:ext uri="{FF2B5EF4-FFF2-40B4-BE49-F238E27FC236}">
                <a16:creationId xmlns:a16="http://schemas.microsoft.com/office/drawing/2014/main" id="{0EB82F7B-3D64-407D-94FC-BE0540CBD79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0420" y="4124960"/>
            <a:ext cx="2324757" cy="1615706"/>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Rounded Corners 15">
            <a:extLst>
              <a:ext uri="{FF2B5EF4-FFF2-40B4-BE49-F238E27FC236}">
                <a16:creationId xmlns:a16="http://schemas.microsoft.com/office/drawing/2014/main" id="{DFBDE31C-85D0-41D2-8361-7034BCAAAACA}"/>
              </a:ext>
            </a:extLst>
          </p:cNvPr>
          <p:cNvSpPr/>
          <p:nvPr/>
        </p:nvSpPr>
        <p:spPr>
          <a:xfrm>
            <a:off x="8732961" y="1646059"/>
            <a:ext cx="2952282" cy="4597001"/>
          </a:xfrm>
          <a:prstGeom prst="roundRect">
            <a:avLst>
              <a:gd name="adj" fmla="val 26153"/>
            </a:avLst>
          </a:prstGeom>
          <a:solidFill>
            <a:srgbClr val="FFFFFF"/>
          </a:solidFill>
          <a:ln w="28575" cap="flat">
            <a:solidFill>
              <a:schemeClr val="tx1">
                <a:lumMod val="50000"/>
                <a:lumOff val="5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AU" sz="2400" b="0" i="0" u="none" strike="noStrike" cap="none" spc="0" normalizeH="0" baseline="0" dirty="0" err="1">
                <a:ln>
                  <a:noFill/>
                </a:ln>
                <a:solidFill>
                  <a:srgbClr val="000000"/>
                </a:solidFill>
                <a:effectLst/>
                <a:uFillTx/>
                <a:latin typeface="+mn-lt"/>
                <a:ea typeface="+mn-ea"/>
                <a:cs typeface="+mn-cs"/>
                <a:sym typeface="Arial"/>
              </a:rPr>
              <a:t>Equipments</a:t>
            </a:r>
            <a:endParaRPr kumimoji="0" lang="en-AU" sz="2400" b="0" i="0" u="none" strike="noStrike" cap="none" spc="0" normalizeH="0" baseline="0" dirty="0">
              <a:ln>
                <a:noFill/>
              </a:ln>
              <a:solidFill>
                <a:srgbClr val="000000"/>
              </a:solidFill>
              <a:effectLst/>
              <a:uFillTx/>
              <a:latin typeface="+mn-lt"/>
              <a:ea typeface="+mn-ea"/>
              <a:cs typeface="+mn-cs"/>
              <a:sym typeface="Arial"/>
            </a:endParaRPr>
          </a:p>
          <a:p>
            <a:pPr marL="0" marR="0" indent="0" algn="ctr" defTabSz="914400" rtl="0" fontAlgn="auto" latinLnBrk="0" hangingPunct="0">
              <a:lnSpc>
                <a:spcPct val="100000"/>
              </a:lnSpc>
              <a:spcBef>
                <a:spcPts val="0"/>
              </a:spcBef>
              <a:spcAft>
                <a:spcPts val="0"/>
              </a:spcAft>
              <a:buClrTx/>
              <a:buSzTx/>
              <a:buFontTx/>
              <a:buNone/>
              <a:tabLst/>
            </a:pPr>
            <a:endParaRPr lang="en-AU" sz="2400" dirty="0"/>
          </a:p>
          <a:p>
            <a:pPr marL="0" marR="0" indent="0" algn="ctr" defTabSz="914400" rtl="0" fontAlgn="auto" latinLnBrk="0" hangingPunct="0">
              <a:lnSpc>
                <a:spcPct val="100000"/>
              </a:lnSpc>
              <a:spcBef>
                <a:spcPts val="0"/>
              </a:spcBef>
              <a:spcAft>
                <a:spcPts val="0"/>
              </a:spcAft>
              <a:buClrTx/>
              <a:buSzTx/>
              <a:buFontTx/>
              <a:buNone/>
              <a:tabLst/>
            </a:pPr>
            <a:endParaRPr kumimoji="0" lang="en-AU" sz="2400" b="0" i="0" u="none" strike="noStrike" cap="none" spc="0" normalizeH="0" baseline="0" dirty="0">
              <a:ln>
                <a:noFill/>
              </a:ln>
              <a:solidFill>
                <a:srgbClr val="000000"/>
              </a:solidFill>
              <a:effectLst/>
              <a:uFillTx/>
              <a:latin typeface="+mn-lt"/>
              <a:ea typeface="+mn-ea"/>
              <a:cs typeface="+mn-cs"/>
              <a:sym typeface="Arial"/>
            </a:endParaRPr>
          </a:p>
          <a:p>
            <a:pPr marL="0" marR="0" indent="0" algn="ctr" defTabSz="914400" rtl="0" fontAlgn="auto" latinLnBrk="0" hangingPunct="0">
              <a:lnSpc>
                <a:spcPct val="100000"/>
              </a:lnSpc>
              <a:spcBef>
                <a:spcPts val="0"/>
              </a:spcBef>
              <a:spcAft>
                <a:spcPts val="0"/>
              </a:spcAft>
              <a:buClrTx/>
              <a:buSzTx/>
              <a:buFontTx/>
              <a:buNone/>
              <a:tabLst/>
            </a:pPr>
            <a:endParaRPr lang="en-AU" sz="2400" dirty="0"/>
          </a:p>
          <a:p>
            <a:pPr marL="0" marR="0" indent="0" algn="ctr" defTabSz="914400" rtl="0" fontAlgn="auto" latinLnBrk="0" hangingPunct="0">
              <a:lnSpc>
                <a:spcPct val="100000"/>
              </a:lnSpc>
              <a:spcBef>
                <a:spcPts val="0"/>
              </a:spcBef>
              <a:spcAft>
                <a:spcPts val="0"/>
              </a:spcAft>
              <a:buClrTx/>
              <a:buSzTx/>
              <a:buFontTx/>
              <a:buNone/>
              <a:tabLst/>
            </a:pPr>
            <a:endParaRPr kumimoji="0" lang="en-AU" sz="2400" b="0" i="0" u="none" strike="noStrike" cap="none" spc="0" normalizeH="0" baseline="0" dirty="0">
              <a:ln>
                <a:noFill/>
              </a:ln>
              <a:solidFill>
                <a:srgbClr val="000000"/>
              </a:solidFill>
              <a:effectLst/>
              <a:uFillTx/>
              <a:latin typeface="+mn-lt"/>
              <a:ea typeface="+mn-ea"/>
              <a:cs typeface="+mn-cs"/>
              <a:sym typeface="Arial"/>
            </a:endParaRPr>
          </a:p>
          <a:p>
            <a:pPr marL="0" marR="0" indent="0" algn="ctr" defTabSz="914400" rtl="0" fontAlgn="auto" latinLnBrk="0" hangingPunct="0">
              <a:lnSpc>
                <a:spcPct val="100000"/>
              </a:lnSpc>
              <a:spcBef>
                <a:spcPts val="0"/>
              </a:spcBef>
              <a:spcAft>
                <a:spcPts val="0"/>
              </a:spcAft>
              <a:buClrTx/>
              <a:buSzTx/>
              <a:buFontTx/>
              <a:buNone/>
              <a:tabLst/>
            </a:pPr>
            <a:endParaRPr lang="en-AU" sz="2400" dirty="0"/>
          </a:p>
          <a:p>
            <a:pPr marL="0" marR="0" indent="0" algn="ctr" defTabSz="914400" rtl="0" fontAlgn="auto" latinLnBrk="0" hangingPunct="0">
              <a:lnSpc>
                <a:spcPct val="100000"/>
              </a:lnSpc>
              <a:spcBef>
                <a:spcPts val="0"/>
              </a:spcBef>
              <a:spcAft>
                <a:spcPts val="0"/>
              </a:spcAft>
              <a:buClrTx/>
              <a:buSzTx/>
              <a:buFontTx/>
              <a:buNone/>
              <a:tabLst/>
            </a:pPr>
            <a:endParaRPr kumimoji="0" lang="en-AU" sz="2400" b="0" i="0" u="none" strike="noStrike" cap="none" spc="0" normalizeH="0" baseline="0" dirty="0">
              <a:ln>
                <a:noFill/>
              </a:ln>
              <a:solidFill>
                <a:srgbClr val="000000"/>
              </a:solidFill>
              <a:effectLst/>
              <a:uFillTx/>
              <a:latin typeface="+mn-lt"/>
              <a:ea typeface="+mn-ea"/>
              <a:cs typeface="+mn-cs"/>
              <a:sym typeface="Arial"/>
            </a:endParaRPr>
          </a:p>
          <a:p>
            <a:pPr marL="0" marR="0" indent="0" algn="ctr" defTabSz="914400" rtl="0" fontAlgn="auto" latinLnBrk="0" hangingPunct="0">
              <a:lnSpc>
                <a:spcPct val="100000"/>
              </a:lnSpc>
              <a:spcBef>
                <a:spcPts val="0"/>
              </a:spcBef>
              <a:spcAft>
                <a:spcPts val="0"/>
              </a:spcAft>
              <a:buClrTx/>
              <a:buSzTx/>
              <a:buFontTx/>
              <a:buNone/>
              <a:tabLst/>
            </a:pPr>
            <a:endParaRPr lang="en-AU" sz="2400" dirty="0"/>
          </a:p>
          <a:p>
            <a:pPr marL="0" marR="0" indent="0" algn="ctr" defTabSz="914400" rtl="0" fontAlgn="auto" latinLnBrk="0" hangingPunct="0">
              <a:lnSpc>
                <a:spcPct val="100000"/>
              </a:lnSpc>
              <a:spcBef>
                <a:spcPts val="0"/>
              </a:spcBef>
              <a:spcAft>
                <a:spcPts val="0"/>
              </a:spcAft>
              <a:buClrTx/>
              <a:buSzTx/>
              <a:buFontTx/>
              <a:buNone/>
              <a:tabLst/>
            </a:pPr>
            <a:endParaRPr kumimoji="0" lang="en-AU" sz="2400" b="0" i="0" u="none" strike="noStrike" cap="none" spc="0" normalizeH="0" baseline="0" dirty="0">
              <a:ln>
                <a:noFill/>
              </a:ln>
              <a:solidFill>
                <a:srgbClr val="000000"/>
              </a:solidFill>
              <a:effectLst/>
              <a:uFillTx/>
              <a:latin typeface="+mn-lt"/>
              <a:ea typeface="+mn-ea"/>
              <a:cs typeface="+mn-cs"/>
              <a:sym typeface="Arial"/>
            </a:endParaRPr>
          </a:p>
          <a:p>
            <a:pPr marL="0" marR="0" indent="0" algn="ctr" defTabSz="914400" rtl="0" fontAlgn="auto" latinLnBrk="0" hangingPunct="0">
              <a:lnSpc>
                <a:spcPct val="100000"/>
              </a:lnSpc>
              <a:spcBef>
                <a:spcPts val="0"/>
              </a:spcBef>
              <a:spcAft>
                <a:spcPts val="0"/>
              </a:spcAft>
              <a:buClrTx/>
              <a:buSzTx/>
              <a:buFontTx/>
              <a:buNone/>
              <a:tabLst/>
            </a:pPr>
            <a:endParaRPr lang="en-AU" sz="2400" dirty="0"/>
          </a:p>
          <a:p>
            <a:pPr marL="0" marR="0" indent="0" algn="ctr" defTabSz="914400" rtl="0" fontAlgn="auto" latinLnBrk="0" hangingPunct="0">
              <a:lnSpc>
                <a:spcPct val="100000"/>
              </a:lnSpc>
              <a:spcBef>
                <a:spcPts val="0"/>
              </a:spcBef>
              <a:spcAft>
                <a:spcPts val="0"/>
              </a:spcAft>
              <a:buClrTx/>
              <a:buSzTx/>
              <a:buFontTx/>
              <a:buNone/>
              <a:tabLst/>
            </a:pPr>
            <a:endParaRPr kumimoji="0" lang="en-AU" sz="2400" b="0" i="0" u="none" strike="noStrike" cap="none" spc="0" normalizeH="0" baseline="0" dirty="0">
              <a:ln>
                <a:noFill/>
              </a:ln>
              <a:solidFill>
                <a:srgbClr val="000000"/>
              </a:solidFill>
              <a:effectLst/>
              <a:uFillTx/>
              <a:latin typeface="+mn-lt"/>
              <a:ea typeface="+mn-ea"/>
              <a:cs typeface="+mn-cs"/>
              <a:sym typeface="Arial"/>
            </a:endParaRPr>
          </a:p>
        </p:txBody>
      </p:sp>
      <p:sp>
        <p:nvSpPr>
          <p:cNvPr id="19" name="Rectangle: Rounded Corners 18">
            <a:extLst>
              <a:ext uri="{FF2B5EF4-FFF2-40B4-BE49-F238E27FC236}">
                <a16:creationId xmlns:a16="http://schemas.microsoft.com/office/drawing/2014/main" id="{9B41EECE-C5C6-4535-91C2-4A9583335B56}"/>
              </a:ext>
            </a:extLst>
          </p:cNvPr>
          <p:cNvSpPr/>
          <p:nvPr/>
        </p:nvSpPr>
        <p:spPr>
          <a:xfrm>
            <a:off x="4658801" y="1646058"/>
            <a:ext cx="2952282" cy="4597001"/>
          </a:xfrm>
          <a:prstGeom prst="roundRect">
            <a:avLst>
              <a:gd name="adj" fmla="val 26153"/>
            </a:avLst>
          </a:prstGeom>
          <a:solidFill>
            <a:srgbClr val="FFFFFF"/>
          </a:solidFill>
          <a:ln w="28575" cap="flat">
            <a:solidFill>
              <a:schemeClr val="tx1">
                <a:lumMod val="50000"/>
                <a:lumOff val="5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AU" sz="2400" b="0" i="0" u="none" strike="noStrike" cap="none" spc="0" normalizeH="0" baseline="0" dirty="0" err="1">
                <a:ln>
                  <a:noFill/>
                </a:ln>
                <a:solidFill>
                  <a:srgbClr val="000000"/>
                </a:solidFill>
                <a:effectLst/>
                <a:uFillTx/>
                <a:latin typeface="+mn-lt"/>
                <a:ea typeface="+mn-ea"/>
                <a:cs typeface="+mn-cs"/>
                <a:sym typeface="Arial"/>
              </a:rPr>
              <a:t>AgriNation</a:t>
            </a:r>
            <a:endParaRPr kumimoji="0" lang="en-AU" sz="2400" b="0" i="0" u="none" strike="noStrike" cap="none" spc="0" normalizeH="0" baseline="0" dirty="0">
              <a:ln>
                <a:noFill/>
              </a:ln>
              <a:solidFill>
                <a:srgbClr val="000000"/>
              </a:solidFill>
              <a:effectLst/>
              <a:uFillTx/>
              <a:latin typeface="+mn-lt"/>
              <a:ea typeface="+mn-ea"/>
              <a:cs typeface="+mn-cs"/>
              <a:sym typeface="Arial"/>
            </a:endParaRPr>
          </a:p>
          <a:p>
            <a:pPr marL="0" marR="0" indent="0" algn="ctr" defTabSz="914400" rtl="0" fontAlgn="auto" latinLnBrk="0" hangingPunct="0">
              <a:lnSpc>
                <a:spcPct val="100000"/>
              </a:lnSpc>
              <a:spcBef>
                <a:spcPts val="0"/>
              </a:spcBef>
              <a:spcAft>
                <a:spcPts val="0"/>
              </a:spcAft>
              <a:buClrTx/>
              <a:buSzTx/>
              <a:buFontTx/>
              <a:buNone/>
              <a:tabLst/>
            </a:pPr>
            <a:endParaRPr lang="en-AU" sz="2400" dirty="0"/>
          </a:p>
          <a:p>
            <a:pPr marL="0" marR="0" indent="0" algn="ctr" defTabSz="914400" rtl="0" fontAlgn="auto" latinLnBrk="0" hangingPunct="0">
              <a:lnSpc>
                <a:spcPct val="100000"/>
              </a:lnSpc>
              <a:spcBef>
                <a:spcPts val="0"/>
              </a:spcBef>
              <a:spcAft>
                <a:spcPts val="0"/>
              </a:spcAft>
              <a:buClrTx/>
              <a:buSzTx/>
              <a:buFontTx/>
              <a:buNone/>
              <a:tabLst/>
            </a:pPr>
            <a:endParaRPr kumimoji="0" lang="en-AU" sz="2400" b="0" i="0" u="none" strike="noStrike" cap="none" spc="0" normalizeH="0" baseline="0" dirty="0">
              <a:ln>
                <a:noFill/>
              </a:ln>
              <a:solidFill>
                <a:srgbClr val="000000"/>
              </a:solidFill>
              <a:effectLst/>
              <a:uFillTx/>
              <a:latin typeface="+mn-lt"/>
              <a:ea typeface="+mn-ea"/>
              <a:cs typeface="+mn-cs"/>
              <a:sym typeface="Arial"/>
            </a:endParaRPr>
          </a:p>
          <a:p>
            <a:pPr marL="0" marR="0" indent="0" algn="ctr" defTabSz="914400" rtl="0" fontAlgn="auto" latinLnBrk="0" hangingPunct="0">
              <a:lnSpc>
                <a:spcPct val="100000"/>
              </a:lnSpc>
              <a:spcBef>
                <a:spcPts val="0"/>
              </a:spcBef>
              <a:spcAft>
                <a:spcPts val="0"/>
              </a:spcAft>
              <a:buClrTx/>
              <a:buSzTx/>
              <a:buFontTx/>
              <a:buNone/>
              <a:tabLst/>
            </a:pPr>
            <a:endParaRPr lang="en-AU" sz="2400" dirty="0"/>
          </a:p>
          <a:p>
            <a:pPr marL="0" marR="0" indent="0" algn="ctr" defTabSz="914400" rtl="0" fontAlgn="auto" latinLnBrk="0" hangingPunct="0">
              <a:lnSpc>
                <a:spcPct val="100000"/>
              </a:lnSpc>
              <a:spcBef>
                <a:spcPts val="0"/>
              </a:spcBef>
              <a:spcAft>
                <a:spcPts val="0"/>
              </a:spcAft>
              <a:buClrTx/>
              <a:buSzTx/>
              <a:buFontTx/>
              <a:buNone/>
              <a:tabLst/>
            </a:pPr>
            <a:endParaRPr kumimoji="0" lang="en-AU" sz="2400" b="0" i="0" u="none" strike="noStrike" cap="none" spc="0" normalizeH="0" baseline="0" dirty="0">
              <a:ln>
                <a:noFill/>
              </a:ln>
              <a:solidFill>
                <a:srgbClr val="000000"/>
              </a:solidFill>
              <a:effectLst/>
              <a:uFillTx/>
              <a:latin typeface="+mn-lt"/>
              <a:ea typeface="+mn-ea"/>
              <a:cs typeface="+mn-cs"/>
              <a:sym typeface="Arial"/>
            </a:endParaRPr>
          </a:p>
          <a:p>
            <a:pPr marL="0" marR="0" indent="0" algn="ctr" defTabSz="914400" rtl="0" fontAlgn="auto" latinLnBrk="0" hangingPunct="0">
              <a:lnSpc>
                <a:spcPct val="100000"/>
              </a:lnSpc>
              <a:spcBef>
                <a:spcPts val="0"/>
              </a:spcBef>
              <a:spcAft>
                <a:spcPts val="0"/>
              </a:spcAft>
              <a:buClrTx/>
              <a:buSzTx/>
              <a:buFontTx/>
              <a:buNone/>
              <a:tabLst/>
            </a:pPr>
            <a:endParaRPr lang="en-AU" sz="2400" dirty="0"/>
          </a:p>
          <a:p>
            <a:pPr marL="0" marR="0" indent="0" algn="ctr" defTabSz="914400" rtl="0" fontAlgn="auto" latinLnBrk="0" hangingPunct="0">
              <a:lnSpc>
                <a:spcPct val="100000"/>
              </a:lnSpc>
              <a:spcBef>
                <a:spcPts val="0"/>
              </a:spcBef>
              <a:spcAft>
                <a:spcPts val="0"/>
              </a:spcAft>
              <a:buClrTx/>
              <a:buSzTx/>
              <a:buFontTx/>
              <a:buNone/>
              <a:tabLst/>
            </a:pPr>
            <a:endParaRPr kumimoji="0" lang="en-AU" sz="2400" b="0" i="0" u="none" strike="noStrike" cap="none" spc="0" normalizeH="0" baseline="0" dirty="0">
              <a:ln>
                <a:noFill/>
              </a:ln>
              <a:solidFill>
                <a:srgbClr val="000000"/>
              </a:solidFill>
              <a:effectLst/>
              <a:uFillTx/>
              <a:latin typeface="+mn-lt"/>
              <a:ea typeface="+mn-ea"/>
              <a:cs typeface="+mn-cs"/>
              <a:sym typeface="Arial"/>
            </a:endParaRPr>
          </a:p>
          <a:p>
            <a:pPr marL="0" marR="0" indent="0" algn="ctr" defTabSz="914400" rtl="0" fontAlgn="auto" latinLnBrk="0" hangingPunct="0">
              <a:lnSpc>
                <a:spcPct val="100000"/>
              </a:lnSpc>
              <a:spcBef>
                <a:spcPts val="0"/>
              </a:spcBef>
              <a:spcAft>
                <a:spcPts val="0"/>
              </a:spcAft>
              <a:buClrTx/>
              <a:buSzTx/>
              <a:buFontTx/>
              <a:buNone/>
              <a:tabLst/>
            </a:pPr>
            <a:endParaRPr lang="en-AU" sz="2400" dirty="0"/>
          </a:p>
          <a:p>
            <a:pPr marL="0" marR="0" indent="0" algn="ctr" defTabSz="914400" rtl="0" fontAlgn="auto" latinLnBrk="0" hangingPunct="0">
              <a:lnSpc>
                <a:spcPct val="100000"/>
              </a:lnSpc>
              <a:spcBef>
                <a:spcPts val="0"/>
              </a:spcBef>
              <a:spcAft>
                <a:spcPts val="0"/>
              </a:spcAft>
              <a:buClrTx/>
              <a:buSzTx/>
              <a:buFontTx/>
              <a:buNone/>
              <a:tabLst/>
            </a:pPr>
            <a:endParaRPr kumimoji="0" lang="en-AU" sz="2400" b="0" i="0" u="none" strike="noStrike" cap="none" spc="0" normalizeH="0" baseline="0" dirty="0">
              <a:ln>
                <a:noFill/>
              </a:ln>
              <a:solidFill>
                <a:srgbClr val="000000"/>
              </a:solidFill>
              <a:effectLst/>
              <a:uFillTx/>
              <a:latin typeface="+mn-lt"/>
              <a:ea typeface="+mn-ea"/>
              <a:cs typeface="+mn-cs"/>
              <a:sym typeface="Arial"/>
            </a:endParaRPr>
          </a:p>
          <a:p>
            <a:pPr marL="0" marR="0" indent="0" algn="ctr" defTabSz="914400" rtl="0" fontAlgn="auto" latinLnBrk="0" hangingPunct="0">
              <a:lnSpc>
                <a:spcPct val="100000"/>
              </a:lnSpc>
              <a:spcBef>
                <a:spcPts val="0"/>
              </a:spcBef>
              <a:spcAft>
                <a:spcPts val="0"/>
              </a:spcAft>
              <a:buClrTx/>
              <a:buSzTx/>
              <a:buFontTx/>
              <a:buNone/>
              <a:tabLst/>
            </a:pPr>
            <a:endParaRPr lang="en-AU" sz="2400" dirty="0"/>
          </a:p>
          <a:p>
            <a:pPr marL="0" marR="0" indent="0" algn="ctr" defTabSz="914400" rtl="0" fontAlgn="auto" latinLnBrk="0" hangingPunct="0">
              <a:lnSpc>
                <a:spcPct val="100000"/>
              </a:lnSpc>
              <a:spcBef>
                <a:spcPts val="0"/>
              </a:spcBef>
              <a:spcAft>
                <a:spcPts val="0"/>
              </a:spcAft>
              <a:buClrTx/>
              <a:buSzTx/>
              <a:buFontTx/>
              <a:buNone/>
              <a:tabLst/>
            </a:pPr>
            <a:endParaRPr kumimoji="0" lang="en-AU" sz="2400" b="0" i="0" u="none" strike="noStrike" cap="none" spc="0" normalizeH="0" baseline="0" dirty="0">
              <a:ln>
                <a:noFill/>
              </a:ln>
              <a:solidFill>
                <a:srgbClr val="000000"/>
              </a:solidFill>
              <a:effectLst/>
              <a:uFillTx/>
              <a:latin typeface="+mn-lt"/>
              <a:ea typeface="+mn-ea"/>
              <a:cs typeface="+mn-cs"/>
              <a:sym typeface="Arial"/>
            </a:endParaRPr>
          </a:p>
        </p:txBody>
      </p:sp>
      <p:cxnSp>
        <p:nvCxnSpPr>
          <p:cNvPr id="13" name="Straight Arrow Connector 12">
            <a:extLst>
              <a:ext uri="{FF2B5EF4-FFF2-40B4-BE49-F238E27FC236}">
                <a16:creationId xmlns:a16="http://schemas.microsoft.com/office/drawing/2014/main" id="{BAEEA034-3D50-4607-8A81-358507922C07}"/>
              </a:ext>
            </a:extLst>
          </p:cNvPr>
          <p:cNvCxnSpPr/>
          <p:nvPr/>
        </p:nvCxnSpPr>
        <p:spPr>
          <a:xfrm>
            <a:off x="3454400" y="4124960"/>
            <a:ext cx="1281019" cy="0"/>
          </a:xfrm>
          <a:prstGeom prst="straightConnector1">
            <a:avLst/>
          </a:prstGeom>
          <a:noFill/>
          <a:ln w="44450" cap="flat">
            <a:solidFill>
              <a:srgbClr val="C00000"/>
            </a:solidFill>
            <a:prstDash val="solid"/>
            <a:miter lim="800000"/>
            <a:headEnd type="triangle" w="lg" len="lg"/>
            <a:tailEnd type="triangle" w="lg" len="lg"/>
          </a:ln>
          <a:effectLst/>
          <a:sp3d/>
        </p:spPr>
        <p:style>
          <a:lnRef idx="0">
            <a:scrgbClr r="0" g="0" b="0"/>
          </a:lnRef>
          <a:fillRef idx="0">
            <a:scrgbClr r="0" g="0" b="0"/>
          </a:fillRef>
          <a:effectRef idx="0">
            <a:scrgbClr r="0" g="0" b="0"/>
          </a:effectRef>
          <a:fontRef idx="none"/>
        </p:style>
      </p:cxnSp>
      <p:sp>
        <p:nvSpPr>
          <p:cNvPr id="14" name="TextBox 13">
            <a:extLst>
              <a:ext uri="{FF2B5EF4-FFF2-40B4-BE49-F238E27FC236}">
                <a16:creationId xmlns:a16="http://schemas.microsoft.com/office/drawing/2014/main" id="{B59D0BB8-9E64-47A0-ADAD-6611E997410A}"/>
              </a:ext>
            </a:extLst>
          </p:cNvPr>
          <p:cNvSpPr txBox="1"/>
          <p:nvPr/>
        </p:nvSpPr>
        <p:spPr>
          <a:xfrm flipH="1">
            <a:off x="3669826" y="3718617"/>
            <a:ext cx="112380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AU" sz="1800" b="0" i="0" u="none" strike="noStrike" cap="none" spc="0" normalizeH="0" baseline="0" dirty="0">
                <a:ln>
                  <a:noFill/>
                </a:ln>
                <a:solidFill>
                  <a:srgbClr val="000000"/>
                </a:solidFill>
                <a:effectLst/>
                <a:uFillTx/>
                <a:latin typeface="+mn-lt"/>
                <a:ea typeface="+mn-ea"/>
                <a:cs typeface="+mn-cs"/>
                <a:sym typeface="Arial"/>
              </a:rPr>
              <a:t>Internet</a:t>
            </a:r>
          </a:p>
        </p:txBody>
      </p:sp>
      <p:sp>
        <p:nvSpPr>
          <p:cNvPr id="15" name="AutoShape 10" descr="Image result for ibm cloud logo">
            <a:extLst>
              <a:ext uri="{FF2B5EF4-FFF2-40B4-BE49-F238E27FC236}">
                <a16:creationId xmlns:a16="http://schemas.microsoft.com/office/drawing/2014/main" id="{640703E8-EEF3-4125-B0E2-6B634D487499}"/>
              </a:ext>
            </a:extLst>
          </p:cNvPr>
          <p:cNvSpPr>
            <a:spLocks noChangeAspect="1" noChangeArrowheads="1"/>
          </p:cNvSpPr>
          <p:nvPr/>
        </p:nvSpPr>
        <p:spPr bwMode="auto">
          <a:xfrm>
            <a:off x="585216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cxnSp>
        <p:nvCxnSpPr>
          <p:cNvPr id="31" name="Straight Arrow Connector 30">
            <a:extLst>
              <a:ext uri="{FF2B5EF4-FFF2-40B4-BE49-F238E27FC236}">
                <a16:creationId xmlns:a16="http://schemas.microsoft.com/office/drawing/2014/main" id="{75C052AC-EE68-436A-A788-711977BAFF64}"/>
              </a:ext>
            </a:extLst>
          </p:cNvPr>
          <p:cNvCxnSpPr/>
          <p:nvPr/>
        </p:nvCxnSpPr>
        <p:spPr>
          <a:xfrm>
            <a:off x="7548880" y="4216400"/>
            <a:ext cx="1281019" cy="0"/>
          </a:xfrm>
          <a:prstGeom prst="straightConnector1">
            <a:avLst/>
          </a:prstGeom>
          <a:noFill/>
          <a:ln w="44450" cap="flat">
            <a:solidFill>
              <a:srgbClr val="C00000"/>
            </a:solidFill>
            <a:prstDash val="solid"/>
            <a:miter lim="800000"/>
            <a:headEnd type="triangle" w="lg" len="lg"/>
            <a:tailEnd type="triangle" w="lg" len="lg"/>
          </a:ln>
          <a:effectLst/>
          <a:sp3d/>
        </p:spPr>
        <p:style>
          <a:lnRef idx="0">
            <a:scrgbClr r="0" g="0" b="0"/>
          </a:lnRef>
          <a:fillRef idx="0">
            <a:scrgbClr r="0" g="0" b="0"/>
          </a:fillRef>
          <a:effectRef idx="0">
            <a:scrgbClr r="0" g="0" b="0"/>
          </a:effectRef>
          <a:fontRef idx="none"/>
        </p:style>
      </p:cxnSp>
      <p:sp>
        <p:nvSpPr>
          <p:cNvPr id="32" name="TextBox 31">
            <a:extLst>
              <a:ext uri="{FF2B5EF4-FFF2-40B4-BE49-F238E27FC236}">
                <a16:creationId xmlns:a16="http://schemas.microsoft.com/office/drawing/2014/main" id="{906F6944-A8CE-4C51-AEAE-1791B69104DF}"/>
              </a:ext>
            </a:extLst>
          </p:cNvPr>
          <p:cNvSpPr txBox="1"/>
          <p:nvPr/>
        </p:nvSpPr>
        <p:spPr>
          <a:xfrm flipH="1">
            <a:off x="7609157" y="3816006"/>
            <a:ext cx="112380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AU" sz="1800" b="0" i="0" u="none" strike="noStrike" cap="none" spc="0" normalizeH="0" baseline="0" dirty="0">
                <a:ln>
                  <a:noFill/>
                </a:ln>
                <a:solidFill>
                  <a:srgbClr val="000000"/>
                </a:solidFill>
                <a:effectLst/>
                <a:uFillTx/>
                <a:latin typeface="+mn-lt"/>
                <a:ea typeface="+mn-ea"/>
                <a:cs typeface="+mn-cs"/>
                <a:sym typeface="Arial"/>
              </a:rPr>
              <a:t>IoT</a:t>
            </a:r>
          </a:p>
        </p:txBody>
      </p:sp>
      <p:sp>
        <p:nvSpPr>
          <p:cNvPr id="33" name="AutoShape 10" descr="Image result for ibm cloud logo">
            <a:extLst>
              <a:ext uri="{FF2B5EF4-FFF2-40B4-BE49-F238E27FC236}">
                <a16:creationId xmlns:a16="http://schemas.microsoft.com/office/drawing/2014/main" id="{2625759B-1EA6-4784-AACE-32CDE52B0A12}"/>
              </a:ext>
            </a:extLst>
          </p:cNvPr>
          <p:cNvSpPr>
            <a:spLocks noChangeAspect="1" noChangeArrowheads="1"/>
          </p:cNvSpPr>
          <p:nvPr/>
        </p:nvSpPr>
        <p:spPr bwMode="auto">
          <a:xfrm>
            <a:off x="1003808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2060" name="Picture 12" descr="Image result for telstra dev logo">
            <a:extLst>
              <a:ext uri="{FF2B5EF4-FFF2-40B4-BE49-F238E27FC236}">
                <a16:creationId xmlns:a16="http://schemas.microsoft.com/office/drawing/2014/main" id="{10FA8971-4E4E-49DE-9841-A458119D8F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75181" y="4460666"/>
            <a:ext cx="3563558" cy="89089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age result for cloud logo">
            <a:extLst>
              <a:ext uri="{FF2B5EF4-FFF2-40B4-BE49-F238E27FC236}">
                <a16:creationId xmlns:a16="http://schemas.microsoft.com/office/drawing/2014/main" id="{53224A0E-B2AE-41E0-B1DA-DED3DB7195F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2311" t="21890" r="31069" b="21587"/>
          <a:stretch/>
        </p:blipFill>
        <p:spPr bwMode="auto">
          <a:xfrm>
            <a:off x="5260979" y="2397334"/>
            <a:ext cx="1814934" cy="1575753"/>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Image result for agriculture sensor products">
            <a:extLst>
              <a:ext uri="{FF2B5EF4-FFF2-40B4-BE49-F238E27FC236}">
                <a16:creationId xmlns:a16="http://schemas.microsoft.com/office/drawing/2014/main" id="{83B30196-571F-4CE1-BD1C-152A32184CE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69947" y="3564098"/>
            <a:ext cx="1779415" cy="1501653"/>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Image result for arduino">
            <a:extLst>
              <a:ext uri="{FF2B5EF4-FFF2-40B4-BE49-F238E27FC236}">
                <a16:creationId xmlns:a16="http://schemas.microsoft.com/office/drawing/2014/main" id="{558B8BB5-EC05-49CC-93F7-1DE9ED62C297}"/>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t="19398" b="16756"/>
          <a:stretch/>
        </p:blipFill>
        <p:spPr bwMode="auto">
          <a:xfrm>
            <a:off x="9298394" y="4992041"/>
            <a:ext cx="1863039" cy="118949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water pump without background">
            <a:extLst>
              <a:ext uri="{FF2B5EF4-FFF2-40B4-BE49-F238E27FC236}">
                <a16:creationId xmlns:a16="http://schemas.microsoft.com/office/drawing/2014/main" id="{6C913DBA-10EE-404C-BC03-2175245EC79F}"/>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298394" y="2277866"/>
            <a:ext cx="2077017" cy="1409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94511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Rectangle"/>
          <p:cNvSpPr/>
          <p:nvPr/>
        </p:nvSpPr>
        <p:spPr>
          <a:xfrm>
            <a:off x="502118" y="1291834"/>
            <a:ext cx="1222416" cy="98496"/>
          </a:xfrm>
          <a:prstGeom prst="rect">
            <a:avLst/>
          </a:prstGeom>
          <a:solidFill>
            <a:srgbClr val="FFFFFF"/>
          </a:solidFill>
          <a:ln w="3175">
            <a:miter lim="400000"/>
          </a:ln>
        </p:spPr>
        <p:txBody>
          <a:bodyPr lIns="25400" tIns="25400" rIns="25400" bIns="25400" anchor="ctr"/>
          <a:lstStyle/>
          <a:p>
            <a:pPr algn="ctr" defTabSz="412750">
              <a:defRPr sz="1600" b="1">
                <a:solidFill>
                  <a:srgbClr val="FFFFFF"/>
                </a:solidFill>
              </a:defRPr>
            </a:pPr>
            <a:endParaRPr/>
          </a:p>
        </p:txBody>
      </p:sp>
      <p:sp>
        <p:nvSpPr>
          <p:cNvPr id="396" name="Bringing a Community Focus"/>
          <p:cNvSpPr txBox="1">
            <a:spLocks noGrp="1"/>
          </p:cNvSpPr>
          <p:nvPr>
            <p:ph type="title" idx="4294967295"/>
          </p:nvPr>
        </p:nvSpPr>
        <p:spPr>
          <a:xfrm>
            <a:off x="444499" y="507999"/>
            <a:ext cx="11240744" cy="749560"/>
          </a:xfrm>
          <a:prstGeom prst="rect">
            <a:avLst/>
          </a:prstGeom>
        </p:spPr>
        <p:txBody>
          <a:bodyPr lIns="25400" tIns="25400" rIns="25400" bIns="25400" anchor="t">
            <a:normAutofit fontScale="90000"/>
          </a:bodyPr>
          <a:lstStyle>
            <a:lvl1pPr>
              <a:lnSpc>
                <a:spcPct val="100000"/>
              </a:lnSpc>
              <a:defRPr sz="4875">
                <a:solidFill>
                  <a:srgbClr val="212121"/>
                </a:solidFill>
              </a:defRPr>
            </a:lvl1pPr>
          </a:lstStyle>
          <a:p>
            <a:pPr>
              <a:defRPr>
                <a:solidFill>
                  <a:srgbClr val="5596E6"/>
                </a:solidFill>
              </a:defRPr>
            </a:pPr>
            <a:r>
              <a:rPr lang="en-AU" dirty="0">
                <a:solidFill>
                  <a:srgbClr val="212121"/>
                </a:solidFill>
              </a:rPr>
              <a:t>Solution</a:t>
            </a:r>
            <a:endParaRPr dirty="0">
              <a:solidFill>
                <a:srgbClr val="212121"/>
              </a:solidFill>
            </a:endParaRPr>
          </a:p>
        </p:txBody>
      </p:sp>
      <p:pic>
        <p:nvPicPr>
          <p:cNvPr id="33" name="Picture 32" descr="A close up of a logo&#10;&#10;Description generated with very high confidence">
            <a:extLst>
              <a:ext uri="{FF2B5EF4-FFF2-40B4-BE49-F238E27FC236}">
                <a16:creationId xmlns:a16="http://schemas.microsoft.com/office/drawing/2014/main" id="{76142916-6CE5-4FEA-B740-D8FA9E928B1F}"/>
              </a:ext>
            </a:extLst>
          </p:cNvPr>
          <p:cNvPicPr>
            <a:picLocks noChangeAspect="1"/>
          </p:cNvPicPr>
          <p:nvPr/>
        </p:nvPicPr>
        <p:blipFill rotWithShape="1">
          <a:blip r:embed="rId3">
            <a:extLst>
              <a:ext uri="{28A0092B-C50C-407E-A947-70E740481C1C}">
                <a14:useLocalDpi xmlns:a14="http://schemas.microsoft.com/office/drawing/2010/main" val="0"/>
              </a:ext>
            </a:extLst>
          </a:blip>
          <a:srcRect l="24518" t="28533" r="14796" b="29258"/>
          <a:stretch/>
        </p:blipFill>
        <p:spPr>
          <a:xfrm>
            <a:off x="10092906" y="232254"/>
            <a:ext cx="1870606" cy="1301049"/>
          </a:xfrm>
          <a:prstGeom prst="rect">
            <a:avLst/>
          </a:prstGeom>
        </p:spPr>
      </p:pic>
      <p:pic>
        <p:nvPicPr>
          <p:cNvPr id="7" name="Picture 6" descr="A picture containing person, ground, frisbee, grass&#10;&#10;Description generated with high confidence">
            <a:extLst>
              <a:ext uri="{FF2B5EF4-FFF2-40B4-BE49-F238E27FC236}">
                <a16:creationId xmlns:a16="http://schemas.microsoft.com/office/drawing/2014/main" id="{C3C864DA-EB52-4474-85CB-955E511F5B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860" y="1542410"/>
            <a:ext cx="6223058" cy="2968630"/>
          </a:xfrm>
          <a:prstGeom prst="rect">
            <a:avLst/>
          </a:prstGeom>
        </p:spPr>
      </p:pic>
      <p:pic>
        <p:nvPicPr>
          <p:cNvPr id="3" name="Picture 2" descr="A screenshot of a computer&#10;&#10;Description generated with high confidence">
            <a:extLst>
              <a:ext uri="{FF2B5EF4-FFF2-40B4-BE49-F238E27FC236}">
                <a16:creationId xmlns:a16="http://schemas.microsoft.com/office/drawing/2014/main" id="{340A51B5-B478-40BE-82EA-A17738A4D0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03520" y="3128954"/>
            <a:ext cx="6301521" cy="3361157"/>
          </a:xfrm>
          <a:prstGeom prst="rect">
            <a:avLst/>
          </a:prstGeom>
        </p:spPr>
      </p:pic>
    </p:spTree>
    <p:extLst>
      <p:ext uri="{BB962C8B-B14F-4D97-AF65-F5344CB8AC3E}">
        <p14:creationId xmlns:p14="http://schemas.microsoft.com/office/powerpoint/2010/main" val="35220588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Rectangle"/>
          <p:cNvSpPr/>
          <p:nvPr/>
        </p:nvSpPr>
        <p:spPr>
          <a:xfrm>
            <a:off x="502118" y="1291834"/>
            <a:ext cx="1222416" cy="98496"/>
          </a:xfrm>
          <a:prstGeom prst="rect">
            <a:avLst/>
          </a:prstGeom>
          <a:solidFill>
            <a:srgbClr val="FFFFFF"/>
          </a:solidFill>
          <a:ln w="3175">
            <a:miter lim="400000"/>
          </a:ln>
        </p:spPr>
        <p:txBody>
          <a:bodyPr lIns="25400" tIns="25400" rIns="25400" bIns="25400" anchor="ctr"/>
          <a:lstStyle/>
          <a:p>
            <a:pPr algn="ctr" defTabSz="412750">
              <a:defRPr sz="1600" b="1">
                <a:solidFill>
                  <a:srgbClr val="FFFFFF"/>
                </a:solidFill>
              </a:defRPr>
            </a:pPr>
            <a:endParaRPr/>
          </a:p>
        </p:txBody>
      </p:sp>
      <p:sp>
        <p:nvSpPr>
          <p:cNvPr id="396" name="Bringing a Community Focus"/>
          <p:cNvSpPr txBox="1">
            <a:spLocks noGrp="1"/>
          </p:cNvSpPr>
          <p:nvPr>
            <p:ph type="title" idx="4294967295"/>
          </p:nvPr>
        </p:nvSpPr>
        <p:spPr>
          <a:xfrm>
            <a:off x="444499" y="507999"/>
            <a:ext cx="11240744" cy="749560"/>
          </a:xfrm>
          <a:prstGeom prst="rect">
            <a:avLst/>
          </a:prstGeom>
        </p:spPr>
        <p:txBody>
          <a:bodyPr lIns="25400" tIns="25400" rIns="25400" bIns="25400" anchor="t">
            <a:normAutofit fontScale="90000"/>
          </a:bodyPr>
          <a:lstStyle>
            <a:lvl1pPr>
              <a:lnSpc>
                <a:spcPct val="100000"/>
              </a:lnSpc>
              <a:defRPr sz="4875">
                <a:solidFill>
                  <a:srgbClr val="212121"/>
                </a:solidFill>
              </a:defRPr>
            </a:lvl1pPr>
          </a:lstStyle>
          <a:p>
            <a:pPr>
              <a:defRPr>
                <a:solidFill>
                  <a:srgbClr val="5596E6"/>
                </a:solidFill>
              </a:defRPr>
            </a:pPr>
            <a:r>
              <a:rPr lang="en-AU" dirty="0">
                <a:solidFill>
                  <a:srgbClr val="212121"/>
                </a:solidFill>
              </a:rPr>
              <a:t>Solution</a:t>
            </a:r>
            <a:endParaRPr dirty="0">
              <a:solidFill>
                <a:srgbClr val="212121"/>
              </a:solidFill>
            </a:endParaRPr>
          </a:p>
        </p:txBody>
      </p:sp>
      <p:pic>
        <p:nvPicPr>
          <p:cNvPr id="33" name="Picture 32" descr="A close up of a logo&#10;&#10;Description generated with very high confidence">
            <a:extLst>
              <a:ext uri="{FF2B5EF4-FFF2-40B4-BE49-F238E27FC236}">
                <a16:creationId xmlns:a16="http://schemas.microsoft.com/office/drawing/2014/main" id="{76142916-6CE5-4FEA-B740-D8FA9E928B1F}"/>
              </a:ext>
            </a:extLst>
          </p:cNvPr>
          <p:cNvPicPr>
            <a:picLocks noChangeAspect="1"/>
          </p:cNvPicPr>
          <p:nvPr/>
        </p:nvPicPr>
        <p:blipFill rotWithShape="1">
          <a:blip r:embed="rId3">
            <a:extLst>
              <a:ext uri="{28A0092B-C50C-407E-A947-70E740481C1C}">
                <a14:useLocalDpi xmlns:a14="http://schemas.microsoft.com/office/drawing/2010/main" val="0"/>
              </a:ext>
            </a:extLst>
          </a:blip>
          <a:srcRect l="24518" t="28533" r="14796" b="29258"/>
          <a:stretch/>
        </p:blipFill>
        <p:spPr>
          <a:xfrm>
            <a:off x="10092906" y="232254"/>
            <a:ext cx="1870606" cy="1301049"/>
          </a:xfrm>
          <a:prstGeom prst="rect">
            <a:avLst/>
          </a:prstGeom>
        </p:spPr>
      </p:pic>
      <p:pic>
        <p:nvPicPr>
          <p:cNvPr id="5" name="Picture 4" descr="A screenshot of a video game&#10;&#10;Description generated with high confidence">
            <a:extLst>
              <a:ext uri="{FF2B5EF4-FFF2-40B4-BE49-F238E27FC236}">
                <a16:creationId xmlns:a16="http://schemas.microsoft.com/office/drawing/2014/main" id="{6E376F44-21C2-4E8D-BA41-552FACED58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118" y="1839573"/>
            <a:ext cx="6190655" cy="3178853"/>
          </a:xfrm>
          <a:prstGeom prst="rect">
            <a:avLst/>
          </a:prstGeom>
        </p:spPr>
      </p:pic>
      <p:pic>
        <p:nvPicPr>
          <p:cNvPr id="4" name="Picture 3" descr="A screenshot of a cell phone&#10;&#10;Description generated with very high confidence">
            <a:extLst>
              <a:ext uri="{FF2B5EF4-FFF2-40B4-BE49-F238E27FC236}">
                <a16:creationId xmlns:a16="http://schemas.microsoft.com/office/drawing/2014/main" id="{1524F73D-65F0-4F9C-B873-091AD9251F6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90522" y="1636987"/>
            <a:ext cx="2503170" cy="4450080"/>
          </a:xfrm>
          <a:prstGeom prst="rect">
            <a:avLst/>
          </a:prstGeom>
        </p:spPr>
      </p:pic>
    </p:spTree>
    <p:extLst>
      <p:ext uri="{BB962C8B-B14F-4D97-AF65-F5344CB8AC3E}">
        <p14:creationId xmlns:p14="http://schemas.microsoft.com/office/powerpoint/2010/main" val="3339062275"/>
      </p:ext>
    </p:extLst>
  </p:cSld>
  <p:clrMapOvr>
    <a:masterClrMapping/>
  </p:clrMapOvr>
  <p:transition spd="med"/>
</p:sld>
</file>

<file path=ppt/theme/theme1.xml><?xml version="1.0" encoding="utf-8"?>
<a:theme xmlns:a="http://schemas.openxmlformats.org/drawingml/2006/main" name="IBM InterConnect 2017">
  <a:themeElements>
    <a:clrScheme name="IBM InterConnect 2017">
      <a:dk1>
        <a:srgbClr val="000000"/>
      </a:dk1>
      <a:lt1>
        <a:srgbClr val="FFFFFF"/>
      </a:lt1>
      <a:dk2>
        <a:srgbClr val="A7A7A7"/>
      </a:dk2>
      <a:lt2>
        <a:srgbClr val="535353"/>
      </a:lt2>
      <a:accent1>
        <a:srgbClr val="B8AEAE"/>
      </a:accent1>
      <a:accent2>
        <a:srgbClr val="E4E1E4"/>
      </a:accent2>
      <a:accent3>
        <a:srgbClr val="F05253"/>
      </a:accent3>
      <a:accent4>
        <a:srgbClr val="1C3649"/>
      </a:accent4>
      <a:accent5>
        <a:srgbClr val="5498D5"/>
      </a:accent5>
      <a:accent6>
        <a:srgbClr val="AC72E6"/>
      </a:accent6>
      <a:hlink>
        <a:srgbClr val="0000FF"/>
      </a:hlink>
      <a:folHlink>
        <a:srgbClr val="FF00FF"/>
      </a:folHlink>
    </a:clrScheme>
    <a:fontScheme name="IBM InterConnect 2017">
      <a:majorFont>
        <a:latin typeface="Arial"/>
        <a:ea typeface="Arial"/>
        <a:cs typeface="Arial"/>
      </a:majorFont>
      <a:minorFont>
        <a:latin typeface="Arial"/>
        <a:ea typeface="Arial"/>
        <a:cs typeface="Arial"/>
      </a:minorFont>
    </a:fontScheme>
    <a:fmtScheme name="IBM InterConnect 201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BM InterConnect 2017">
  <a:themeElements>
    <a:clrScheme name="IBM InterConnect 2017">
      <a:dk1>
        <a:srgbClr val="000000"/>
      </a:dk1>
      <a:lt1>
        <a:srgbClr val="FFFFFF"/>
      </a:lt1>
      <a:dk2>
        <a:srgbClr val="A7A7A7"/>
      </a:dk2>
      <a:lt2>
        <a:srgbClr val="535353"/>
      </a:lt2>
      <a:accent1>
        <a:srgbClr val="B8AEAE"/>
      </a:accent1>
      <a:accent2>
        <a:srgbClr val="E4E1E4"/>
      </a:accent2>
      <a:accent3>
        <a:srgbClr val="F05253"/>
      </a:accent3>
      <a:accent4>
        <a:srgbClr val="1C3649"/>
      </a:accent4>
      <a:accent5>
        <a:srgbClr val="5498D5"/>
      </a:accent5>
      <a:accent6>
        <a:srgbClr val="AC72E6"/>
      </a:accent6>
      <a:hlink>
        <a:srgbClr val="0000FF"/>
      </a:hlink>
      <a:folHlink>
        <a:srgbClr val="FF00FF"/>
      </a:folHlink>
    </a:clrScheme>
    <a:fontScheme name="IBM InterConnect 2017">
      <a:majorFont>
        <a:latin typeface="Arial"/>
        <a:ea typeface="Arial"/>
        <a:cs typeface="Arial"/>
      </a:majorFont>
      <a:minorFont>
        <a:latin typeface="Arial"/>
        <a:ea typeface="Arial"/>
        <a:cs typeface="Arial"/>
      </a:minorFont>
    </a:fontScheme>
    <a:fmtScheme name="IBM InterConnect 201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215</TotalTime>
  <Words>939</Words>
  <Application>Microsoft Office PowerPoint</Application>
  <PresentationFormat>Widescreen</PresentationFormat>
  <Paragraphs>190</Paragraphs>
  <Slides>9</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lazer84</vt:lpstr>
      <vt:lpstr>IBM InterConnect 2017</vt:lpstr>
      <vt:lpstr>AgriNation</vt:lpstr>
      <vt:lpstr>The Market</vt:lpstr>
      <vt:lpstr>Key Industry Issues</vt:lpstr>
      <vt:lpstr>Unique Value Proposition</vt:lpstr>
      <vt:lpstr>PowerPoint Presentation</vt:lpstr>
      <vt:lpstr>Establish a strong link</vt:lpstr>
      <vt:lpstr>Tech Stack</vt:lpstr>
      <vt:lpstr>Solution</vt:lpstr>
      <vt:lpstr>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AgriNation</dc:title>
  <cp:lastModifiedBy>buteymanali@outlook.com</cp:lastModifiedBy>
  <cp:revision>23</cp:revision>
  <dcterms:modified xsi:type="dcterms:W3CDTF">2018-10-14T03:50:23Z</dcterms:modified>
</cp:coreProperties>
</file>