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2"/>
  </p:notesMasterIdLst>
  <p:sldIdLst>
    <p:sldId id="256" r:id="rId3"/>
    <p:sldId id="257" r:id="rId4"/>
    <p:sldId id="258" r:id="rId5"/>
    <p:sldId id="259" r:id="rId6"/>
    <p:sldId id="260" r:id="rId7"/>
    <p:sldId id="282" r:id="rId8"/>
    <p:sldId id="280" r:id="rId9"/>
    <p:sldId id="281"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83" r:id="rId28"/>
    <p:sldId id="284" r:id="rId29"/>
    <p:sldId id="278" r:id="rId30"/>
    <p:sldId id="279" r:id="rId31"/>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80"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559675" cy="10691813"/>
          </a:xfrm>
          <a:prstGeom prst="roundRect">
            <a:avLst>
              <a:gd name="adj" fmla="val 19"/>
            </a:avLst>
          </a:prstGeom>
          <a:solidFill>
            <a:srgbClr val="FFFFFF"/>
          </a:solidFill>
          <a:ln w="9360" cap="sq">
            <a:noFill/>
            <a:miter lim="800000"/>
            <a:headEnd/>
            <a:tailEnd/>
          </a:ln>
          <a:effectLst/>
        </p:spPr>
        <p:txBody>
          <a:bodyPr wrap="none" anchor="ctr"/>
          <a:lstStyle/>
          <a:p>
            <a:pPr>
              <a:defRPr/>
            </a:pPr>
            <a:endParaRPr lang="en-US"/>
          </a:p>
        </p:txBody>
      </p:sp>
      <p:sp>
        <p:nvSpPr>
          <p:cNvPr id="3074" name="AutoShape 2"/>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5" name="AutoShape 3"/>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6" name="AutoShape 4"/>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7" name="AutoShape 5"/>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8" name="AutoShape 6"/>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9" name="AutoShape 7"/>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0" name="AutoShape 8"/>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1" name="AutoShape 9"/>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2" name="AutoShape 10"/>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3" name="AutoShape 11"/>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4" name="AutoShape 12"/>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5" name="AutoShape 13"/>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6" name="AutoShape 14"/>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7" name="AutoShape 15"/>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8" name="AutoShape 16"/>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9" name="AutoShape 17"/>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90" name="AutoShape 18"/>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91" name="AutoShape 19"/>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27669" name="Rectangle 20"/>
          <p:cNvSpPr>
            <a:spLocks noGrp="1" noRot="1" noChangeAspect="1" noChangeArrowheads="1"/>
          </p:cNvSpPr>
          <p:nvPr>
            <p:ph type="sldImg"/>
          </p:nvPr>
        </p:nvSpPr>
        <p:spPr bwMode="auto">
          <a:xfrm>
            <a:off x="1106488" y="812800"/>
            <a:ext cx="5313362" cy="3976688"/>
          </a:xfrm>
          <a:prstGeom prst="rect">
            <a:avLst/>
          </a:prstGeom>
          <a:noFill/>
          <a:ln w="9525">
            <a:noFill/>
            <a:round/>
            <a:headEnd/>
            <a:tailEnd/>
          </a:ln>
        </p:spPr>
      </p:sp>
      <p:sp>
        <p:nvSpPr>
          <p:cNvPr id="3093" name="Rectangle 21"/>
          <p:cNvSpPr>
            <a:spLocks noGrp="1" noChangeArrowheads="1"/>
          </p:cNvSpPr>
          <p:nvPr>
            <p:ph type="body"/>
          </p:nvPr>
        </p:nvSpPr>
        <p:spPr bwMode="auto">
          <a:xfrm>
            <a:off x="755650" y="5078413"/>
            <a:ext cx="6016625" cy="4779962"/>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3094" name="Text Box 22"/>
          <p:cNvSpPr txBox="1">
            <a:spLocks noChangeArrowheads="1"/>
          </p:cNvSpPr>
          <p:nvPr/>
        </p:nvSpPr>
        <p:spPr bwMode="auto">
          <a:xfrm>
            <a:off x="0" y="0"/>
            <a:ext cx="3271838" cy="525463"/>
          </a:xfrm>
          <a:prstGeom prst="rect">
            <a:avLst/>
          </a:prstGeom>
          <a:noFill/>
          <a:ln w="9525" cap="flat">
            <a:noFill/>
            <a:round/>
            <a:headEnd/>
            <a:tailEnd/>
          </a:ln>
          <a:effectLst/>
        </p:spPr>
        <p:txBody>
          <a:bodyPr wrap="none" anchor="ctr"/>
          <a:lstStyle/>
          <a:p>
            <a:pPr>
              <a:defRPr/>
            </a:pPr>
            <a:endParaRPr lang="en-US"/>
          </a:p>
        </p:txBody>
      </p:sp>
      <p:sp>
        <p:nvSpPr>
          <p:cNvPr id="3095" name="Text Box 23"/>
          <p:cNvSpPr txBox="1">
            <a:spLocks noChangeArrowheads="1"/>
          </p:cNvSpPr>
          <p:nvPr/>
        </p:nvSpPr>
        <p:spPr bwMode="auto">
          <a:xfrm>
            <a:off x="4278313" y="0"/>
            <a:ext cx="3271837" cy="525463"/>
          </a:xfrm>
          <a:prstGeom prst="rect">
            <a:avLst/>
          </a:prstGeom>
          <a:noFill/>
          <a:ln w="9525" cap="flat">
            <a:noFill/>
            <a:round/>
            <a:headEnd/>
            <a:tailEnd/>
          </a:ln>
          <a:effectLst/>
        </p:spPr>
        <p:txBody>
          <a:bodyPr wrap="none" anchor="ctr"/>
          <a:lstStyle/>
          <a:p>
            <a:pPr>
              <a:defRPr/>
            </a:pPr>
            <a:endParaRPr lang="en-US"/>
          </a:p>
        </p:txBody>
      </p:sp>
      <p:sp>
        <p:nvSpPr>
          <p:cNvPr id="3096" name="Text Box 24"/>
          <p:cNvSpPr txBox="1">
            <a:spLocks noChangeArrowheads="1"/>
          </p:cNvSpPr>
          <p:nvPr/>
        </p:nvSpPr>
        <p:spPr bwMode="auto">
          <a:xfrm>
            <a:off x="0" y="10156825"/>
            <a:ext cx="3271838" cy="525463"/>
          </a:xfrm>
          <a:prstGeom prst="rect">
            <a:avLst/>
          </a:prstGeom>
          <a:noFill/>
          <a:ln w="9525" cap="flat">
            <a:noFill/>
            <a:round/>
            <a:headEnd/>
            <a:tailEnd/>
          </a:ln>
          <a:effectLst/>
        </p:spPr>
        <p:txBody>
          <a:bodyPr wrap="none" anchor="ctr"/>
          <a:lstStyle/>
          <a:p>
            <a:pPr>
              <a:defRPr/>
            </a:pPr>
            <a:endParaRPr lang="en-US"/>
          </a:p>
        </p:txBody>
      </p:sp>
      <p:sp>
        <p:nvSpPr>
          <p:cNvPr id="3097" name="Rectangle 25"/>
          <p:cNvSpPr>
            <a:spLocks noGrp="1" noChangeArrowheads="1"/>
          </p:cNvSpPr>
          <p:nvPr>
            <p:ph type="sldNum"/>
          </p:nvPr>
        </p:nvSpPr>
        <p:spPr bwMode="auto">
          <a:xfrm>
            <a:off x="4278313" y="10156825"/>
            <a:ext cx="3249612" cy="503238"/>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fld id="{8DB444AB-C950-4BF2-A42C-EBD1CE3082F5}" type="slidenum">
              <a:rPr lang="en-IN"/>
              <a:pPr>
                <a:defRPr/>
              </a:pPr>
              <a:t>‹#›</a:t>
            </a:fld>
            <a:endParaRPr lang="en-IN"/>
          </a:p>
        </p:txBody>
      </p:sp>
    </p:spTree>
    <p:extLst>
      <p:ext uri="{BB962C8B-B14F-4D97-AF65-F5344CB8AC3E}">
        <p14:creationId xmlns:p14="http://schemas.microsoft.com/office/powerpoint/2010/main" val="380911510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5"/>
          <p:cNvSpPr>
            <a:spLocks noGrp="1" noChangeArrowheads="1"/>
          </p:cNvSpPr>
          <p:nvPr>
            <p:ph type="sldNum" sz="quarter"/>
          </p:nvPr>
        </p:nvSpPr>
        <p:spPr>
          <a:noFill/>
          <a:ln/>
        </p:spPr>
        <p:txBody>
          <a:bodyPr/>
          <a:lstStyle/>
          <a:p>
            <a:fld id="{C495C08A-6153-4CF0-8E7F-28253775766B}" type="slidenum">
              <a:rPr lang="en-IN" smtClean="0"/>
              <a:pPr/>
              <a:t>1</a:t>
            </a:fld>
            <a:endParaRPr lang="en-IN" smtClean="0"/>
          </a:p>
        </p:txBody>
      </p:sp>
      <p:sp>
        <p:nvSpPr>
          <p:cNvPr id="2867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8E6FBD8-D7F4-49B1-9EDC-316AA18FF8A1}"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IN" sz="1400">
              <a:solidFill>
                <a:srgbClr val="000000"/>
              </a:solidFill>
              <a:latin typeface="Times New Roman" pitchFamily="16" charset="0"/>
              <a:ea typeface="DejaVu Sans" charset="0"/>
              <a:cs typeface="DejaVu Sans" charset="0"/>
            </a:endParaRPr>
          </a:p>
        </p:txBody>
      </p:sp>
      <p:sp>
        <p:nvSpPr>
          <p:cNvPr id="28676"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8677" name="Text Box 3"/>
          <p:cNvSpPr txBox="1">
            <a:spLocks noChangeArrowheads="1"/>
          </p:cNvSpPr>
          <p:nvPr/>
        </p:nvSpPr>
        <p:spPr bwMode="auto">
          <a:xfrm>
            <a:off x="755650" y="5078413"/>
            <a:ext cx="6048375" cy="4811712"/>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2846764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25"/>
          <p:cNvSpPr>
            <a:spLocks noGrp="1" noChangeArrowheads="1"/>
          </p:cNvSpPr>
          <p:nvPr>
            <p:ph type="sldNum" sz="quarter"/>
          </p:nvPr>
        </p:nvSpPr>
        <p:spPr>
          <a:noFill/>
          <a:ln/>
        </p:spPr>
        <p:txBody>
          <a:bodyPr/>
          <a:lstStyle/>
          <a:p>
            <a:fld id="{E97C090D-1E66-4267-B64A-8400539E245E}" type="slidenum">
              <a:rPr lang="en-IN" smtClean="0"/>
              <a:pPr/>
              <a:t>10</a:t>
            </a:fld>
            <a:endParaRPr lang="en-IN" smtClean="0"/>
          </a:p>
        </p:txBody>
      </p:sp>
      <p:sp>
        <p:nvSpPr>
          <p:cNvPr id="3481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F92C938-2A0C-48C9-B706-1E3906189128}"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IN" sz="1400">
              <a:solidFill>
                <a:srgbClr val="000000"/>
              </a:solidFill>
              <a:latin typeface="Times New Roman" pitchFamily="16" charset="0"/>
              <a:ea typeface="DejaVu Sans" charset="0"/>
              <a:cs typeface="DejaVu Sans" charset="0"/>
            </a:endParaRPr>
          </a:p>
        </p:txBody>
      </p:sp>
      <p:sp>
        <p:nvSpPr>
          <p:cNvPr id="3482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482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4200443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25"/>
          <p:cNvSpPr>
            <a:spLocks noGrp="1" noChangeArrowheads="1"/>
          </p:cNvSpPr>
          <p:nvPr>
            <p:ph type="sldNum" sz="quarter"/>
          </p:nvPr>
        </p:nvSpPr>
        <p:spPr>
          <a:noFill/>
          <a:ln/>
        </p:spPr>
        <p:txBody>
          <a:bodyPr/>
          <a:lstStyle/>
          <a:p>
            <a:fld id="{3DB883C8-F65C-4F33-A6C9-A8DB7F839F26}" type="slidenum">
              <a:rPr lang="en-IN" smtClean="0"/>
              <a:pPr/>
              <a:t>11</a:t>
            </a:fld>
            <a:endParaRPr lang="en-IN" smtClean="0"/>
          </a:p>
        </p:txBody>
      </p:sp>
      <p:sp>
        <p:nvSpPr>
          <p:cNvPr id="3584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DDB7AF4-7981-49A3-8653-6998DB1B247B}"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IN" sz="1400">
              <a:solidFill>
                <a:srgbClr val="000000"/>
              </a:solidFill>
              <a:latin typeface="Times New Roman" pitchFamily="16" charset="0"/>
              <a:ea typeface="DejaVu Sans" charset="0"/>
              <a:cs typeface="DejaVu Sans" charset="0"/>
            </a:endParaRPr>
          </a:p>
        </p:txBody>
      </p:sp>
      <p:sp>
        <p:nvSpPr>
          <p:cNvPr id="35844"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584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11334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25"/>
          <p:cNvSpPr>
            <a:spLocks noGrp="1" noChangeArrowheads="1"/>
          </p:cNvSpPr>
          <p:nvPr>
            <p:ph type="sldNum" sz="quarter"/>
          </p:nvPr>
        </p:nvSpPr>
        <p:spPr>
          <a:noFill/>
          <a:ln/>
        </p:spPr>
        <p:txBody>
          <a:bodyPr/>
          <a:lstStyle/>
          <a:p>
            <a:fld id="{45EC25E8-6792-4EEE-A48F-89487F690CA5}" type="slidenum">
              <a:rPr lang="en-IN" smtClean="0"/>
              <a:pPr/>
              <a:t>12</a:t>
            </a:fld>
            <a:endParaRPr lang="en-IN" smtClean="0"/>
          </a:p>
        </p:txBody>
      </p:sp>
      <p:sp>
        <p:nvSpPr>
          <p:cNvPr id="3686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EE1B905-1E71-4AB6-A634-1A1C89EDA793}"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IN" sz="1400">
              <a:solidFill>
                <a:srgbClr val="000000"/>
              </a:solidFill>
              <a:latin typeface="Times New Roman" pitchFamily="16" charset="0"/>
              <a:ea typeface="DejaVu Sans" charset="0"/>
              <a:cs typeface="DejaVu Sans" charset="0"/>
            </a:endParaRPr>
          </a:p>
        </p:txBody>
      </p:sp>
      <p:sp>
        <p:nvSpPr>
          <p:cNvPr id="36868"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686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1769311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5"/>
          <p:cNvSpPr>
            <a:spLocks noGrp="1" noChangeArrowheads="1"/>
          </p:cNvSpPr>
          <p:nvPr>
            <p:ph type="sldNum" sz="quarter"/>
          </p:nvPr>
        </p:nvSpPr>
        <p:spPr>
          <a:noFill/>
          <a:ln/>
        </p:spPr>
        <p:txBody>
          <a:bodyPr/>
          <a:lstStyle/>
          <a:p>
            <a:fld id="{77FDF971-3505-40D7-AF32-6441FA7AFBE2}" type="slidenum">
              <a:rPr lang="en-IN" smtClean="0"/>
              <a:pPr/>
              <a:t>13</a:t>
            </a:fld>
            <a:endParaRPr lang="en-IN" smtClean="0"/>
          </a:p>
        </p:txBody>
      </p:sp>
      <p:sp>
        <p:nvSpPr>
          <p:cNvPr id="3789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E8882AB-F44C-4D56-B471-42FB23E2BD4B}"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IN" sz="1400">
              <a:solidFill>
                <a:srgbClr val="000000"/>
              </a:solidFill>
              <a:latin typeface="Times New Roman" pitchFamily="16" charset="0"/>
              <a:ea typeface="DejaVu Sans" charset="0"/>
              <a:cs typeface="DejaVu Sans" charset="0"/>
            </a:endParaRPr>
          </a:p>
        </p:txBody>
      </p:sp>
      <p:sp>
        <p:nvSpPr>
          <p:cNvPr id="3789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789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942408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25"/>
          <p:cNvSpPr>
            <a:spLocks noGrp="1" noChangeArrowheads="1"/>
          </p:cNvSpPr>
          <p:nvPr>
            <p:ph type="sldNum" sz="quarter"/>
          </p:nvPr>
        </p:nvSpPr>
        <p:spPr>
          <a:noFill/>
          <a:ln/>
        </p:spPr>
        <p:txBody>
          <a:bodyPr/>
          <a:lstStyle/>
          <a:p>
            <a:fld id="{166692C6-95DC-4ECF-8F5F-AF0EE1152653}" type="slidenum">
              <a:rPr lang="en-IN" smtClean="0"/>
              <a:pPr/>
              <a:t>14</a:t>
            </a:fld>
            <a:endParaRPr lang="en-IN" smtClean="0"/>
          </a:p>
        </p:txBody>
      </p:sp>
      <p:sp>
        <p:nvSpPr>
          <p:cNvPr id="3891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EAE2DB6-E5C4-4B51-B2D5-C5D956B7B448}"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IN" sz="1400">
              <a:solidFill>
                <a:srgbClr val="000000"/>
              </a:solidFill>
              <a:latin typeface="Times New Roman" pitchFamily="16" charset="0"/>
              <a:ea typeface="DejaVu Sans" charset="0"/>
              <a:cs typeface="DejaVu Sans" charset="0"/>
            </a:endParaRPr>
          </a:p>
        </p:txBody>
      </p:sp>
      <p:sp>
        <p:nvSpPr>
          <p:cNvPr id="38916"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8917"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1210952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5"/>
          <p:cNvSpPr>
            <a:spLocks noGrp="1" noChangeArrowheads="1"/>
          </p:cNvSpPr>
          <p:nvPr>
            <p:ph type="sldNum" sz="quarter"/>
          </p:nvPr>
        </p:nvSpPr>
        <p:spPr>
          <a:noFill/>
          <a:ln/>
        </p:spPr>
        <p:txBody>
          <a:bodyPr/>
          <a:lstStyle/>
          <a:p>
            <a:fld id="{FF631CD1-3CDB-48D7-AE52-74569EFBA037}" type="slidenum">
              <a:rPr lang="en-IN" smtClean="0"/>
              <a:pPr/>
              <a:t>15</a:t>
            </a:fld>
            <a:endParaRPr lang="en-IN" smtClean="0"/>
          </a:p>
        </p:txBody>
      </p:sp>
      <p:sp>
        <p:nvSpPr>
          <p:cNvPr id="3993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56BF6D9-6694-467D-B1FA-8F7673126375}"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IN" sz="1400">
              <a:solidFill>
                <a:srgbClr val="000000"/>
              </a:solidFill>
              <a:latin typeface="Times New Roman" pitchFamily="16" charset="0"/>
              <a:ea typeface="DejaVu Sans" charset="0"/>
              <a:cs typeface="DejaVu Sans" charset="0"/>
            </a:endParaRPr>
          </a:p>
        </p:txBody>
      </p:sp>
      <p:sp>
        <p:nvSpPr>
          <p:cNvPr id="3994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994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2088656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5"/>
          <p:cNvSpPr>
            <a:spLocks noGrp="1" noChangeArrowheads="1"/>
          </p:cNvSpPr>
          <p:nvPr>
            <p:ph type="sldNum" sz="quarter"/>
          </p:nvPr>
        </p:nvSpPr>
        <p:spPr>
          <a:noFill/>
          <a:ln/>
        </p:spPr>
        <p:txBody>
          <a:bodyPr/>
          <a:lstStyle/>
          <a:p>
            <a:fld id="{01259502-93D4-4529-97FC-DE54B45113E6}" type="slidenum">
              <a:rPr lang="en-IN" smtClean="0"/>
              <a:pPr/>
              <a:t>16</a:t>
            </a:fld>
            <a:endParaRPr lang="en-IN" smtClean="0"/>
          </a:p>
        </p:txBody>
      </p:sp>
      <p:sp>
        <p:nvSpPr>
          <p:cNvPr id="4096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F7AC0CD-AE9B-479E-99C2-16A36C4B12B9}"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IN" sz="1400">
              <a:solidFill>
                <a:srgbClr val="000000"/>
              </a:solidFill>
              <a:latin typeface="Times New Roman" pitchFamily="16" charset="0"/>
              <a:ea typeface="DejaVu Sans" charset="0"/>
              <a:cs typeface="DejaVu Sans" charset="0"/>
            </a:endParaRPr>
          </a:p>
        </p:txBody>
      </p:sp>
      <p:sp>
        <p:nvSpPr>
          <p:cNvPr id="40964"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096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162974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25"/>
          <p:cNvSpPr>
            <a:spLocks noGrp="1" noChangeArrowheads="1"/>
          </p:cNvSpPr>
          <p:nvPr>
            <p:ph type="sldNum" sz="quarter"/>
          </p:nvPr>
        </p:nvSpPr>
        <p:spPr>
          <a:noFill/>
          <a:ln/>
        </p:spPr>
        <p:txBody>
          <a:bodyPr/>
          <a:lstStyle/>
          <a:p>
            <a:fld id="{11FB6113-424D-46D7-90CA-5BE7BA4B4BF9}" type="slidenum">
              <a:rPr lang="en-IN" smtClean="0"/>
              <a:pPr/>
              <a:t>17</a:t>
            </a:fld>
            <a:endParaRPr lang="en-IN" smtClean="0"/>
          </a:p>
        </p:txBody>
      </p:sp>
      <p:sp>
        <p:nvSpPr>
          <p:cNvPr id="4198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79F12D4-A5ED-47FE-9F6E-A9283DFF0645}"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IN" sz="1400">
              <a:solidFill>
                <a:srgbClr val="000000"/>
              </a:solidFill>
              <a:latin typeface="Times New Roman" pitchFamily="16" charset="0"/>
              <a:ea typeface="DejaVu Sans" charset="0"/>
              <a:cs typeface="DejaVu Sans" charset="0"/>
            </a:endParaRPr>
          </a:p>
        </p:txBody>
      </p:sp>
      <p:sp>
        <p:nvSpPr>
          <p:cNvPr id="41988"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198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486110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5"/>
          <p:cNvSpPr>
            <a:spLocks noGrp="1" noChangeArrowheads="1"/>
          </p:cNvSpPr>
          <p:nvPr>
            <p:ph type="sldNum" sz="quarter"/>
          </p:nvPr>
        </p:nvSpPr>
        <p:spPr>
          <a:noFill/>
          <a:ln/>
        </p:spPr>
        <p:txBody>
          <a:bodyPr/>
          <a:lstStyle/>
          <a:p>
            <a:fld id="{D0E1FE94-BB28-42B6-9547-1E058CB4E14D}" type="slidenum">
              <a:rPr lang="en-IN" smtClean="0"/>
              <a:pPr/>
              <a:t>18</a:t>
            </a:fld>
            <a:endParaRPr lang="en-IN" smtClean="0"/>
          </a:p>
        </p:txBody>
      </p:sp>
      <p:sp>
        <p:nvSpPr>
          <p:cNvPr id="4301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A996C53-DD39-4148-9FD5-F9EEAD7E2160}"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IN" sz="1400">
              <a:solidFill>
                <a:srgbClr val="000000"/>
              </a:solidFill>
              <a:latin typeface="Times New Roman" pitchFamily="16" charset="0"/>
              <a:ea typeface="DejaVu Sans" charset="0"/>
              <a:cs typeface="DejaVu Sans" charset="0"/>
            </a:endParaRPr>
          </a:p>
        </p:txBody>
      </p:sp>
      <p:sp>
        <p:nvSpPr>
          <p:cNvPr id="4301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301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2603075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25"/>
          <p:cNvSpPr>
            <a:spLocks noGrp="1" noChangeArrowheads="1"/>
          </p:cNvSpPr>
          <p:nvPr>
            <p:ph type="sldNum" sz="quarter"/>
          </p:nvPr>
        </p:nvSpPr>
        <p:spPr>
          <a:noFill/>
          <a:ln/>
        </p:spPr>
        <p:txBody>
          <a:bodyPr/>
          <a:lstStyle/>
          <a:p>
            <a:fld id="{60B5B08E-D9B9-4A5F-A722-191BD0E1D8CC}" type="slidenum">
              <a:rPr lang="en-IN" smtClean="0"/>
              <a:pPr/>
              <a:t>19</a:t>
            </a:fld>
            <a:endParaRPr lang="en-IN" smtClean="0"/>
          </a:p>
        </p:txBody>
      </p:sp>
      <p:sp>
        <p:nvSpPr>
          <p:cNvPr id="4403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0E082DE-5ABB-46AB-B405-F1A805F9F684}"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IN" sz="1400">
              <a:solidFill>
                <a:srgbClr val="000000"/>
              </a:solidFill>
              <a:latin typeface="Times New Roman" pitchFamily="16" charset="0"/>
              <a:ea typeface="DejaVu Sans" charset="0"/>
              <a:cs typeface="DejaVu Sans" charset="0"/>
            </a:endParaRPr>
          </a:p>
        </p:txBody>
      </p:sp>
      <p:sp>
        <p:nvSpPr>
          <p:cNvPr id="44036"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4037"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30050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5"/>
          <p:cNvSpPr>
            <a:spLocks noGrp="1" noChangeArrowheads="1"/>
          </p:cNvSpPr>
          <p:nvPr>
            <p:ph type="sldNum" sz="quarter"/>
          </p:nvPr>
        </p:nvSpPr>
        <p:spPr>
          <a:noFill/>
          <a:ln/>
        </p:spPr>
        <p:txBody>
          <a:bodyPr/>
          <a:lstStyle/>
          <a:p>
            <a:fld id="{603405DC-D037-457C-833C-BC39B857FE69}" type="slidenum">
              <a:rPr lang="en-IN" smtClean="0"/>
              <a:pPr/>
              <a:t>2</a:t>
            </a:fld>
            <a:endParaRPr lang="en-IN" smtClean="0"/>
          </a:p>
        </p:txBody>
      </p:sp>
      <p:sp>
        <p:nvSpPr>
          <p:cNvPr id="2969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DAAA02F-C7C0-411C-8766-42758CFD6AD0}"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n-IN" sz="1400">
              <a:solidFill>
                <a:srgbClr val="000000"/>
              </a:solidFill>
              <a:latin typeface="Times New Roman" pitchFamily="16" charset="0"/>
              <a:ea typeface="DejaVu Sans" charset="0"/>
              <a:cs typeface="DejaVu Sans" charset="0"/>
            </a:endParaRPr>
          </a:p>
        </p:txBody>
      </p:sp>
      <p:sp>
        <p:nvSpPr>
          <p:cNvPr id="2970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2970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1022618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25"/>
          <p:cNvSpPr>
            <a:spLocks noGrp="1" noChangeArrowheads="1"/>
          </p:cNvSpPr>
          <p:nvPr>
            <p:ph type="sldNum" sz="quarter"/>
          </p:nvPr>
        </p:nvSpPr>
        <p:spPr>
          <a:noFill/>
          <a:ln/>
        </p:spPr>
        <p:txBody>
          <a:bodyPr/>
          <a:lstStyle/>
          <a:p>
            <a:fld id="{F19095F5-86D7-4E82-9430-26DAECCC18DB}" type="slidenum">
              <a:rPr lang="en-IN" smtClean="0"/>
              <a:pPr/>
              <a:t>20</a:t>
            </a:fld>
            <a:endParaRPr lang="en-IN" smtClean="0"/>
          </a:p>
        </p:txBody>
      </p:sp>
      <p:sp>
        <p:nvSpPr>
          <p:cNvPr id="4505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5F70E16-4F48-4AAF-AF85-0DEB48B143BD}"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IN" sz="1400">
              <a:solidFill>
                <a:srgbClr val="000000"/>
              </a:solidFill>
              <a:latin typeface="Times New Roman" pitchFamily="16" charset="0"/>
              <a:ea typeface="DejaVu Sans" charset="0"/>
              <a:cs typeface="DejaVu Sans" charset="0"/>
            </a:endParaRPr>
          </a:p>
        </p:txBody>
      </p:sp>
      <p:sp>
        <p:nvSpPr>
          <p:cNvPr id="4506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506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2035913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25"/>
          <p:cNvSpPr>
            <a:spLocks noGrp="1" noChangeArrowheads="1"/>
          </p:cNvSpPr>
          <p:nvPr>
            <p:ph type="sldNum" sz="quarter"/>
          </p:nvPr>
        </p:nvSpPr>
        <p:spPr>
          <a:noFill/>
          <a:ln/>
        </p:spPr>
        <p:txBody>
          <a:bodyPr/>
          <a:lstStyle/>
          <a:p>
            <a:fld id="{073FECBC-5579-4B0E-82C1-EB75E3FC2CCB}" type="slidenum">
              <a:rPr lang="en-IN" smtClean="0"/>
              <a:pPr/>
              <a:t>21</a:t>
            </a:fld>
            <a:endParaRPr lang="en-IN" smtClean="0"/>
          </a:p>
        </p:txBody>
      </p:sp>
      <p:sp>
        <p:nvSpPr>
          <p:cNvPr id="4608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B9E7BEE-FEDA-468D-8C8B-1D30E869EE75}"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IN" sz="1400">
              <a:solidFill>
                <a:srgbClr val="000000"/>
              </a:solidFill>
              <a:latin typeface="Times New Roman" pitchFamily="16" charset="0"/>
              <a:ea typeface="DejaVu Sans" charset="0"/>
              <a:cs typeface="DejaVu Sans" charset="0"/>
            </a:endParaRPr>
          </a:p>
        </p:txBody>
      </p:sp>
      <p:sp>
        <p:nvSpPr>
          <p:cNvPr id="46084"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608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653674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25"/>
          <p:cNvSpPr>
            <a:spLocks noGrp="1" noChangeArrowheads="1"/>
          </p:cNvSpPr>
          <p:nvPr>
            <p:ph type="sldNum" sz="quarter"/>
          </p:nvPr>
        </p:nvSpPr>
        <p:spPr>
          <a:noFill/>
          <a:ln/>
        </p:spPr>
        <p:txBody>
          <a:bodyPr/>
          <a:lstStyle/>
          <a:p>
            <a:fld id="{C6D424FA-4BA7-4354-8EE5-56BE2E182F58}" type="slidenum">
              <a:rPr lang="en-IN" smtClean="0"/>
              <a:pPr/>
              <a:t>22</a:t>
            </a:fld>
            <a:endParaRPr lang="en-IN" smtClean="0"/>
          </a:p>
        </p:txBody>
      </p:sp>
      <p:sp>
        <p:nvSpPr>
          <p:cNvPr id="4710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4C99F51-C38A-429A-B62D-A96F1963A12B}"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IN" sz="1400">
              <a:solidFill>
                <a:srgbClr val="000000"/>
              </a:solidFill>
              <a:latin typeface="Times New Roman" pitchFamily="16" charset="0"/>
              <a:ea typeface="DejaVu Sans" charset="0"/>
              <a:cs typeface="DejaVu Sans" charset="0"/>
            </a:endParaRPr>
          </a:p>
        </p:txBody>
      </p:sp>
      <p:sp>
        <p:nvSpPr>
          <p:cNvPr id="47108"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710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2927421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25"/>
          <p:cNvSpPr>
            <a:spLocks noGrp="1" noChangeArrowheads="1"/>
          </p:cNvSpPr>
          <p:nvPr>
            <p:ph type="sldNum" sz="quarter"/>
          </p:nvPr>
        </p:nvSpPr>
        <p:spPr>
          <a:noFill/>
          <a:ln/>
        </p:spPr>
        <p:txBody>
          <a:bodyPr/>
          <a:lstStyle/>
          <a:p>
            <a:fld id="{B089C93B-B87E-406B-A1CE-005E8540ED23}" type="slidenum">
              <a:rPr lang="en-IN" smtClean="0"/>
              <a:pPr/>
              <a:t>23</a:t>
            </a:fld>
            <a:endParaRPr lang="en-IN" smtClean="0"/>
          </a:p>
        </p:txBody>
      </p:sp>
      <p:sp>
        <p:nvSpPr>
          <p:cNvPr id="4813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8E18E8-7BC6-45F5-9CA2-68A095BA83E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IN" sz="1400">
              <a:solidFill>
                <a:srgbClr val="000000"/>
              </a:solidFill>
              <a:latin typeface="Times New Roman" pitchFamily="16" charset="0"/>
              <a:ea typeface="DejaVu Sans" charset="0"/>
              <a:cs typeface="DejaVu Sans" charset="0"/>
            </a:endParaRPr>
          </a:p>
        </p:txBody>
      </p:sp>
      <p:sp>
        <p:nvSpPr>
          <p:cNvPr id="4813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813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1215200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25"/>
          <p:cNvSpPr>
            <a:spLocks noGrp="1" noChangeArrowheads="1"/>
          </p:cNvSpPr>
          <p:nvPr>
            <p:ph type="sldNum" sz="quarter"/>
          </p:nvPr>
        </p:nvSpPr>
        <p:spPr>
          <a:noFill/>
          <a:ln/>
        </p:spPr>
        <p:txBody>
          <a:bodyPr/>
          <a:lstStyle/>
          <a:p>
            <a:fld id="{73745E83-3D77-4674-8967-3728FD3CB7E6}" type="slidenum">
              <a:rPr lang="en-IN" smtClean="0"/>
              <a:pPr/>
              <a:t>24</a:t>
            </a:fld>
            <a:endParaRPr lang="en-IN" smtClean="0"/>
          </a:p>
        </p:txBody>
      </p:sp>
      <p:sp>
        <p:nvSpPr>
          <p:cNvPr id="4915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7CFA08D-BE69-4B19-A009-B99A5E6CD814}"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IN" sz="1400">
              <a:solidFill>
                <a:srgbClr val="000000"/>
              </a:solidFill>
              <a:latin typeface="Times New Roman" pitchFamily="16" charset="0"/>
              <a:ea typeface="DejaVu Sans" charset="0"/>
              <a:cs typeface="DejaVu Sans" charset="0"/>
            </a:endParaRPr>
          </a:p>
        </p:txBody>
      </p:sp>
      <p:sp>
        <p:nvSpPr>
          <p:cNvPr id="49156"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9157"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2072438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5"/>
          <p:cNvSpPr>
            <a:spLocks noGrp="1" noChangeArrowheads="1"/>
          </p:cNvSpPr>
          <p:nvPr>
            <p:ph type="sldNum" sz="quarter"/>
          </p:nvPr>
        </p:nvSpPr>
        <p:spPr>
          <a:noFill/>
          <a:ln/>
        </p:spPr>
        <p:txBody>
          <a:bodyPr/>
          <a:lstStyle/>
          <a:p>
            <a:fld id="{3CD0E19E-A056-4506-BA9A-FA44D1CC365E}" type="slidenum">
              <a:rPr lang="en-IN" smtClean="0"/>
              <a:pPr/>
              <a:t>25</a:t>
            </a:fld>
            <a:endParaRPr lang="en-IN" smtClean="0"/>
          </a:p>
        </p:txBody>
      </p:sp>
      <p:sp>
        <p:nvSpPr>
          <p:cNvPr id="5017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89EBFE-91DF-4C5F-976D-255E8BD7FA0F}"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IN" sz="1400">
              <a:solidFill>
                <a:srgbClr val="000000"/>
              </a:solidFill>
              <a:latin typeface="Times New Roman" pitchFamily="16" charset="0"/>
              <a:ea typeface="DejaVu Sans" charset="0"/>
              <a:cs typeface="DejaVu Sans" charset="0"/>
            </a:endParaRPr>
          </a:p>
        </p:txBody>
      </p:sp>
      <p:sp>
        <p:nvSpPr>
          <p:cNvPr id="5018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5018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1883305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5"/>
          <p:cNvSpPr>
            <a:spLocks noGrp="1" noChangeArrowheads="1"/>
          </p:cNvSpPr>
          <p:nvPr>
            <p:ph type="sldNum" sz="quarter"/>
          </p:nvPr>
        </p:nvSpPr>
        <p:spPr>
          <a:noFill/>
          <a:ln/>
        </p:spPr>
        <p:txBody>
          <a:bodyPr/>
          <a:lstStyle/>
          <a:p>
            <a:fld id="{3CD0E19E-A056-4506-BA9A-FA44D1CC365E}" type="slidenum">
              <a:rPr lang="en-IN" smtClean="0"/>
              <a:pPr/>
              <a:t>26</a:t>
            </a:fld>
            <a:endParaRPr lang="en-IN" smtClean="0"/>
          </a:p>
        </p:txBody>
      </p:sp>
      <p:sp>
        <p:nvSpPr>
          <p:cNvPr id="5017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89EBFE-91DF-4C5F-976D-255E8BD7FA0F}"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IN" sz="1400">
              <a:solidFill>
                <a:srgbClr val="000000"/>
              </a:solidFill>
              <a:latin typeface="Times New Roman" pitchFamily="16" charset="0"/>
              <a:ea typeface="DejaVu Sans" charset="0"/>
              <a:cs typeface="DejaVu Sans" charset="0"/>
            </a:endParaRPr>
          </a:p>
        </p:txBody>
      </p:sp>
      <p:sp>
        <p:nvSpPr>
          <p:cNvPr id="5018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5018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4169406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5"/>
          <p:cNvSpPr>
            <a:spLocks noGrp="1" noChangeArrowheads="1"/>
          </p:cNvSpPr>
          <p:nvPr>
            <p:ph type="sldNum" sz="quarter"/>
          </p:nvPr>
        </p:nvSpPr>
        <p:spPr>
          <a:noFill/>
          <a:ln/>
        </p:spPr>
        <p:txBody>
          <a:bodyPr/>
          <a:lstStyle/>
          <a:p>
            <a:fld id="{3CD0E19E-A056-4506-BA9A-FA44D1CC365E}" type="slidenum">
              <a:rPr lang="en-IN" smtClean="0"/>
              <a:pPr/>
              <a:t>27</a:t>
            </a:fld>
            <a:endParaRPr lang="en-IN" smtClean="0"/>
          </a:p>
        </p:txBody>
      </p:sp>
      <p:sp>
        <p:nvSpPr>
          <p:cNvPr id="5017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89EBFE-91DF-4C5F-976D-255E8BD7FA0F}"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IN" sz="1400">
              <a:solidFill>
                <a:srgbClr val="000000"/>
              </a:solidFill>
              <a:latin typeface="Times New Roman" pitchFamily="16" charset="0"/>
              <a:ea typeface="DejaVu Sans" charset="0"/>
              <a:cs typeface="DejaVu Sans" charset="0"/>
            </a:endParaRPr>
          </a:p>
        </p:txBody>
      </p:sp>
      <p:sp>
        <p:nvSpPr>
          <p:cNvPr id="5018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5018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2071219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25"/>
          <p:cNvSpPr>
            <a:spLocks noGrp="1" noChangeArrowheads="1"/>
          </p:cNvSpPr>
          <p:nvPr>
            <p:ph type="sldNum" sz="quarter"/>
          </p:nvPr>
        </p:nvSpPr>
        <p:spPr>
          <a:noFill/>
          <a:ln/>
        </p:spPr>
        <p:txBody>
          <a:bodyPr/>
          <a:lstStyle/>
          <a:p>
            <a:fld id="{51549272-FF59-4957-8461-22576A05065C}" type="slidenum">
              <a:rPr lang="en-IN" smtClean="0"/>
              <a:pPr/>
              <a:t>28</a:t>
            </a:fld>
            <a:endParaRPr lang="en-IN" smtClean="0"/>
          </a:p>
        </p:txBody>
      </p:sp>
      <p:sp>
        <p:nvSpPr>
          <p:cNvPr id="5120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373492C-355F-43C6-8977-2BF20031FFCB}"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IN" sz="1400">
              <a:solidFill>
                <a:srgbClr val="000000"/>
              </a:solidFill>
              <a:latin typeface="Times New Roman" pitchFamily="16" charset="0"/>
              <a:ea typeface="DejaVu Sans" charset="0"/>
              <a:cs typeface="DejaVu Sans" charset="0"/>
            </a:endParaRPr>
          </a:p>
        </p:txBody>
      </p:sp>
      <p:sp>
        <p:nvSpPr>
          <p:cNvPr id="51204"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5120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3409488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25"/>
          <p:cNvSpPr>
            <a:spLocks noGrp="1" noChangeArrowheads="1"/>
          </p:cNvSpPr>
          <p:nvPr>
            <p:ph type="sldNum" sz="quarter"/>
          </p:nvPr>
        </p:nvSpPr>
        <p:spPr>
          <a:noFill/>
          <a:ln/>
        </p:spPr>
        <p:txBody>
          <a:bodyPr/>
          <a:lstStyle/>
          <a:p>
            <a:fld id="{C5B5D798-B3A5-425A-9179-5111CAEA4F0F}" type="slidenum">
              <a:rPr lang="en-IN" smtClean="0"/>
              <a:pPr/>
              <a:t>29</a:t>
            </a:fld>
            <a:endParaRPr lang="en-IN" smtClean="0"/>
          </a:p>
        </p:txBody>
      </p:sp>
      <p:sp>
        <p:nvSpPr>
          <p:cNvPr id="5222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00AA96F-8A5D-4785-B0AD-13BE1D564D9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IN" sz="1400">
              <a:solidFill>
                <a:srgbClr val="000000"/>
              </a:solidFill>
              <a:latin typeface="Times New Roman" pitchFamily="16" charset="0"/>
              <a:ea typeface="DejaVu Sans" charset="0"/>
              <a:cs typeface="DejaVu Sans" charset="0"/>
            </a:endParaRPr>
          </a:p>
        </p:txBody>
      </p:sp>
      <p:sp>
        <p:nvSpPr>
          <p:cNvPr id="52228"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5222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542185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25"/>
          <p:cNvSpPr>
            <a:spLocks noGrp="1" noChangeArrowheads="1"/>
          </p:cNvSpPr>
          <p:nvPr>
            <p:ph type="sldNum" sz="quarter"/>
          </p:nvPr>
        </p:nvSpPr>
        <p:spPr>
          <a:noFill/>
          <a:ln/>
        </p:spPr>
        <p:txBody>
          <a:bodyPr/>
          <a:lstStyle/>
          <a:p>
            <a:fld id="{6375D790-D1ED-47DC-85C3-58C449B454B9}" type="slidenum">
              <a:rPr lang="en-IN" smtClean="0"/>
              <a:pPr/>
              <a:t>3</a:t>
            </a:fld>
            <a:endParaRPr lang="en-IN" smtClean="0"/>
          </a:p>
        </p:txBody>
      </p:sp>
      <p:sp>
        <p:nvSpPr>
          <p:cNvPr id="3072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02FDA49-9558-4DBE-8813-E09FB10259D4}"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IN" sz="1400">
              <a:solidFill>
                <a:srgbClr val="000000"/>
              </a:solidFill>
              <a:latin typeface="Times New Roman" pitchFamily="16" charset="0"/>
              <a:ea typeface="DejaVu Sans" charset="0"/>
              <a:cs typeface="DejaVu Sans" charset="0"/>
            </a:endParaRPr>
          </a:p>
        </p:txBody>
      </p:sp>
      <p:sp>
        <p:nvSpPr>
          <p:cNvPr id="30724"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072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2491253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5"/>
          <p:cNvSpPr>
            <a:spLocks noGrp="1" noChangeArrowheads="1"/>
          </p:cNvSpPr>
          <p:nvPr>
            <p:ph type="sldNum" sz="quarter"/>
          </p:nvPr>
        </p:nvSpPr>
        <p:spPr>
          <a:noFill/>
          <a:ln/>
        </p:spPr>
        <p:txBody>
          <a:bodyPr/>
          <a:lstStyle/>
          <a:p>
            <a:fld id="{8265C6F5-57C2-415F-8C81-82BCB5062097}" type="slidenum">
              <a:rPr lang="en-IN" smtClean="0"/>
              <a:pPr/>
              <a:t>4</a:t>
            </a:fld>
            <a:endParaRPr lang="en-IN" smtClean="0"/>
          </a:p>
        </p:txBody>
      </p:sp>
      <p:sp>
        <p:nvSpPr>
          <p:cNvPr id="3174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7BE79F2-B820-444B-85C3-85C79729C925}"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IN" sz="1400">
              <a:solidFill>
                <a:srgbClr val="000000"/>
              </a:solidFill>
              <a:latin typeface="Times New Roman" pitchFamily="16" charset="0"/>
              <a:ea typeface="DejaVu Sans" charset="0"/>
              <a:cs typeface="DejaVu Sans" charset="0"/>
            </a:endParaRPr>
          </a:p>
        </p:txBody>
      </p:sp>
      <p:sp>
        <p:nvSpPr>
          <p:cNvPr id="31748"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174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79245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5"/>
          <p:cNvSpPr>
            <a:spLocks noGrp="1" noChangeArrowheads="1"/>
          </p:cNvSpPr>
          <p:nvPr>
            <p:ph type="sldNum" sz="quarter"/>
          </p:nvPr>
        </p:nvSpPr>
        <p:spPr>
          <a:noFill/>
          <a:ln/>
        </p:spPr>
        <p:txBody>
          <a:bodyPr/>
          <a:lstStyle/>
          <a:p>
            <a:fld id="{76C3D597-3FD5-49E7-8B0A-271B3405086E}" type="slidenum">
              <a:rPr lang="en-IN" smtClean="0"/>
              <a:pPr/>
              <a:t>5</a:t>
            </a:fld>
            <a:endParaRPr lang="en-IN" smtClean="0"/>
          </a:p>
        </p:txBody>
      </p:sp>
      <p:sp>
        <p:nvSpPr>
          <p:cNvPr id="3277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441BCE-1A32-410F-81D7-86CA89E22EB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IN" sz="1400">
              <a:solidFill>
                <a:srgbClr val="000000"/>
              </a:solidFill>
              <a:latin typeface="Times New Roman" pitchFamily="16" charset="0"/>
              <a:ea typeface="DejaVu Sans" charset="0"/>
              <a:cs typeface="DejaVu Sans" charset="0"/>
            </a:endParaRPr>
          </a:p>
        </p:txBody>
      </p:sp>
      <p:sp>
        <p:nvSpPr>
          <p:cNvPr id="3277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277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323035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5"/>
          <p:cNvSpPr>
            <a:spLocks noGrp="1" noChangeArrowheads="1"/>
          </p:cNvSpPr>
          <p:nvPr>
            <p:ph type="sldNum" sz="quarter"/>
          </p:nvPr>
        </p:nvSpPr>
        <p:spPr>
          <a:noFill/>
          <a:ln/>
        </p:spPr>
        <p:txBody>
          <a:bodyPr/>
          <a:lstStyle/>
          <a:p>
            <a:fld id="{76C3D597-3FD5-49E7-8B0A-271B3405086E}" type="slidenum">
              <a:rPr lang="en-IN" smtClean="0"/>
              <a:pPr/>
              <a:t>6</a:t>
            </a:fld>
            <a:endParaRPr lang="en-IN" smtClean="0"/>
          </a:p>
        </p:txBody>
      </p:sp>
      <p:sp>
        <p:nvSpPr>
          <p:cNvPr id="3277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441BCE-1A32-410F-81D7-86CA89E22EB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IN" sz="1400">
              <a:solidFill>
                <a:srgbClr val="000000"/>
              </a:solidFill>
              <a:latin typeface="Times New Roman" pitchFamily="16" charset="0"/>
              <a:ea typeface="DejaVu Sans" charset="0"/>
              <a:cs typeface="DejaVu Sans" charset="0"/>
            </a:endParaRPr>
          </a:p>
        </p:txBody>
      </p:sp>
      <p:sp>
        <p:nvSpPr>
          <p:cNvPr id="3277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277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203658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5"/>
          <p:cNvSpPr>
            <a:spLocks noGrp="1" noChangeArrowheads="1"/>
          </p:cNvSpPr>
          <p:nvPr>
            <p:ph type="sldNum" sz="quarter"/>
          </p:nvPr>
        </p:nvSpPr>
        <p:spPr>
          <a:noFill/>
          <a:ln/>
        </p:spPr>
        <p:txBody>
          <a:bodyPr/>
          <a:lstStyle/>
          <a:p>
            <a:fld id="{76C3D597-3FD5-49E7-8B0A-271B3405086E}" type="slidenum">
              <a:rPr lang="en-IN" smtClean="0"/>
              <a:pPr/>
              <a:t>7</a:t>
            </a:fld>
            <a:endParaRPr lang="en-IN" smtClean="0"/>
          </a:p>
        </p:txBody>
      </p:sp>
      <p:sp>
        <p:nvSpPr>
          <p:cNvPr id="3277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441BCE-1A32-410F-81D7-86CA89E22EB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IN" sz="1400">
              <a:solidFill>
                <a:srgbClr val="000000"/>
              </a:solidFill>
              <a:latin typeface="Times New Roman" pitchFamily="16" charset="0"/>
              <a:ea typeface="DejaVu Sans" charset="0"/>
              <a:cs typeface="DejaVu Sans" charset="0"/>
            </a:endParaRPr>
          </a:p>
        </p:txBody>
      </p:sp>
      <p:sp>
        <p:nvSpPr>
          <p:cNvPr id="3277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277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977736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5"/>
          <p:cNvSpPr>
            <a:spLocks noGrp="1" noChangeArrowheads="1"/>
          </p:cNvSpPr>
          <p:nvPr>
            <p:ph type="sldNum" sz="quarter"/>
          </p:nvPr>
        </p:nvSpPr>
        <p:spPr>
          <a:noFill/>
          <a:ln/>
        </p:spPr>
        <p:txBody>
          <a:bodyPr/>
          <a:lstStyle/>
          <a:p>
            <a:fld id="{76C3D597-3FD5-49E7-8B0A-271B3405086E}" type="slidenum">
              <a:rPr lang="en-IN" smtClean="0"/>
              <a:pPr/>
              <a:t>8</a:t>
            </a:fld>
            <a:endParaRPr lang="en-IN" smtClean="0"/>
          </a:p>
        </p:txBody>
      </p:sp>
      <p:sp>
        <p:nvSpPr>
          <p:cNvPr id="3277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441BCE-1A32-410F-81D7-86CA89E22EB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IN" sz="1400">
              <a:solidFill>
                <a:srgbClr val="000000"/>
              </a:solidFill>
              <a:latin typeface="Times New Roman" pitchFamily="16" charset="0"/>
              <a:ea typeface="DejaVu Sans" charset="0"/>
              <a:cs typeface="DejaVu Sans" charset="0"/>
            </a:endParaRPr>
          </a:p>
        </p:txBody>
      </p:sp>
      <p:sp>
        <p:nvSpPr>
          <p:cNvPr id="3277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277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3139460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5"/>
          <p:cNvSpPr>
            <a:spLocks noGrp="1" noChangeArrowheads="1"/>
          </p:cNvSpPr>
          <p:nvPr>
            <p:ph type="sldNum" sz="quarter"/>
          </p:nvPr>
        </p:nvSpPr>
        <p:spPr>
          <a:noFill/>
          <a:ln/>
        </p:spPr>
        <p:txBody>
          <a:bodyPr/>
          <a:lstStyle/>
          <a:p>
            <a:fld id="{85796229-7245-44DA-B1AE-4651ABA018C5}" type="slidenum">
              <a:rPr lang="en-IN" smtClean="0"/>
              <a:pPr/>
              <a:t>9</a:t>
            </a:fld>
            <a:endParaRPr lang="en-IN" smtClean="0"/>
          </a:p>
        </p:txBody>
      </p:sp>
      <p:sp>
        <p:nvSpPr>
          <p:cNvPr id="3379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C31E057-F093-4DEB-904F-D58B4E15F185}"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IN" sz="1400">
              <a:solidFill>
                <a:srgbClr val="000000"/>
              </a:solidFill>
              <a:latin typeface="Times New Roman" pitchFamily="16" charset="0"/>
              <a:ea typeface="DejaVu Sans" charset="0"/>
              <a:cs typeface="DejaVu Sans" charset="0"/>
            </a:endParaRPr>
          </a:p>
        </p:txBody>
      </p:sp>
      <p:sp>
        <p:nvSpPr>
          <p:cNvPr id="33796"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3797"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extLst>
      <p:ext uri="{BB962C8B-B14F-4D97-AF65-F5344CB8AC3E}">
        <p14:creationId xmlns:p14="http://schemas.microsoft.com/office/powerpoint/2010/main" val="81132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0320D3B4-8169-40A1-B6B4-EA2711840DEB}"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519C8C8C-D884-4E10-81E6-6AE013F9B590}"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3450" y="301625"/>
            <a:ext cx="2259013" cy="5819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27812" cy="5819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7528E5AC-5063-455A-B49E-38A094079A72}"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74D90C2B-9B4D-45EF-B107-36E88E0ABD49}"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2250A912-619F-4440-A376-EDDB9F49D51D}" type="slidenum">
              <a:rPr lang="en-IN"/>
              <a:pPr>
                <a:defRPr/>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D6DBC678-AE2D-4A0E-899B-0971DCE4AE62}" type="slidenum">
              <a:rPr lang="en-IN"/>
              <a:pPr>
                <a:defRPr/>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633538"/>
            <a:ext cx="4443412" cy="4959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99050" y="1633538"/>
            <a:ext cx="4445000" cy="4959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idx="10"/>
          </p:nvPr>
        </p:nvSpPr>
        <p:spPr>
          <a:ln/>
        </p:spPr>
        <p:txBody>
          <a:bodyPr/>
          <a:lstStyle>
            <a:lvl1pPr>
              <a:defRPr/>
            </a:lvl1pPr>
          </a:lstStyle>
          <a:p>
            <a:pPr>
              <a:defRPr/>
            </a:pPr>
            <a:r>
              <a:rPr lang="en-IN"/>
              <a:t>22/07/16</a:t>
            </a:r>
          </a:p>
        </p:txBody>
      </p:sp>
      <p:sp>
        <p:nvSpPr>
          <p:cNvPr id="6"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7" name="Rectangle 8"/>
          <p:cNvSpPr>
            <a:spLocks noGrp="1" noChangeArrowheads="1"/>
          </p:cNvSpPr>
          <p:nvPr>
            <p:ph type="sldNum" idx="12"/>
          </p:nvPr>
        </p:nvSpPr>
        <p:spPr>
          <a:ln/>
        </p:spPr>
        <p:txBody>
          <a:bodyPr/>
          <a:lstStyle>
            <a:lvl1pPr>
              <a:defRPr/>
            </a:lvl1pPr>
          </a:lstStyle>
          <a:p>
            <a:pPr>
              <a:defRPr/>
            </a:pPr>
            <a:fld id="{0C4D6D68-403D-4440-A45B-7A670764FDFE}" type="slidenum">
              <a:rPr lang="en-IN"/>
              <a:pPr>
                <a:defRPr/>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idx="10"/>
          </p:nvPr>
        </p:nvSpPr>
        <p:spPr>
          <a:ln/>
        </p:spPr>
        <p:txBody>
          <a:bodyPr/>
          <a:lstStyle>
            <a:lvl1pPr>
              <a:defRPr/>
            </a:lvl1pPr>
          </a:lstStyle>
          <a:p>
            <a:pPr>
              <a:defRPr/>
            </a:pPr>
            <a:r>
              <a:rPr lang="en-IN"/>
              <a:t>22/07/16</a:t>
            </a:r>
          </a:p>
        </p:txBody>
      </p:sp>
      <p:sp>
        <p:nvSpPr>
          <p:cNvPr id="8"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9" name="Rectangle 8"/>
          <p:cNvSpPr>
            <a:spLocks noGrp="1" noChangeArrowheads="1"/>
          </p:cNvSpPr>
          <p:nvPr>
            <p:ph type="sldNum" idx="12"/>
          </p:nvPr>
        </p:nvSpPr>
        <p:spPr>
          <a:ln/>
        </p:spPr>
        <p:txBody>
          <a:bodyPr/>
          <a:lstStyle>
            <a:lvl1pPr>
              <a:defRPr/>
            </a:lvl1pPr>
          </a:lstStyle>
          <a:p>
            <a:pPr>
              <a:defRPr/>
            </a:pPr>
            <a:fld id="{21E5AD5E-5D13-440D-9533-825D0EE0B442}" type="slidenum">
              <a:rPr lang="en-IN"/>
              <a:pPr>
                <a:defRPr/>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idx="10"/>
          </p:nvPr>
        </p:nvSpPr>
        <p:spPr>
          <a:ln/>
        </p:spPr>
        <p:txBody>
          <a:bodyPr/>
          <a:lstStyle>
            <a:lvl1pPr>
              <a:defRPr/>
            </a:lvl1pPr>
          </a:lstStyle>
          <a:p>
            <a:pPr>
              <a:defRPr/>
            </a:pPr>
            <a:r>
              <a:rPr lang="en-IN"/>
              <a:t>22/07/16</a:t>
            </a:r>
          </a:p>
        </p:txBody>
      </p:sp>
      <p:sp>
        <p:nvSpPr>
          <p:cNvPr id="4"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5" name="Rectangle 8"/>
          <p:cNvSpPr>
            <a:spLocks noGrp="1" noChangeArrowheads="1"/>
          </p:cNvSpPr>
          <p:nvPr>
            <p:ph type="sldNum" idx="12"/>
          </p:nvPr>
        </p:nvSpPr>
        <p:spPr>
          <a:ln/>
        </p:spPr>
        <p:txBody>
          <a:bodyPr/>
          <a:lstStyle>
            <a:lvl1pPr>
              <a:defRPr/>
            </a:lvl1pPr>
          </a:lstStyle>
          <a:p>
            <a:pPr>
              <a:defRPr/>
            </a:pPr>
            <a:fld id="{E1A7AE7C-F531-4EEC-8378-841643BF588F}"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r>
              <a:rPr lang="en-IN"/>
              <a:t>22/07/16</a:t>
            </a:r>
          </a:p>
        </p:txBody>
      </p:sp>
      <p:sp>
        <p:nvSpPr>
          <p:cNvPr id="3"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4" name="Rectangle 8"/>
          <p:cNvSpPr>
            <a:spLocks noGrp="1" noChangeArrowheads="1"/>
          </p:cNvSpPr>
          <p:nvPr>
            <p:ph type="sldNum" idx="12"/>
          </p:nvPr>
        </p:nvSpPr>
        <p:spPr>
          <a:ln/>
        </p:spPr>
        <p:txBody>
          <a:bodyPr/>
          <a:lstStyle>
            <a:lvl1pPr>
              <a:defRPr/>
            </a:lvl1pPr>
          </a:lstStyle>
          <a:p>
            <a:pPr>
              <a:defRPr/>
            </a:pPr>
            <a:fld id="{0A011122-7041-443E-838A-F62FED1FD6E3}"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IN"/>
              <a:t>22/07/16</a:t>
            </a:r>
          </a:p>
        </p:txBody>
      </p:sp>
      <p:sp>
        <p:nvSpPr>
          <p:cNvPr id="6"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7" name="Rectangle 8"/>
          <p:cNvSpPr>
            <a:spLocks noGrp="1" noChangeArrowheads="1"/>
          </p:cNvSpPr>
          <p:nvPr>
            <p:ph type="sldNum" idx="12"/>
          </p:nvPr>
        </p:nvSpPr>
        <p:spPr>
          <a:ln/>
        </p:spPr>
        <p:txBody>
          <a:bodyPr/>
          <a:lstStyle>
            <a:lvl1pPr>
              <a:defRPr/>
            </a:lvl1pPr>
          </a:lstStyle>
          <a:p>
            <a:pPr>
              <a:defRPr/>
            </a:pPr>
            <a:fld id="{79BE0522-C2BA-4198-8FEB-8FCC7C91C1A3}"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idx="10"/>
          </p:nvPr>
        </p:nvSpPr>
        <p:spPr>
          <a:ln/>
        </p:spPr>
        <p:txBody>
          <a:bodyPr/>
          <a:lstStyle>
            <a:lvl1pPr>
              <a:defRPr/>
            </a:lvl1pPr>
          </a:lstStyle>
          <a:p>
            <a:pPr>
              <a:defRPr/>
            </a:pPr>
            <a:fld id="{E9F67904-12FE-425F-B5A9-E5FF11C6C77E}" type="slidenum">
              <a:rPr lang="en-IN"/>
              <a:pPr>
                <a:defRPr/>
              </a:pPr>
              <a:t>‹#›</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2">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3">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4">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5">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IN"/>
              <a:t>22/07/16</a:t>
            </a:r>
          </a:p>
        </p:txBody>
      </p:sp>
      <p:sp>
        <p:nvSpPr>
          <p:cNvPr id="6"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7" name="Rectangle 8"/>
          <p:cNvSpPr>
            <a:spLocks noGrp="1" noChangeArrowheads="1"/>
          </p:cNvSpPr>
          <p:nvPr>
            <p:ph type="sldNum" idx="12"/>
          </p:nvPr>
        </p:nvSpPr>
        <p:spPr>
          <a:ln/>
        </p:spPr>
        <p:txBody>
          <a:bodyPr/>
          <a:lstStyle>
            <a:lvl1pPr>
              <a:defRPr/>
            </a:lvl1pPr>
          </a:lstStyle>
          <a:p>
            <a:pPr>
              <a:defRPr/>
            </a:pPr>
            <a:fld id="{2968FC98-053E-4554-89B4-070A6814BD60}"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8DE99EC3-D9B0-4FA7-87EC-110E048EF66C}"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5038" y="303213"/>
            <a:ext cx="2259012" cy="6289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3213"/>
            <a:ext cx="6629400" cy="6289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80F88880-6603-4DB6-9C0B-A03E0E61FE50}"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08C47402-0C53-4EEA-B54F-A2CC63FD850E}"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43412" cy="4352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99050" y="1768475"/>
            <a:ext cx="4443413" cy="4352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E93EFE55-7ED3-49F9-85F0-9251B018E300}"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CC9A627F-DFB3-4AE3-B8D2-5D65040DD140}"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FD1B74F8-314A-4396-985C-7DCB1377B898}"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946720C9-B82C-4484-896E-D3B746E98F22}"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25078EFB-00E0-420D-8D90-7BB7ADC63F7E}"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86129476-FD37-4824-97C4-3BAA69966AF4}"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39225" cy="1230313"/>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39225" cy="4352925"/>
          </a:xfrm>
          <a:prstGeom prst="rect">
            <a:avLst/>
          </a:prstGeom>
          <a:noFill/>
          <a:ln w="9525">
            <a:noFill/>
            <a:round/>
            <a:headEnd/>
            <a:tailEnd/>
          </a:ln>
        </p:spPr>
        <p:txBody>
          <a:bodyPr vert="horz" wrap="square" lIns="0" tIns="2844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sp>
        <p:nvSpPr>
          <p:cNvPr id="2" name="Text Box 3"/>
          <p:cNvSpPr txBox="1">
            <a:spLocks noChangeArrowheads="1"/>
          </p:cNvSpPr>
          <p:nvPr/>
        </p:nvSpPr>
        <p:spPr bwMode="auto">
          <a:xfrm>
            <a:off x="503238" y="6886575"/>
            <a:ext cx="2338387" cy="511175"/>
          </a:xfrm>
          <a:prstGeom prst="rect">
            <a:avLst/>
          </a:prstGeom>
          <a:noFill/>
          <a:ln w="9525" cap="flat">
            <a:noFill/>
            <a:round/>
            <a:headEnd/>
            <a:tailEnd/>
          </a:ln>
          <a:effectLst/>
        </p:spPr>
        <p:txBody>
          <a:bodyPr wrap="none" anchor="ctr"/>
          <a:lstStyle/>
          <a:p>
            <a:pPr>
              <a:defRPr/>
            </a:pPr>
            <a:endParaRPr lang="en-US"/>
          </a:p>
        </p:txBody>
      </p:sp>
      <p:sp>
        <p:nvSpPr>
          <p:cNvPr id="1028" name="Text Box 4"/>
          <p:cNvSpPr txBox="1">
            <a:spLocks noChangeArrowheads="1"/>
          </p:cNvSpPr>
          <p:nvPr/>
        </p:nvSpPr>
        <p:spPr bwMode="auto">
          <a:xfrm>
            <a:off x="3448050" y="6886575"/>
            <a:ext cx="3186113" cy="511175"/>
          </a:xfrm>
          <a:prstGeom prst="rect">
            <a:avLst/>
          </a:prstGeom>
          <a:noFill/>
          <a:ln w="9525" cap="flat">
            <a:noFill/>
            <a:round/>
            <a:headEnd/>
            <a:tailEnd/>
          </a:ln>
          <a:effectLst/>
        </p:spPr>
        <p:txBody>
          <a:bodyPr wrap="none" anchor="ctr"/>
          <a:lstStyle/>
          <a:p>
            <a:pPr>
              <a:defRPr/>
            </a:pPr>
            <a:endParaRPr lang="en-US"/>
          </a:p>
        </p:txBody>
      </p:sp>
      <p:sp>
        <p:nvSpPr>
          <p:cNvPr id="1029" name="Rectangle 5"/>
          <p:cNvSpPr>
            <a:spLocks noGrp="1" noChangeArrowheads="1"/>
          </p:cNvSpPr>
          <p:nvPr>
            <p:ph type="sldNum"/>
          </p:nvPr>
        </p:nvSpPr>
        <p:spPr bwMode="auto">
          <a:xfrm>
            <a:off x="7227888" y="6886575"/>
            <a:ext cx="2316162" cy="4889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pPr>
              <a:defRPr/>
            </a:pPr>
            <a:fld id="{301CC436-7346-46D5-BD8A-4A4919F8DDF3}"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20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20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20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2000"/>
                                        <p:tgtEl>
                                          <p:spTgt spid="1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2000"/>
                                        <p:tgtEl>
                                          <p:spTgt spid="1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7">
                                            <p:txEl>
                                              <p:pRg st="5" end="5"/>
                                            </p:txEl>
                                          </p:spTgt>
                                        </p:tgtEl>
                                        <p:attrNameLst>
                                          <p:attrName>style.visibility</p:attrName>
                                        </p:attrNameLst>
                                      </p:cBhvr>
                                      <p:to>
                                        <p:strVal val="visible"/>
                                      </p:to>
                                    </p:set>
                                    <p:animEffect transition="in" filter="fade">
                                      <p:cBhvr>
                                        <p:cTn id="32" dur="2000"/>
                                        <p:tgtEl>
                                          <p:spTgt spid="10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7">
                                            <p:txEl>
                                              <p:pRg st="6" end="6"/>
                                            </p:txEl>
                                          </p:spTgt>
                                        </p:tgtEl>
                                        <p:attrNameLst>
                                          <p:attrName>style.visibility</p:attrName>
                                        </p:attrNameLst>
                                      </p:cBhvr>
                                      <p:to>
                                        <p:strVal val="visible"/>
                                      </p:to>
                                    </p:set>
                                    <p:animEffect transition="in" filter="fade">
                                      <p:cBhvr>
                                        <p:cTn id="37" dur="2000"/>
                                        <p:tgtEl>
                                          <p:spTgt spid="10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uiExpand="1" build="p">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Lst>
      </p:bldP>
    </p:bldLst>
  </p:timing>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p:titleStyle>
    <p:bodyStyle>
      <a:lvl1pPr marL="342900" indent="-342900" algn="l" defTabSz="449263" rtl="0" eaLnBrk="0" fontAlgn="base" hangingPunct="0">
        <a:lnSpc>
          <a:spcPct val="93000"/>
        </a:lnSpc>
        <a:spcBef>
          <a:spcPts val="1425"/>
        </a:spcBef>
        <a:spcAft>
          <a:spcPct val="0"/>
        </a:spcAft>
        <a:buClr>
          <a:srgbClr val="000000"/>
        </a:buClr>
        <a:buSzPct val="100000"/>
        <a:buFont typeface="Times New Roman" pitchFamily="16" charset="0"/>
        <a:buChar char="•"/>
        <a:defRPr sz="3200">
          <a:solidFill>
            <a:srgbClr val="000000"/>
          </a:solidFill>
          <a:latin typeface="+mn-lt"/>
          <a:ea typeface="+mn-ea"/>
          <a:cs typeface="+mn-cs"/>
        </a:defRPr>
      </a:lvl1pPr>
      <a:lvl2pPr marL="742950" indent="-285750" algn="l" defTabSz="449263" rtl="0" eaLnBrk="0" fontAlgn="base" hangingPunct="0">
        <a:lnSpc>
          <a:spcPct val="93000"/>
        </a:lnSpc>
        <a:spcBef>
          <a:spcPts val="1138"/>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2pPr>
      <a:lvl3pPr marL="1143000" indent="-228600" algn="l" defTabSz="449263" rtl="0" eaLnBrk="0" fontAlgn="base" hangingPunct="0">
        <a:lnSpc>
          <a:spcPct val="93000"/>
        </a:lnSpc>
        <a:spcBef>
          <a:spcPts val="850"/>
        </a:spcBef>
        <a:spcAft>
          <a:spcPct val="0"/>
        </a:spcAft>
        <a:buClr>
          <a:srgbClr val="000000"/>
        </a:buClr>
        <a:buSzPct val="100000"/>
        <a:buFont typeface="Times New Roman" pitchFamily="16" charset="0"/>
        <a:buChar char="•"/>
        <a:defRPr sz="2400">
          <a:solidFill>
            <a:srgbClr val="000000"/>
          </a:solidFill>
          <a:latin typeface="+mn-lt"/>
          <a:ea typeface="+mn-ea"/>
          <a:cs typeface="+mn-cs"/>
        </a:defRPr>
      </a:lvl3pPr>
      <a:lvl4pPr marL="1600200" indent="-228600" algn="l" defTabSz="449263" rtl="0" eaLnBrk="0" fontAlgn="base" hangingPunct="0">
        <a:lnSpc>
          <a:spcPct val="93000"/>
        </a:lnSpc>
        <a:spcBef>
          <a:spcPts val="575"/>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49263" rtl="0" eaLnBrk="0" fontAlgn="base" hangingPunct="0">
        <a:lnSpc>
          <a:spcPct val="93000"/>
        </a:lnSpc>
        <a:spcBef>
          <a:spcPts val="288"/>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788988" y="5513388"/>
            <a:ext cx="4191000" cy="1590675"/>
          </a:xfrm>
          <a:custGeom>
            <a:avLst/>
            <a:gdLst>
              <a:gd name="G0" fmla="+- 1 0 0"/>
              <a:gd name="G1" fmla="+- 1 0 0"/>
              <a:gd name="G2" fmla="+- 1 0 0"/>
              <a:gd name="G3" fmla="+- 1 0 0"/>
              <a:gd name="T0" fmla="*/ 4191000 w 3802003"/>
              <a:gd name="T1" fmla="*/ 795338 h 1443111"/>
              <a:gd name="T2" fmla="*/ 2095500 w 3802003"/>
              <a:gd name="T3" fmla="*/ 1590675 h 1443111"/>
              <a:gd name="T4" fmla="*/ 0 w 3802003"/>
              <a:gd name="T5" fmla="*/ 795338 h 1443111"/>
              <a:gd name="T6" fmla="*/ 2095500 w 3802003"/>
              <a:gd name="T7" fmla="*/ 0 h 1443111"/>
              <a:gd name="T8" fmla="*/ 0 w 3802003"/>
              <a:gd name="T9" fmla="*/ 0 h 1443111"/>
              <a:gd name="T10" fmla="*/ 3802003 w 3802003"/>
              <a:gd name="T11" fmla="*/ 1443111 h 1443111"/>
            </a:gdLst>
            <a:ahLst/>
            <a:cxnLst>
              <a:cxn ang="0">
                <a:pos x="T0" y="T1"/>
              </a:cxn>
              <a:cxn ang="0">
                <a:pos x="T2" y="T3"/>
              </a:cxn>
              <a:cxn ang="0">
                <a:pos x="T4" y="T5"/>
              </a:cxn>
              <a:cxn ang="0">
                <a:pos x="T6" y="T7"/>
              </a:cxn>
            </a:cxnLst>
            <a:rect l="T8" t="T9" r="T10" b="T11"/>
            <a:pathLst>
              <a:path w="3802003" h="1443111">
                <a:moveTo>
                  <a:pt x="-329" y="347"/>
                </a:moveTo>
                <a:lnTo>
                  <a:pt x="7156" y="682"/>
                </a:lnTo>
                <a:lnTo>
                  <a:pt x="5229" y="682"/>
                </a:lnTo>
                <a:lnTo>
                  <a:pt x="-328" y="345"/>
                </a:lnTo>
              </a:path>
            </a:pathLst>
          </a:custGeom>
          <a:solidFill>
            <a:srgbClr val="9FCBDC">
              <a:alpha val="39999"/>
            </a:srgbClr>
          </a:solidFill>
          <a:ln w="9525" cap="flat">
            <a:noFill/>
            <a:round/>
            <a:headEnd/>
            <a:tailEnd/>
          </a:ln>
          <a:effectLst/>
        </p:spPr>
        <p:txBody>
          <a:bodyPr wrap="none" anchor="ctr"/>
          <a:lstStyle/>
          <a:p>
            <a:pPr>
              <a:defRPr/>
            </a:pPr>
            <a:endParaRPr lang="en-US"/>
          </a:p>
        </p:txBody>
      </p:sp>
      <p:sp>
        <p:nvSpPr>
          <p:cNvPr id="2050" name="AutoShape 2"/>
          <p:cNvSpPr>
            <a:spLocks noChangeArrowheads="1"/>
          </p:cNvSpPr>
          <p:nvPr/>
        </p:nvSpPr>
        <p:spPr bwMode="auto">
          <a:xfrm>
            <a:off x="-58738" y="6376988"/>
            <a:ext cx="4191001" cy="923925"/>
          </a:xfrm>
          <a:custGeom>
            <a:avLst/>
            <a:gdLst>
              <a:gd name="G0" fmla="+- 1 0 0"/>
              <a:gd name="G1" fmla="+- 1 0 0"/>
              <a:gd name="G2" fmla="+- 8 0 0"/>
              <a:gd name="G3" fmla="*/ 1 1 32768"/>
              <a:gd name="T0" fmla="*/ 4191001 w 3802003"/>
              <a:gd name="T1" fmla="*/ 461963 h 838200"/>
              <a:gd name="T2" fmla="*/ 2095501 w 3802003"/>
              <a:gd name="T3" fmla="*/ 923925 h 838200"/>
              <a:gd name="T4" fmla="*/ 0 w 3802003"/>
              <a:gd name="T5" fmla="*/ 461963 h 838200"/>
              <a:gd name="T6" fmla="*/ 2095501 w 3802003"/>
              <a:gd name="T7" fmla="*/ 0 h 838200"/>
              <a:gd name="T8" fmla="*/ 0 w 3802003"/>
              <a:gd name="T9" fmla="*/ 0 h 838200"/>
              <a:gd name="T10" fmla="*/ 3802003 w 3802003"/>
              <a:gd name="T11" fmla="*/ 838200 h 838200"/>
            </a:gdLst>
            <a:ahLst/>
            <a:cxnLst>
              <a:cxn ang="0">
                <a:pos x="T0" y="T1"/>
              </a:cxn>
              <a:cxn ang="0">
                <a:pos x="T2" y="T3"/>
              </a:cxn>
              <a:cxn ang="0">
                <a:pos x="T4" y="T5"/>
              </a:cxn>
              <a:cxn ang="0">
                <a:pos x="T6" y="T7"/>
              </a:cxn>
            </a:cxnLst>
            <a:rect l="T8" t="T9" r="T10" b="T11"/>
            <a:pathLst>
              <a:path w="3802003" h="838200">
                <a:moveTo>
                  <a:pt x="817" y="97"/>
                </a:moveTo>
                <a:lnTo>
                  <a:pt x="6408" y="682"/>
                </a:lnTo>
                <a:lnTo>
                  <a:pt x="5232" y="685"/>
                </a:lnTo>
                <a:lnTo>
                  <a:pt x="829" y="101"/>
                </a:lnTo>
              </a:path>
            </a:pathLst>
          </a:custGeom>
          <a:solidFill>
            <a:srgbClr val="000000"/>
          </a:solidFill>
          <a:ln w="9525" cap="flat">
            <a:noFill/>
            <a:round/>
            <a:headEnd/>
            <a:tailEnd/>
          </a:ln>
          <a:effectLst/>
        </p:spPr>
        <p:txBody>
          <a:bodyPr wrap="none" anchor="ctr"/>
          <a:lstStyle/>
          <a:p>
            <a:pPr>
              <a:defRPr/>
            </a:pPr>
            <a:endParaRPr lang="en-US"/>
          </a:p>
        </p:txBody>
      </p:sp>
      <p:sp>
        <p:nvSpPr>
          <p:cNvPr id="2051" name="AutoShape 3"/>
          <p:cNvSpPr>
            <a:spLocks noChangeArrowheads="1"/>
          </p:cNvSpPr>
          <p:nvPr/>
        </p:nvSpPr>
        <p:spPr bwMode="auto">
          <a:xfrm>
            <a:off x="-6350" y="6383338"/>
            <a:ext cx="3749675" cy="1190625"/>
          </a:xfrm>
          <a:custGeom>
            <a:avLst/>
            <a:gdLst>
              <a:gd name="G0" fmla="+- 3309 0 0"/>
              <a:gd name="G1" fmla="+- 1 0 0"/>
              <a:gd name="G2" fmla="*/ 1 16385 2"/>
              <a:gd name="T0" fmla="*/ 3749675 w 3749675"/>
              <a:gd name="T1" fmla="*/ 595313 h 1190625"/>
              <a:gd name="T2" fmla="*/ 1874838 w 3749675"/>
              <a:gd name="T3" fmla="*/ 1190625 h 1190625"/>
              <a:gd name="T4" fmla="*/ 0 w 3749675"/>
              <a:gd name="T5" fmla="*/ 595313 h 1190625"/>
              <a:gd name="T6" fmla="*/ 1874838 w 3749675"/>
              <a:gd name="T7" fmla="*/ 0 h 1190625"/>
              <a:gd name="T8" fmla="*/ 0 w 3749675"/>
              <a:gd name="T9" fmla="*/ 0 h 1190625"/>
              <a:gd name="T10" fmla="*/ 3749675 w 3749675"/>
              <a:gd name="T11" fmla="*/ 1190625 h 1190625"/>
            </a:gdLst>
            <a:ahLst/>
            <a:cxnLst>
              <a:cxn ang="0">
                <a:pos x="T0" y="T1"/>
              </a:cxn>
              <a:cxn ang="0">
                <a:pos x="T2" y="T3"/>
              </a:cxn>
              <a:cxn ang="0">
                <a:pos x="T4" y="T5"/>
              </a:cxn>
              <a:cxn ang="0">
                <a:pos x="T6" y="T7"/>
              </a:cxn>
            </a:cxnLst>
            <a:rect l="T8" t="T9" r="T10" b="T11"/>
            <a:pathLst>
              <a:path w="3749675" h="1190625">
                <a:moveTo>
                  <a:pt x="0" y="3309"/>
                </a:moveTo>
                <a:lnTo>
                  <a:pt x="0" y="0"/>
                </a:lnTo>
                <a:lnTo>
                  <a:pt x="10418" y="3309"/>
                </a:lnTo>
                <a:close/>
              </a:path>
            </a:pathLst>
          </a:custGeom>
          <a:blipFill dpi="0" rotWithShape="0">
            <a:blip r:embed="rId13" cstate="print"/>
            <a:srcRect/>
            <a:tile tx="0" ty="0" sx="100000" sy="100000" flip="none" algn="tl"/>
          </a:blipFill>
          <a:ln w="9525" cap="flat">
            <a:noFill/>
            <a:round/>
            <a:headEnd/>
            <a:tailEnd/>
          </a:ln>
          <a:effectLst>
            <a:outerShdw dist="38160" dir="5400000" algn="ctr" rotWithShape="0">
              <a:srgbClr val="000000">
                <a:alpha val="35036"/>
              </a:srgbClr>
            </a:outerShdw>
          </a:effectLst>
        </p:spPr>
        <p:txBody>
          <a:bodyPr wrap="none" anchor="ctr"/>
          <a:lstStyle/>
          <a:p>
            <a:pPr>
              <a:defRPr/>
            </a:pPr>
            <a:endParaRPr lang="en-US"/>
          </a:p>
        </p:txBody>
      </p:sp>
      <p:sp>
        <p:nvSpPr>
          <p:cNvPr id="2052" name="Line 4"/>
          <p:cNvSpPr>
            <a:spLocks noChangeShapeType="1"/>
          </p:cNvSpPr>
          <p:nvPr/>
        </p:nvSpPr>
        <p:spPr bwMode="auto">
          <a:xfrm>
            <a:off x="-9525" y="6380163"/>
            <a:ext cx="3754438" cy="1195387"/>
          </a:xfrm>
          <a:prstGeom prst="line">
            <a:avLst/>
          </a:prstGeom>
          <a:noFill/>
          <a:ln w="12240" cap="sq">
            <a:solidFill>
              <a:srgbClr val="196F85"/>
            </a:solidFill>
            <a:miter lim="800000"/>
            <a:headEnd/>
            <a:tailEnd/>
          </a:ln>
          <a:effectLst>
            <a:outerShdw dist="38160" dir="5400000" algn="ctr" rotWithShape="0">
              <a:srgbClr val="000000">
                <a:alpha val="35036"/>
              </a:srgbClr>
            </a:outerShdw>
          </a:effectLst>
        </p:spPr>
        <p:txBody>
          <a:bodyPr/>
          <a:lstStyle/>
          <a:p>
            <a:pPr>
              <a:defRPr/>
            </a:pPr>
            <a:endParaRPr lang="en-US"/>
          </a:p>
        </p:txBody>
      </p:sp>
      <p:sp>
        <p:nvSpPr>
          <p:cNvPr id="2054" name="Rectangle 5"/>
          <p:cNvSpPr>
            <a:spLocks noGrp="1" noChangeArrowheads="1"/>
          </p:cNvSpPr>
          <p:nvPr>
            <p:ph type="body" idx="1"/>
          </p:nvPr>
        </p:nvSpPr>
        <p:spPr bwMode="auto">
          <a:xfrm>
            <a:off x="503238" y="1633538"/>
            <a:ext cx="9040812" cy="4959350"/>
          </a:xfrm>
          <a:prstGeom prst="rect">
            <a:avLst/>
          </a:prstGeom>
          <a:noFill/>
          <a:ln w="9525">
            <a:noFill/>
            <a:round/>
            <a:headEnd/>
            <a:tailEnd/>
          </a:ln>
        </p:spPr>
        <p:txBody>
          <a:bodyPr vert="horz" wrap="square" lIns="90000" tIns="45000" rIns="90000" bIns="450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6"/>
          <p:cNvSpPr>
            <a:spLocks noGrp="1" noChangeArrowheads="1"/>
          </p:cNvSpPr>
          <p:nvPr>
            <p:ph type="dt"/>
          </p:nvPr>
        </p:nvSpPr>
        <p:spPr bwMode="auto">
          <a:xfrm>
            <a:off x="7415213" y="7064375"/>
            <a:ext cx="2085975" cy="373063"/>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lvl1pPr hangingPunct="1">
              <a:lnSpc>
                <a:spcPct val="100000"/>
              </a:lnSpc>
              <a:buClrTx/>
              <a:buFontTx/>
              <a:buNone/>
              <a:tabLst>
                <a:tab pos="449263" algn="l"/>
                <a:tab pos="898525" algn="l"/>
                <a:tab pos="1347788" algn="l"/>
                <a:tab pos="1797050" algn="l"/>
              </a:tabLst>
              <a:defRPr sz="1000">
                <a:solidFill>
                  <a:srgbClr val="000000"/>
                </a:solidFill>
                <a:latin typeface="+mn-lt"/>
                <a:ea typeface="DejaVu Sans" charset="0"/>
                <a:cs typeface="DejaVu Sans" charset="0"/>
              </a:defRPr>
            </a:lvl1pPr>
          </a:lstStyle>
          <a:p>
            <a:pPr>
              <a:defRPr/>
            </a:pPr>
            <a:r>
              <a:rPr lang="en-IN"/>
              <a:t>22/07/16</a:t>
            </a:r>
          </a:p>
        </p:txBody>
      </p:sp>
      <p:sp>
        <p:nvSpPr>
          <p:cNvPr id="2055" name="Rectangle 7"/>
          <p:cNvSpPr>
            <a:spLocks noGrp="1" noChangeArrowheads="1"/>
          </p:cNvSpPr>
          <p:nvPr>
            <p:ph type="ftr"/>
          </p:nvPr>
        </p:nvSpPr>
        <p:spPr bwMode="auto">
          <a:xfrm>
            <a:off x="4827588" y="7064375"/>
            <a:ext cx="2560637" cy="371475"/>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lvl1pPr algn="r" hangingPunct="1">
              <a:lnSpc>
                <a:spcPct val="100000"/>
              </a:lnSpc>
              <a:buClrTx/>
              <a:buFontTx/>
              <a:buNone/>
              <a:tabLst>
                <a:tab pos="449263" algn="l"/>
                <a:tab pos="898525" algn="l"/>
                <a:tab pos="1347788" algn="l"/>
                <a:tab pos="1797050" algn="l"/>
                <a:tab pos="2246313" algn="l"/>
              </a:tabLst>
              <a:defRPr sz="1000">
                <a:solidFill>
                  <a:srgbClr val="000000"/>
                </a:solidFill>
                <a:latin typeface="+mn-lt"/>
                <a:ea typeface="DejaVu Sans" charset="0"/>
                <a:cs typeface="DejaVu Sans" charset="0"/>
              </a:defRPr>
            </a:lvl1pPr>
          </a:lstStyle>
          <a:p>
            <a:pPr>
              <a:defRPr/>
            </a:pPr>
            <a:r>
              <a:rPr lang="en-IN"/>
              <a:t>Quality kiosk</a:t>
            </a:r>
          </a:p>
        </p:txBody>
      </p:sp>
      <p:sp>
        <p:nvSpPr>
          <p:cNvPr id="2056" name="Rectangle 8"/>
          <p:cNvSpPr>
            <a:spLocks noGrp="1" noChangeArrowheads="1"/>
          </p:cNvSpPr>
          <p:nvPr>
            <p:ph type="sldNum"/>
          </p:nvPr>
        </p:nvSpPr>
        <p:spPr bwMode="auto">
          <a:xfrm>
            <a:off x="9531350" y="7064375"/>
            <a:ext cx="373063" cy="371475"/>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lvl1pPr algn="r" hangingPunct="1">
              <a:lnSpc>
                <a:spcPct val="100000"/>
              </a:lnSpc>
              <a:buClrTx/>
              <a:buFontTx/>
              <a:buNone/>
              <a:defRPr sz="1000">
                <a:solidFill>
                  <a:srgbClr val="000000"/>
                </a:solidFill>
                <a:latin typeface="+mn-lt"/>
                <a:ea typeface="DejaVu Sans" charset="0"/>
                <a:cs typeface="DejaVu Sans" charset="0"/>
              </a:defRPr>
            </a:lvl1pPr>
          </a:lstStyle>
          <a:p>
            <a:pPr>
              <a:defRPr/>
            </a:pPr>
            <a:fld id="{7C326B14-4D1B-434D-8E11-9C7F50D6A0A4}" type="slidenum">
              <a:rPr lang="en-IN"/>
              <a:pPr>
                <a:defRPr/>
              </a:pPr>
              <a:t>‹#›</a:t>
            </a:fld>
            <a:endParaRPr lang="en-IN"/>
          </a:p>
        </p:txBody>
      </p:sp>
      <p:sp>
        <p:nvSpPr>
          <p:cNvPr id="2058" name="Rectangle 9"/>
          <p:cNvSpPr>
            <a:spLocks noGrp="1" noChangeArrowheads="1"/>
          </p:cNvSpPr>
          <p:nvPr>
            <p:ph type="title"/>
          </p:nvPr>
        </p:nvSpPr>
        <p:spPr bwMode="auto">
          <a:xfrm>
            <a:off x="503238" y="303213"/>
            <a:ext cx="9040812" cy="1228725"/>
          </a:xfrm>
          <a:prstGeom prst="rect">
            <a:avLst/>
          </a:prstGeom>
          <a:noFill/>
          <a:ln w="9525">
            <a:noFill/>
            <a:round/>
            <a:headEnd/>
            <a:tailEnd/>
          </a:ln>
        </p:spPr>
        <p:txBody>
          <a:bodyPr vert="horz" wrap="square" lIns="90000" tIns="45000" rIns="90000" bIns="45000" numCol="1" anchor="ctr"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mj-lt"/>
          <a:ea typeface="+mj-ea"/>
          <a:cs typeface="+mj-cs"/>
        </a:defRPr>
      </a:lvl1pPr>
      <a:lvl2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2pPr>
      <a:lvl3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3pPr>
      <a:lvl4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4pPr>
      <a:lvl5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5pPr>
      <a:lvl6pPr marL="25146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6pPr>
      <a:lvl7pPr marL="29718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7pPr>
      <a:lvl8pPr marL="3429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8pPr>
      <a:lvl9pPr marL="3886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9pPr>
    </p:titleStyle>
    <p:bodyStyle>
      <a:lvl1pPr marL="342900" indent="-342900" algn="l" defTabSz="449263" rtl="0" eaLnBrk="0" fontAlgn="base" hangingPunct="0">
        <a:lnSpc>
          <a:spcPct val="98000"/>
        </a:lnSpc>
        <a:spcBef>
          <a:spcPts val="1563"/>
        </a:spcBef>
        <a:spcAft>
          <a:spcPct val="0"/>
        </a:spcAft>
        <a:buClr>
          <a:srgbClr val="000000"/>
        </a:buClr>
        <a:buSzPct val="100000"/>
        <a:buFont typeface="Times New Roman" pitchFamily="16" charset="0"/>
        <a:buChar char="•"/>
        <a:defRPr sz="3000">
          <a:solidFill>
            <a:srgbClr val="000000"/>
          </a:solidFill>
          <a:latin typeface="+mn-lt"/>
          <a:ea typeface="+mn-ea"/>
          <a:cs typeface="+mn-cs"/>
        </a:defRPr>
      </a:lvl1pPr>
      <a:lvl2pPr marL="742950" indent="-285750" algn="l" defTabSz="449263" rtl="0" eaLnBrk="0" fontAlgn="base" hangingPunct="0">
        <a:lnSpc>
          <a:spcPct val="98000"/>
        </a:lnSpc>
        <a:spcBef>
          <a:spcPts val="1250"/>
        </a:spcBef>
        <a:spcAft>
          <a:spcPct val="0"/>
        </a:spcAft>
        <a:buClr>
          <a:srgbClr val="000000"/>
        </a:buClr>
        <a:buSzPct val="100000"/>
        <a:buFont typeface="Times New Roman" pitchFamily="16" charset="0"/>
        <a:buChar char="–"/>
        <a:defRPr sz="2300">
          <a:solidFill>
            <a:srgbClr val="000000"/>
          </a:solidFill>
          <a:latin typeface="+mn-lt"/>
          <a:ea typeface="+mn-ea"/>
          <a:cs typeface="+mn-cs"/>
        </a:defRPr>
      </a:lvl2pPr>
      <a:lvl3pPr marL="1143000" indent="-228600" algn="l" defTabSz="449263" rtl="0" eaLnBrk="0" fontAlgn="base" hangingPunct="0">
        <a:lnSpc>
          <a:spcPct val="98000"/>
        </a:lnSpc>
        <a:spcBef>
          <a:spcPts val="938"/>
        </a:spcBef>
        <a:spcAft>
          <a:spcPct val="0"/>
        </a:spcAft>
        <a:buClr>
          <a:srgbClr val="000000"/>
        </a:buClr>
        <a:buSzPct val="100000"/>
        <a:buFont typeface="Times New Roman" pitchFamily="16" charset="0"/>
        <a:buChar char="•"/>
        <a:defRPr sz="2100">
          <a:solidFill>
            <a:srgbClr val="000000"/>
          </a:solidFill>
          <a:latin typeface="+mn-lt"/>
          <a:ea typeface="+mn-ea"/>
          <a:cs typeface="+mn-cs"/>
        </a:defRPr>
      </a:lvl3pPr>
      <a:lvl4pPr marL="1600200" indent="-228600" algn="l" defTabSz="449263" rtl="0" eaLnBrk="0" fontAlgn="base" hangingPunct="0">
        <a:lnSpc>
          <a:spcPct val="98000"/>
        </a:lnSpc>
        <a:spcBef>
          <a:spcPts val="625"/>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49263" rtl="0" eaLnBrk="0" fontAlgn="base" hangingPunct="0">
        <a:lnSpc>
          <a:spcPct val="98000"/>
        </a:lnSpc>
        <a:spcBef>
          <a:spcPts val="313"/>
        </a:spcBef>
        <a:spcAft>
          <a:spcPct val="0"/>
        </a:spcAft>
        <a:buClr>
          <a:srgbClr val="000000"/>
        </a:buClr>
        <a:buSzPct val="100000"/>
        <a:buFont typeface="Times New Roman" pitchFamily="16" charset="0"/>
        <a:buChar char="»"/>
        <a:defRPr sz="2200">
          <a:solidFill>
            <a:srgbClr val="000000"/>
          </a:solidFill>
          <a:latin typeface="+mn-lt"/>
          <a:ea typeface="+mn-ea"/>
          <a:cs typeface="+mn-cs"/>
        </a:defRPr>
      </a:lvl5pPr>
      <a:lvl6pPr marL="25146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6pPr>
      <a:lvl7pPr marL="29718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7pPr>
      <a:lvl8pPr marL="34290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8pPr>
      <a:lvl9pPr marL="38862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503238" y="301625"/>
            <a:ext cx="9070975" cy="5851525"/>
          </a:xfrm>
          <a:prstGeom prst="rect">
            <a:avLst/>
          </a:prstGeom>
          <a:noFill/>
          <a:ln w="9525">
            <a:noFill/>
            <a:round/>
            <a:headEnd/>
            <a:tailEnd/>
          </a:ln>
        </p:spPr>
        <p:txBody>
          <a:bodyPr wrap="none" anchor="ctr"/>
          <a:lstStyle/>
          <a:p>
            <a:endParaRPr lang="en-US"/>
          </a:p>
        </p:txBody>
      </p:sp>
      <p:sp>
        <p:nvSpPr>
          <p:cNvPr id="3075" name="Text Box 2"/>
          <p:cNvSpPr txBox="1">
            <a:spLocks noChangeArrowheads="1"/>
          </p:cNvSpPr>
          <p:nvPr/>
        </p:nvSpPr>
        <p:spPr bwMode="auto">
          <a:xfrm>
            <a:off x="468313" y="0"/>
            <a:ext cx="9066212" cy="5608638"/>
          </a:xfrm>
          <a:prstGeom prst="rect">
            <a:avLst/>
          </a:prstGeom>
          <a:noFill/>
          <a:ln w="9525">
            <a:noFill/>
            <a:round/>
            <a:headEnd/>
            <a:tailEnd/>
          </a:ln>
        </p:spPr>
        <p:txBody>
          <a:bodyPr lIns="0" tIns="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5400" b="1">
                <a:solidFill>
                  <a:srgbClr val="000000"/>
                </a:solidFill>
                <a:latin typeface="Century Schoolbook L" pitchFamily="16" charset="0"/>
              </a:rPr>
              <a:t>Module </a:t>
            </a:r>
            <a:r>
              <a:rPr lang="en-IN" sz="5400" b="1" smtClean="0">
                <a:solidFill>
                  <a:srgbClr val="000000"/>
                </a:solidFill>
                <a:latin typeface="Century Schoolbook L" pitchFamily="16" charset="0"/>
              </a:rPr>
              <a:t>2</a:t>
            </a:r>
            <a:r>
              <a:rPr lang="en-IN" sz="5400" b="1">
                <a:solidFill>
                  <a:srgbClr val="000000"/>
                </a:solidFill>
                <a:latin typeface="Century Schoolbook L" pitchFamily="16" charset="0"/>
              </a:rPr>
              <a:t/>
            </a:r>
            <a:br>
              <a:rPr lang="en-IN" sz="5400" b="1">
                <a:solidFill>
                  <a:srgbClr val="000000"/>
                </a:solidFill>
                <a:latin typeface="Century Schoolbook L" pitchFamily="16" charset="0"/>
              </a:rPr>
            </a:br>
            <a:r>
              <a:rPr lang="en-IN" sz="5400" b="1">
                <a:solidFill>
                  <a:srgbClr val="000000"/>
                </a:solidFill>
                <a:latin typeface="Century Schoolbook L" pitchFamily="16" charset="0"/>
              </a:rPr>
              <a:t> Verification &amp; Validation</a:t>
            </a:r>
            <a:br>
              <a:rPr lang="en-IN" sz="5400" b="1">
                <a:solidFill>
                  <a:srgbClr val="000000"/>
                </a:solidFill>
                <a:latin typeface="Century Schoolbook L" pitchFamily="16" charset="0"/>
              </a:rPr>
            </a:br>
            <a:endParaRPr lang="en-IN" sz="5400" b="1">
              <a:solidFill>
                <a:srgbClr val="000000"/>
              </a:solidFill>
              <a:latin typeface="Century Schoolbook L"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024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Validation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Validation, which requires the execution of Software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Also Called as Dynamic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It requires Execution of Software</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Ensures </a:t>
            </a:r>
            <a:r>
              <a:rPr lang="en-US" sz="2800" i="1" dirty="0">
                <a:solidFill>
                  <a:srgbClr val="000000"/>
                </a:solidFill>
                <a:latin typeface="Calibri" pitchFamily="32" charset="0"/>
              </a:rPr>
              <a:t>Are we building the right product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Validation is the  process of evaluating software during or at the end of the development process to determine whether it satisfies specified requirements</a:t>
            </a:r>
          </a:p>
          <a:p>
            <a:pPr marL="1333500" lvl="2" indent="-541338">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fade">
                                      <p:cBhvr>
                                        <p:cTn id="7" dur="20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2">
                                            <p:txEl>
                                              <p:pRg st="1" end="1"/>
                                            </p:txEl>
                                          </p:spTgt>
                                        </p:tgtEl>
                                        <p:attrNameLst>
                                          <p:attrName>style.visibility</p:attrName>
                                        </p:attrNameLst>
                                      </p:cBhvr>
                                      <p:to>
                                        <p:strVal val="visible"/>
                                      </p:to>
                                    </p:set>
                                    <p:animEffect transition="in" filter="fade">
                                      <p:cBhvr>
                                        <p:cTn id="12" dur="2000"/>
                                        <p:tgtEl>
                                          <p:spTgt spid="10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2">
                                            <p:txEl>
                                              <p:pRg st="2" end="2"/>
                                            </p:txEl>
                                          </p:spTgt>
                                        </p:tgtEl>
                                        <p:attrNameLst>
                                          <p:attrName>style.visibility</p:attrName>
                                        </p:attrNameLst>
                                      </p:cBhvr>
                                      <p:to>
                                        <p:strVal val="visible"/>
                                      </p:to>
                                    </p:set>
                                    <p:animEffect transition="in" filter="fade">
                                      <p:cBhvr>
                                        <p:cTn id="17" dur="2000"/>
                                        <p:tgtEl>
                                          <p:spTgt spid="10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2">
                                            <p:txEl>
                                              <p:pRg st="3" end="3"/>
                                            </p:txEl>
                                          </p:spTgt>
                                        </p:tgtEl>
                                        <p:attrNameLst>
                                          <p:attrName>style.visibility</p:attrName>
                                        </p:attrNameLst>
                                      </p:cBhvr>
                                      <p:to>
                                        <p:strVal val="visible"/>
                                      </p:to>
                                    </p:set>
                                    <p:animEffect transition="in" filter="fade">
                                      <p:cBhvr>
                                        <p:cTn id="22" dur="2000"/>
                                        <p:tgtEl>
                                          <p:spTgt spid="10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42">
                                            <p:txEl>
                                              <p:pRg st="4" end="4"/>
                                            </p:txEl>
                                          </p:spTgt>
                                        </p:tgtEl>
                                        <p:attrNameLst>
                                          <p:attrName>style.visibility</p:attrName>
                                        </p:attrNameLst>
                                      </p:cBhvr>
                                      <p:to>
                                        <p:strVal val="visible"/>
                                      </p:to>
                                    </p:set>
                                    <p:animEffect transition="in" filter="fade">
                                      <p:cBhvr>
                                        <p:cTn id="27" dur="2000"/>
                                        <p:tgtEl>
                                          <p:spTgt spid="102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42">
                                            <p:txEl>
                                              <p:pRg st="5" end="5"/>
                                            </p:txEl>
                                          </p:spTgt>
                                        </p:tgtEl>
                                        <p:attrNameLst>
                                          <p:attrName>style.visibility</p:attrName>
                                        </p:attrNameLst>
                                      </p:cBhvr>
                                      <p:to>
                                        <p:strVal val="visible"/>
                                      </p:to>
                                    </p:set>
                                    <p:animEffect transition="in" filter="fade">
                                      <p:cBhvr>
                                        <p:cTn id="32" dur="2000"/>
                                        <p:tgtEl>
                                          <p:spTgt spid="102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1266"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Validation/Dynamic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Defect found in Dynamic Testing Cost more as Compare to Verification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Dynamic Testing finds just failures not causes of failures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Checks the Product, not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Done by QC(Quality Control) team</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Advantages of Validation if During verification some defects are missed then during validation process it can be caught as Defect</a:t>
            </a:r>
          </a:p>
          <a:p>
            <a:pPr marL="1350963" indent="-527050">
              <a:spcBef>
                <a:spcPts val="850"/>
              </a:spcBef>
              <a:buClrTx/>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a:p>
            <a:pPr marL="1352550" indent="-525463">
              <a:spcBef>
                <a:spcPts val="850"/>
              </a:spcBef>
              <a:buClrTx/>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000" dirty="0">
              <a:solidFill>
                <a:srgbClr val="000000"/>
              </a:solidFill>
              <a:latin typeface="Calibri" pitchFamily="32" charset="0"/>
            </a:endParaRPr>
          </a:p>
          <a:p>
            <a:pPr marL="1352550" indent="-525463">
              <a:spcBef>
                <a:spcPts val="850"/>
              </a:spcBef>
              <a:buClrTx/>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000" dirty="0">
              <a:solidFill>
                <a:srgbClr val="000000"/>
              </a:solidFill>
              <a:latin typeface="Calibri" pitchFamily="32" charset="0"/>
            </a:endParaRPr>
          </a:p>
          <a:p>
            <a:pPr marL="1352550" indent="-525463">
              <a:spcBef>
                <a:spcPts val="850"/>
              </a:spcBef>
              <a:buClrTx/>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 </a:t>
            </a: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fade">
                                      <p:cBhvr>
                                        <p:cTn id="7" dur="2000"/>
                                        <p:tgtEl>
                                          <p:spTgt spid="11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fade">
                                      <p:cBhvr>
                                        <p:cTn id="12" dur="2000"/>
                                        <p:tgtEl>
                                          <p:spTgt spid="112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6">
                                            <p:txEl>
                                              <p:pRg st="2" end="2"/>
                                            </p:txEl>
                                          </p:spTgt>
                                        </p:tgtEl>
                                        <p:attrNameLst>
                                          <p:attrName>style.visibility</p:attrName>
                                        </p:attrNameLst>
                                      </p:cBhvr>
                                      <p:to>
                                        <p:strVal val="visible"/>
                                      </p:to>
                                    </p:set>
                                    <p:animEffect transition="in" filter="fade">
                                      <p:cBhvr>
                                        <p:cTn id="17" dur="2000"/>
                                        <p:tgtEl>
                                          <p:spTgt spid="112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6">
                                            <p:txEl>
                                              <p:pRg st="3" end="3"/>
                                            </p:txEl>
                                          </p:spTgt>
                                        </p:tgtEl>
                                        <p:attrNameLst>
                                          <p:attrName>style.visibility</p:attrName>
                                        </p:attrNameLst>
                                      </p:cBhvr>
                                      <p:to>
                                        <p:strVal val="visible"/>
                                      </p:to>
                                    </p:set>
                                    <p:animEffect transition="in" filter="fade">
                                      <p:cBhvr>
                                        <p:cTn id="22" dur="2000"/>
                                        <p:tgtEl>
                                          <p:spTgt spid="112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6">
                                            <p:txEl>
                                              <p:pRg st="4" end="4"/>
                                            </p:txEl>
                                          </p:spTgt>
                                        </p:tgtEl>
                                        <p:attrNameLst>
                                          <p:attrName>style.visibility</p:attrName>
                                        </p:attrNameLst>
                                      </p:cBhvr>
                                      <p:to>
                                        <p:strVal val="visible"/>
                                      </p:to>
                                    </p:set>
                                    <p:animEffect transition="in" filter="fade">
                                      <p:cBhvr>
                                        <p:cTn id="27" dur="2000"/>
                                        <p:tgtEl>
                                          <p:spTgt spid="112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6">
                                            <p:txEl>
                                              <p:pRg st="5" end="5"/>
                                            </p:txEl>
                                          </p:spTgt>
                                        </p:tgtEl>
                                        <p:attrNameLst>
                                          <p:attrName>style.visibility</p:attrName>
                                        </p:attrNameLst>
                                      </p:cBhvr>
                                      <p:to>
                                        <p:strVal val="visible"/>
                                      </p:to>
                                    </p:set>
                                    <p:animEffect transition="in" filter="fade">
                                      <p:cBhvr>
                                        <p:cTn id="32" dur="2000"/>
                                        <p:tgtEl>
                                          <p:spTgt spid="112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6">
                                            <p:txEl>
                                              <p:pRg st="9" end="9"/>
                                            </p:txEl>
                                          </p:spTgt>
                                        </p:tgtEl>
                                        <p:attrNameLst>
                                          <p:attrName>style.visibility</p:attrName>
                                        </p:attrNameLst>
                                      </p:cBhvr>
                                      <p:to>
                                        <p:strVal val="visible"/>
                                      </p:to>
                                    </p:set>
                                    <p:animEffect transition="in" filter="fade">
                                      <p:cBhvr>
                                        <p:cTn id="37" dur="2000"/>
                                        <p:tgtEl>
                                          <p:spTgt spid="112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2290"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Validation Technique/ Levels of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Unit Testing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Integration Testing</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000" dirty="0">
                <a:solidFill>
                  <a:srgbClr val="000000"/>
                </a:solidFill>
                <a:latin typeface="Calibri" pitchFamily="32" charset="0"/>
              </a:rPr>
              <a:t>Unit Integration Testing</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000" dirty="0">
                <a:solidFill>
                  <a:srgbClr val="000000"/>
                </a:solidFill>
                <a:latin typeface="Calibri" pitchFamily="32" charset="0"/>
              </a:rPr>
              <a:t>System Integration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System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Acceptance Testing</a:t>
            </a: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fade">
                                      <p:cBhvr>
                                        <p:cTn id="7" dur="20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fade">
                                      <p:cBhvr>
                                        <p:cTn id="12" dur="20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fade">
                                      <p:cBhvr>
                                        <p:cTn id="17" dur="2000"/>
                                        <p:tgtEl>
                                          <p:spTgt spid="122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0">
                                            <p:txEl>
                                              <p:pRg st="3" end="3"/>
                                            </p:txEl>
                                          </p:spTgt>
                                        </p:tgtEl>
                                        <p:attrNameLst>
                                          <p:attrName>style.visibility</p:attrName>
                                        </p:attrNameLst>
                                      </p:cBhvr>
                                      <p:to>
                                        <p:strVal val="visible"/>
                                      </p:to>
                                    </p:set>
                                    <p:animEffect transition="in" filter="fade">
                                      <p:cBhvr>
                                        <p:cTn id="22" dur="2000"/>
                                        <p:tgtEl>
                                          <p:spTgt spid="122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90">
                                            <p:txEl>
                                              <p:pRg st="4" end="4"/>
                                            </p:txEl>
                                          </p:spTgt>
                                        </p:tgtEl>
                                        <p:attrNameLst>
                                          <p:attrName>style.visibility</p:attrName>
                                        </p:attrNameLst>
                                      </p:cBhvr>
                                      <p:to>
                                        <p:strVal val="visible"/>
                                      </p:to>
                                    </p:set>
                                    <p:animEffect transition="in" filter="fade">
                                      <p:cBhvr>
                                        <p:cTn id="27" dur="2000"/>
                                        <p:tgtEl>
                                          <p:spTgt spid="122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90">
                                            <p:txEl>
                                              <p:pRg st="5" end="5"/>
                                            </p:txEl>
                                          </p:spTgt>
                                        </p:tgtEl>
                                        <p:attrNameLst>
                                          <p:attrName>style.visibility</p:attrName>
                                        </p:attrNameLst>
                                      </p:cBhvr>
                                      <p:to>
                                        <p:strVal val="visible"/>
                                      </p:to>
                                    </p:set>
                                    <p:animEffect transition="in" filter="fade">
                                      <p:cBhvr>
                                        <p:cTn id="32" dur="2000"/>
                                        <p:tgtEl>
                                          <p:spTgt spid="122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290">
                                            <p:txEl>
                                              <p:pRg st="6" end="6"/>
                                            </p:txEl>
                                          </p:spTgt>
                                        </p:tgtEl>
                                        <p:attrNameLst>
                                          <p:attrName>style.visibility</p:attrName>
                                        </p:attrNameLst>
                                      </p:cBhvr>
                                      <p:to>
                                        <p:strVal val="visible"/>
                                      </p:to>
                                    </p:set>
                                    <p:animEffect transition="in" filter="fade">
                                      <p:cBhvr>
                                        <p:cTn id="37" dur="2000"/>
                                        <p:tgtEl>
                                          <p:spTgt spid="122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229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Component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Component testing is also known as unit, module or program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Testing small piece of executable code.</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The unit testing purpose is to ensure that the unit satisfies its functional specification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If Unit is working properly further testing(i.e. Integration Testing ) will be simplified.</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Typically done by Programmer since it requires access to code</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Defects found &amp; fix during Unit testing typically not recorded( Reported).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20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20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fade">
                                      <p:cBhvr>
                                        <p:cTn id="17" dur="20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fade">
                                      <p:cBhvr>
                                        <p:cTn id="22" dur="20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fade">
                                      <p:cBhvr>
                                        <p:cTn id="27" dur="20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fade">
                                      <p:cBhvr>
                                        <p:cTn id="32" dur="20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fade">
                                      <p:cBhvr>
                                        <p:cTn id="37" dur="20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3315"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Integration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The purpose of integration testing is to expose defects in the interfaces and in the interactions between integrated components or systems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There may be more than one level of integration testing as follows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Component integration testing tests the interactions between software components and is done after component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System integration testing tests the interactions between different systems or between hardware and software and may be done after system testing.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20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20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fade">
                                      <p:cBhvr>
                                        <p:cTn id="22" dur="2000"/>
                                        <p:tgtEl>
                                          <p:spTgt spid="1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fade">
                                      <p:cBhvr>
                                        <p:cTn id="27" dur="20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536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Integration Testing cont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At each stage of integration, testers concentrate solely on the integration itself.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For example, if they are integrating module A with module B they are interested in testing the communication between the modules, not the functionality of the individual module as that was done during component testing. Both functional and structural approaches may be used.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Integration Testing Approaches</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Top-Down</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Bottom-Up</a:t>
            </a: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2000"/>
                                        <p:tgtEl>
                                          <p:spTgt spid="15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fade">
                                      <p:cBhvr>
                                        <p:cTn id="12" dur="2000"/>
                                        <p:tgtEl>
                                          <p:spTgt spid="153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000"/>
                                        <p:tgtEl>
                                          <p:spTgt spid="153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2">
                                            <p:txEl>
                                              <p:pRg st="3" end="3"/>
                                            </p:txEl>
                                          </p:spTgt>
                                        </p:tgtEl>
                                        <p:attrNameLst>
                                          <p:attrName>style.visibility</p:attrName>
                                        </p:attrNameLst>
                                      </p:cBhvr>
                                      <p:to>
                                        <p:strVal val="visible"/>
                                      </p:to>
                                    </p:set>
                                    <p:animEffect transition="in" filter="fade">
                                      <p:cBhvr>
                                        <p:cTn id="22" dur="2000"/>
                                        <p:tgtEl>
                                          <p:spTgt spid="153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000"/>
                                        <p:tgtEl>
                                          <p:spTgt spid="153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362">
                                            <p:txEl>
                                              <p:pRg st="5" end="5"/>
                                            </p:txEl>
                                          </p:spTgt>
                                        </p:tgtEl>
                                        <p:attrNameLst>
                                          <p:attrName>style.visibility</p:attrName>
                                        </p:attrNameLst>
                                      </p:cBhvr>
                                      <p:to>
                                        <p:strVal val="visible"/>
                                      </p:to>
                                    </p:set>
                                    <p:animEffect transition="in" filter="fade">
                                      <p:cBhvr>
                                        <p:cTn id="32" dur="2000"/>
                                        <p:tgtEl>
                                          <p:spTgt spid="153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5363"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Bottom Up Approach</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Bottom up testing, as the name suggests starts from the lowest or the innermost unit of the application, and gradually moves up. The Integration testing starts from the lowest module and gradually progresses towards the upper modules of the application.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This integration continues till all the modules are integrated and the entire application is tested as a single unit.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we would need some program or a “stimulator”. These stimulator programs are called </a:t>
            </a:r>
            <a:r>
              <a:rPr lang="en-US" sz="2800" b="1" dirty="0">
                <a:solidFill>
                  <a:srgbClr val="000000"/>
                </a:solidFill>
                <a:latin typeface="Calibri" pitchFamily="32" charset="0"/>
              </a:rPr>
              <a:t>DRIVERS.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7410"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Bottom Up Approach</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In simple words, </a:t>
            </a:r>
            <a:r>
              <a:rPr lang="en-US" sz="2800" b="1" dirty="0">
                <a:solidFill>
                  <a:srgbClr val="000000"/>
                </a:solidFill>
                <a:latin typeface="Calibri" pitchFamily="32" charset="0"/>
              </a:rPr>
              <a:t>DRIVERS</a:t>
            </a:r>
            <a:r>
              <a:rPr lang="en-US" sz="2800" dirty="0">
                <a:solidFill>
                  <a:srgbClr val="000000"/>
                </a:solidFill>
                <a:latin typeface="Calibri" pitchFamily="32" charset="0"/>
              </a:rPr>
              <a:t> are the dummy programs which are used to call the functions of the lowest module in case when the calling function does not exists.</a:t>
            </a: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pic>
        <p:nvPicPr>
          <p:cNvPr id="16388" name="Picture 3"/>
          <p:cNvPicPr>
            <a:picLocks noChangeAspect="1" noChangeArrowheads="1"/>
          </p:cNvPicPr>
          <p:nvPr/>
        </p:nvPicPr>
        <p:blipFill>
          <a:blip r:embed="rId3" cstate="print"/>
          <a:srcRect/>
          <a:stretch>
            <a:fillRect/>
          </a:stretch>
        </p:blipFill>
        <p:spPr bwMode="auto">
          <a:xfrm>
            <a:off x="2357438" y="3959225"/>
            <a:ext cx="5060950" cy="302418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fade">
                                      <p:cBhvr>
                                        <p:cTn id="7" dur="20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fade">
                                      <p:cBhvr>
                                        <p:cTn id="12" dur="2000"/>
                                        <p:tgtEl>
                                          <p:spTgt spid="174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8434"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Top – Down  Approach</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This technique starts from the top most module and gradually progress towards the lower modules. Only the top module is unit tested in isolation.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 After this, the lower modules are integrated one by one. The process is repeated until all the modules are integrated and tested</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we would need some program or a “stimulator”. These stimulator programs are called </a:t>
            </a:r>
            <a:r>
              <a:rPr lang="en-US" sz="2800" b="1" dirty="0">
                <a:solidFill>
                  <a:srgbClr val="000000"/>
                </a:solidFill>
                <a:latin typeface="Calibri" pitchFamily="32" charset="0"/>
              </a:rPr>
              <a:t>STUBS.</a:t>
            </a:r>
          </a:p>
          <a:p>
            <a:pPr marL="1333500" lvl="2" indent="-541338">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b="1"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fade">
                                      <p:cBhvr>
                                        <p:cTn id="12" dur="20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fade">
                                      <p:cBhvr>
                                        <p:cTn id="17" dur="20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fade">
                                      <p:cBhvr>
                                        <p:cTn id="22" dur="2000"/>
                                        <p:tgtEl>
                                          <p:spTgt spid="184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9458"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Top – Down  Approach</a:t>
            </a:r>
          </a:p>
          <a:p>
            <a:pPr lvl="2">
              <a:spcBef>
                <a:spcPts val="1138"/>
              </a:spcBef>
              <a:buFont typeface="Times New Roman" pitchFamily="16" charset="0"/>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“Stubs” can be referred to as code a snippet which accepts the inputs / requests from the top module and returns the results/ response</a:t>
            </a:r>
          </a:p>
          <a:p>
            <a:pPr marL="1354138" lvl="2" indent="-523875">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pic>
        <p:nvPicPr>
          <p:cNvPr id="18436" name="Picture 3"/>
          <p:cNvPicPr>
            <a:picLocks noChangeAspect="1" noChangeArrowheads="1"/>
          </p:cNvPicPr>
          <p:nvPr/>
        </p:nvPicPr>
        <p:blipFill>
          <a:blip r:embed="rId3" cstate="print"/>
          <a:srcRect/>
          <a:stretch>
            <a:fillRect/>
          </a:stretch>
        </p:blipFill>
        <p:spPr bwMode="auto">
          <a:xfrm>
            <a:off x="1593850" y="3455988"/>
            <a:ext cx="6738938" cy="37433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fade">
                                      <p:cBhvr>
                                        <p:cTn id="7" dur="20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fade">
                                      <p:cBhvr>
                                        <p:cTn id="12" dur="2000"/>
                                        <p:tgtEl>
                                          <p:spTgt spid="194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512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smtClean="0">
                <a:solidFill>
                  <a:srgbClr val="000000"/>
                </a:solidFill>
                <a:latin typeface="Century Schoolbook L" pitchFamily="16" charset="0"/>
              </a:rPr>
              <a:t>Verification</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Verification </a:t>
            </a:r>
            <a:r>
              <a:rPr lang="en-US" sz="2800" dirty="0">
                <a:solidFill>
                  <a:srgbClr val="000000"/>
                </a:solidFill>
                <a:latin typeface="Calibri" pitchFamily="32" charset="0"/>
              </a:rPr>
              <a:t>is the process of evaluating work-products of a development phase to determine whether they meet the specified </a:t>
            </a:r>
            <a:r>
              <a:rPr lang="en-US" sz="2800" dirty="0" smtClean="0">
                <a:solidFill>
                  <a:srgbClr val="000000"/>
                </a:solidFill>
                <a:latin typeface="Calibri" pitchFamily="32" charset="0"/>
              </a:rPr>
              <a:t>requirements</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Also </a:t>
            </a:r>
            <a:r>
              <a:rPr lang="en-US" sz="2800" dirty="0">
                <a:solidFill>
                  <a:srgbClr val="000000"/>
                </a:solidFill>
                <a:latin typeface="Calibri" pitchFamily="32" charset="0"/>
              </a:rPr>
              <a:t>called as Static </a:t>
            </a:r>
            <a:r>
              <a:rPr lang="en-US" sz="2800" dirty="0" smtClean="0">
                <a:solidFill>
                  <a:srgbClr val="000000"/>
                </a:solidFill>
                <a:latin typeface="Calibri" pitchFamily="32" charset="0"/>
              </a:rPr>
              <a:t>Testing</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Are </a:t>
            </a:r>
            <a:r>
              <a:rPr lang="en-US" sz="2800" dirty="0">
                <a:solidFill>
                  <a:srgbClr val="000000"/>
                </a:solidFill>
                <a:latin typeface="Calibri" pitchFamily="32" charset="0"/>
              </a:rPr>
              <a:t>we building the product </a:t>
            </a:r>
            <a:r>
              <a:rPr lang="en-US" sz="2800" i="1" dirty="0" smtClean="0">
                <a:solidFill>
                  <a:srgbClr val="000000"/>
                </a:solidFill>
                <a:latin typeface="Calibri" pitchFamily="32" charset="0"/>
              </a:rPr>
              <a:t>right</a:t>
            </a:r>
            <a:r>
              <a:rPr lang="en-US" sz="2800" dirty="0" smtClean="0">
                <a:solidFill>
                  <a:srgbClr val="000000"/>
                </a:solidFill>
                <a:latin typeface="Calibri" pitchFamily="32" charset="0"/>
              </a:rPr>
              <a:t>?</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Verification </a:t>
            </a:r>
            <a:r>
              <a:rPr lang="en-US" sz="2800" dirty="0">
                <a:solidFill>
                  <a:srgbClr val="000000"/>
                </a:solidFill>
                <a:latin typeface="Calibri" pitchFamily="32" charset="0"/>
              </a:rPr>
              <a:t>ensures that the product is built according to the requirements and design specifications.</a:t>
            </a:r>
          </a:p>
          <a:p>
            <a:pPr marL="1335088" lvl="2" indent="-541338">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fade">
                                      <p:cBhvr>
                                        <p:cTn id="12" dur="2000"/>
                                        <p:tgtEl>
                                          <p:spTgt spid="5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fade">
                                      <p:cBhvr>
                                        <p:cTn id="17" dur="2000"/>
                                        <p:tgtEl>
                                          <p:spTgt spid="5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2">
                                            <p:txEl>
                                              <p:pRg st="3" end="3"/>
                                            </p:txEl>
                                          </p:spTgt>
                                        </p:tgtEl>
                                        <p:attrNameLst>
                                          <p:attrName>style.visibility</p:attrName>
                                        </p:attrNameLst>
                                      </p:cBhvr>
                                      <p:to>
                                        <p:strVal val="visible"/>
                                      </p:to>
                                    </p:set>
                                    <p:animEffect transition="in" filter="fade">
                                      <p:cBhvr>
                                        <p:cTn id="22" dur="2000"/>
                                        <p:tgtEl>
                                          <p:spTgt spid="5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2">
                                            <p:txEl>
                                              <p:pRg st="4" end="4"/>
                                            </p:txEl>
                                          </p:spTgt>
                                        </p:tgtEl>
                                        <p:attrNameLst>
                                          <p:attrName>style.visibility</p:attrName>
                                        </p:attrNameLst>
                                      </p:cBhvr>
                                      <p:to>
                                        <p:strVal val="visible"/>
                                      </p:to>
                                    </p:set>
                                    <p:animEffect transition="in" filter="fade">
                                      <p:cBhvr>
                                        <p:cTn id="27" dur="2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048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System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System testing is concerned with the behavior of a whole system/product as defined by the scope of a development project or product.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System testing is most often the final test to verify that the system to be delivered meets the customer need or requirement.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Its purpose is  to find as many defects as possible</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System testing should investigate both functional and non-functional requirements of the system</a:t>
            </a:r>
          </a:p>
          <a:p>
            <a:pPr marL="1333500" lvl="2" indent="-541338">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20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2000"/>
                                        <p:tgtEl>
                                          <p:spTgt spid="204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2000"/>
                                        <p:tgtEl>
                                          <p:spTgt spid="204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fade">
                                      <p:cBhvr>
                                        <p:cTn id="22" dur="2000"/>
                                        <p:tgtEl>
                                          <p:spTgt spid="204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482">
                                            <p:txEl>
                                              <p:pRg st="4" end="4"/>
                                            </p:txEl>
                                          </p:spTgt>
                                        </p:tgtEl>
                                        <p:attrNameLst>
                                          <p:attrName>style.visibility</p:attrName>
                                        </p:attrNameLst>
                                      </p:cBhvr>
                                      <p:to>
                                        <p:strVal val="visible"/>
                                      </p:to>
                                    </p:set>
                                    <p:animEffect transition="in" filter="fade">
                                      <p:cBhvr>
                                        <p:cTn id="27" dur="20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dirty="0">
                <a:solidFill>
                  <a:srgbClr val="000000"/>
                </a:solidFill>
                <a:latin typeface="Century Schoolbook L" pitchFamily="16" charset="0"/>
              </a:rPr>
              <a:t>Verification &amp; Validation</a:t>
            </a:r>
          </a:p>
        </p:txBody>
      </p:sp>
      <p:sp>
        <p:nvSpPr>
          <p:cNvPr id="20483"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System Testing cont..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In system testing, the test environment should correspond to the final target or production environment as much as possible in order to minimize the risk of environment-specific failures not being found in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Most often it is carried out by independent test team</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In some organizations system testing is carried out by a third party team.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20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20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fade">
                                      <p:cBhvr>
                                        <p:cTn id="17" dur="20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fade">
                                      <p:cBhvr>
                                        <p:cTn id="22" dur="20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1507"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User Acceptance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Acceptance testing is most often the responsibility of the user or customer</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User acceptance is a type of testing performed by the Client to certify the system with respect to the requirements that was agreed upon.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The acceptance test should answer questions such as: 'Can the system be released?'</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The main purpose of this testing is to validate the end to end business flow &amp; not to find defects.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20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20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20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fade">
                                      <p:cBhvr>
                                        <p:cTn id="22" dur="20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fade">
                                      <p:cBhvr>
                                        <p:cTn id="27" dur="20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253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739775" lvl="1" indent="-282575">
              <a:spcBef>
                <a:spcPts val="850"/>
              </a:spcBef>
              <a:buFont typeface="Times New Roman" pitchFamily="16" charset="0"/>
              <a:buChar char="–"/>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pPr>
            <a:r>
              <a:rPr lang="en-IN" sz="3000" b="1" dirty="0">
                <a:solidFill>
                  <a:srgbClr val="000000"/>
                </a:solidFill>
                <a:latin typeface="Century Schoolbook L" pitchFamily="16" charset="0"/>
              </a:rPr>
              <a:t>User Acceptance Testing Cont..</a:t>
            </a:r>
          </a:p>
          <a:p>
            <a:pPr marL="1331913" lvl="2" indent="-541338">
              <a:spcBef>
                <a:spcPts val="850"/>
              </a:spcBef>
              <a:buSzPct val="45000"/>
              <a:buFont typeface="Wingdings" charset="2"/>
              <a:buChar char=""/>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pPr>
            <a:r>
              <a:rPr lang="en-US" sz="2800" dirty="0">
                <a:solidFill>
                  <a:srgbClr val="000000"/>
                </a:solidFill>
                <a:latin typeface="Calibri" pitchFamily="32" charset="0"/>
              </a:rPr>
              <a:t>This testing happens in the final phase of testing before moving the software application to Market or Production environment.</a:t>
            </a:r>
          </a:p>
          <a:p>
            <a:pPr>
              <a:spcBef>
                <a:spcPts val="850"/>
              </a:spcBef>
              <a:buClrTx/>
              <a:buFontTx/>
              <a:buNone/>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3555"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3200" b="1" dirty="0">
                <a:solidFill>
                  <a:srgbClr val="000000"/>
                </a:solidFill>
                <a:latin typeface="Calibri" pitchFamily="32" charset="0"/>
              </a:rPr>
              <a:t>Alpha Testing </a:t>
            </a:r>
            <a:r>
              <a:rPr lang="en-US" sz="3200" dirty="0">
                <a:solidFill>
                  <a:srgbClr val="000000"/>
                </a:solidFill>
                <a:latin typeface="Calibri" pitchFamily="32" charset="0"/>
              </a:rPr>
              <a:t>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A type of UAT in which customer or client do testing in production environment.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Developers and Testers monitor Alpha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It is always performed within the organization not open for market or public.</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Alpha Testing is done before the launch of software product into the market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20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20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fade">
                                      <p:cBhvr>
                                        <p:cTn id="17" dur="20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fade">
                                      <p:cBhvr>
                                        <p:cTn id="22" dur="2000"/>
                                        <p:tgtEl>
                                          <p:spTgt spid="23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fade">
                                      <p:cBhvr>
                                        <p:cTn id="27" dur="2000"/>
                                        <p:tgtEl>
                                          <p:spTgt spid="2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560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3200" b="1" dirty="0">
                <a:solidFill>
                  <a:srgbClr val="000000"/>
                </a:solidFill>
                <a:latin typeface="Calibri" pitchFamily="32" charset="0"/>
              </a:rPr>
              <a:t>Beta Testing </a:t>
            </a:r>
            <a:r>
              <a:rPr lang="en-US" sz="3200" dirty="0">
                <a:solidFill>
                  <a:srgbClr val="000000"/>
                </a:solidFill>
                <a:latin typeface="Calibri" pitchFamily="32" charset="0"/>
              </a:rPr>
              <a:t>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 type of UAT in which customer or client do testing in live environment.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It is performed at the user’s premises in the absence of the development team</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It is always performed open for market or public.</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Beta Testing is always performed at the time when software product and project are marketed</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Beta Testing is also known by the name Field Testing.</a:t>
            </a:r>
          </a:p>
          <a:p>
            <a:pPr marL="1350963" lvl="2" indent="-527050">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20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fade">
                                      <p:cBhvr>
                                        <p:cTn id="12" dur="20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fade">
                                      <p:cBhvr>
                                        <p:cTn id="17" dur="2000"/>
                                        <p:tgtEl>
                                          <p:spTgt spid="25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2">
                                            <p:txEl>
                                              <p:pRg st="3" end="3"/>
                                            </p:txEl>
                                          </p:spTgt>
                                        </p:tgtEl>
                                        <p:attrNameLst>
                                          <p:attrName>style.visibility</p:attrName>
                                        </p:attrNameLst>
                                      </p:cBhvr>
                                      <p:to>
                                        <p:strVal val="visible"/>
                                      </p:to>
                                    </p:set>
                                    <p:animEffect transition="in" filter="fade">
                                      <p:cBhvr>
                                        <p:cTn id="22" dur="2000"/>
                                        <p:tgtEl>
                                          <p:spTgt spid="256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602">
                                            <p:txEl>
                                              <p:pRg st="4" end="4"/>
                                            </p:txEl>
                                          </p:spTgt>
                                        </p:tgtEl>
                                        <p:attrNameLst>
                                          <p:attrName>style.visibility</p:attrName>
                                        </p:attrNameLst>
                                      </p:cBhvr>
                                      <p:to>
                                        <p:strVal val="visible"/>
                                      </p:to>
                                    </p:set>
                                    <p:animEffect transition="in" filter="fade">
                                      <p:cBhvr>
                                        <p:cTn id="27" dur="2000"/>
                                        <p:tgtEl>
                                          <p:spTgt spid="256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602">
                                            <p:txEl>
                                              <p:pRg st="5" end="5"/>
                                            </p:txEl>
                                          </p:spTgt>
                                        </p:tgtEl>
                                        <p:attrNameLst>
                                          <p:attrName>style.visibility</p:attrName>
                                        </p:attrNameLst>
                                      </p:cBhvr>
                                      <p:to>
                                        <p:strVal val="visible"/>
                                      </p:to>
                                    </p:set>
                                    <p:animEffect transition="in" filter="fade">
                                      <p:cBhvr>
                                        <p:cTn id="32" dur="2000"/>
                                        <p:tgtEl>
                                          <p:spTgt spid="256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560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3200" b="1" dirty="0" smtClean="0">
                <a:solidFill>
                  <a:srgbClr val="000000"/>
                </a:solidFill>
                <a:latin typeface="Calibri" pitchFamily="32" charset="0"/>
              </a:rPr>
              <a:t>Operational (Acceptance ) Testing </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The acceptance of the system by the system administrators, including:</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 Testing of backup/restore;</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Disaster recovery;</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User management;</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Maintenance tasks; </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Data load and migration task;</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periodic checks of security vulnerabilities</a:t>
            </a: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20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fade">
                                      <p:cBhvr>
                                        <p:cTn id="12" dur="20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fade">
                                      <p:cBhvr>
                                        <p:cTn id="17" dur="2000"/>
                                        <p:tgtEl>
                                          <p:spTgt spid="25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2">
                                            <p:txEl>
                                              <p:pRg st="3" end="3"/>
                                            </p:txEl>
                                          </p:spTgt>
                                        </p:tgtEl>
                                        <p:attrNameLst>
                                          <p:attrName>style.visibility</p:attrName>
                                        </p:attrNameLst>
                                      </p:cBhvr>
                                      <p:to>
                                        <p:strVal val="visible"/>
                                      </p:to>
                                    </p:set>
                                    <p:animEffect transition="in" filter="fade">
                                      <p:cBhvr>
                                        <p:cTn id="22" dur="2000"/>
                                        <p:tgtEl>
                                          <p:spTgt spid="256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602">
                                            <p:txEl>
                                              <p:pRg st="4" end="4"/>
                                            </p:txEl>
                                          </p:spTgt>
                                        </p:tgtEl>
                                        <p:attrNameLst>
                                          <p:attrName>style.visibility</p:attrName>
                                        </p:attrNameLst>
                                      </p:cBhvr>
                                      <p:to>
                                        <p:strVal val="visible"/>
                                      </p:to>
                                    </p:set>
                                    <p:animEffect transition="in" filter="fade">
                                      <p:cBhvr>
                                        <p:cTn id="27" dur="2000"/>
                                        <p:tgtEl>
                                          <p:spTgt spid="256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602">
                                            <p:txEl>
                                              <p:pRg st="5" end="5"/>
                                            </p:txEl>
                                          </p:spTgt>
                                        </p:tgtEl>
                                        <p:attrNameLst>
                                          <p:attrName>style.visibility</p:attrName>
                                        </p:attrNameLst>
                                      </p:cBhvr>
                                      <p:to>
                                        <p:strVal val="visible"/>
                                      </p:to>
                                    </p:set>
                                    <p:animEffect transition="in" filter="fade">
                                      <p:cBhvr>
                                        <p:cTn id="32" dur="2000"/>
                                        <p:tgtEl>
                                          <p:spTgt spid="256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602">
                                            <p:txEl>
                                              <p:pRg st="6" end="6"/>
                                            </p:txEl>
                                          </p:spTgt>
                                        </p:tgtEl>
                                        <p:attrNameLst>
                                          <p:attrName>style.visibility</p:attrName>
                                        </p:attrNameLst>
                                      </p:cBhvr>
                                      <p:to>
                                        <p:strVal val="visible"/>
                                      </p:to>
                                    </p:set>
                                    <p:animEffect transition="in" filter="fade">
                                      <p:cBhvr>
                                        <p:cTn id="37" dur="2000"/>
                                        <p:tgtEl>
                                          <p:spTgt spid="256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602">
                                            <p:txEl>
                                              <p:pRg st="7" end="7"/>
                                            </p:txEl>
                                          </p:spTgt>
                                        </p:tgtEl>
                                        <p:attrNameLst>
                                          <p:attrName>style.visibility</p:attrName>
                                        </p:attrNameLst>
                                      </p:cBhvr>
                                      <p:to>
                                        <p:strVal val="visible"/>
                                      </p:to>
                                    </p:set>
                                    <p:animEffect transition="in" filter="fade">
                                      <p:cBhvr>
                                        <p:cTn id="42" dur="2000"/>
                                        <p:tgtEl>
                                          <p:spTgt spid="256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560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3200" b="1" dirty="0" smtClean="0">
                <a:solidFill>
                  <a:srgbClr val="000000"/>
                </a:solidFill>
                <a:latin typeface="Calibri" pitchFamily="32" charset="0"/>
              </a:rPr>
              <a:t>Contract and Regulation Acceptance Testing</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	Contract acceptance testing is performed against contract’s acceptance criteria for producing custom-developed software. Acceptance criteria should be defined when the parties agree to the contract.</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	Regulation acceptance testing is performed against any regulations that must be adhered to, such as governmental, legal or safety regulations</a:t>
            </a: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20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fade">
                                      <p:cBhvr>
                                        <p:cTn id="12" dur="20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fade">
                                      <p:cBhvr>
                                        <p:cTn id="17" dur="2000"/>
                                        <p:tgtEl>
                                          <p:spTgt spid="256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6626"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3200" b="1" dirty="0">
                <a:solidFill>
                  <a:srgbClr val="000000"/>
                </a:solidFill>
              </a:rPr>
              <a:t>Testing within a Life Cycle Model</a:t>
            </a:r>
            <a:r>
              <a:rPr lang="en-US" sz="3200" b="1" dirty="0">
                <a:solidFill>
                  <a:srgbClr val="000000"/>
                </a:solidFill>
                <a:latin typeface="Calibri" pitchFamily="32" charset="0"/>
              </a:rPr>
              <a:t> </a:t>
            </a:r>
            <a:r>
              <a:rPr lang="en-US" sz="3200" dirty="0">
                <a:solidFill>
                  <a:srgbClr val="000000"/>
                </a:solidFill>
                <a:latin typeface="Calibri" pitchFamily="32" charset="0"/>
              </a:rPr>
              <a:t>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For every development activity there is a corresponding testing activity</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The analysis and design of tests for a given test level should begin during the corresponding development activity</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Advantage:</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Avoid defect Multiplication</a:t>
            </a:r>
          </a:p>
          <a:p>
            <a:pPr marL="952500" lvl="1" indent="-525463">
              <a:spcBef>
                <a:spcPts val="1138"/>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3200" dirty="0">
              <a:solidFill>
                <a:srgbClr val="000000"/>
              </a:solidFill>
              <a:latin typeface="Calibri" pitchFamily="32" charset="0"/>
            </a:endParaRP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400" dirty="0">
              <a:solidFill>
                <a:srgbClr val="000000"/>
              </a:solidFill>
              <a:latin typeface="Calibri" pitchFamily="32" charset="0"/>
            </a:endParaRP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4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fade">
                                      <p:cBhvr>
                                        <p:cTn id="7" dur="2000"/>
                                        <p:tgtEl>
                                          <p:spTgt spid="26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6">
                                            <p:txEl>
                                              <p:pRg st="1" end="1"/>
                                            </p:txEl>
                                          </p:spTgt>
                                        </p:tgtEl>
                                        <p:attrNameLst>
                                          <p:attrName>style.visibility</p:attrName>
                                        </p:attrNameLst>
                                      </p:cBhvr>
                                      <p:to>
                                        <p:strVal val="visible"/>
                                      </p:to>
                                    </p:set>
                                    <p:animEffect transition="in" filter="fade">
                                      <p:cBhvr>
                                        <p:cTn id="12" dur="2000"/>
                                        <p:tgtEl>
                                          <p:spTgt spid="26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6">
                                            <p:txEl>
                                              <p:pRg st="2" end="2"/>
                                            </p:txEl>
                                          </p:spTgt>
                                        </p:tgtEl>
                                        <p:attrNameLst>
                                          <p:attrName>style.visibility</p:attrName>
                                        </p:attrNameLst>
                                      </p:cBhvr>
                                      <p:to>
                                        <p:strVal val="visible"/>
                                      </p:to>
                                    </p:set>
                                    <p:animEffect transition="in" filter="fade">
                                      <p:cBhvr>
                                        <p:cTn id="17" dur="2000"/>
                                        <p:tgtEl>
                                          <p:spTgt spid="26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626">
                                            <p:txEl>
                                              <p:pRg st="3" end="3"/>
                                            </p:txEl>
                                          </p:spTgt>
                                        </p:tgtEl>
                                        <p:attrNameLst>
                                          <p:attrName>style.visibility</p:attrName>
                                        </p:attrNameLst>
                                      </p:cBhvr>
                                      <p:to>
                                        <p:strVal val="visible"/>
                                      </p:to>
                                    </p:set>
                                    <p:animEffect transition="in" filter="fade">
                                      <p:cBhvr>
                                        <p:cTn id="22" dur="2000"/>
                                        <p:tgtEl>
                                          <p:spTgt spid="26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626">
                                            <p:txEl>
                                              <p:pRg st="4" end="4"/>
                                            </p:txEl>
                                          </p:spTgt>
                                        </p:tgtEl>
                                        <p:attrNameLst>
                                          <p:attrName>style.visibility</p:attrName>
                                        </p:attrNameLst>
                                      </p:cBhvr>
                                      <p:to>
                                        <p:strVal val="visible"/>
                                      </p:to>
                                    </p:set>
                                    <p:animEffect transition="in" filter="fade">
                                      <p:cBhvr>
                                        <p:cTn id="27" dur="2000"/>
                                        <p:tgtEl>
                                          <p:spTgt spid="26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7650"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3200" b="1" dirty="0">
                <a:solidFill>
                  <a:srgbClr val="000000"/>
                </a:solidFill>
              </a:rPr>
              <a:t>V model </a:t>
            </a:r>
          </a:p>
          <a:p>
            <a:pPr marL="952500" lvl="1" indent="-525463">
              <a:spcBef>
                <a:spcPts val="1138"/>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3200" dirty="0">
              <a:solidFill>
                <a:srgbClr val="000000"/>
              </a:solidFill>
              <a:latin typeface="Calibri" pitchFamily="32" charset="0"/>
            </a:endParaRP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400" dirty="0">
              <a:solidFill>
                <a:srgbClr val="000000"/>
              </a:solidFill>
              <a:latin typeface="Calibri" pitchFamily="32" charset="0"/>
            </a:endParaRP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400" dirty="0">
              <a:solidFill>
                <a:srgbClr val="000000"/>
              </a:solidFill>
              <a:latin typeface="Calibri" pitchFamily="32" charset="0"/>
            </a:endParaRPr>
          </a:p>
        </p:txBody>
      </p:sp>
      <p:pic>
        <p:nvPicPr>
          <p:cNvPr id="26628" name="Picture 3"/>
          <p:cNvPicPr>
            <a:picLocks noChangeAspect="1" noChangeArrowheads="1"/>
          </p:cNvPicPr>
          <p:nvPr/>
        </p:nvPicPr>
        <p:blipFill>
          <a:blip r:embed="rId3" cstate="print"/>
          <a:srcRect/>
          <a:stretch>
            <a:fillRect/>
          </a:stretch>
        </p:blipFill>
        <p:spPr bwMode="auto">
          <a:xfrm>
            <a:off x="1687513" y="2179638"/>
            <a:ext cx="6724650" cy="51816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fade">
                                      <p:cBhvr>
                                        <p:cTn id="7" dur="20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5123"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2800" b="1" dirty="0">
                <a:solidFill>
                  <a:srgbClr val="000000"/>
                </a:solidFill>
                <a:latin typeface="Calibri" pitchFamily="32" charset="0"/>
              </a:rPr>
              <a:t>Verification Cont...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Verification rely on manual examination (reviews) of Documents(</a:t>
            </a:r>
            <a:r>
              <a:rPr lang="en-US" sz="2800" dirty="0" err="1">
                <a:solidFill>
                  <a:srgbClr val="000000"/>
                </a:solidFill>
                <a:latin typeface="Calibri" pitchFamily="32" charset="0"/>
              </a:rPr>
              <a:t>Workproducts</a:t>
            </a:r>
            <a:r>
              <a:rPr lang="en-US" sz="2800" dirty="0">
                <a:solidFill>
                  <a:srgbClr val="000000"/>
                </a:solidFill>
                <a:latin typeface="Calibri" pitchFamily="32" charset="0"/>
              </a:rPr>
              <a: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Defects found costs less to fix as compare to Dynamic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Verification can happen on Any software work product, including requirements specifications, design specifications, code, test plans, test specifications, test cases, test scripts, user guides etc.</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Benefits of verification include early defect detection.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And it avoids defect multiplication.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20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20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20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20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20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20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6147"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Verification Cont...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Verification and Dynamic testing(Validation) have the same objective – identifying defects.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Compared to dynamic testing, Verification find causes of failures (defects) rather than the failures themselves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Done by QA(Quality Assurance) Team</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Verification Techniques</a:t>
            </a:r>
            <a:r>
              <a:rPr lang="en-US" sz="2800" dirty="0" smtClean="0">
                <a:solidFill>
                  <a:srgbClr val="000000"/>
                </a:solidFill>
                <a:latin typeface="Calibri" pitchFamily="32" charset="0"/>
              </a:rPr>
              <a:t>:</a:t>
            </a:r>
          </a:p>
          <a:p>
            <a:pPr marL="1789113" lvl="3"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rPr>
              <a:t>Informal Review</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rPr>
              <a:t>Walk-through</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rPr>
              <a:t>Technical Review</a:t>
            </a:r>
            <a:endParaRPr lang="en-US" sz="2800" dirty="0">
              <a:solidFill>
                <a:srgbClr val="000000"/>
              </a:solidFill>
              <a:latin typeface="Calibri" pitchFamily="32" charset="0"/>
            </a:endParaRP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Inspection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20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20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20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2000"/>
                                        <p:tgtEl>
                                          <p:spTgt spid="614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47">
                                            <p:txEl>
                                              <p:pRg st="5" end="5"/>
                                            </p:txEl>
                                          </p:spTgt>
                                        </p:tgtEl>
                                        <p:attrNameLst>
                                          <p:attrName>style.visibility</p:attrName>
                                        </p:attrNameLst>
                                      </p:cBhvr>
                                      <p:to>
                                        <p:strVal val="visible"/>
                                      </p:to>
                                    </p:set>
                                    <p:animEffect transition="in" filter="fade">
                                      <p:cBhvr>
                                        <p:cTn id="30" dur="2000"/>
                                        <p:tgtEl>
                                          <p:spTgt spid="614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47">
                                            <p:txEl>
                                              <p:pRg st="6" end="6"/>
                                            </p:txEl>
                                          </p:spTgt>
                                        </p:tgtEl>
                                        <p:attrNameLst>
                                          <p:attrName>style.visibility</p:attrName>
                                        </p:attrNameLst>
                                      </p:cBhvr>
                                      <p:to>
                                        <p:strVal val="visible"/>
                                      </p:to>
                                    </p:set>
                                    <p:animEffect transition="in" filter="fade">
                                      <p:cBhvr>
                                        <p:cTn id="33" dur="2000"/>
                                        <p:tgtEl>
                                          <p:spTgt spid="614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147">
                                            <p:txEl>
                                              <p:pRg st="7" end="7"/>
                                            </p:txEl>
                                          </p:spTgt>
                                        </p:tgtEl>
                                        <p:attrNameLst>
                                          <p:attrName>style.visibility</p:attrName>
                                        </p:attrNameLst>
                                      </p:cBhvr>
                                      <p:to>
                                        <p:strVal val="visible"/>
                                      </p:to>
                                    </p:set>
                                    <p:animEffect transition="in" filter="fade">
                                      <p:cBhvr>
                                        <p:cTn id="36" dur="2000"/>
                                        <p:tgtEl>
                                          <p:spTgt spid="614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147">
                                            <p:txEl>
                                              <p:pRg st="8" end="8"/>
                                            </p:txEl>
                                          </p:spTgt>
                                        </p:tgtEl>
                                        <p:attrNameLst>
                                          <p:attrName>style.visibility</p:attrName>
                                        </p:attrNameLst>
                                      </p:cBhvr>
                                      <p:to>
                                        <p:strVal val="visible"/>
                                      </p:to>
                                    </p:set>
                                    <p:animEffect transition="in" filter="fade">
                                      <p:cBhvr>
                                        <p:cTn id="41" dur="20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717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smtClean="0">
                <a:solidFill>
                  <a:srgbClr val="000000"/>
                </a:solidFill>
                <a:latin typeface="Century Schoolbook L" pitchFamily="16" charset="0"/>
              </a:rPr>
              <a:t>Informal Review</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ea typeface="Calibri" pitchFamily="32" charset="0"/>
                <a:cs typeface="Calibri" pitchFamily="32" charset="0"/>
              </a:rPr>
              <a:t>No formal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May take form of Pair Programming or Technical Lead reviewing design and code.</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Result May be Documented</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Varies in usefulness depending on reviewers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Main purposes:</a:t>
            </a:r>
            <a:r>
              <a:rPr lang="en-US" sz="2800" dirty="0" smtClean="0">
                <a:solidFill>
                  <a:srgbClr val="000000"/>
                </a:solidFill>
                <a:latin typeface="Calibri" pitchFamily="32" charset="0"/>
                <a:ea typeface="Calibri" pitchFamily="32" charset="0"/>
                <a:cs typeface="Calibri" pitchFamily="32" charset="0"/>
              </a:rPr>
              <a:t> Inexpensive way to get some benefits</a:t>
            </a:r>
            <a:endParaRPr lang="en-US" sz="2800" dirty="0">
              <a:solidFill>
                <a:srgbClr val="000000"/>
              </a:solidFill>
              <a:latin typeface="Calibri" pitchFamily="32" charset="0"/>
              <a:ea typeface="Calibri" pitchFamily="32" charset="0"/>
              <a:cs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fade">
                                      <p:cBhvr>
                                        <p:cTn id="15" dur="2000"/>
                                        <p:tgtEl>
                                          <p:spTgt spid="717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fade">
                                      <p:cBhvr>
                                        <p:cTn id="18" dur="2000"/>
                                        <p:tgtEl>
                                          <p:spTgt spid="717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171">
                                            <p:txEl>
                                              <p:pRg st="5" end="5"/>
                                            </p:txEl>
                                          </p:spTgt>
                                        </p:tgtEl>
                                        <p:attrNameLst>
                                          <p:attrName>style.visibility</p:attrName>
                                        </p:attrNameLst>
                                      </p:cBhvr>
                                      <p:to>
                                        <p:strVal val="visible"/>
                                      </p:to>
                                    </p:set>
                                    <p:animEffect transition="in" filter="fade">
                                      <p:cBhvr>
                                        <p:cTn id="26" dur="20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717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smtClean="0">
                <a:solidFill>
                  <a:srgbClr val="000000"/>
                </a:solidFill>
                <a:latin typeface="Century Schoolbook L" pitchFamily="16" charset="0"/>
              </a:rPr>
              <a:t>Review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ea typeface="Calibri" pitchFamily="32" charset="0"/>
                <a:cs typeface="Calibri" pitchFamily="32" charset="0"/>
              </a:rPr>
              <a:t>Planning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Kick-off</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Review Meeting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Rework</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Follow up</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20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20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717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Walkthrough</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Led by author</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It is a step-by-step presentation by the author of a document in order to gather information and to establish a common understanding of its content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a:solidFill>
                  <a:srgbClr val="000000"/>
                </a:solidFill>
                <a:latin typeface="Calibri" pitchFamily="32" charset="0"/>
                <a:ea typeface="Calibri" pitchFamily="32" charset="0"/>
                <a:cs typeface="Calibri" pitchFamily="32" charset="0"/>
              </a:rPr>
              <a:t>Done between colleagues.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a:solidFill>
                  <a:srgbClr val="000000"/>
                </a:solidFill>
                <a:latin typeface="Calibri" pitchFamily="32" charset="0"/>
                <a:ea typeface="Calibri" pitchFamily="32" charset="0"/>
                <a:cs typeface="Calibri" pitchFamily="32" charset="0"/>
              </a:rPr>
              <a:t>It may be formal or informal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a:solidFill>
                  <a:srgbClr val="000000"/>
                </a:solidFill>
                <a:latin typeface="Calibri" pitchFamily="32" charset="0"/>
                <a:ea typeface="Calibri" pitchFamily="32" charset="0"/>
                <a:cs typeface="Calibri" pitchFamily="32" charset="0"/>
              </a:rPr>
              <a:t>Main purposes:</a:t>
            </a:r>
            <a:r>
              <a:rPr lang="en-US" sz="2800" dirty="0">
                <a:solidFill>
                  <a:srgbClr val="000000"/>
                </a:solidFill>
                <a:latin typeface="Calibri" pitchFamily="32" charset="0"/>
                <a:ea typeface="Calibri" pitchFamily="32" charset="0"/>
                <a:cs typeface="Calibri" pitchFamily="32" charset="0"/>
              </a:rPr>
              <a:t> learning, gaining understanding, finding defects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20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20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fade">
                                      <p:cBhvr>
                                        <p:cTn id="22" dur="20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fade">
                                      <p:cBhvr>
                                        <p:cTn id="27" dur="20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fade">
                                      <p:cBhvr>
                                        <p:cTn id="32" dur="20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717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smtClean="0">
                <a:solidFill>
                  <a:srgbClr val="000000"/>
                </a:solidFill>
                <a:latin typeface="Century Schoolbook L" pitchFamily="16" charset="0"/>
              </a:rPr>
              <a:t>Technical Review</a:t>
            </a:r>
            <a:endParaRPr lang="en-IN" sz="3000" b="1" dirty="0">
              <a:solidFill>
                <a:srgbClr val="000000"/>
              </a:solidFill>
              <a:latin typeface="Century Schoolbook L" pitchFamily="16" charset="0"/>
            </a:endParaRP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ea typeface="Calibri" pitchFamily="32" charset="0"/>
                <a:cs typeface="Calibri" pitchFamily="32" charset="0"/>
              </a:rPr>
              <a:t>A discussion meeting that focuses on achieving consensus about technical content of document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ea typeface="Calibri" pitchFamily="32" charset="0"/>
                <a:cs typeface="Calibri" pitchFamily="32" charset="0"/>
              </a:rPr>
              <a:t>Experts are needed for Technical review i.e. Architects ,Chief Designers</a:t>
            </a:r>
            <a:endParaRPr lang="en-US" sz="2800" dirty="0">
              <a:solidFill>
                <a:srgbClr val="000000"/>
              </a:solidFill>
              <a:latin typeface="Calibri" pitchFamily="32" charset="0"/>
              <a:ea typeface="Calibri" pitchFamily="32" charset="0"/>
              <a:cs typeface="Calibri" pitchFamily="32" charset="0"/>
            </a:endParaRP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It </a:t>
            </a:r>
            <a:r>
              <a:rPr lang="en-US" sz="2800" b="1" dirty="0">
                <a:solidFill>
                  <a:srgbClr val="000000"/>
                </a:solidFill>
                <a:latin typeface="Calibri" pitchFamily="32" charset="0"/>
                <a:ea typeface="Calibri" pitchFamily="32" charset="0"/>
                <a:cs typeface="Calibri" pitchFamily="32" charset="0"/>
              </a:rPr>
              <a:t>may be formal or informal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a:solidFill>
                  <a:srgbClr val="000000"/>
                </a:solidFill>
                <a:latin typeface="Calibri" pitchFamily="32" charset="0"/>
                <a:ea typeface="Calibri" pitchFamily="32" charset="0"/>
                <a:cs typeface="Calibri" pitchFamily="32" charset="0"/>
              </a:rPr>
              <a:t>Main </a:t>
            </a:r>
            <a:r>
              <a:rPr lang="en-US" sz="2800" b="1" dirty="0" smtClean="0">
                <a:solidFill>
                  <a:srgbClr val="000000"/>
                </a:solidFill>
                <a:latin typeface="Calibri" pitchFamily="32" charset="0"/>
                <a:ea typeface="Calibri" pitchFamily="32" charset="0"/>
                <a:cs typeface="Calibri" pitchFamily="32" charset="0"/>
              </a:rPr>
              <a:t>purposes:</a:t>
            </a:r>
            <a:r>
              <a:rPr lang="en-US" sz="2800" dirty="0" smtClean="0">
                <a:solidFill>
                  <a:srgbClr val="000000"/>
                </a:solidFill>
                <a:latin typeface="Calibri" pitchFamily="32" charset="0"/>
                <a:ea typeface="Calibri" pitchFamily="32" charset="0"/>
                <a:cs typeface="Calibri" pitchFamily="32" charset="0"/>
              </a:rPr>
              <a:t> discuss, make decisions, evaluate alternatives, find defects, solve technical problems and check conformance to specifications and standards</a:t>
            </a:r>
            <a:endParaRPr lang="en-US" sz="2800" dirty="0">
              <a:solidFill>
                <a:srgbClr val="000000"/>
              </a:solidFill>
              <a:latin typeface="Calibri" pitchFamily="32" charset="0"/>
              <a:ea typeface="Calibri" pitchFamily="32" charset="0"/>
              <a:cs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fade">
                                      <p:cBhvr>
                                        <p:cTn id="18" dur="2000"/>
                                        <p:tgtEl>
                                          <p:spTgt spid="71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fade">
                                      <p:cBhvr>
                                        <p:cTn id="23" dur="20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8195"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Inspection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Led by trained moderator (not the author);</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Done at Each phase to have opinion ,is phase is completed &amp; can we move to next phase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It is formal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Main purposes: Finding defects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5 Major Roles in Inspection Meeting</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200" dirty="0">
                <a:solidFill>
                  <a:srgbClr val="000000"/>
                </a:solidFill>
                <a:latin typeface="Calibri" pitchFamily="32" charset="0"/>
                <a:ea typeface="Calibri" pitchFamily="32" charset="0"/>
                <a:cs typeface="Calibri" pitchFamily="32" charset="0"/>
              </a:rPr>
              <a:t>Moderator: Activity Leader</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200" dirty="0">
                <a:solidFill>
                  <a:srgbClr val="000000"/>
                </a:solidFill>
                <a:latin typeface="Calibri" pitchFamily="32" charset="0"/>
                <a:ea typeface="Calibri" pitchFamily="32" charset="0"/>
                <a:cs typeface="Calibri" pitchFamily="32" charset="0"/>
              </a:rPr>
              <a:t>Author : who’s document under inspection</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200" dirty="0">
                <a:solidFill>
                  <a:srgbClr val="000000"/>
                </a:solidFill>
                <a:latin typeface="Calibri" pitchFamily="32" charset="0"/>
                <a:ea typeface="Calibri" pitchFamily="32" charset="0"/>
                <a:cs typeface="Calibri" pitchFamily="32" charset="0"/>
              </a:rPr>
              <a:t>Reader : Reads documents for all</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200" dirty="0">
                <a:solidFill>
                  <a:srgbClr val="000000"/>
                </a:solidFill>
                <a:latin typeface="Calibri" pitchFamily="32" charset="0"/>
                <a:ea typeface="Calibri" pitchFamily="32" charset="0"/>
                <a:cs typeface="Calibri" pitchFamily="32" charset="0"/>
              </a:rPr>
              <a:t>Recorder : Notes Minutes of meeting</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200" dirty="0">
                <a:solidFill>
                  <a:srgbClr val="000000"/>
                </a:solidFill>
                <a:latin typeface="Calibri" pitchFamily="32" charset="0"/>
                <a:ea typeface="Calibri" pitchFamily="32" charset="0"/>
                <a:cs typeface="Calibri" pitchFamily="32" charset="0"/>
              </a:rPr>
              <a:t>Inspector : Domain Expert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20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20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20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fade">
                                      <p:cBhvr>
                                        <p:cTn id="27" dur="20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fade">
                                      <p:cBhvr>
                                        <p:cTn id="32" dur="20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fade">
                                      <p:cBhvr>
                                        <p:cTn id="37" dur="20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fade">
                                      <p:cBhvr>
                                        <p:cTn id="42" dur="20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fade">
                                      <p:cBhvr>
                                        <p:cTn id="47" dur="20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fade">
                                      <p:cBhvr>
                                        <p:cTn id="52" dur="2000"/>
                                        <p:tgtEl>
                                          <p:spTgt spid="81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195">
                                            <p:txEl>
                                              <p:pRg st="10" end="10"/>
                                            </p:txEl>
                                          </p:spTgt>
                                        </p:tgtEl>
                                        <p:attrNameLst>
                                          <p:attrName>style.visibility</p:attrName>
                                        </p:attrNameLst>
                                      </p:cBhvr>
                                      <p:to>
                                        <p:strVal val="visible"/>
                                      </p:to>
                                    </p:set>
                                    <p:animEffect transition="in" filter="fade">
                                      <p:cBhvr>
                                        <p:cTn id="57" dur="20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Lucida Sans Unicode"/>
        <a:ea typeface="WenQuanYi Micro Hei"/>
        <a:cs typeface="WenQuanYi Micro Hei"/>
      </a:majorFont>
      <a:minorFont>
        <a:latin typeface="Lucida Sans Unicode"/>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3172</TotalTime>
  <Words>1527</Words>
  <Application>Microsoft Office PowerPoint</Application>
  <PresentationFormat>Custom</PresentationFormat>
  <Paragraphs>240</Paragraphs>
  <Slides>29</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Century Schoolbook L</vt:lpstr>
      <vt:lpstr>DejaVu Sans</vt:lpstr>
      <vt:lpstr>Lucida Sans Unicode</vt:lpstr>
      <vt:lpstr>Times New Roman</vt:lpstr>
      <vt:lpstr>WenQuanYi Micro Hei</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premchand</dc:creator>
  <cp:lastModifiedBy>Vshadmin</cp:lastModifiedBy>
  <cp:revision>893</cp:revision>
  <cp:lastPrinted>1601-01-01T00:00:00Z</cp:lastPrinted>
  <dcterms:created xsi:type="dcterms:W3CDTF">2016-07-22T07:24:47Z</dcterms:created>
  <dcterms:modified xsi:type="dcterms:W3CDTF">2019-03-02T06:23:59Z</dcterms:modified>
</cp:coreProperties>
</file>