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8" r:id="rId7"/>
    <p:sldId id="261" r:id="rId8"/>
    <p:sldId id="262" r:id="rId9"/>
    <p:sldId id="263" r:id="rId10"/>
    <p:sldId id="264" r:id="rId11"/>
    <p:sldId id="265" r:id="rId12"/>
    <p:sldId id="266"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AA470A-8DE0-4F42-90A4-686EEA1C22BB}" v="17" dt="2022-11-21T08:49:32.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li Joshi" userId="bdc02008db84ffed" providerId="LiveId" clId="{8DAA470A-8DE0-4F42-90A4-686EEA1C22BB}"/>
    <pc:docChg chg="undo custSel addSld delSld modSld sldOrd">
      <pc:chgData name="Manali Joshi" userId="bdc02008db84ffed" providerId="LiveId" clId="{8DAA470A-8DE0-4F42-90A4-686EEA1C22BB}" dt="2022-11-21T08:50:08.821" v="3945" actId="14100"/>
      <pc:docMkLst>
        <pc:docMk/>
      </pc:docMkLst>
      <pc:sldChg chg="modSp del mod">
        <pc:chgData name="Manali Joshi" userId="bdc02008db84ffed" providerId="LiveId" clId="{8DAA470A-8DE0-4F42-90A4-686EEA1C22BB}" dt="2022-11-07T14:40:36.957" v="257" actId="2696"/>
        <pc:sldMkLst>
          <pc:docMk/>
          <pc:sldMk cId="2596547833" sldId="256"/>
        </pc:sldMkLst>
        <pc:spChg chg="mod">
          <ac:chgData name="Manali Joshi" userId="bdc02008db84ffed" providerId="LiveId" clId="{8DAA470A-8DE0-4F42-90A4-686EEA1C22BB}" dt="2022-11-07T14:32:14.268" v="116" actId="14100"/>
          <ac:spMkLst>
            <pc:docMk/>
            <pc:sldMk cId="2596547833" sldId="256"/>
            <ac:spMk id="2" creationId="{F6777634-94C4-55FD-9353-E18778577667}"/>
          </ac:spMkLst>
        </pc:spChg>
      </pc:sldChg>
      <pc:sldChg chg="addSp modSp new mod">
        <pc:chgData name="Manali Joshi" userId="bdc02008db84ffed" providerId="LiveId" clId="{8DAA470A-8DE0-4F42-90A4-686EEA1C22BB}" dt="2022-11-21T08:50:08.821" v="3945" actId="14100"/>
        <pc:sldMkLst>
          <pc:docMk/>
          <pc:sldMk cId="4019003505" sldId="257"/>
        </pc:sldMkLst>
        <pc:spChg chg="mod">
          <ac:chgData name="Manali Joshi" userId="bdc02008db84ffed" providerId="LiveId" clId="{8DAA470A-8DE0-4F42-90A4-686EEA1C22BB}" dt="2022-11-15T15:10:08.584" v="1588" actId="20577"/>
          <ac:spMkLst>
            <pc:docMk/>
            <pc:sldMk cId="4019003505" sldId="257"/>
            <ac:spMk id="2" creationId="{966DAE38-CC15-789F-8D06-AAB41E2D5136}"/>
          </ac:spMkLst>
        </pc:spChg>
        <pc:spChg chg="mod">
          <ac:chgData name="Manali Joshi" userId="bdc02008db84ffed" providerId="LiveId" clId="{8DAA470A-8DE0-4F42-90A4-686EEA1C22BB}" dt="2022-11-15T15:10:06.192" v="1586" actId="14100"/>
          <ac:spMkLst>
            <pc:docMk/>
            <pc:sldMk cId="4019003505" sldId="257"/>
            <ac:spMk id="3" creationId="{21D05A3D-A496-41B1-2837-56C30B02916E}"/>
          </ac:spMkLst>
        </pc:spChg>
        <pc:picChg chg="add mod">
          <ac:chgData name="Manali Joshi" userId="bdc02008db84ffed" providerId="LiveId" clId="{8DAA470A-8DE0-4F42-90A4-686EEA1C22BB}" dt="2022-11-21T08:50:08.821" v="3945" actId="14100"/>
          <ac:picMkLst>
            <pc:docMk/>
            <pc:sldMk cId="4019003505" sldId="257"/>
            <ac:picMk id="4" creationId="{F99850E3-1124-C4AB-FE6E-06403008E223}"/>
          </ac:picMkLst>
        </pc:picChg>
      </pc:sldChg>
      <pc:sldChg chg="modSp new mod">
        <pc:chgData name="Manali Joshi" userId="bdc02008db84ffed" providerId="LiveId" clId="{8DAA470A-8DE0-4F42-90A4-686EEA1C22BB}" dt="2022-11-21T08:09:51.464" v="3452" actId="20577"/>
        <pc:sldMkLst>
          <pc:docMk/>
          <pc:sldMk cId="2009478616" sldId="258"/>
        </pc:sldMkLst>
        <pc:spChg chg="mod">
          <ac:chgData name="Manali Joshi" userId="bdc02008db84ffed" providerId="LiveId" clId="{8DAA470A-8DE0-4F42-90A4-686EEA1C22BB}" dt="2022-11-15T14:53:11.862" v="1149" actId="255"/>
          <ac:spMkLst>
            <pc:docMk/>
            <pc:sldMk cId="2009478616" sldId="258"/>
            <ac:spMk id="2" creationId="{7BCB07B2-890F-FA76-32DE-E0902292CFCC}"/>
          </ac:spMkLst>
        </pc:spChg>
        <pc:spChg chg="mod">
          <ac:chgData name="Manali Joshi" userId="bdc02008db84ffed" providerId="LiveId" clId="{8DAA470A-8DE0-4F42-90A4-686EEA1C22BB}" dt="2022-11-21T08:09:51.464" v="3452" actId="20577"/>
          <ac:spMkLst>
            <pc:docMk/>
            <pc:sldMk cId="2009478616" sldId="258"/>
            <ac:spMk id="3" creationId="{63846ACC-9402-9D5F-4C44-1B3C572573E1}"/>
          </ac:spMkLst>
        </pc:spChg>
      </pc:sldChg>
      <pc:sldChg chg="modSp new mod">
        <pc:chgData name="Manali Joshi" userId="bdc02008db84ffed" providerId="LiveId" clId="{8DAA470A-8DE0-4F42-90A4-686EEA1C22BB}" dt="2022-11-21T08:49:46.431" v="3941" actId="123"/>
        <pc:sldMkLst>
          <pc:docMk/>
          <pc:sldMk cId="1376557830" sldId="259"/>
        </pc:sldMkLst>
        <pc:spChg chg="mod">
          <ac:chgData name="Manali Joshi" userId="bdc02008db84ffed" providerId="LiveId" clId="{8DAA470A-8DE0-4F42-90A4-686EEA1C22BB}" dt="2022-11-15T15:05:57.558" v="1575" actId="120"/>
          <ac:spMkLst>
            <pc:docMk/>
            <pc:sldMk cId="1376557830" sldId="259"/>
            <ac:spMk id="2" creationId="{96A7713E-E49E-4506-DBD8-C2DF939BAA83}"/>
          </ac:spMkLst>
        </pc:spChg>
        <pc:spChg chg="mod">
          <ac:chgData name="Manali Joshi" userId="bdc02008db84ffed" providerId="LiveId" clId="{8DAA470A-8DE0-4F42-90A4-686EEA1C22BB}" dt="2022-11-21T08:49:46.431" v="3941" actId="123"/>
          <ac:spMkLst>
            <pc:docMk/>
            <pc:sldMk cId="1376557830" sldId="259"/>
            <ac:spMk id="3" creationId="{97AF86D1-1F33-DF69-B63C-87FC09D47FF3}"/>
          </ac:spMkLst>
        </pc:spChg>
      </pc:sldChg>
      <pc:sldChg chg="modSp new mod">
        <pc:chgData name="Manali Joshi" userId="bdc02008db84ffed" providerId="LiveId" clId="{8DAA470A-8DE0-4F42-90A4-686EEA1C22BB}" dt="2022-11-21T08:10:58.638" v="3454" actId="27636"/>
        <pc:sldMkLst>
          <pc:docMk/>
          <pc:sldMk cId="1216259039" sldId="260"/>
        </pc:sldMkLst>
        <pc:spChg chg="mod">
          <ac:chgData name="Manali Joshi" userId="bdc02008db84ffed" providerId="LiveId" clId="{8DAA470A-8DE0-4F42-90A4-686EEA1C22BB}" dt="2022-11-15T15:10:44.541" v="1610" actId="122"/>
          <ac:spMkLst>
            <pc:docMk/>
            <pc:sldMk cId="1216259039" sldId="260"/>
            <ac:spMk id="2" creationId="{F012B885-34F4-E64F-4A32-F560EFCD2B37}"/>
          </ac:spMkLst>
        </pc:spChg>
        <pc:spChg chg="mod">
          <ac:chgData name="Manali Joshi" userId="bdc02008db84ffed" providerId="LiveId" clId="{8DAA470A-8DE0-4F42-90A4-686EEA1C22BB}" dt="2022-11-21T08:10:58.638" v="3454" actId="27636"/>
          <ac:spMkLst>
            <pc:docMk/>
            <pc:sldMk cId="1216259039" sldId="260"/>
            <ac:spMk id="3" creationId="{5A644F8F-B48D-41DE-3A74-DC5ED1FC8191}"/>
          </ac:spMkLst>
        </pc:spChg>
      </pc:sldChg>
      <pc:sldChg chg="new del">
        <pc:chgData name="Manali Joshi" userId="bdc02008db84ffed" providerId="LiveId" clId="{8DAA470A-8DE0-4F42-90A4-686EEA1C22BB}" dt="2022-11-15T15:10:10.158" v="1589" actId="680"/>
        <pc:sldMkLst>
          <pc:docMk/>
          <pc:sldMk cId="3319964244" sldId="260"/>
        </pc:sldMkLst>
      </pc:sldChg>
      <pc:sldChg chg="modSp new del mod ord">
        <pc:chgData name="Manali Joshi" userId="bdc02008db84ffed" providerId="LiveId" clId="{8DAA470A-8DE0-4F42-90A4-686EEA1C22BB}" dt="2022-11-15T15:20:55.075" v="1677" actId="2696"/>
        <pc:sldMkLst>
          <pc:docMk/>
          <pc:sldMk cId="1800756580" sldId="261"/>
        </pc:sldMkLst>
        <pc:spChg chg="mod">
          <ac:chgData name="Manali Joshi" userId="bdc02008db84ffed" providerId="LiveId" clId="{8DAA470A-8DE0-4F42-90A4-686EEA1C22BB}" dt="2022-11-15T15:12:47.413" v="1621" actId="20577"/>
          <ac:spMkLst>
            <pc:docMk/>
            <pc:sldMk cId="1800756580" sldId="261"/>
            <ac:spMk id="2" creationId="{44CBC21E-6FB5-998D-55BB-217D1B9B3A70}"/>
          </ac:spMkLst>
        </pc:spChg>
      </pc:sldChg>
      <pc:sldChg chg="new del">
        <pc:chgData name="Manali Joshi" userId="bdc02008db84ffed" providerId="LiveId" clId="{8DAA470A-8DE0-4F42-90A4-686EEA1C22BB}" dt="2022-11-15T15:12:24.217" v="1613" actId="680"/>
        <pc:sldMkLst>
          <pc:docMk/>
          <pc:sldMk cId="2320111612" sldId="261"/>
        </pc:sldMkLst>
      </pc:sldChg>
      <pc:sldChg chg="addSp delSp modSp new mod">
        <pc:chgData name="Manali Joshi" userId="bdc02008db84ffed" providerId="LiveId" clId="{8DAA470A-8DE0-4F42-90A4-686EEA1C22BB}" dt="2022-11-15T15:37:43.787" v="1877" actId="1076"/>
        <pc:sldMkLst>
          <pc:docMk/>
          <pc:sldMk cId="2421182643" sldId="261"/>
        </pc:sldMkLst>
        <pc:spChg chg="mod">
          <ac:chgData name="Manali Joshi" userId="bdc02008db84ffed" providerId="LiveId" clId="{8DAA470A-8DE0-4F42-90A4-686EEA1C22BB}" dt="2022-11-15T15:32:00.642" v="1860" actId="2711"/>
          <ac:spMkLst>
            <pc:docMk/>
            <pc:sldMk cId="2421182643" sldId="261"/>
            <ac:spMk id="2" creationId="{F199B276-611F-9E09-2351-C65026E8E726}"/>
          </ac:spMkLst>
        </pc:spChg>
        <pc:spChg chg="add del">
          <ac:chgData name="Manali Joshi" userId="bdc02008db84ffed" providerId="LiveId" clId="{8DAA470A-8DE0-4F42-90A4-686EEA1C22BB}" dt="2022-11-15T15:22:12.746" v="1701" actId="22"/>
          <ac:spMkLst>
            <pc:docMk/>
            <pc:sldMk cId="2421182643" sldId="261"/>
            <ac:spMk id="4" creationId="{8324F52B-4890-B72E-2B7A-342C0CC29D2E}"/>
          </ac:spMkLst>
        </pc:spChg>
        <pc:picChg chg="add del mod">
          <ac:chgData name="Manali Joshi" userId="bdc02008db84ffed" providerId="LiveId" clId="{8DAA470A-8DE0-4F42-90A4-686EEA1C22BB}" dt="2022-11-15T15:29:19.197" v="1821" actId="21"/>
          <ac:picMkLst>
            <pc:docMk/>
            <pc:sldMk cId="2421182643" sldId="261"/>
            <ac:picMk id="6" creationId="{AA5CC78A-D1AB-9D1E-BE49-66F1BA637E2C}"/>
          </ac:picMkLst>
        </pc:picChg>
        <pc:picChg chg="add mod">
          <ac:chgData name="Manali Joshi" userId="bdc02008db84ffed" providerId="LiveId" clId="{8DAA470A-8DE0-4F42-90A4-686EEA1C22BB}" dt="2022-11-15T15:37:43.787" v="1877" actId="1076"/>
          <ac:picMkLst>
            <pc:docMk/>
            <pc:sldMk cId="2421182643" sldId="261"/>
            <ac:picMk id="8" creationId="{23676A7F-EF48-CBC3-8470-BBCE894B7B31}"/>
          </ac:picMkLst>
        </pc:picChg>
      </pc:sldChg>
      <pc:sldChg chg="modSp new del mod">
        <pc:chgData name="Manali Joshi" userId="bdc02008db84ffed" providerId="LiveId" clId="{8DAA470A-8DE0-4F42-90A4-686EEA1C22BB}" dt="2022-11-15T15:21:38.554" v="1696" actId="2696"/>
        <pc:sldMkLst>
          <pc:docMk/>
          <pc:sldMk cId="3879591579" sldId="261"/>
        </pc:sldMkLst>
        <pc:spChg chg="mod">
          <ac:chgData name="Manali Joshi" userId="bdc02008db84ffed" providerId="LiveId" clId="{8DAA470A-8DE0-4F42-90A4-686EEA1C22BB}" dt="2022-11-15T15:21:23.598" v="1695" actId="20577"/>
          <ac:spMkLst>
            <pc:docMk/>
            <pc:sldMk cId="3879591579" sldId="261"/>
            <ac:spMk id="2" creationId="{56DA1D5A-48CC-9F73-4A2C-12252DAE3A61}"/>
          </ac:spMkLst>
        </pc:spChg>
      </pc:sldChg>
      <pc:sldChg chg="add del">
        <pc:chgData name="Manali Joshi" userId="bdc02008db84ffed" providerId="LiveId" clId="{8DAA470A-8DE0-4F42-90A4-686EEA1C22BB}" dt="2022-11-15T15:21:54.098" v="1699"/>
        <pc:sldMkLst>
          <pc:docMk/>
          <pc:sldMk cId="3214823494" sldId="262"/>
        </pc:sldMkLst>
      </pc:sldChg>
      <pc:sldChg chg="addSp delSp modSp new mod">
        <pc:chgData name="Manali Joshi" userId="bdc02008db84ffed" providerId="LiveId" clId="{8DAA470A-8DE0-4F42-90A4-686EEA1C22BB}" dt="2022-11-15T15:37:28.105" v="1875" actId="1076"/>
        <pc:sldMkLst>
          <pc:docMk/>
          <pc:sldMk cId="3463274268" sldId="262"/>
        </pc:sldMkLst>
        <pc:spChg chg="mod">
          <ac:chgData name="Manali Joshi" userId="bdc02008db84ffed" providerId="LiveId" clId="{8DAA470A-8DE0-4F42-90A4-686EEA1C22BB}" dt="2022-11-15T15:32:28.223" v="1863" actId="113"/>
          <ac:spMkLst>
            <pc:docMk/>
            <pc:sldMk cId="3463274268" sldId="262"/>
            <ac:spMk id="2" creationId="{CBAF1439-D367-B801-BDD3-7ED03EC2FDAF}"/>
          </ac:spMkLst>
        </pc:spChg>
        <pc:picChg chg="add del mod">
          <ac:chgData name="Manali Joshi" userId="bdc02008db84ffed" providerId="LiveId" clId="{8DAA470A-8DE0-4F42-90A4-686EEA1C22BB}" dt="2022-11-15T15:34:50.339" v="1865" actId="21"/>
          <ac:picMkLst>
            <pc:docMk/>
            <pc:sldMk cId="3463274268" sldId="262"/>
            <ac:picMk id="4" creationId="{A7EF348B-5579-476F-E407-FDAC19C7FB83}"/>
          </ac:picMkLst>
        </pc:picChg>
        <pc:picChg chg="add mod">
          <ac:chgData name="Manali Joshi" userId="bdc02008db84ffed" providerId="LiveId" clId="{8DAA470A-8DE0-4F42-90A4-686EEA1C22BB}" dt="2022-11-15T15:37:28.105" v="1875" actId="1076"/>
          <ac:picMkLst>
            <pc:docMk/>
            <pc:sldMk cId="3463274268" sldId="262"/>
            <ac:picMk id="6" creationId="{F3FDAE6F-2409-887D-3CA8-875DD941D913}"/>
          </ac:picMkLst>
        </pc:picChg>
      </pc:sldChg>
      <pc:sldChg chg="new del">
        <pc:chgData name="Manali Joshi" userId="bdc02008db84ffed" providerId="LiveId" clId="{8DAA470A-8DE0-4F42-90A4-686EEA1C22BB}" dt="2022-11-15T15:20:57.939" v="1678" actId="2696"/>
        <pc:sldMkLst>
          <pc:docMk/>
          <pc:sldMk cId="4227280817" sldId="262"/>
        </pc:sldMkLst>
      </pc:sldChg>
      <pc:sldChg chg="addSp delSp modSp new mod">
        <pc:chgData name="Manali Joshi" userId="bdc02008db84ffed" providerId="LiveId" clId="{8DAA470A-8DE0-4F42-90A4-686EEA1C22BB}" dt="2022-11-15T15:43:13.989" v="1923" actId="313"/>
        <pc:sldMkLst>
          <pc:docMk/>
          <pc:sldMk cId="1772490806" sldId="263"/>
        </pc:sldMkLst>
        <pc:spChg chg="mod">
          <ac:chgData name="Manali Joshi" userId="bdc02008db84ffed" providerId="LiveId" clId="{8DAA470A-8DE0-4F42-90A4-686EEA1C22BB}" dt="2022-11-15T15:43:13.989" v="1923" actId="313"/>
          <ac:spMkLst>
            <pc:docMk/>
            <pc:sldMk cId="1772490806" sldId="263"/>
            <ac:spMk id="2" creationId="{030F06E9-03BF-9B2E-EAB0-57EF0C1312A3}"/>
          </ac:spMkLst>
        </pc:spChg>
        <pc:spChg chg="del mod">
          <ac:chgData name="Manali Joshi" userId="bdc02008db84ffed" providerId="LiveId" clId="{8DAA470A-8DE0-4F42-90A4-686EEA1C22BB}" dt="2022-11-15T15:41:58.572" v="1918"/>
          <ac:spMkLst>
            <pc:docMk/>
            <pc:sldMk cId="1772490806" sldId="263"/>
            <ac:spMk id="3" creationId="{E001114D-3526-AF47-B181-1E96A7B8EAE2}"/>
          </ac:spMkLst>
        </pc:spChg>
        <pc:picChg chg="add mod">
          <ac:chgData name="Manali Joshi" userId="bdc02008db84ffed" providerId="LiveId" clId="{8DAA470A-8DE0-4F42-90A4-686EEA1C22BB}" dt="2022-11-15T15:42:38.672" v="1921" actId="1076"/>
          <ac:picMkLst>
            <pc:docMk/>
            <pc:sldMk cId="1772490806" sldId="263"/>
            <ac:picMk id="5" creationId="{0D0C0736-3F7D-4F9C-A07C-AD9B6D46F49B}"/>
          </ac:picMkLst>
        </pc:picChg>
      </pc:sldChg>
      <pc:sldChg chg="new del">
        <pc:chgData name="Manali Joshi" userId="bdc02008db84ffed" providerId="LiveId" clId="{8DAA470A-8DE0-4F42-90A4-686EEA1C22BB}" dt="2022-11-15T15:21:00.625" v="1679" actId="2696"/>
        <pc:sldMkLst>
          <pc:docMk/>
          <pc:sldMk cId="4153947529" sldId="263"/>
        </pc:sldMkLst>
      </pc:sldChg>
      <pc:sldChg chg="addSp modSp new mod">
        <pc:chgData name="Manali Joshi" userId="bdc02008db84ffed" providerId="LiveId" clId="{8DAA470A-8DE0-4F42-90A4-686EEA1C22BB}" dt="2022-11-15T15:46:36.511" v="1953" actId="1076"/>
        <pc:sldMkLst>
          <pc:docMk/>
          <pc:sldMk cId="1649896321" sldId="264"/>
        </pc:sldMkLst>
        <pc:spChg chg="mod">
          <ac:chgData name="Manali Joshi" userId="bdc02008db84ffed" providerId="LiveId" clId="{8DAA470A-8DE0-4F42-90A4-686EEA1C22BB}" dt="2022-11-15T15:45:47.304" v="1947" actId="113"/>
          <ac:spMkLst>
            <pc:docMk/>
            <pc:sldMk cId="1649896321" sldId="264"/>
            <ac:spMk id="2" creationId="{B99947E6-A7CB-A15C-D5B7-EBFF0CE28A07}"/>
          </ac:spMkLst>
        </pc:spChg>
        <pc:picChg chg="add mod">
          <ac:chgData name="Manali Joshi" userId="bdc02008db84ffed" providerId="LiveId" clId="{8DAA470A-8DE0-4F42-90A4-686EEA1C22BB}" dt="2022-11-15T15:46:36.511" v="1953" actId="1076"/>
          <ac:picMkLst>
            <pc:docMk/>
            <pc:sldMk cId="1649896321" sldId="264"/>
            <ac:picMk id="4" creationId="{3C409CB5-F0AC-62E4-B597-0A2F91E3AAFA}"/>
          </ac:picMkLst>
        </pc:picChg>
      </pc:sldChg>
      <pc:sldChg chg="new del">
        <pc:chgData name="Manali Joshi" userId="bdc02008db84ffed" providerId="LiveId" clId="{8DAA470A-8DE0-4F42-90A4-686EEA1C22BB}" dt="2022-11-15T15:21:03.427" v="1680" actId="2696"/>
        <pc:sldMkLst>
          <pc:docMk/>
          <pc:sldMk cId="1671778246" sldId="264"/>
        </pc:sldMkLst>
      </pc:sldChg>
      <pc:sldChg chg="new del">
        <pc:chgData name="Manali Joshi" userId="bdc02008db84ffed" providerId="LiveId" clId="{8DAA470A-8DE0-4F42-90A4-686EEA1C22BB}" dt="2022-11-15T15:43:30.646" v="1925" actId="680"/>
        <pc:sldMkLst>
          <pc:docMk/>
          <pc:sldMk cId="3759040239" sldId="264"/>
        </pc:sldMkLst>
      </pc:sldChg>
      <pc:sldChg chg="new del">
        <pc:chgData name="Manali Joshi" userId="bdc02008db84ffed" providerId="LiveId" clId="{8DAA470A-8DE0-4F42-90A4-686EEA1C22BB}" dt="2022-11-15T15:21:05.974" v="1681" actId="2696"/>
        <pc:sldMkLst>
          <pc:docMk/>
          <pc:sldMk cId="1296336713" sldId="265"/>
        </pc:sldMkLst>
      </pc:sldChg>
      <pc:sldChg chg="addSp modSp new mod">
        <pc:chgData name="Manali Joshi" userId="bdc02008db84ffed" providerId="LiveId" clId="{8DAA470A-8DE0-4F42-90A4-686EEA1C22BB}" dt="2022-11-15T15:50:29.462" v="2014" actId="14100"/>
        <pc:sldMkLst>
          <pc:docMk/>
          <pc:sldMk cId="1956095613" sldId="265"/>
        </pc:sldMkLst>
        <pc:spChg chg="mod">
          <ac:chgData name="Manali Joshi" userId="bdc02008db84ffed" providerId="LiveId" clId="{8DAA470A-8DE0-4F42-90A4-686EEA1C22BB}" dt="2022-11-15T15:47:48.661" v="2007" actId="113"/>
          <ac:spMkLst>
            <pc:docMk/>
            <pc:sldMk cId="1956095613" sldId="265"/>
            <ac:spMk id="2" creationId="{AFD42C1D-0A4A-27E5-2945-646791B77AE2}"/>
          </ac:spMkLst>
        </pc:spChg>
        <pc:picChg chg="add mod">
          <ac:chgData name="Manali Joshi" userId="bdc02008db84ffed" providerId="LiveId" clId="{8DAA470A-8DE0-4F42-90A4-686EEA1C22BB}" dt="2022-11-15T15:50:29.462" v="2014" actId="14100"/>
          <ac:picMkLst>
            <pc:docMk/>
            <pc:sldMk cId="1956095613" sldId="265"/>
            <ac:picMk id="4" creationId="{F68F9A00-E4D0-66A5-1591-870D5D65C5DC}"/>
          </ac:picMkLst>
        </pc:picChg>
      </pc:sldChg>
      <pc:sldChg chg="addSp modSp new mod">
        <pc:chgData name="Manali Joshi" userId="bdc02008db84ffed" providerId="LiveId" clId="{8DAA470A-8DE0-4F42-90A4-686EEA1C22BB}" dt="2022-11-15T15:54:46.029" v="2051" actId="14100"/>
        <pc:sldMkLst>
          <pc:docMk/>
          <pc:sldMk cId="1932409869" sldId="266"/>
        </pc:sldMkLst>
        <pc:spChg chg="mod">
          <ac:chgData name="Manali Joshi" userId="bdc02008db84ffed" providerId="LiveId" clId="{8DAA470A-8DE0-4F42-90A4-686EEA1C22BB}" dt="2022-11-15T15:52:42.698" v="2044" actId="113"/>
          <ac:spMkLst>
            <pc:docMk/>
            <pc:sldMk cId="1932409869" sldId="266"/>
            <ac:spMk id="2" creationId="{6433956E-0AE9-B203-3C04-6A9EBFF6B40C}"/>
          </ac:spMkLst>
        </pc:spChg>
        <pc:picChg chg="add mod">
          <ac:chgData name="Manali Joshi" userId="bdc02008db84ffed" providerId="LiveId" clId="{8DAA470A-8DE0-4F42-90A4-686EEA1C22BB}" dt="2022-11-15T15:54:46.029" v="2051" actId="14100"/>
          <ac:picMkLst>
            <pc:docMk/>
            <pc:sldMk cId="1932409869" sldId="266"/>
            <ac:picMk id="4" creationId="{2A3BC42F-C398-BF61-8B9C-51B94059D82C}"/>
          </ac:picMkLst>
        </pc:picChg>
      </pc:sldChg>
      <pc:sldChg chg="addSp modSp new mod ord">
        <pc:chgData name="Manali Joshi" userId="bdc02008db84ffed" providerId="LiveId" clId="{8DAA470A-8DE0-4F42-90A4-686EEA1C22BB}" dt="2022-11-15T15:58:13.508" v="2079"/>
        <pc:sldMkLst>
          <pc:docMk/>
          <pc:sldMk cId="371985305" sldId="267"/>
        </pc:sldMkLst>
        <pc:spChg chg="mod">
          <ac:chgData name="Manali Joshi" userId="bdc02008db84ffed" providerId="LiveId" clId="{8DAA470A-8DE0-4F42-90A4-686EEA1C22BB}" dt="2022-11-15T15:56:59.960" v="2069" actId="255"/>
          <ac:spMkLst>
            <pc:docMk/>
            <pc:sldMk cId="371985305" sldId="267"/>
            <ac:spMk id="2" creationId="{CF78559E-6F57-BBD9-CB31-376230058C4E}"/>
          </ac:spMkLst>
        </pc:spChg>
        <pc:picChg chg="add mod">
          <ac:chgData name="Manali Joshi" userId="bdc02008db84ffed" providerId="LiveId" clId="{8DAA470A-8DE0-4F42-90A4-686EEA1C22BB}" dt="2022-11-15T15:57:48" v="2077" actId="14100"/>
          <ac:picMkLst>
            <pc:docMk/>
            <pc:sldMk cId="371985305" sldId="267"/>
            <ac:picMk id="4" creationId="{5EA32F18-0B01-0950-6952-4171295C1B60}"/>
          </ac:picMkLst>
        </pc:picChg>
      </pc:sldChg>
      <pc:sldChg chg="addSp modSp new mod ord">
        <pc:chgData name="Manali Joshi" userId="bdc02008db84ffed" providerId="LiveId" clId="{8DAA470A-8DE0-4F42-90A4-686EEA1C22BB}" dt="2022-11-15T16:01:03.995" v="2111"/>
        <pc:sldMkLst>
          <pc:docMk/>
          <pc:sldMk cId="1901701137" sldId="268"/>
        </pc:sldMkLst>
        <pc:spChg chg="mod">
          <ac:chgData name="Manali Joshi" userId="bdc02008db84ffed" providerId="LiveId" clId="{8DAA470A-8DE0-4F42-90A4-686EEA1C22BB}" dt="2022-11-15T15:59:26.559" v="2099" actId="113"/>
          <ac:spMkLst>
            <pc:docMk/>
            <pc:sldMk cId="1901701137" sldId="268"/>
            <ac:spMk id="2" creationId="{B295B784-3DD9-0D9C-FB9A-FAB157A13D2B}"/>
          </ac:spMkLst>
        </pc:spChg>
        <pc:picChg chg="add mod">
          <ac:chgData name="Manali Joshi" userId="bdc02008db84ffed" providerId="LiveId" clId="{8DAA470A-8DE0-4F42-90A4-686EEA1C22BB}" dt="2022-11-15T16:00:28.506" v="2109" actId="1076"/>
          <ac:picMkLst>
            <pc:docMk/>
            <pc:sldMk cId="1901701137" sldId="268"/>
            <ac:picMk id="4" creationId="{CB09394C-80A3-075B-1869-3EAE7D0B0A24}"/>
          </ac:picMkLst>
        </pc:picChg>
      </pc:sldChg>
      <pc:sldChg chg="addSp modSp new mod">
        <pc:chgData name="Manali Joshi" userId="bdc02008db84ffed" providerId="LiveId" clId="{8DAA470A-8DE0-4F42-90A4-686EEA1C22BB}" dt="2022-11-15T16:06:38.724" v="2152" actId="14100"/>
        <pc:sldMkLst>
          <pc:docMk/>
          <pc:sldMk cId="1103924862" sldId="269"/>
        </pc:sldMkLst>
        <pc:spChg chg="mod">
          <ac:chgData name="Manali Joshi" userId="bdc02008db84ffed" providerId="LiveId" clId="{8DAA470A-8DE0-4F42-90A4-686EEA1C22BB}" dt="2022-11-15T16:02:26.353" v="2139" actId="113"/>
          <ac:spMkLst>
            <pc:docMk/>
            <pc:sldMk cId="1103924862" sldId="269"/>
            <ac:spMk id="2" creationId="{33F295F5-8CC3-A9C5-2E0C-CA1B94CA6774}"/>
          </ac:spMkLst>
        </pc:spChg>
        <pc:picChg chg="add mod">
          <ac:chgData name="Manali Joshi" userId="bdc02008db84ffed" providerId="LiveId" clId="{8DAA470A-8DE0-4F42-90A4-686EEA1C22BB}" dt="2022-11-15T16:06:38.724" v="2152" actId="14100"/>
          <ac:picMkLst>
            <pc:docMk/>
            <pc:sldMk cId="1103924862" sldId="269"/>
            <ac:picMk id="4" creationId="{1E349018-9FBE-2478-DF02-47CA641A3094}"/>
          </ac:picMkLst>
        </pc:picChg>
      </pc:sldChg>
      <pc:sldChg chg="addSp modSp new mod">
        <pc:chgData name="Manali Joshi" userId="bdc02008db84ffed" providerId="LiveId" clId="{8DAA470A-8DE0-4F42-90A4-686EEA1C22BB}" dt="2022-11-15T16:06:34.003" v="2151" actId="14100"/>
        <pc:sldMkLst>
          <pc:docMk/>
          <pc:sldMk cId="2495304906" sldId="270"/>
        </pc:sldMkLst>
        <pc:spChg chg="mod">
          <ac:chgData name="Manali Joshi" userId="bdc02008db84ffed" providerId="LiveId" clId="{8DAA470A-8DE0-4F42-90A4-686EEA1C22BB}" dt="2022-11-15T16:05:53.869" v="2145" actId="255"/>
          <ac:spMkLst>
            <pc:docMk/>
            <pc:sldMk cId="2495304906" sldId="270"/>
            <ac:spMk id="2" creationId="{8D62C4DB-48D3-2905-8E8A-510005F86891}"/>
          </ac:spMkLst>
        </pc:spChg>
        <pc:picChg chg="add mod">
          <ac:chgData name="Manali Joshi" userId="bdc02008db84ffed" providerId="LiveId" clId="{8DAA470A-8DE0-4F42-90A4-686EEA1C22BB}" dt="2022-11-15T16:06:34.003" v="2151" actId="14100"/>
          <ac:picMkLst>
            <pc:docMk/>
            <pc:sldMk cId="2495304906" sldId="270"/>
            <ac:picMk id="4" creationId="{983A1C67-68C1-E8EC-D5C6-03367299F4EF}"/>
          </ac:picMkLst>
        </pc:picChg>
      </pc:sldChg>
      <pc:sldChg chg="modSp new mod">
        <pc:chgData name="Manali Joshi" userId="bdc02008db84ffed" providerId="LiveId" clId="{8DAA470A-8DE0-4F42-90A4-686EEA1C22BB}" dt="2022-11-21T08:11:57.384" v="3467" actId="255"/>
        <pc:sldMkLst>
          <pc:docMk/>
          <pc:sldMk cId="39262329" sldId="271"/>
        </pc:sldMkLst>
        <pc:spChg chg="mod">
          <ac:chgData name="Manali Joshi" userId="bdc02008db84ffed" providerId="LiveId" clId="{8DAA470A-8DE0-4F42-90A4-686EEA1C22BB}" dt="2022-11-15T16:08:10.570" v="2177" actId="113"/>
          <ac:spMkLst>
            <pc:docMk/>
            <pc:sldMk cId="39262329" sldId="271"/>
            <ac:spMk id="2" creationId="{64C77E87-7A54-AB5F-71F3-E245793FCB3E}"/>
          </ac:spMkLst>
        </pc:spChg>
        <pc:spChg chg="mod">
          <ac:chgData name="Manali Joshi" userId="bdc02008db84ffed" providerId="LiveId" clId="{8DAA470A-8DE0-4F42-90A4-686EEA1C22BB}" dt="2022-11-21T08:11:57.384" v="3467" actId="255"/>
          <ac:spMkLst>
            <pc:docMk/>
            <pc:sldMk cId="39262329" sldId="271"/>
            <ac:spMk id="3" creationId="{1825425C-68C8-9975-BB3B-D63C8CB22D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EF79-E259-F492-63B5-4768E37D2D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43465E-C49D-DC58-1CED-76D687953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3014B2-2F0A-A84F-4819-D7A84FE7D0B1}"/>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5" name="Footer Placeholder 4">
            <a:extLst>
              <a:ext uri="{FF2B5EF4-FFF2-40B4-BE49-F238E27FC236}">
                <a16:creationId xmlns:a16="http://schemas.microsoft.com/office/drawing/2014/main" id="{A6328B1A-6CA8-4B8E-4EAD-98A66C1E2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DFCA7-40FF-3FE3-D35F-C15240D61D26}"/>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105291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5ECC-9B9A-DF8F-71B3-F275F4FDE6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52237F-0F75-7592-5B7F-4AD041498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05941F-3CBE-0BF9-8BDC-9B1D7B22FA73}"/>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5" name="Footer Placeholder 4">
            <a:extLst>
              <a:ext uri="{FF2B5EF4-FFF2-40B4-BE49-F238E27FC236}">
                <a16:creationId xmlns:a16="http://schemas.microsoft.com/office/drawing/2014/main" id="{9B00278C-68E2-BC63-B10B-B0446618F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921A4-5108-F6EF-27DC-89B7421AB16C}"/>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337773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11230-2CA8-738F-C6A0-8D65281BC7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28E271-5A58-A14F-E40B-B6A6247AF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569A8B-4EE2-F3C7-DC9D-3F02DDF4F3B5}"/>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5" name="Footer Placeholder 4">
            <a:extLst>
              <a:ext uri="{FF2B5EF4-FFF2-40B4-BE49-F238E27FC236}">
                <a16:creationId xmlns:a16="http://schemas.microsoft.com/office/drawing/2014/main" id="{A903B0A4-3E3B-D778-9B78-CB1F010F21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C6BDC-C186-6377-D069-2A70E623EFEA}"/>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24928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52E4-80A7-D5C3-6B4E-900E75F124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492B44-E59E-2FED-1393-D70913F93B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FC4CA-DC8D-EB84-7AB2-C430DB719ABE}"/>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5" name="Footer Placeholder 4">
            <a:extLst>
              <a:ext uri="{FF2B5EF4-FFF2-40B4-BE49-F238E27FC236}">
                <a16:creationId xmlns:a16="http://schemas.microsoft.com/office/drawing/2014/main" id="{04CE1A2D-B07F-CAC1-5457-755E639F5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3D329-F719-0B14-6367-E4122C65C4E1}"/>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106575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6A54-2446-44A2-3C56-208A3421C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93A801-8B54-03AC-F314-4E313EE67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7C33C8-E434-DE88-1393-37068DD0D8E0}"/>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5" name="Footer Placeholder 4">
            <a:extLst>
              <a:ext uri="{FF2B5EF4-FFF2-40B4-BE49-F238E27FC236}">
                <a16:creationId xmlns:a16="http://schemas.microsoft.com/office/drawing/2014/main" id="{160B5313-F4C8-06ED-A460-F4A7D634C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34F40-0D24-3715-416F-3E085920A6C2}"/>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157893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E4B6-1A56-4A14-71AA-08924CCCDF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A676BC-3196-8991-B20D-11B8645BAC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38A6AD-896D-BEAC-E913-7B96D4EF4C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A8324C-CA95-725D-52E5-863166E00468}"/>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6" name="Footer Placeholder 5">
            <a:extLst>
              <a:ext uri="{FF2B5EF4-FFF2-40B4-BE49-F238E27FC236}">
                <a16:creationId xmlns:a16="http://schemas.microsoft.com/office/drawing/2014/main" id="{8EBC7BEA-7D04-AB1B-9936-1D5FE90C1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50263-150B-2FDC-45B2-87F365E0F5B6}"/>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323703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98F1-533E-0AA5-08B6-679B4BCA6B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0F13AF-671C-0AE8-91F8-592D2DFB5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3D73-2FB6-8457-9494-3218046C7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4C10BA-0FF8-9D0A-5AA0-A40EDEB2F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F258C1-BC4F-5BF5-684C-4822A8712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8529AA-480F-A7D6-42D9-F4A6E2288B82}"/>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8" name="Footer Placeholder 7">
            <a:extLst>
              <a:ext uri="{FF2B5EF4-FFF2-40B4-BE49-F238E27FC236}">
                <a16:creationId xmlns:a16="http://schemas.microsoft.com/office/drawing/2014/main" id="{92BA1632-9668-50A6-F244-E2993D7485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9EB9B7-FACA-35D8-0676-CCD2E7D2DF6E}"/>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65882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1CD5-374B-9C65-CD65-CAACCEA381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37C86F-85AD-2BFE-806D-1E2E6ABD02D5}"/>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4" name="Footer Placeholder 3">
            <a:extLst>
              <a:ext uri="{FF2B5EF4-FFF2-40B4-BE49-F238E27FC236}">
                <a16:creationId xmlns:a16="http://schemas.microsoft.com/office/drawing/2014/main" id="{789DF68F-FB52-B04B-210B-5AE03E008C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193F86-6C9F-F163-9E93-5DC9681A9ED6}"/>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315372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77912-0DB6-78FB-2D65-35421F4F97DA}"/>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3" name="Footer Placeholder 2">
            <a:extLst>
              <a:ext uri="{FF2B5EF4-FFF2-40B4-BE49-F238E27FC236}">
                <a16:creationId xmlns:a16="http://schemas.microsoft.com/office/drawing/2014/main" id="{30D4E4FD-38FF-6E37-9CE7-DB5340F705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D0295A-5FC7-98B5-A1D0-3535BD875939}"/>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172578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311E-D77A-D3C4-003B-A1874F5C0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6B9840-3FCC-9C2C-1BCE-C29E651CD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EE590D-94AD-E0A7-0B2A-503F0039E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2BB78-C34F-A848-C6FD-747B65AAED48}"/>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6" name="Footer Placeholder 5">
            <a:extLst>
              <a:ext uri="{FF2B5EF4-FFF2-40B4-BE49-F238E27FC236}">
                <a16:creationId xmlns:a16="http://schemas.microsoft.com/office/drawing/2014/main" id="{339E9F62-3A99-0658-1EC9-C1AE85DA9E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5D0237-FF37-A284-8CDE-DF4321BD8AC4}"/>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312675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D09F-17A5-49FD-1A35-419D10775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58038A-21E1-426D-A2C7-37D37D3B9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E4DC3B-94E9-82B3-BD8D-D832CF435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55253-476F-0386-2220-82E2B1D64515}"/>
              </a:ext>
            </a:extLst>
          </p:cNvPr>
          <p:cNvSpPr>
            <a:spLocks noGrp="1"/>
          </p:cNvSpPr>
          <p:nvPr>
            <p:ph type="dt" sz="half" idx="10"/>
          </p:nvPr>
        </p:nvSpPr>
        <p:spPr/>
        <p:txBody>
          <a:bodyPr/>
          <a:lstStyle/>
          <a:p>
            <a:fld id="{CCA2B3D6-223C-40F9-AF9A-2C6939C144D0}" type="datetimeFigureOut">
              <a:rPr lang="en-IN" smtClean="0"/>
              <a:t>21-11-2022</a:t>
            </a:fld>
            <a:endParaRPr lang="en-IN"/>
          </a:p>
        </p:txBody>
      </p:sp>
      <p:sp>
        <p:nvSpPr>
          <p:cNvPr id="6" name="Footer Placeholder 5">
            <a:extLst>
              <a:ext uri="{FF2B5EF4-FFF2-40B4-BE49-F238E27FC236}">
                <a16:creationId xmlns:a16="http://schemas.microsoft.com/office/drawing/2014/main" id="{CA85732B-B2C5-5DD9-5422-AD5774CCCB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BFE9C-7813-B32B-953F-895C0EEC0FAD}"/>
              </a:ext>
            </a:extLst>
          </p:cNvPr>
          <p:cNvSpPr>
            <a:spLocks noGrp="1"/>
          </p:cNvSpPr>
          <p:nvPr>
            <p:ph type="sldNum" sz="quarter" idx="12"/>
          </p:nvPr>
        </p:nvSpPr>
        <p:spPr/>
        <p:txBody>
          <a:bodyPr/>
          <a:lstStyle/>
          <a:p>
            <a:fld id="{B94F8F81-17A7-4407-B904-E708B5D5F4FE}" type="slidenum">
              <a:rPr lang="en-IN" smtClean="0"/>
              <a:t>‹#›</a:t>
            </a:fld>
            <a:endParaRPr lang="en-IN"/>
          </a:p>
        </p:txBody>
      </p:sp>
    </p:spTree>
    <p:extLst>
      <p:ext uri="{BB962C8B-B14F-4D97-AF65-F5344CB8AC3E}">
        <p14:creationId xmlns:p14="http://schemas.microsoft.com/office/powerpoint/2010/main" val="141970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C8387-61F7-A9E3-9974-5F41CF3DC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27FC97-8AB4-2407-7F57-E3CA51A1A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10590-475B-0611-15B8-C7FD1D85A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2B3D6-223C-40F9-AF9A-2C6939C144D0}" type="datetimeFigureOut">
              <a:rPr lang="en-IN" smtClean="0"/>
              <a:t>21-11-2022</a:t>
            </a:fld>
            <a:endParaRPr lang="en-IN"/>
          </a:p>
        </p:txBody>
      </p:sp>
      <p:sp>
        <p:nvSpPr>
          <p:cNvPr id="5" name="Footer Placeholder 4">
            <a:extLst>
              <a:ext uri="{FF2B5EF4-FFF2-40B4-BE49-F238E27FC236}">
                <a16:creationId xmlns:a16="http://schemas.microsoft.com/office/drawing/2014/main" id="{FFB6B0F0-E8EE-E111-626C-20F97BBCD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45AF14-166C-98CB-85ED-32100EADD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F8F81-17A7-4407-B904-E708B5D5F4FE}" type="slidenum">
              <a:rPr lang="en-IN" smtClean="0"/>
              <a:t>‹#›</a:t>
            </a:fld>
            <a:endParaRPr lang="en-IN"/>
          </a:p>
        </p:txBody>
      </p:sp>
    </p:spTree>
    <p:extLst>
      <p:ext uri="{BB962C8B-B14F-4D97-AF65-F5344CB8AC3E}">
        <p14:creationId xmlns:p14="http://schemas.microsoft.com/office/powerpoint/2010/main" val="348236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AE38-CC15-789F-8D06-AAB41E2D5136}"/>
              </a:ext>
            </a:extLst>
          </p:cNvPr>
          <p:cNvSpPr>
            <a:spLocks noGrp="1"/>
          </p:cNvSpPr>
          <p:nvPr>
            <p:ph type="title"/>
          </p:nvPr>
        </p:nvSpPr>
        <p:spPr>
          <a:xfrm>
            <a:off x="838200" y="1371599"/>
            <a:ext cx="10515600" cy="2341985"/>
          </a:xfrm>
        </p:spPr>
        <p:txBody>
          <a:bodyPr>
            <a:normAutofit fontScale="90000"/>
          </a:bodyPr>
          <a:lstStyle/>
          <a:p>
            <a:pPr algn="ctr"/>
            <a:r>
              <a:rPr lang="en-US" sz="4400" b="1" dirty="0">
                <a:solidFill>
                  <a:schemeClr val="accent6">
                    <a:lumMod val="50000"/>
                  </a:schemeClr>
                </a:solidFill>
                <a:latin typeface="Times New Roman" panose="02020603050405020304" pitchFamily="18" charset="0"/>
                <a:cs typeface="Times New Roman" panose="02020603050405020304" pitchFamily="18" charset="0"/>
              </a:rPr>
              <a:t>Spring - 1</a:t>
            </a:r>
            <a:br>
              <a:rPr lang="en-US" sz="4400" b="1" dirty="0">
                <a:solidFill>
                  <a:schemeClr val="accent6">
                    <a:lumMod val="50000"/>
                  </a:schemeClr>
                </a:solidFill>
                <a:latin typeface="Times New Roman" panose="02020603050405020304" pitchFamily="18" charset="0"/>
                <a:cs typeface="Times New Roman" panose="02020603050405020304" pitchFamily="18" charset="0"/>
              </a:rPr>
            </a:br>
            <a:r>
              <a:rPr lang="en-US" sz="4400" b="1" dirty="0">
                <a:solidFill>
                  <a:srgbClr val="7030A0"/>
                </a:solidFill>
                <a:latin typeface="Times New Roman" panose="02020603050405020304" pitchFamily="18" charset="0"/>
                <a:cs typeface="Times New Roman" panose="02020603050405020304" pitchFamily="18" charset="0"/>
              </a:rPr>
              <a:t>Hotel Management </a:t>
            </a:r>
            <a:br>
              <a:rPr lang="en-US" sz="4400" b="1" dirty="0">
                <a:solidFill>
                  <a:srgbClr val="7030A0"/>
                </a:solidFill>
                <a:latin typeface="Times New Roman" panose="02020603050405020304" pitchFamily="18" charset="0"/>
                <a:cs typeface="Times New Roman" panose="02020603050405020304" pitchFamily="18" charset="0"/>
              </a:rPr>
            </a:br>
            <a:r>
              <a:rPr lang="en-US" sz="4400" b="1" dirty="0">
                <a:solidFill>
                  <a:srgbClr val="7030A0"/>
                </a:solidFill>
                <a:latin typeface="Times New Roman" panose="02020603050405020304" pitchFamily="18" charset="0"/>
                <a:cs typeface="Times New Roman" panose="02020603050405020304" pitchFamily="18" charset="0"/>
              </a:rPr>
              <a:t>System</a:t>
            </a:r>
            <a:br>
              <a:rPr lang="en-US" sz="4400" b="1" dirty="0">
                <a:solidFill>
                  <a:schemeClr val="accent6">
                    <a:lumMod val="50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1D05A3D-A496-41B1-2837-56C30B02916E}"/>
              </a:ext>
            </a:extLst>
          </p:cNvPr>
          <p:cNvSpPr>
            <a:spLocks noGrp="1"/>
          </p:cNvSpPr>
          <p:nvPr>
            <p:ph idx="1"/>
          </p:nvPr>
        </p:nvSpPr>
        <p:spPr>
          <a:xfrm>
            <a:off x="1166327" y="3219061"/>
            <a:ext cx="9787812" cy="2957901"/>
          </a:xfrm>
        </p:spPr>
        <p:txBody>
          <a:bodyPr>
            <a:normAutofit/>
          </a:bodyPr>
          <a:lstStyle/>
          <a:p>
            <a:pPr marL="0" indent="0" algn="ctr">
              <a:buNone/>
            </a:pPr>
            <a:endParaRPr lang="en-US" sz="3200" dirty="0">
              <a:solidFill>
                <a:srgbClr val="C00000"/>
              </a:solidFill>
              <a:latin typeface="Times New Roman" panose="02020603050405020304" pitchFamily="18" charset="0"/>
              <a:cs typeface="Times New Roman" panose="02020603050405020304" pitchFamily="18" charset="0"/>
            </a:endParaRPr>
          </a:p>
          <a:p>
            <a:pPr marL="0" indent="0" algn="ctr">
              <a:buNone/>
            </a:pPr>
            <a:r>
              <a:rPr lang="en-US" sz="3200" dirty="0">
                <a:solidFill>
                  <a:srgbClr val="C00000"/>
                </a:solidFill>
                <a:latin typeface="Times New Roman" panose="02020603050405020304" pitchFamily="18" charset="0"/>
                <a:cs typeface="Times New Roman" panose="02020603050405020304" pitchFamily="18" charset="0"/>
              </a:rPr>
              <a:t>(one to many relationship between Customer and Reservation in a hotel management)</a:t>
            </a:r>
            <a:endParaRPr lang="en-IN" sz="3200"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9850E3-1124-C4AB-FE6E-06403008E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9467"/>
            <a:ext cx="1261188" cy="1078075"/>
          </a:xfrm>
          <a:prstGeom prst="rect">
            <a:avLst/>
          </a:prstGeom>
        </p:spPr>
      </p:pic>
    </p:spTree>
    <p:extLst>
      <p:ext uri="{BB962C8B-B14F-4D97-AF65-F5344CB8AC3E}">
        <p14:creationId xmlns:p14="http://schemas.microsoft.com/office/powerpoint/2010/main" val="40190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47E6-A7CB-A15C-D5B7-EBFF0CE28A0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Updated Billing </a:t>
            </a:r>
          </a:p>
        </p:txBody>
      </p:sp>
      <p:pic>
        <p:nvPicPr>
          <p:cNvPr id="4" name="Picture 3">
            <a:extLst>
              <a:ext uri="{FF2B5EF4-FFF2-40B4-BE49-F238E27FC236}">
                <a16:creationId xmlns:a16="http://schemas.microsoft.com/office/drawing/2014/main" id="{3C409CB5-F0AC-62E4-B597-0A2F91E3A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489" y="1847461"/>
            <a:ext cx="10217021" cy="4357396"/>
          </a:xfrm>
          <a:prstGeom prst="rect">
            <a:avLst/>
          </a:prstGeom>
        </p:spPr>
      </p:pic>
    </p:spTree>
    <p:extLst>
      <p:ext uri="{BB962C8B-B14F-4D97-AF65-F5344CB8AC3E}">
        <p14:creationId xmlns:p14="http://schemas.microsoft.com/office/powerpoint/2010/main" val="164989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2C1D-0A4A-27E5-2945-646791B77AE2}"/>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Services Deleted</a:t>
            </a:r>
          </a:p>
        </p:txBody>
      </p:sp>
      <p:pic>
        <p:nvPicPr>
          <p:cNvPr id="4" name="Picture 3">
            <a:extLst>
              <a:ext uri="{FF2B5EF4-FFF2-40B4-BE49-F238E27FC236}">
                <a16:creationId xmlns:a16="http://schemas.microsoft.com/office/drawing/2014/main" id="{F68F9A00-E4D0-66A5-1591-870D5D65C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92" y="1847461"/>
            <a:ext cx="10319656" cy="4553340"/>
          </a:xfrm>
          <a:prstGeom prst="rect">
            <a:avLst/>
          </a:prstGeom>
        </p:spPr>
      </p:pic>
    </p:spTree>
    <p:extLst>
      <p:ext uri="{BB962C8B-B14F-4D97-AF65-F5344CB8AC3E}">
        <p14:creationId xmlns:p14="http://schemas.microsoft.com/office/powerpoint/2010/main" val="195609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956E-0AE9-B203-3C04-6A9EBFF6B40C}"/>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Positive test case</a:t>
            </a:r>
          </a:p>
        </p:txBody>
      </p:sp>
      <p:pic>
        <p:nvPicPr>
          <p:cNvPr id="4" name="Picture 3">
            <a:extLst>
              <a:ext uri="{FF2B5EF4-FFF2-40B4-BE49-F238E27FC236}">
                <a16:creationId xmlns:a16="http://schemas.microsoft.com/office/drawing/2014/main" id="{2A3BC42F-C398-BF61-8B9C-51B94059D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8" y="2062065"/>
            <a:ext cx="10217020" cy="4161454"/>
          </a:xfrm>
          <a:prstGeom prst="rect">
            <a:avLst/>
          </a:prstGeom>
        </p:spPr>
      </p:pic>
    </p:spTree>
    <p:extLst>
      <p:ext uri="{BB962C8B-B14F-4D97-AF65-F5344CB8AC3E}">
        <p14:creationId xmlns:p14="http://schemas.microsoft.com/office/powerpoint/2010/main" val="193240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95F5-8CC3-A9C5-2E0C-CA1B94CA6774}"/>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MySQL Database Table</a:t>
            </a:r>
          </a:p>
        </p:txBody>
      </p:sp>
      <p:pic>
        <p:nvPicPr>
          <p:cNvPr id="4" name="Picture 3">
            <a:extLst>
              <a:ext uri="{FF2B5EF4-FFF2-40B4-BE49-F238E27FC236}">
                <a16:creationId xmlns:a16="http://schemas.microsoft.com/office/drawing/2014/main" id="{1E349018-9FBE-2478-DF02-47CA641A3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466" y="1838130"/>
            <a:ext cx="10517068" cy="4488025"/>
          </a:xfrm>
          <a:prstGeom prst="rect">
            <a:avLst/>
          </a:prstGeom>
        </p:spPr>
      </p:pic>
    </p:spTree>
    <p:extLst>
      <p:ext uri="{BB962C8B-B14F-4D97-AF65-F5344CB8AC3E}">
        <p14:creationId xmlns:p14="http://schemas.microsoft.com/office/powerpoint/2010/main" val="110392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C4DB-48D3-2905-8E8A-510005F86891}"/>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MySQL Database Table</a:t>
            </a:r>
            <a:endParaRPr lang="en-IN" sz="2400" dirty="0"/>
          </a:p>
        </p:txBody>
      </p:sp>
      <p:pic>
        <p:nvPicPr>
          <p:cNvPr id="4" name="Picture 3">
            <a:extLst>
              <a:ext uri="{FF2B5EF4-FFF2-40B4-BE49-F238E27FC236}">
                <a16:creationId xmlns:a16="http://schemas.microsoft.com/office/drawing/2014/main" id="{983A1C67-68C1-E8EC-D5C6-03367299F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40" y="1810139"/>
            <a:ext cx="10536120" cy="4516016"/>
          </a:xfrm>
          <a:prstGeom prst="rect">
            <a:avLst/>
          </a:prstGeom>
        </p:spPr>
      </p:pic>
    </p:spTree>
    <p:extLst>
      <p:ext uri="{BB962C8B-B14F-4D97-AF65-F5344CB8AC3E}">
        <p14:creationId xmlns:p14="http://schemas.microsoft.com/office/powerpoint/2010/main" val="249530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7E87-7A54-AB5F-71F3-E245793FCB3E}"/>
              </a:ext>
            </a:extLst>
          </p:cNvPr>
          <p:cNvSpPr>
            <a:spLocks noGrp="1"/>
          </p:cNvSpPr>
          <p:nvPr>
            <p:ph type="title"/>
          </p:nvPr>
        </p:nvSpPr>
        <p:spPr/>
        <p:txBody>
          <a:bodyPr>
            <a:normAutofit/>
          </a:bodyPr>
          <a:lstStyle/>
          <a:p>
            <a:pPr algn="ctr"/>
            <a:r>
              <a:rPr lang="en-IN" sz="4800" b="1" dirty="0">
                <a:solidFill>
                  <a:srgbClr val="C00000"/>
                </a:solidFill>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1825425C-68C8-9975-BB3B-D63C8CB22DD6}"/>
              </a:ext>
            </a:extLst>
          </p:cNvPr>
          <p:cNvSpPr>
            <a:spLocks noGrp="1"/>
          </p:cNvSpPr>
          <p:nvPr>
            <p:ph idx="1"/>
          </p:nvPr>
        </p:nvSpPr>
        <p:spPr>
          <a:xfrm>
            <a:off x="979714" y="1825625"/>
            <a:ext cx="10151706"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We can give more facilities for Hotel Management System . The above mentioned points are the enhancements which can be done to increase the applicability and usage of this project . here we can maintain the records of Room and Customer . so there is a scope for introducing a method to maintain the Hotel Management System . Enhancement can be done to maintain all the Room, Customer, Reservation , Hotel, Services and billing.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07B2-890F-FA76-32DE-E0902292CFCC}"/>
              </a:ext>
            </a:extLst>
          </p:cNvPr>
          <p:cNvSpPr>
            <a:spLocks noGrp="1"/>
          </p:cNvSpPr>
          <p:nvPr>
            <p:ph type="title"/>
          </p:nvPr>
        </p:nvSpPr>
        <p:spPr>
          <a:xfrm>
            <a:off x="838200" y="233265"/>
            <a:ext cx="10515600" cy="1250302"/>
          </a:xfrm>
        </p:spPr>
        <p:txBody>
          <a:bodyPr>
            <a:normAutofit/>
          </a:bodyPr>
          <a:lstStyle/>
          <a:p>
            <a:pPr algn="ctr"/>
            <a:r>
              <a:rPr lang="en-IN" sz="4800" b="1"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3846ACC-9402-9D5F-4C44-1B3C572573E1}"/>
              </a:ext>
            </a:extLst>
          </p:cNvPr>
          <p:cNvSpPr>
            <a:spLocks noGrp="1"/>
          </p:cNvSpPr>
          <p:nvPr>
            <p:ph idx="1"/>
          </p:nvPr>
        </p:nvSpPr>
        <p:spPr>
          <a:xfrm>
            <a:off x="998376" y="1483568"/>
            <a:ext cx="10179697" cy="5057192"/>
          </a:xfrm>
        </p:spPr>
        <p:txBody>
          <a:bodyPr/>
          <a:lstStyle/>
          <a:p>
            <a:pPr marL="0" indent="0">
              <a:buNone/>
            </a:pPr>
            <a:endParaRPr lang="en-IN" dirty="0"/>
          </a:p>
          <a:p>
            <a:pPr marL="0" indent="0" algn="just">
              <a:buNone/>
            </a:pPr>
            <a:r>
              <a:rPr lang="en-IN" sz="2000" dirty="0"/>
              <a:t>       </a:t>
            </a:r>
            <a:r>
              <a:rPr lang="en-IN" sz="2000" dirty="0">
                <a:latin typeface="Times New Roman" panose="02020603050405020304" pitchFamily="18" charset="0"/>
                <a:cs typeface="Times New Roman" panose="02020603050405020304" pitchFamily="18" charset="0"/>
              </a:rPr>
              <a:t>The “Hotel Management System” has been developed to override the problems prevailing in the manual system. So that their valuable data/information  can  be stored for a longer period with easy accessing and manipulating of the same. The main objective of the project on Hotel Management System is to manage the details of Room, Customer, Reservation, Hotels, Services and Billing. </a:t>
            </a:r>
          </a:p>
          <a:p>
            <a:pPr marL="0" indent="0" algn="just">
              <a:buNone/>
            </a:pPr>
            <a:r>
              <a:rPr lang="en-IN" sz="2000" dirty="0">
                <a:latin typeface="Times New Roman" panose="02020603050405020304" pitchFamily="18" charset="0"/>
                <a:cs typeface="Times New Roman" panose="02020603050405020304" pitchFamily="18" charset="0"/>
              </a:rPr>
              <a:t>      The purpose of the project is to reduce the manual work for managing  all the information about Room, Customer , Reservation, and Billing.</a:t>
            </a:r>
          </a:p>
        </p:txBody>
      </p:sp>
    </p:spTree>
    <p:extLst>
      <p:ext uri="{BB962C8B-B14F-4D97-AF65-F5344CB8AC3E}">
        <p14:creationId xmlns:p14="http://schemas.microsoft.com/office/powerpoint/2010/main" val="200947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713E-E49E-4506-DBD8-C2DF939BAA83}"/>
              </a:ext>
            </a:extLst>
          </p:cNvPr>
          <p:cNvSpPr>
            <a:spLocks noGrp="1"/>
          </p:cNvSpPr>
          <p:nvPr>
            <p:ph type="title"/>
          </p:nvPr>
        </p:nvSpPr>
        <p:spPr/>
        <p:txBody>
          <a:bodyPr>
            <a:normAutofit/>
          </a:bodyPr>
          <a:lstStyle/>
          <a:p>
            <a:pPr algn="ctr"/>
            <a:r>
              <a:rPr lang="en-IN" sz="4800" b="1" dirty="0">
                <a:solidFill>
                  <a:srgbClr val="C00000"/>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97AF86D1-1F33-DF69-B63C-87FC09D47FF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Mapping java Entities for persistence in hibernate</a:t>
            </a:r>
          </a:p>
          <a:p>
            <a:r>
              <a:rPr lang="en-US" sz="2000" dirty="0">
                <a:latin typeface="Times New Roman" panose="02020603050405020304" pitchFamily="18" charset="0"/>
                <a:cs typeface="Times New Roman" panose="02020603050405020304" pitchFamily="18" charset="0"/>
              </a:rPr>
              <a:t>Checked in junit including positive test case</a:t>
            </a:r>
          </a:p>
          <a:p>
            <a:pPr algn="just"/>
            <a:r>
              <a:rPr lang="en-US" sz="2000" dirty="0">
                <a:latin typeface="Times New Roman" panose="02020603050405020304" pitchFamily="18" charset="0"/>
                <a:cs typeface="Times New Roman" panose="02020603050405020304" pitchFamily="18" charset="0"/>
              </a:rPr>
              <a:t>Proper commenting have been done</a:t>
            </a:r>
          </a:p>
          <a:p>
            <a:r>
              <a:rPr lang="en-US" sz="2000" dirty="0">
                <a:latin typeface="Times New Roman" panose="02020603050405020304" pitchFamily="18" charset="0"/>
                <a:cs typeface="Times New Roman" panose="02020603050405020304" pitchFamily="18" charset="0"/>
              </a:rPr>
              <a:t>CRUD Reservation, Customer, Rooms, Hotels, Services and Billing are also implemented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55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B885-34F4-E64F-4A32-F560EFCD2B37}"/>
              </a:ext>
            </a:extLst>
          </p:cNvPr>
          <p:cNvSpPr>
            <a:spLocks noGrp="1"/>
          </p:cNvSpPr>
          <p:nvPr>
            <p:ph type="title"/>
          </p:nvPr>
        </p:nvSpPr>
        <p:spPr/>
        <p:txBody>
          <a:bodyPr>
            <a:normAutofit/>
          </a:bodyPr>
          <a:lstStyle/>
          <a:p>
            <a:pPr algn="ctr"/>
            <a:r>
              <a:rPr lang="en-IN" sz="4800" b="1" dirty="0">
                <a:solidFill>
                  <a:srgbClr val="C00000"/>
                </a:solidFill>
                <a:latin typeface="Times New Roman" panose="02020603050405020304" pitchFamily="18" charset="0"/>
                <a:cs typeface="Times New Roman" panose="02020603050405020304" pitchFamily="18" charset="0"/>
              </a:rPr>
              <a:t>Observation</a:t>
            </a:r>
          </a:p>
        </p:txBody>
      </p:sp>
      <p:sp>
        <p:nvSpPr>
          <p:cNvPr id="3" name="Content Placeholder 2">
            <a:extLst>
              <a:ext uri="{FF2B5EF4-FFF2-40B4-BE49-F238E27FC236}">
                <a16:creationId xmlns:a16="http://schemas.microsoft.com/office/drawing/2014/main" id="{5A644F8F-B48D-41DE-3A74-DC5ED1FC8191}"/>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b="1" dirty="0">
                <a:solidFill>
                  <a:schemeClr val="accent2"/>
                </a:solidFill>
                <a:latin typeface="Times New Roman" panose="02020603050405020304" pitchFamily="18" charset="0"/>
                <a:cs typeface="Times New Roman" panose="02020603050405020304" pitchFamily="18" charset="0"/>
              </a:rPr>
              <a:t>Maven Dependencies :</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jakarta.persistence.Column</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jakarta.persistence.Entity</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jakarta.persistence.GeneratedValue</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jakarta.persistence.GenerationType</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jakarta.persistence.Id</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jakarta.persistence.JoinColumn</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jakarta.persistence.ManyToOne</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jakarta.persistence.Table</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jakarta.persistence.EntityManager</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jakarta.persistence.EntityManagerFactory</a:t>
            </a:r>
            <a:r>
              <a:rPr lang="en-IN" sz="2200" b="1" dirty="0">
                <a:solidFill>
                  <a:srgbClr val="000000"/>
                </a:solidFill>
                <a:latin typeface="Times New Roman" panose="02020603050405020304" pitchFamily="18" charset="0"/>
                <a:cs typeface="Times New Roman" panose="02020603050405020304" pitchFamily="18" charset="0"/>
              </a:rPr>
              <a:t>;</a:t>
            </a:r>
          </a:p>
          <a:p>
            <a:pPr algn="l"/>
            <a:r>
              <a:rPr lang="en-IN" sz="2200" b="1" dirty="0">
                <a:solidFill>
                  <a:srgbClr val="7F0055"/>
                </a:solidFill>
                <a:latin typeface="Times New Roman" panose="02020603050405020304" pitchFamily="18" charset="0"/>
                <a:cs typeface="Times New Roman" panose="02020603050405020304" pitchFamily="18" charset="0"/>
              </a:rPr>
              <a:t>import</a:t>
            </a:r>
            <a:r>
              <a:rPr lang="en-IN" sz="2200" b="1" dirty="0">
                <a:solidFill>
                  <a:srgbClr val="000000"/>
                </a:solidFill>
                <a:latin typeface="Times New Roman" panose="02020603050405020304" pitchFamily="18" charset="0"/>
                <a:cs typeface="Times New Roman" panose="02020603050405020304" pitchFamily="18" charset="0"/>
              </a:rPr>
              <a:t> </a:t>
            </a:r>
            <a:r>
              <a:rPr lang="en-IN" sz="2200" b="1" dirty="0" err="1">
                <a:solidFill>
                  <a:srgbClr val="000000"/>
                </a:solidFill>
                <a:latin typeface="Times New Roman" panose="02020603050405020304" pitchFamily="18" charset="0"/>
                <a:cs typeface="Times New Roman" panose="02020603050405020304" pitchFamily="18" charset="0"/>
              </a:rPr>
              <a:t>jakarta.persistence.Persistence</a:t>
            </a:r>
            <a:r>
              <a:rPr lang="en-IN" sz="2200" b="1" dirty="0">
                <a:solidFill>
                  <a:srgbClr val="000000"/>
                </a:solidFill>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25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559E-6F57-BBD9-CB31-376230058C4E}"/>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Pom.xml File</a:t>
            </a:r>
          </a:p>
        </p:txBody>
      </p:sp>
      <p:pic>
        <p:nvPicPr>
          <p:cNvPr id="4" name="Picture 3">
            <a:extLst>
              <a:ext uri="{FF2B5EF4-FFF2-40B4-BE49-F238E27FC236}">
                <a16:creationId xmlns:a16="http://schemas.microsoft.com/office/drawing/2014/main" id="{5EA32F18-0B01-0950-6952-4171295C1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8800"/>
            <a:ext cx="10515599" cy="4273420"/>
          </a:xfrm>
          <a:prstGeom prst="rect">
            <a:avLst/>
          </a:prstGeom>
        </p:spPr>
      </p:pic>
    </p:spTree>
    <p:extLst>
      <p:ext uri="{BB962C8B-B14F-4D97-AF65-F5344CB8AC3E}">
        <p14:creationId xmlns:p14="http://schemas.microsoft.com/office/powerpoint/2010/main" val="37198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B784-3DD9-0D9C-FB9A-FAB157A13D2B}"/>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Persistence File</a:t>
            </a:r>
          </a:p>
        </p:txBody>
      </p:sp>
      <p:pic>
        <p:nvPicPr>
          <p:cNvPr id="4" name="Picture 3">
            <a:extLst>
              <a:ext uri="{FF2B5EF4-FFF2-40B4-BE49-F238E27FC236}">
                <a16:creationId xmlns:a16="http://schemas.microsoft.com/office/drawing/2014/main" id="{CB09394C-80A3-075B-1869-3EAE7D0B0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 y="1920876"/>
            <a:ext cx="9927772" cy="4749281"/>
          </a:xfrm>
          <a:prstGeom prst="rect">
            <a:avLst/>
          </a:prstGeom>
        </p:spPr>
      </p:pic>
    </p:spTree>
    <p:extLst>
      <p:ext uri="{BB962C8B-B14F-4D97-AF65-F5344CB8AC3E}">
        <p14:creationId xmlns:p14="http://schemas.microsoft.com/office/powerpoint/2010/main" val="190170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B276-611F-9E09-2351-C65026E8E726}"/>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Starting from Customer Reservation and Customer Details </a:t>
            </a:r>
          </a:p>
        </p:txBody>
      </p:sp>
      <p:pic>
        <p:nvPicPr>
          <p:cNvPr id="8" name="Picture 7">
            <a:extLst>
              <a:ext uri="{FF2B5EF4-FFF2-40B4-BE49-F238E27FC236}">
                <a16:creationId xmlns:a16="http://schemas.microsoft.com/office/drawing/2014/main" id="{23676A7F-EF48-CBC3-8470-BBCE894B7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39978"/>
            <a:ext cx="10442511" cy="4516016"/>
          </a:xfrm>
          <a:prstGeom prst="rect">
            <a:avLst/>
          </a:prstGeom>
        </p:spPr>
      </p:pic>
    </p:spTree>
    <p:extLst>
      <p:ext uri="{BB962C8B-B14F-4D97-AF65-F5344CB8AC3E}">
        <p14:creationId xmlns:p14="http://schemas.microsoft.com/office/powerpoint/2010/main" val="242118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1439-D367-B801-BDD3-7ED03EC2FDAF}"/>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Inserting Hotels Details</a:t>
            </a:r>
          </a:p>
        </p:txBody>
      </p:sp>
      <p:pic>
        <p:nvPicPr>
          <p:cNvPr id="6" name="Picture 5">
            <a:extLst>
              <a:ext uri="{FF2B5EF4-FFF2-40B4-BE49-F238E27FC236}">
                <a16:creationId xmlns:a16="http://schemas.microsoft.com/office/drawing/2014/main" id="{F3FDAE6F-2409-887D-3CA8-875DD941D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489" y="1810139"/>
            <a:ext cx="10217022" cy="4226767"/>
          </a:xfrm>
          <a:prstGeom prst="rect">
            <a:avLst/>
          </a:prstGeom>
        </p:spPr>
      </p:pic>
    </p:spTree>
    <p:extLst>
      <p:ext uri="{BB962C8B-B14F-4D97-AF65-F5344CB8AC3E}">
        <p14:creationId xmlns:p14="http://schemas.microsoft.com/office/powerpoint/2010/main" val="346327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06E9-03BF-9B2E-EAB0-57EF0C1312A3}"/>
              </a:ext>
            </a:extLst>
          </p:cNvPr>
          <p:cNvSpPr>
            <a:spLocks noGrp="1"/>
          </p:cNvSpPr>
          <p:nvPr>
            <p:ph type="title"/>
          </p:nvPr>
        </p:nvSpPr>
        <p:spPr/>
        <p:txBody>
          <a:bodyPr>
            <a:normAutofit/>
          </a:bodyPr>
          <a:lstStyle/>
          <a:p>
            <a:r>
              <a:rPr lang="en-IN" sz="2400" b="1" dirty="0" err="1">
                <a:latin typeface="Times New Roman" panose="02020603050405020304" pitchFamily="18" charset="0"/>
                <a:cs typeface="Times New Roman" panose="02020603050405020304" pitchFamily="18" charset="0"/>
              </a:rPr>
              <a:t>Retrive</a:t>
            </a:r>
            <a:r>
              <a:rPr lang="en-IN" sz="2400" b="1" dirty="0">
                <a:latin typeface="Times New Roman" panose="02020603050405020304" pitchFamily="18" charset="0"/>
                <a:cs typeface="Times New Roman" panose="02020603050405020304" pitchFamily="18" charset="0"/>
              </a:rPr>
              <a:t> the Room Type</a:t>
            </a:r>
          </a:p>
        </p:txBody>
      </p:sp>
      <p:pic>
        <p:nvPicPr>
          <p:cNvPr id="5" name="Content Placeholder 4">
            <a:extLst>
              <a:ext uri="{FF2B5EF4-FFF2-40B4-BE49-F238E27FC236}">
                <a16:creationId xmlns:a16="http://schemas.microsoft.com/office/drawing/2014/main" id="{0D0C0736-3F7D-4F9C-A07C-AD9B6D46F4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489" y="1825625"/>
            <a:ext cx="10217021" cy="4351338"/>
          </a:xfrm>
        </p:spPr>
      </p:pic>
    </p:spTree>
    <p:extLst>
      <p:ext uri="{BB962C8B-B14F-4D97-AF65-F5344CB8AC3E}">
        <p14:creationId xmlns:p14="http://schemas.microsoft.com/office/powerpoint/2010/main" val="1772490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352</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Spring - 1 Hotel Management  System </vt:lpstr>
      <vt:lpstr>Introduction</vt:lpstr>
      <vt:lpstr>Implementation</vt:lpstr>
      <vt:lpstr>Observation</vt:lpstr>
      <vt:lpstr>Pom.xml File</vt:lpstr>
      <vt:lpstr>Persistence File</vt:lpstr>
      <vt:lpstr>Starting from Customer Reservation and Customer Details </vt:lpstr>
      <vt:lpstr>Inserting Hotels Details</vt:lpstr>
      <vt:lpstr>Retrive the Room Type</vt:lpstr>
      <vt:lpstr>Updated Billing </vt:lpstr>
      <vt:lpstr>Services Deleted</vt:lpstr>
      <vt:lpstr>Positive test case</vt:lpstr>
      <vt:lpstr>MySQL Database Table</vt:lpstr>
      <vt:lpstr>MySQL Database Table</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Joshi</dc:creator>
  <cp:lastModifiedBy>Manali Joshi</cp:lastModifiedBy>
  <cp:revision>1</cp:revision>
  <dcterms:created xsi:type="dcterms:W3CDTF">2022-11-07T14:23:50Z</dcterms:created>
  <dcterms:modified xsi:type="dcterms:W3CDTF">2022-11-21T08:50:11Z</dcterms:modified>
</cp:coreProperties>
</file>