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6" r:id="rId6"/>
    <p:sldId id="260" r:id="rId7"/>
    <p:sldId id="261" r:id="rId8"/>
    <p:sldId id="262" r:id="rId9"/>
    <p:sldId id="263" r:id="rId10"/>
    <p:sldId id="259" r:id="rId11"/>
    <p:sldId id="264"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B67F7F-3B3A-44AC-917E-5BE467B5C2B6}" v="23" dt="2022-12-05T10:21:03.2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li Joshi" userId="bdc02008db84ffed" providerId="LiveId" clId="{8FB67F7F-3B3A-44AC-917E-5BE467B5C2B6}"/>
    <pc:docChg chg="undo custSel addSld modSld sldOrd">
      <pc:chgData name="Manali Joshi" userId="bdc02008db84ffed" providerId="LiveId" clId="{8FB67F7F-3B3A-44AC-917E-5BE467B5C2B6}" dt="2022-12-05T10:44:45.507" v="595" actId="14100"/>
      <pc:docMkLst>
        <pc:docMk/>
      </pc:docMkLst>
      <pc:sldChg chg="modSp mod">
        <pc:chgData name="Manali Joshi" userId="bdc02008db84ffed" providerId="LiveId" clId="{8FB67F7F-3B3A-44AC-917E-5BE467B5C2B6}" dt="2022-12-05T10:44:45.507" v="595" actId="14100"/>
        <pc:sldMkLst>
          <pc:docMk/>
          <pc:sldMk cId="3319810231" sldId="256"/>
        </pc:sldMkLst>
        <pc:spChg chg="mod">
          <ac:chgData name="Manali Joshi" userId="bdc02008db84ffed" providerId="LiveId" clId="{8FB67F7F-3B3A-44AC-917E-5BE467B5C2B6}" dt="2022-12-05T10:43:28.468" v="594" actId="20577"/>
          <ac:spMkLst>
            <pc:docMk/>
            <pc:sldMk cId="3319810231" sldId="256"/>
            <ac:spMk id="2" creationId="{11C795E4-557D-1313-D9C5-99D768D679E4}"/>
          </ac:spMkLst>
        </pc:spChg>
        <pc:picChg chg="mod">
          <ac:chgData name="Manali Joshi" userId="bdc02008db84ffed" providerId="LiveId" clId="{8FB67F7F-3B3A-44AC-917E-5BE467B5C2B6}" dt="2022-12-05T10:44:45.507" v="595" actId="14100"/>
          <ac:picMkLst>
            <pc:docMk/>
            <pc:sldMk cId="3319810231" sldId="256"/>
            <ac:picMk id="4" creationId="{05CBEF88-9BDD-A2A5-C427-4F3C802EC4E5}"/>
          </ac:picMkLst>
        </pc:picChg>
      </pc:sldChg>
      <pc:sldChg chg="modSp new mod">
        <pc:chgData name="Manali Joshi" userId="bdc02008db84ffed" providerId="LiveId" clId="{8FB67F7F-3B3A-44AC-917E-5BE467B5C2B6}" dt="2022-12-05T10:22:04.580" v="495" actId="20577"/>
        <pc:sldMkLst>
          <pc:docMk/>
          <pc:sldMk cId="3460273007" sldId="257"/>
        </pc:sldMkLst>
        <pc:spChg chg="mod">
          <ac:chgData name="Manali Joshi" userId="bdc02008db84ffed" providerId="LiveId" clId="{8FB67F7F-3B3A-44AC-917E-5BE467B5C2B6}" dt="2022-12-05T07:26:26.990" v="271" actId="122"/>
          <ac:spMkLst>
            <pc:docMk/>
            <pc:sldMk cId="3460273007" sldId="257"/>
            <ac:spMk id="2" creationId="{D9811FEB-3BCC-499E-4AEE-DE8605399571}"/>
          </ac:spMkLst>
        </pc:spChg>
        <pc:spChg chg="mod">
          <ac:chgData name="Manali Joshi" userId="bdc02008db84ffed" providerId="LiveId" clId="{8FB67F7F-3B3A-44AC-917E-5BE467B5C2B6}" dt="2022-12-05T10:22:04.580" v="495" actId="20577"/>
          <ac:spMkLst>
            <pc:docMk/>
            <pc:sldMk cId="3460273007" sldId="257"/>
            <ac:spMk id="3" creationId="{DCDE2086-70F7-AA32-09E3-5A7648C03319}"/>
          </ac:spMkLst>
        </pc:spChg>
      </pc:sldChg>
      <pc:sldChg chg="modSp new mod">
        <pc:chgData name="Manali Joshi" userId="bdc02008db84ffed" providerId="LiveId" clId="{8FB67F7F-3B3A-44AC-917E-5BE467B5C2B6}" dt="2022-12-05T10:22:59.250" v="527" actId="20577"/>
        <pc:sldMkLst>
          <pc:docMk/>
          <pc:sldMk cId="3826611936" sldId="258"/>
        </pc:sldMkLst>
        <pc:spChg chg="mod">
          <ac:chgData name="Manali Joshi" userId="bdc02008db84ffed" providerId="LiveId" clId="{8FB67F7F-3B3A-44AC-917E-5BE467B5C2B6}" dt="2022-12-05T07:12:11.070" v="140" actId="120"/>
          <ac:spMkLst>
            <pc:docMk/>
            <pc:sldMk cId="3826611936" sldId="258"/>
            <ac:spMk id="2" creationId="{CBF77584-FAB6-A09F-8836-D166699AD5CC}"/>
          </ac:spMkLst>
        </pc:spChg>
        <pc:spChg chg="mod">
          <ac:chgData name="Manali Joshi" userId="bdc02008db84ffed" providerId="LiveId" clId="{8FB67F7F-3B3A-44AC-917E-5BE467B5C2B6}" dt="2022-12-05T10:22:59.250" v="527" actId="20577"/>
          <ac:spMkLst>
            <pc:docMk/>
            <pc:sldMk cId="3826611936" sldId="258"/>
            <ac:spMk id="3" creationId="{F8215849-7950-B4A5-3056-9B63B5F3A47E}"/>
          </ac:spMkLst>
        </pc:spChg>
      </pc:sldChg>
      <pc:sldChg chg="addSp delSp modSp new mod">
        <pc:chgData name="Manali Joshi" userId="bdc02008db84ffed" providerId="LiveId" clId="{8FB67F7F-3B3A-44AC-917E-5BE467B5C2B6}" dt="2022-12-05T10:21:15.297" v="488" actId="14100"/>
        <pc:sldMkLst>
          <pc:docMk/>
          <pc:sldMk cId="1593826575" sldId="259"/>
        </pc:sldMkLst>
        <pc:spChg chg="mod">
          <ac:chgData name="Manali Joshi" userId="bdc02008db84ffed" providerId="LiveId" clId="{8FB67F7F-3B3A-44AC-917E-5BE467B5C2B6}" dt="2022-12-05T10:16:51.375" v="475" actId="255"/>
          <ac:spMkLst>
            <pc:docMk/>
            <pc:sldMk cId="1593826575" sldId="259"/>
            <ac:spMk id="2" creationId="{E5F17D39-ED18-E804-9CE7-A5567DCF9EEA}"/>
          </ac:spMkLst>
        </pc:spChg>
        <pc:spChg chg="add del">
          <ac:chgData name="Manali Joshi" userId="bdc02008db84ffed" providerId="LiveId" clId="{8FB67F7F-3B3A-44AC-917E-5BE467B5C2B6}" dt="2022-12-05T07:16:50.994" v="159"/>
          <ac:spMkLst>
            <pc:docMk/>
            <pc:sldMk cId="1593826575" sldId="259"/>
            <ac:spMk id="3" creationId="{BF591EC4-9C5A-686B-783B-F6CA48FE3A64}"/>
          </ac:spMkLst>
        </pc:spChg>
        <pc:spChg chg="add del mod">
          <ac:chgData name="Manali Joshi" userId="bdc02008db84ffed" providerId="LiveId" clId="{8FB67F7F-3B3A-44AC-917E-5BE467B5C2B6}" dt="2022-12-05T10:15:58.560" v="456"/>
          <ac:spMkLst>
            <pc:docMk/>
            <pc:sldMk cId="1593826575" sldId="259"/>
            <ac:spMk id="9" creationId="{A37914DE-6C7B-7207-F247-07C5AA45D8FF}"/>
          </ac:spMkLst>
        </pc:spChg>
        <pc:spChg chg="add del mod">
          <ac:chgData name="Manali Joshi" userId="bdc02008db84ffed" providerId="LiveId" clId="{8FB67F7F-3B3A-44AC-917E-5BE467B5C2B6}" dt="2022-12-05T10:21:03.233" v="485"/>
          <ac:spMkLst>
            <pc:docMk/>
            <pc:sldMk cId="1593826575" sldId="259"/>
            <ac:spMk id="13" creationId="{CDBC7107-0B27-3B40-D67C-CF051E407C38}"/>
          </ac:spMkLst>
        </pc:spChg>
        <pc:picChg chg="add del mod">
          <ac:chgData name="Manali Joshi" userId="bdc02008db84ffed" providerId="LiveId" clId="{8FB67F7F-3B3A-44AC-917E-5BE467B5C2B6}" dt="2022-12-05T07:15:58.175" v="158"/>
          <ac:picMkLst>
            <pc:docMk/>
            <pc:sldMk cId="1593826575" sldId="259"/>
            <ac:picMk id="5" creationId="{A13ED465-57F5-FEA0-BCF2-ADA3087F0058}"/>
          </ac:picMkLst>
        </pc:picChg>
        <pc:picChg chg="add del mod">
          <ac:chgData name="Manali Joshi" userId="bdc02008db84ffed" providerId="LiveId" clId="{8FB67F7F-3B3A-44AC-917E-5BE467B5C2B6}" dt="2022-12-05T10:06:25.009" v="413" actId="21"/>
          <ac:picMkLst>
            <pc:docMk/>
            <pc:sldMk cId="1593826575" sldId="259"/>
            <ac:picMk id="7" creationId="{480D110A-BF9E-8FF2-4ACC-374CA54121F5}"/>
          </ac:picMkLst>
        </pc:picChg>
        <pc:picChg chg="add del mod">
          <ac:chgData name="Manali Joshi" userId="bdc02008db84ffed" providerId="LiveId" clId="{8FB67F7F-3B3A-44AC-917E-5BE467B5C2B6}" dt="2022-12-05T10:17:44.824" v="481" actId="21"/>
          <ac:picMkLst>
            <pc:docMk/>
            <pc:sldMk cId="1593826575" sldId="259"/>
            <ac:picMk id="11" creationId="{7D73E3C7-D484-A3FF-752A-AEA76CE73D38}"/>
          </ac:picMkLst>
        </pc:picChg>
        <pc:picChg chg="add mod">
          <ac:chgData name="Manali Joshi" userId="bdc02008db84ffed" providerId="LiveId" clId="{8FB67F7F-3B3A-44AC-917E-5BE467B5C2B6}" dt="2022-12-05T10:21:15.297" v="488" actId="14100"/>
          <ac:picMkLst>
            <pc:docMk/>
            <pc:sldMk cId="1593826575" sldId="259"/>
            <ac:picMk id="15" creationId="{CC3A8357-CF98-4C2D-1A7E-82E7737AEFDC}"/>
          </ac:picMkLst>
        </pc:picChg>
      </pc:sldChg>
      <pc:sldChg chg="addSp delSp modSp new mod ord">
        <pc:chgData name="Manali Joshi" userId="bdc02008db84ffed" providerId="LiveId" clId="{8FB67F7F-3B3A-44AC-917E-5BE467B5C2B6}" dt="2022-12-05T10:20:15.072" v="484" actId="14100"/>
        <pc:sldMkLst>
          <pc:docMk/>
          <pc:sldMk cId="3444922187" sldId="260"/>
        </pc:sldMkLst>
        <pc:spChg chg="mod">
          <ac:chgData name="Manali Joshi" userId="bdc02008db84ffed" providerId="LiveId" clId="{8FB67F7F-3B3A-44AC-917E-5BE467B5C2B6}" dt="2022-12-05T10:07:13.227" v="426" actId="255"/>
          <ac:spMkLst>
            <pc:docMk/>
            <pc:sldMk cId="3444922187" sldId="260"/>
            <ac:spMk id="2" creationId="{E16E23E4-43D5-1B56-6EF8-4C04713CE7B3}"/>
          </ac:spMkLst>
        </pc:spChg>
        <pc:spChg chg="del">
          <ac:chgData name="Manali Joshi" userId="bdc02008db84ffed" providerId="LiveId" clId="{8FB67F7F-3B3A-44AC-917E-5BE467B5C2B6}" dt="2022-12-05T07:20:34.641" v="209"/>
          <ac:spMkLst>
            <pc:docMk/>
            <pc:sldMk cId="3444922187" sldId="260"/>
            <ac:spMk id="3" creationId="{35D235C8-C84A-F2CF-93D8-6D76CF16C57F}"/>
          </ac:spMkLst>
        </pc:spChg>
        <pc:spChg chg="add del mod">
          <ac:chgData name="Manali Joshi" userId="bdc02008db84ffed" providerId="LiveId" clId="{8FB67F7F-3B3A-44AC-917E-5BE467B5C2B6}" dt="2022-12-05T10:20:07.847" v="482"/>
          <ac:spMkLst>
            <pc:docMk/>
            <pc:sldMk cId="3444922187" sldId="260"/>
            <ac:spMk id="7" creationId="{45FB67A6-6668-F97E-A07E-C57183B7AAE2}"/>
          </ac:spMkLst>
        </pc:spChg>
        <pc:picChg chg="add del mod">
          <ac:chgData name="Manali Joshi" userId="bdc02008db84ffed" providerId="LiveId" clId="{8FB67F7F-3B3A-44AC-917E-5BE467B5C2B6}" dt="2022-12-05T10:07:20.208" v="427" actId="21"/>
          <ac:picMkLst>
            <pc:docMk/>
            <pc:sldMk cId="3444922187" sldId="260"/>
            <ac:picMk id="5" creationId="{9FA63D4E-75EB-0077-1A0B-2A1C50BEF6C6}"/>
          </ac:picMkLst>
        </pc:picChg>
        <pc:picChg chg="add mod">
          <ac:chgData name="Manali Joshi" userId="bdc02008db84ffed" providerId="LiveId" clId="{8FB67F7F-3B3A-44AC-917E-5BE467B5C2B6}" dt="2022-12-05T10:20:15.072" v="484" actId="14100"/>
          <ac:picMkLst>
            <pc:docMk/>
            <pc:sldMk cId="3444922187" sldId="260"/>
            <ac:picMk id="9" creationId="{2B5A5483-A003-2C07-F4C8-171EE9780FBD}"/>
          </ac:picMkLst>
        </pc:picChg>
      </pc:sldChg>
      <pc:sldChg chg="addSp delSp modSp new mod ord">
        <pc:chgData name="Manali Joshi" userId="bdc02008db84ffed" providerId="LiveId" clId="{8FB67F7F-3B3A-44AC-917E-5BE467B5C2B6}" dt="2022-12-05T10:10:54.141" v="441" actId="255"/>
        <pc:sldMkLst>
          <pc:docMk/>
          <pc:sldMk cId="2133059644" sldId="261"/>
        </pc:sldMkLst>
        <pc:spChg chg="mod">
          <ac:chgData name="Manali Joshi" userId="bdc02008db84ffed" providerId="LiveId" clId="{8FB67F7F-3B3A-44AC-917E-5BE467B5C2B6}" dt="2022-12-05T10:10:54.141" v="441" actId="255"/>
          <ac:spMkLst>
            <pc:docMk/>
            <pc:sldMk cId="2133059644" sldId="261"/>
            <ac:spMk id="2" creationId="{DBACC416-66CE-E463-801C-8CF4ED606A58}"/>
          </ac:spMkLst>
        </pc:spChg>
        <pc:spChg chg="del">
          <ac:chgData name="Manali Joshi" userId="bdc02008db84ffed" providerId="LiveId" clId="{8FB67F7F-3B3A-44AC-917E-5BE467B5C2B6}" dt="2022-12-05T07:22:08.748" v="217"/>
          <ac:spMkLst>
            <pc:docMk/>
            <pc:sldMk cId="2133059644" sldId="261"/>
            <ac:spMk id="3" creationId="{766F38C8-ADC0-7ECF-7392-A7B908004A97}"/>
          </ac:spMkLst>
        </pc:spChg>
        <pc:spChg chg="add del mod">
          <ac:chgData name="Manali Joshi" userId="bdc02008db84ffed" providerId="LiveId" clId="{8FB67F7F-3B3A-44AC-917E-5BE467B5C2B6}" dt="2022-12-05T10:09:32.875" v="431"/>
          <ac:spMkLst>
            <pc:docMk/>
            <pc:sldMk cId="2133059644" sldId="261"/>
            <ac:spMk id="7" creationId="{7FF475DC-4C7F-C981-185B-6C93862AA785}"/>
          </ac:spMkLst>
        </pc:spChg>
        <pc:spChg chg="add del mod">
          <ac:chgData name="Manali Joshi" userId="bdc02008db84ffed" providerId="LiveId" clId="{8FB67F7F-3B3A-44AC-917E-5BE467B5C2B6}" dt="2022-12-05T10:09:42.471" v="434"/>
          <ac:spMkLst>
            <pc:docMk/>
            <pc:sldMk cId="2133059644" sldId="261"/>
            <ac:spMk id="11" creationId="{9EC63061-AD80-E1D9-25EB-48504B35C31A}"/>
          </ac:spMkLst>
        </pc:spChg>
        <pc:spChg chg="add del mod">
          <ac:chgData name="Manali Joshi" userId="bdc02008db84ffed" providerId="LiveId" clId="{8FB67F7F-3B3A-44AC-917E-5BE467B5C2B6}" dt="2022-12-05T10:10:40.564" v="438"/>
          <ac:spMkLst>
            <pc:docMk/>
            <pc:sldMk cId="2133059644" sldId="261"/>
            <ac:spMk id="14" creationId="{E7B65ED2-6F44-B55C-08CE-B8D00836F401}"/>
          </ac:spMkLst>
        </pc:spChg>
        <pc:picChg chg="add del mod">
          <ac:chgData name="Manali Joshi" userId="bdc02008db84ffed" providerId="LiveId" clId="{8FB67F7F-3B3A-44AC-917E-5BE467B5C2B6}" dt="2022-12-05T10:09:26.232" v="428" actId="21"/>
          <ac:picMkLst>
            <pc:docMk/>
            <pc:sldMk cId="2133059644" sldId="261"/>
            <ac:picMk id="5" creationId="{9B9771C8-E783-B63D-6C4A-F2D68CD70DAD}"/>
          </ac:picMkLst>
        </pc:picChg>
        <pc:picChg chg="add del mod">
          <ac:chgData name="Manali Joshi" userId="bdc02008db84ffed" providerId="LiveId" clId="{8FB67F7F-3B3A-44AC-917E-5BE467B5C2B6}" dt="2022-12-05T10:09:30.537" v="430"/>
          <ac:picMkLst>
            <pc:docMk/>
            <pc:sldMk cId="2133059644" sldId="261"/>
            <ac:picMk id="8" creationId="{5EBF0B83-2766-F8AE-C51D-EEEE7AAEB938}"/>
          </ac:picMkLst>
        </pc:picChg>
        <pc:picChg chg="add del mod">
          <ac:chgData name="Manali Joshi" userId="bdc02008db84ffed" providerId="LiveId" clId="{8FB67F7F-3B3A-44AC-917E-5BE467B5C2B6}" dt="2022-12-05T10:09:40.148" v="433" actId="21"/>
          <ac:picMkLst>
            <pc:docMk/>
            <pc:sldMk cId="2133059644" sldId="261"/>
            <ac:picMk id="9" creationId="{9EED600E-B476-9693-086A-739E9FC48726}"/>
          </ac:picMkLst>
        </pc:picChg>
        <pc:picChg chg="add del mod">
          <ac:chgData name="Manali Joshi" userId="bdc02008db84ffed" providerId="LiveId" clId="{8FB67F7F-3B3A-44AC-917E-5BE467B5C2B6}" dt="2022-12-05T10:10:01.070" v="435" actId="21"/>
          <ac:picMkLst>
            <pc:docMk/>
            <pc:sldMk cId="2133059644" sldId="261"/>
            <ac:picMk id="12" creationId="{E152540E-01D0-48BA-58BD-0C72F6B8F1FA}"/>
          </ac:picMkLst>
        </pc:picChg>
        <pc:picChg chg="add del mod">
          <ac:chgData name="Manali Joshi" userId="bdc02008db84ffed" providerId="LiveId" clId="{8FB67F7F-3B3A-44AC-917E-5BE467B5C2B6}" dt="2022-12-05T10:10:07.472" v="437"/>
          <ac:picMkLst>
            <pc:docMk/>
            <pc:sldMk cId="2133059644" sldId="261"/>
            <ac:picMk id="15" creationId="{A6E97B94-E888-DB54-6F96-1701ED15834C}"/>
          </ac:picMkLst>
        </pc:picChg>
        <pc:picChg chg="add mod">
          <ac:chgData name="Manali Joshi" userId="bdc02008db84ffed" providerId="LiveId" clId="{8FB67F7F-3B3A-44AC-917E-5BE467B5C2B6}" dt="2022-12-05T10:10:47.091" v="440" actId="14100"/>
          <ac:picMkLst>
            <pc:docMk/>
            <pc:sldMk cId="2133059644" sldId="261"/>
            <ac:picMk id="17" creationId="{167029A5-96C9-9079-9D57-6147C677FCB4}"/>
          </ac:picMkLst>
        </pc:picChg>
      </pc:sldChg>
      <pc:sldChg chg="addSp delSp modSp new mod ord">
        <pc:chgData name="Manali Joshi" userId="bdc02008db84ffed" providerId="LiveId" clId="{8FB67F7F-3B3A-44AC-917E-5BE467B5C2B6}" dt="2022-12-05T10:12:36.729" v="450" actId="1076"/>
        <pc:sldMkLst>
          <pc:docMk/>
          <pc:sldMk cId="3090494858" sldId="262"/>
        </pc:sldMkLst>
        <pc:spChg chg="mod">
          <ac:chgData name="Manali Joshi" userId="bdc02008db84ffed" providerId="LiveId" clId="{8FB67F7F-3B3A-44AC-917E-5BE467B5C2B6}" dt="2022-12-05T10:12:29.041" v="448" actId="255"/>
          <ac:spMkLst>
            <pc:docMk/>
            <pc:sldMk cId="3090494858" sldId="262"/>
            <ac:spMk id="2" creationId="{EF553E59-DFA0-3194-D655-6FAF43C8D0EB}"/>
          </ac:spMkLst>
        </pc:spChg>
        <pc:spChg chg="del">
          <ac:chgData name="Manali Joshi" userId="bdc02008db84ffed" providerId="LiveId" clId="{8FB67F7F-3B3A-44AC-917E-5BE467B5C2B6}" dt="2022-12-05T07:23:40.967" v="248"/>
          <ac:spMkLst>
            <pc:docMk/>
            <pc:sldMk cId="3090494858" sldId="262"/>
            <ac:spMk id="3" creationId="{10C92F7F-5111-FA5E-A1A5-9EB7F66E3CE4}"/>
          </ac:spMkLst>
        </pc:spChg>
        <pc:spChg chg="add del mod">
          <ac:chgData name="Manali Joshi" userId="bdc02008db84ffed" providerId="LiveId" clId="{8FB67F7F-3B3A-44AC-917E-5BE467B5C2B6}" dt="2022-12-05T10:11:52.826" v="443"/>
          <ac:spMkLst>
            <pc:docMk/>
            <pc:sldMk cId="3090494858" sldId="262"/>
            <ac:spMk id="7" creationId="{9BDF7BB4-FFB2-4A48-94E3-13374ADD4E02}"/>
          </ac:spMkLst>
        </pc:spChg>
        <pc:spChg chg="add del mod">
          <ac:chgData name="Manali Joshi" userId="bdc02008db84ffed" providerId="LiveId" clId="{8FB67F7F-3B3A-44AC-917E-5BE467B5C2B6}" dt="2022-12-05T10:12:15.343" v="445"/>
          <ac:spMkLst>
            <pc:docMk/>
            <pc:sldMk cId="3090494858" sldId="262"/>
            <ac:spMk id="10" creationId="{F48BB81B-A5AF-153A-582B-AC840EF3BABC}"/>
          </ac:spMkLst>
        </pc:spChg>
        <pc:picChg chg="add del mod">
          <ac:chgData name="Manali Joshi" userId="bdc02008db84ffed" providerId="LiveId" clId="{8FB67F7F-3B3A-44AC-917E-5BE467B5C2B6}" dt="2022-12-05T10:11:48.628" v="442" actId="21"/>
          <ac:picMkLst>
            <pc:docMk/>
            <pc:sldMk cId="3090494858" sldId="262"/>
            <ac:picMk id="5" creationId="{ACD7A673-0475-249C-29ED-44C67FF8AA97}"/>
          </ac:picMkLst>
        </pc:picChg>
        <pc:picChg chg="add del mod">
          <ac:chgData name="Manali Joshi" userId="bdc02008db84ffed" providerId="LiveId" clId="{8FB67F7F-3B3A-44AC-917E-5BE467B5C2B6}" dt="2022-12-05T10:11:55.638" v="444" actId="21"/>
          <ac:picMkLst>
            <pc:docMk/>
            <pc:sldMk cId="3090494858" sldId="262"/>
            <ac:picMk id="8" creationId="{4DEE9016-B631-DC7C-4250-903DA4AC4EB6}"/>
          </ac:picMkLst>
        </pc:picChg>
        <pc:picChg chg="add mod">
          <ac:chgData name="Manali Joshi" userId="bdc02008db84ffed" providerId="LiveId" clId="{8FB67F7F-3B3A-44AC-917E-5BE467B5C2B6}" dt="2022-12-05T10:12:36.729" v="450" actId="1076"/>
          <ac:picMkLst>
            <pc:docMk/>
            <pc:sldMk cId="3090494858" sldId="262"/>
            <ac:picMk id="12" creationId="{7833F579-3F13-2CF2-2417-CA37B5F83C57}"/>
          </ac:picMkLst>
        </pc:picChg>
      </pc:sldChg>
      <pc:sldChg chg="addSp delSp modSp new mod ord">
        <pc:chgData name="Manali Joshi" userId="bdc02008db84ffed" providerId="LiveId" clId="{8FB67F7F-3B3A-44AC-917E-5BE467B5C2B6}" dt="2022-12-05T10:13:41.714" v="455" actId="14100"/>
        <pc:sldMkLst>
          <pc:docMk/>
          <pc:sldMk cId="3737433730" sldId="263"/>
        </pc:sldMkLst>
        <pc:spChg chg="mod">
          <ac:chgData name="Manali Joshi" userId="bdc02008db84ffed" providerId="LiveId" clId="{8FB67F7F-3B3A-44AC-917E-5BE467B5C2B6}" dt="2022-12-05T10:13:33.885" v="453" actId="255"/>
          <ac:spMkLst>
            <pc:docMk/>
            <pc:sldMk cId="3737433730" sldId="263"/>
            <ac:spMk id="2" creationId="{FCCEABE2-BC1B-EC5B-2985-CA7068341C0B}"/>
          </ac:spMkLst>
        </pc:spChg>
        <pc:spChg chg="del">
          <ac:chgData name="Manali Joshi" userId="bdc02008db84ffed" providerId="LiveId" clId="{8FB67F7F-3B3A-44AC-917E-5BE467B5C2B6}" dt="2022-12-05T07:24:57.945" v="264"/>
          <ac:spMkLst>
            <pc:docMk/>
            <pc:sldMk cId="3737433730" sldId="263"/>
            <ac:spMk id="3" creationId="{800E99D4-A9D6-0F13-904A-9D9C53A0AC38}"/>
          </ac:spMkLst>
        </pc:spChg>
        <pc:spChg chg="add del mod">
          <ac:chgData name="Manali Joshi" userId="bdc02008db84ffed" providerId="LiveId" clId="{8FB67F7F-3B3A-44AC-917E-5BE467B5C2B6}" dt="2022-12-05T10:13:28.003" v="452"/>
          <ac:spMkLst>
            <pc:docMk/>
            <pc:sldMk cId="3737433730" sldId="263"/>
            <ac:spMk id="7" creationId="{23843A1D-C827-31DF-65BB-72D1E3477915}"/>
          </ac:spMkLst>
        </pc:spChg>
        <pc:picChg chg="add del mod">
          <ac:chgData name="Manali Joshi" userId="bdc02008db84ffed" providerId="LiveId" clId="{8FB67F7F-3B3A-44AC-917E-5BE467B5C2B6}" dt="2022-12-05T10:12:51.657" v="451" actId="21"/>
          <ac:picMkLst>
            <pc:docMk/>
            <pc:sldMk cId="3737433730" sldId="263"/>
            <ac:picMk id="5" creationId="{8301B4E6-01D9-710A-2D87-2EFFBA2D1BCF}"/>
          </ac:picMkLst>
        </pc:picChg>
        <pc:picChg chg="add mod">
          <ac:chgData name="Manali Joshi" userId="bdc02008db84ffed" providerId="LiveId" clId="{8FB67F7F-3B3A-44AC-917E-5BE467B5C2B6}" dt="2022-12-05T10:13:41.714" v="455" actId="14100"/>
          <ac:picMkLst>
            <pc:docMk/>
            <pc:sldMk cId="3737433730" sldId="263"/>
            <ac:picMk id="9" creationId="{2417A2B6-6343-2AC5-645C-EDD4779BF16C}"/>
          </ac:picMkLst>
        </pc:picChg>
      </pc:sldChg>
      <pc:sldChg chg="addSp delSp modSp new mod">
        <pc:chgData name="Manali Joshi" userId="bdc02008db84ffed" providerId="LiveId" clId="{8FB67F7F-3B3A-44AC-917E-5BE467B5C2B6}" dt="2022-12-05T10:17:38.260" v="480" actId="14100"/>
        <pc:sldMkLst>
          <pc:docMk/>
          <pc:sldMk cId="2032588430" sldId="264"/>
        </pc:sldMkLst>
        <pc:spChg chg="mod">
          <ac:chgData name="Manali Joshi" userId="bdc02008db84ffed" providerId="LiveId" clId="{8FB67F7F-3B3A-44AC-917E-5BE467B5C2B6}" dt="2022-12-05T10:17:04.657" v="477" actId="255"/>
          <ac:spMkLst>
            <pc:docMk/>
            <pc:sldMk cId="2032588430" sldId="264"/>
            <ac:spMk id="2" creationId="{012D9B22-9471-4FF6-DFFC-E21AE1C0F889}"/>
          </ac:spMkLst>
        </pc:spChg>
        <pc:spChg chg="del">
          <ac:chgData name="Manali Joshi" userId="bdc02008db84ffed" providerId="LiveId" clId="{8FB67F7F-3B3A-44AC-917E-5BE467B5C2B6}" dt="2022-12-05T10:17:28.605" v="478"/>
          <ac:spMkLst>
            <pc:docMk/>
            <pc:sldMk cId="2032588430" sldId="264"/>
            <ac:spMk id="3" creationId="{9EED82E3-C54C-101B-3F24-683AEDF94BDC}"/>
          </ac:spMkLst>
        </pc:spChg>
        <pc:picChg chg="add mod">
          <ac:chgData name="Manali Joshi" userId="bdc02008db84ffed" providerId="LiveId" clId="{8FB67F7F-3B3A-44AC-917E-5BE467B5C2B6}" dt="2022-12-05T10:17:38.260" v="480" actId="14100"/>
          <ac:picMkLst>
            <pc:docMk/>
            <pc:sldMk cId="2032588430" sldId="264"/>
            <ac:picMk id="4" creationId="{106F2302-DA7D-C838-1CAD-3C04D3EE7A03}"/>
          </ac:picMkLst>
        </pc:picChg>
      </pc:sldChg>
      <pc:sldChg chg="addSp delSp modSp new mod ord">
        <pc:chgData name="Manali Joshi" userId="bdc02008db84ffed" providerId="LiveId" clId="{8FB67F7F-3B3A-44AC-917E-5BE467B5C2B6}" dt="2022-12-05T10:06:29.508" v="415"/>
        <pc:sldMkLst>
          <pc:docMk/>
          <pc:sldMk cId="1393632013" sldId="265"/>
        </pc:sldMkLst>
        <pc:spChg chg="mod">
          <ac:chgData name="Manali Joshi" userId="bdc02008db84ffed" providerId="LiveId" clId="{8FB67F7F-3B3A-44AC-917E-5BE467B5C2B6}" dt="2022-12-05T09:49:56.509" v="376" actId="113"/>
          <ac:spMkLst>
            <pc:docMk/>
            <pc:sldMk cId="1393632013" sldId="265"/>
            <ac:spMk id="2" creationId="{3CFE3402-A6D3-A88E-5E73-825577AC63F0}"/>
          </ac:spMkLst>
        </pc:spChg>
        <pc:spChg chg="del mod">
          <ac:chgData name="Manali Joshi" userId="bdc02008db84ffed" providerId="LiveId" clId="{8FB67F7F-3B3A-44AC-917E-5BE467B5C2B6}" dt="2022-12-05T09:50:18.993" v="391"/>
          <ac:spMkLst>
            <pc:docMk/>
            <pc:sldMk cId="1393632013" sldId="265"/>
            <ac:spMk id="3" creationId="{49AD0E90-FC79-EA4C-18F6-87E5CC0CC167}"/>
          </ac:spMkLst>
        </pc:spChg>
        <pc:picChg chg="add mod">
          <ac:chgData name="Manali Joshi" userId="bdc02008db84ffed" providerId="LiveId" clId="{8FB67F7F-3B3A-44AC-917E-5BE467B5C2B6}" dt="2022-12-05T09:50:27.004" v="393" actId="14100"/>
          <ac:picMkLst>
            <pc:docMk/>
            <pc:sldMk cId="1393632013" sldId="265"/>
            <ac:picMk id="5" creationId="{A53EDEB3-4941-CE9E-E65D-F886E50A35B9}"/>
          </ac:picMkLst>
        </pc:picChg>
      </pc:sldChg>
      <pc:sldChg chg="addSp delSp modSp new mod ord">
        <pc:chgData name="Manali Joshi" userId="bdc02008db84ffed" providerId="LiveId" clId="{8FB67F7F-3B3A-44AC-917E-5BE467B5C2B6}" dt="2022-12-05T10:06:32.270" v="417"/>
        <pc:sldMkLst>
          <pc:docMk/>
          <pc:sldMk cId="3841075709" sldId="266"/>
        </pc:sldMkLst>
        <pc:spChg chg="mod">
          <ac:chgData name="Manali Joshi" userId="bdc02008db84ffed" providerId="LiveId" clId="{8FB67F7F-3B3A-44AC-917E-5BE467B5C2B6}" dt="2022-12-05T09:51:20.792" v="409" actId="113"/>
          <ac:spMkLst>
            <pc:docMk/>
            <pc:sldMk cId="3841075709" sldId="266"/>
            <ac:spMk id="2" creationId="{98797FB9-1BB4-EB4C-1E4D-D36B355B8BAD}"/>
          </ac:spMkLst>
        </pc:spChg>
        <pc:spChg chg="del">
          <ac:chgData name="Manali Joshi" userId="bdc02008db84ffed" providerId="LiveId" clId="{8FB67F7F-3B3A-44AC-917E-5BE467B5C2B6}" dt="2022-12-05T09:51:38.750" v="410"/>
          <ac:spMkLst>
            <pc:docMk/>
            <pc:sldMk cId="3841075709" sldId="266"/>
            <ac:spMk id="3" creationId="{CB09FDF9-1981-F02B-72E7-ED64622BD6E7}"/>
          </ac:spMkLst>
        </pc:spChg>
        <pc:picChg chg="add mod">
          <ac:chgData name="Manali Joshi" userId="bdc02008db84ffed" providerId="LiveId" clId="{8FB67F7F-3B3A-44AC-917E-5BE467B5C2B6}" dt="2022-12-05T09:51:44.359" v="412" actId="14100"/>
          <ac:picMkLst>
            <pc:docMk/>
            <pc:sldMk cId="3841075709" sldId="266"/>
            <ac:picMk id="5" creationId="{10FE37CF-7318-E1B7-7B42-EF7FA488E4D0}"/>
          </ac:picMkLst>
        </pc:picChg>
      </pc:sldChg>
      <pc:sldChg chg="modSp new mod">
        <pc:chgData name="Manali Joshi" userId="bdc02008db84ffed" providerId="LiveId" clId="{8FB67F7F-3B3A-44AC-917E-5BE467B5C2B6}" dt="2022-12-05T10:40:20.193" v="592" actId="20577"/>
        <pc:sldMkLst>
          <pc:docMk/>
          <pc:sldMk cId="1077081768" sldId="267"/>
        </pc:sldMkLst>
        <pc:spChg chg="mod">
          <ac:chgData name="Manali Joshi" userId="bdc02008db84ffed" providerId="LiveId" clId="{8FB67F7F-3B3A-44AC-917E-5BE467B5C2B6}" dt="2022-12-05T10:37:46.900" v="558" actId="108"/>
          <ac:spMkLst>
            <pc:docMk/>
            <pc:sldMk cId="1077081768" sldId="267"/>
            <ac:spMk id="2" creationId="{7D3D5C6A-9083-AA68-6005-B8E9E923C843}"/>
          </ac:spMkLst>
        </pc:spChg>
        <pc:spChg chg="mod">
          <ac:chgData name="Manali Joshi" userId="bdc02008db84ffed" providerId="LiveId" clId="{8FB67F7F-3B3A-44AC-917E-5BE467B5C2B6}" dt="2022-12-05T10:40:20.193" v="592" actId="20577"/>
          <ac:spMkLst>
            <pc:docMk/>
            <pc:sldMk cId="1077081768" sldId="267"/>
            <ac:spMk id="3" creationId="{04C0E97B-53EA-3334-6EC9-AA110F5DCDF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CF204-5234-6B0D-5AD1-D448F4FB2C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C1714F-5FB6-3D71-A4DF-101EFB2D7F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4F863C-0DB4-6BC9-AAF3-E1C54CB91E4D}"/>
              </a:ext>
            </a:extLst>
          </p:cNvPr>
          <p:cNvSpPr>
            <a:spLocks noGrp="1"/>
          </p:cNvSpPr>
          <p:nvPr>
            <p:ph type="dt" sz="half" idx="10"/>
          </p:nvPr>
        </p:nvSpPr>
        <p:spPr/>
        <p:txBody>
          <a:bodyPr/>
          <a:lstStyle/>
          <a:p>
            <a:fld id="{F4BDA5D5-E15C-488F-9132-D09796950397}" type="datetimeFigureOut">
              <a:rPr lang="en-IN" smtClean="0"/>
              <a:t>05-12-2022</a:t>
            </a:fld>
            <a:endParaRPr lang="en-IN"/>
          </a:p>
        </p:txBody>
      </p:sp>
      <p:sp>
        <p:nvSpPr>
          <p:cNvPr id="5" name="Footer Placeholder 4">
            <a:extLst>
              <a:ext uri="{FF2B5EF4-FFF2-40B4-BE49-F238E27FC236}">
                <a16:creationId xmlns:a16="http://schemas.microsoft.com/office/drawing/2014/main" id="{8CC40944-989A-2362-0927-E9C0A8FD64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9517A9-F353-288A-9A35-61B83600AB16}"/>
              </a:ext>
            </a:extLst>
          </p:cNvPr>
          <p:cNvSpPr>
            <a:spLocks noGrp="1"/>
          </p:cNvSpPr>
          <p:nvPr>
            <p:ph type="sldNum" sz="quarter" idx="12"/>
          </p:nvPr>
        </p:nvSpPr>
        <p:spPr/>
        <p:txBody>
          <a:bodyPr/>
          <a:lstStyle/>
          <a:p>
            <a:fld id="{C482AC01-B3CF-43A1-95C0-D426C97854CC}" type="slidenum">
              <a:rPr lang="en-IN" smtClean="0"/>
              <a:t>‹#›</a:t>
            </a:fld>
            <a:endParaRPr lang="en-IN"/>
          </a:p>
        </p:txBody>
      </p:sp>
    </p:spTree>
    <p:extLst>
      <p:ext uri="{BB962C8B-B14F-4D97-AF65-F5344CB8AC3E}">
        <p14:creationId xmlns:p14="http://schemas.microsoft.com/office/powerpoint/2010/main" val="2674977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FF28-AE43-42E3-9862-8CDB316910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C684E5-14F4-CA7A-FCA3-B79AAF6DAC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AB0665-8CE6-1855-6FF7-EA4625E825E2}"/>
              </a:ext>
            </a:extLst>
          </p:cNvPr>
          <p:cNvSpPr>
            <a:spLocks noGrp="1"/>
          </p:cNvSpPr>
          <p:nvPr>
            <p:ph type="dt" sz="half" idx="10"/>
          </p:nvPr>
        </p:nvSpPr>
        <p:spPr/>
        <p:txBody>
          <a:bodyPr/>
          <a:lstStyle/>
          <a:p>
            <a:fld id="{F4BDA5D5-E15C-488F-9132-D09796950397}" type="datetimeFigureOut">
              <a:rPr lang="en-IN" smtClean="0"/>
              <a:t>05-12-2022</a:t>
            </a:fld>
            <a:endParaRPr lang="en-IN"/>
          </a:p>
        </p:txBody>
      </p:sp>
      <p:sp>
        <p:nvSpPr>
          <p:cNvPr id="5" name="Footer Placeholder 4">
            <a:extLst>
              <a:ext uri="{FF2B5EF4-FFF2-40B4-BE49-F238E27FC236}">
                <a16:creationId xmlns:a16="http://schemas.microsoft.com/office/drawing/2014/main" id="{A91D69FB-4F36-2F51-D01E-F76E696DA1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8F5454-DD94-856C-9928-DE87B17E3F34}"/>
              </a:ext>
            </a:extLst>
          </p:cNvPr>
          <p:cNvSpPr>
            <a:spLocks noGrp="1"/>
          </p:cNvSpPr>
          <p:nvPr>
            <p:ph type="sldNum" sz="quarter" idx="12"/>
          </p:nvPr>
        </p:nvSpPr>
        <p:spPr/>
        <p:txBody>
          <a:bodyPr/>
          <a:lstStyle/>
          <a:p>
            <a:fld id="{C482AC01-B3CF-43A1-95C0-D426C97854CC}" type="slidenum">
              <a:rPr lang="en-IN" smtClean="0"/>
              <a:t>‹#›</a:t>
            </a:fld>
            <a:endParaRPr lang="en-IN"/>
          </a:p>
        </p:txBody>
      </p:sp>
    </p:spTree>
    <p:extLst>
      <p:ext uri="{BB962C8B-B14F-4D97-AF65-F5344CB8AC3E}">
        <p14:creationId xmlns:p14="http://schemas.microsoft.com/office/powerpoint/2010/main" val="586285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6667CE-9705-4497-5DF1-E5CE6C1DBA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7A93B2-2116-CFAB-7BE4-E4AD20E33C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472234-426C-AF71-5C95-5A726919C757}"/>
              </a:ext>
            </a:extLst>
          </p:cNvPr>
          <p:cNvSpPr>
            <a:spLocks noGrp="1"/>
          </p:cNvSpPr>
          <p:nvPr>
            <p:ph type="dt" sz="half" idx="10"/>
          </p:nvPr>
        </p:nvSpPr>
        <p:spPr/>
        <p:txBody>
          <a:bodyPr/>
          <a:lstStyle/>
          <a:p>
            <a:fld id="{F4BDA5D5-E15C-488F-9132-D09796950397}" type="datetimeFigureOut">
              <a:rPr lang="en-IN" smtClean="0"/>
              <a:t>05-12-2022</a:t>
            </a:fld>
            <a:endParaRPr lang="en-IN"/>
          </a:p>
        </p:txBody>
      </p:sp>
      <p:sp>
        <p:nvSpPr>
          <p:cNvPr id="5" name="Footer Placeholder 4">
            <a:extLst>
              <a:ext uri="{FF2B5EF4-FFF2-40B4-BE49-F238E27FC236}">
                <a16:creationId xmlns:a16="http://schemas.microsoft.com/office/drawing/2014/main" id="{6C5B0B86-2358-B61E-482F-F12ABE25AF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AF1A58-A3BE-5ED8-6CB4-CC3087E05CEA}"/>
              </a:ext>
            </a:extLst>
          </p:cNvPr>
          <p:cNvSpPr>
            <a:spLocks noGrp="1"/>
          </p:cNvSpPr>
          <p:nvPr>
            <p:ph type="sldNum" sz="quarter" idx="12"/>
          </p:nvPr>
        </p:nvSpPr>
        <p:spPr/>
        <p:txBody>
          <a:bodyPr/>
          <a:lstStyle/>
          <a:p>
            <a:fld id="{C482AC01-B3CF-43A1-95C0-D426C97854CC}" type="slidenum">
              <a:rPr lang="en-IN" smtClean="0"/>
              <a:t>‹#›</a:t>
            </a:fld>
            <a:endParaRPr lang="en-IN"/>
          </a:p>
        </p:txBody>
      </p:sp>
    </p:spTree>
    <p:extLst>
      <p:ext uri="{BB962C8B-B14F-4D97-AF65-F5344CB8AC3E}">
        <p14:creationId xmlns:p14="http://schemas.microsoft.com/office/powerpoint/2010/main" val="3131968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CB1E-E7C9-A777-9794-2C408018C5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1E063D-65D9-97BF-DBF1-C099B29362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9B4D5E-6053-E59E-C042-312930F506C8}"/>
              </a:ext>
            </a:extLst>
          </p:cNvPr>
          <p:cNvSpPr>
            <a:spLocks noGrp="1"/>
          </p:cNvSpPr>
          <p:nvPr>
            <p:ph type="dt" sz="half" idx="10"/>
          </p:nvPr>
        </p:nvSpPr>
        <p:spPr/>
        <p:txBody>
          <a:bodyPr/>
          <a:lstStyle/>
          <a:p>
            <a:fld id="{F4BDA5D5-E15C-488F-9132-D09796950397}" type="datetimeFigureOut">
              <a:rPr lang="en-IN" smtClean="0"/>
              <a:t>05-12-2022</a:t>
            </a:fld>
            <a:endParaRPr lang="en-IN"/>
          </a:p>
        </p:txBody>
      </p:sp>
      <p:sp>
        <p:nvSpPr>
          <p:cNvPr id="5" name="Footer Placeholder 4">
            <a:extLst>
              <a:ext uri="{FF2B5EF4-FFF2-40B4-BE49-F238E27FC236}">
                <a16:creationId xmlns:a16="http://schemas.microsoft.com/office/drawing/2014/main" id="{73C49A86-5F7A-E05A-12A2-B0A47711A8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F41481-036C-DEC6-D73C-44D194D9F05D}"/>
              </a:ext>
            </a:extLst>
          </p:cNvPr>
          <p:cNvSpPr>
            <a:spLocks noGrp="1"/>
          </p:cNvSpPr>
          <p:nvPr>
            <p:ph type="sldNum" sz="quarter" idx="12"/>
          </p:nvPr>
        </p:nvSpPr>
        <p:spPr/>
        <p:txBody>
          <a:bodyPr/>
          <a:lstStyle/>
          <a:p>
            <a:fld id="{C482AC01-B3CF-43A1-95C0-D426C97854CC}" type="slidenum">
              <a:rPr lang="en-IN" smtClean="0"/>
              <a:t>‹#›</a:t>
            </a:fld>
            <a:endParaRPr lang="en-IN"/>
          </a:p>
        </p:txBody>
      </p:sp>
    </p:spTree>
    <p:extLst>
      <p:ext uri="{BB962C8B-B14F-4D97-AF65-F5344CB8AC3E}">
        <p14:creationId xmlns:p14="http://schemas.microsoft.com/office/powerpoint/2010/main" val="1610817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6FA4-E62C-B406-41A3-858EDB4C72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5515FC6-DE6A-6676-CCED-79FC74CE7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D96A5B-B9E1-C196-7DB0-BBE1523E9636}"/>
              </a:ext>
            </a:extLst>
          </p:cNvPr>
          <p:cNvSpPr>
            <a:spLocks noGrp="1"/>
          </p:cNvSpPr>
          <p:nvPr>
            <p:ph type="dt" sz="half" idx="10"/>
          </p:nvPr>
        </p:nvSpPr>
        <p:spPr/>
        <p:txBody>
          <a:bodyPr/>
          <a:lstStyle/>
          <a:p>
            <a:fld id="{F4BDA5D5-E15C-488F-9132-D09796950397}" type="datetimeFigureOut">
              <a:rPr lang="en-IN" smtClean="0"/>
              <a:t>05-12-2022</a:t>
            </a:fld>
            <a:endParaRPr lang="en-IN"/>
          </a:p>
        </p:txBody>
      </p:sp>
      <p:sp>
        <p:nvSpPr>
          <p:cNvPr id="5" name="Footer Placeholder 4">
            <a:extLst>
              <a:ext uri="{FF2B5EF4-FFF2-40B4-BE49-F238E27FC236}">
                <a16:creationId xmlns:a16="http://schemas.microsoft.com/office/drawing/2014/main" id="{56DCE1C2-D83E-2ECC-FFBA-5A8C4775D8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5DC341-334E-5B55-304C-2F80CDA9C426}"/>
              </a:ext>
            </a:extLst>
          </p:cNvPr>
          <p:cNvSpPr>
            <a:spLocks noGrp="1"/>
          </p:cNvSpPr>
          <p:nvPr>
            <p:ph type="sldNum" sz="quarter" idx="12"/>
          </p:nvPr>
        </p:nvSpPr>
        <p:spPr/>
        <p:txBody>
          <a:bodyPr/>
          <a:lstStyle/>
          <a:p>
            <a:fld id="{C482AC01-B3CF-43A1-95C0-D426C97854CC}" type="slidenum">
              <a:rPr lang="en-IN" smtClean="0"/>
              <a:t>‹#›</a:t>
            </a:fld>
            <a:endParaRPr lang="en-IN"/>
          </a:p>
        </p:txBody>
      </p:sp>
    </p:spTree>
    <p:extLst>
      <p:ext uri="{BB962C8B-B14F-4D97-AF65-F5344CB8AC3E}">
        <p14:creationId xmlns:p14="http://schemas.microsoft.com/office/powerpoint/2010/main" val="1737482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5FE01-939F-262A-6AA4-FE91AFE916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AE7412-4D98-D34E-34D4-1EF948155C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ABCBD9E-7C10-629E-C382-19EC734EC2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D6FF7C-647F-6541-5AA3-8E7D40663156}"/>
              </a:ext>
            </a:extLst>
          </p:cNvPr>
          <p:cNvSpPr>
            <a:spLocks noGrp="1"/>
          </p:cNvSpPr>
          <p:nvPr>
            <p:ph type="dt" sz="half" idx="10"/>
          </p:nvPr>
        </p:nvSpPr>
        <p:spPr/>
        <p:txBody>
          <a:bodyPr/>
          <a:lstStyle/>
          <a:p>
            <a:fld id="{F4BDA5D5-E15C-488F-9132-D09796950397}" type="datetimeFigureOut">
              <a:rPr lang="en-IN" smtClean="0"/>
              <a:t>05-12-2022</a:t>
            </a:fld>
            <a:endParaRPr lang="en-IN"/>
          </a:p>
        </p:txBody>
      </p:sp>
      <p:sp>
        <p:nvSpPr>
          <p:cNvPr id="6" name="Footer Placeholder 5">
            <a:extLst>
              <a:ext uri="{FF2B5EF4-FFF2-40B4-BE49-F238E27FC236}">
                <a16:creationId xmlns:a16="http://schemas.microsoft.com/office/drawing/2014/main" id="{9BF6BED9-6C97-D832-F064-7C01866704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CCF810-AD40-86BD-1DD4-2953B54827EF}"/>
              </a:ext>
            </a:extLst>
          </p:cNvPr>
          <p:cNvSpPr>
            <a:spLocks noGrp="1"/>
          </p:cNvSpPr>
          <p:nvPr>
            <p:ph type="sldNum" sz="quarter" idx="12"/>
          </p:nvPr>
        </p:nvSpPr>
        <p:spPr/>
        <p:txBody>
          <a:bodyPr/>
          <a:lstStyle/>
          <a:p>
            <a:fld id="{C482AC01-B3CF-43A1-95C0-D426C97854CC}" type="slidenum">
              <a:rPr lang="en-IN" smtClean="0"/>
              <a:t>‹#›</a:t>
            </a:fld>
            <a:endParaRPr lang="en-IN"/>
          </a:p>
        </p:txBody>
      </p:sp>
    </p:spTree>
    <p:extLst>
      <p:ext uri="{BB962C8B-B14F-4D97-AF65-F5344CB8AC3E}">
        <p14:creationId xmlns:p14="http://schemas.microsoft.com/office/powerpoint/2010/main" val="3493323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A5F60-BD5D-F0B1-B9F5-9493C15FD4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FB84C0-9BCE-52DA-8F3F-1DE00B890C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9F5563-4EFF-A284-F53A-349380C9F0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714724-54B3-8FCA-929F-63EB744D90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B62D44-25DB-E212-368F-97E109FD71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AB110A-FABF-703B-9FC0-7166D3B2EF7A}"/>
              </a:ext>
            </a:extLst>
          </p:cNvPr>
          <p:cNvSpPr>
            <a:spLocks noGrp="1"/>
          </p:cNvSpPr>
          <p:nvPr>
            <p:ph type="dt" sz="half" idx="10"/>
          </p:nvPr>
        </p:nvSpPr>
        <p:spPr/>
        <p:txBody>
          <a:bodyPr/>
          <a:lstStyle/>
          <a:p>
            <a:fld id="{F4BDA5D5-E15C-488F-9132-D09796950397}" type="datetimeFigureOut">
              <a:rPr lang="en-IN" smtClean="0"/>
              <a:t>05-12-2022</a:t>
            </a:fld>
            <a:endParaRPr lang="en-IN"/>
          </a:p>
        </p:txBody>
      </p:sp>
      <p:sp>
        <p:nvSpPr>
          <p:cNvPr id="8" name="Footer Placeholder 7">
            <a:extLst>
              <a:ext uri="{FF2B5EF4-FFF2-40B4-BE49-F238E27FC236}">
                <a16:creationId xmlns:a16="http://schemas.microsoft.com/office/drawing/2014/main" id="{AE6514E0-6159-6387-CE58-E7EFBC1F1F0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144356-1E0F-3E1D-D9B3-1C9334381C8F}"/>
              </a:ext>
            </a:extLst>
          </p:cNvPr>
          <p:cNvSpPr>
            <a:spLocks noGrp="1"/>
          </p:cNvSpPr>
          <p:nvPr>
            <p:ph type="sldNum" sz="quarter" idx="12"/>
          </p:nvPr>
        </p:nvSpPr>
        <p:spPr/>
        <p:txBody>
          <a:bodyPr/>
          <a:lstStyle/>
          <a:p>
            <a:fld id="{C482AC01-B3CF-43A1-95C0-D426C97854CC}" type="slidenum">
              <a:rPr lang="en-IN" smtClean="0"/>
              <a:t>‹#›</a:t>
            </a:fld>
            <a:endParaRPr lang="en-IN"/>
          </a:p>
        </p:txBody>
      </p:sp>
    </p:spTree>
    <p:extLst>
      <p:ext uri="{BB962C8B-B14F-4D97-AF65-F5344CB8AC3E}">
        <p14:creationId xmlns:p14="http://schemas.microsoft.com/office/powerpoint/2010/main" val="426847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118F3-A960-F0DB-4DAB-D9B1C90F1A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CD5AC5-3007-AF47-20F8-CBF23EF6CCFE}"/>
              </a:ext>
            </a:extLst>
          </p:cNvPr>
          <p:cNvSpPr>
            <a:spLocks noGrp="1"/>
          </p:cNvSpPr>
          <p:nvPr>
            <p:ph type="dt" sz="half" idx="10"/>
          </p:nvPr>
        </p:nvSpPr>
        <p:spPr/>
        <p:txBody>
          <a:bodyPr/>
          <a:lstStyle/>
          <a:p>
            <a:fld id="{F4BDA5D5-E15C-488F-9132-D09796950397}" type="datetimeFigureOut">
              <a:rPr lang="en-IN" smtClean="0"/>
              <a:t>05-12-2022</a:t>
            </a:fld>
            <a:endParaRPr lang="en-IN"/>
          </a:p>
        </p:txBody>
      </p:sp>
      <p:sp>
        <p:nvSpPr>
          <p:cNvPr id="4" name="Footer Placeholder 3">
            <a:extLst>
              <a:ext uri="{FF2B5EF4-FFF2-40B4-BE49-F238E27FC236}">
                <a16:creationId xmlns:a16="http://schemas.microsoft.com/office/drawing/2014/main" id="{D0CEF6E7-20BA-07C8-D028-CC23F355B0B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4C956D-DA78-9D29-E79A-2E10D06751F7}"/>
              </a:ext>
            </a:extLst>
          </p:cNvPr>
          <p:cNvSpPr>
            <a:spLocks noGrp="1"/>
          </p:cNvSpPr>
          <p:nvPr>
            <p:ph type="sldNum" sz="quarter" idx="12"/>
          </p:nvPr>
        </p:nvSpPr>
        <p:spPr/>
        <p:txBody>
          <a:bodyPr/>
          <a:lstStyle/>
          <a:p>
            <a:fld id="{C482AC01-B3CF-43A1-95C0-D426C97854CC}" type="slidenum">
              <a:rPr lang="en-IN" smtClean="0"/>
              <a:t>‹#›</a:t>
            </a:fld>
            <a:endParaRPr lang="en-IN"/>
          </a:p>
        </p:txBody>
      </p:sp>
    </p:spTree>
    <p:extLst>
      <p:ext uri="{BB962C8B-B14F-4D97-AF65-F5344CB8AC3E}">
        <p14:creationId xmlns:p14="http://schemas.microsoft.com/office/powerpoint/2010/main" val="4031731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C365CE-7FAF-281F-2ED1-F8E96C8518D0}"/>
              </a:ext>
            </a:extLst>
          </p:cNvPr>
          <p:cNvSpPr>
            <a:spLocks noGrp="1"/>
          </p:cNvSpPr>
          <p:nvPr>
            <p:ph type="dt" sz="half" idx="10"/>
          </p:nvPr>
        </p:nvSpPr>
        <p:spPr/>
        <p:txBody>
          <a:bodyPr/>
          <a:lstStyle/>
          <a:p>
            <a:fld id="{F4BDA5D5-E15C-488F-9132-D09796950397}" type="datetimeFigureOut">
              <a:rPr lang="en-IN" smtClean="0"/>
              <a:t>05-12-2022</a:t>
            </a:fld>
            <a:endParaRPr lang="en-IN"/>
          </a:p>
        </p:txBody>
      </p:sp>
      <p:sp>
        <p:nvSpPr>
          <p:cNvPr id="3" name="Footer Placeholder 2">
            <a:extLst>
              <a:ext uri="{FF2B5EF4-FFF2-40B4-BE49-F238E27FC236}">
                <a16:creationId xmlns:a16="http://schemas.microsoft.com/office/drawing/2014/main" id="{3871BABA-2164-369D-5C12-A2050DF955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B6E734-364A-4793-2D32-8080035C9AF8}"/>
              </a:ext>
            </a:extLst>
          </p:cNvPr>
          <p:cNvSpPr>
            <a:spLocks noGrp="1"/>
          </p:cNvSpPr>
          <p:nvPr>
            <p:ph type="sldNum" sz="quarter" idx="12"/>
          </p:nvPr>
        </p:nvSpPr>
        <p:spPr/>
        <p:txBody>
          <a:bodyPr/>
          <a:lstStyle/>
          <a:p>
            <a:fld id="{C482AC01-B3CF-43A1-95C0-D426C97854CC}" type="slidenum">
              <a:rPr lang="en-IN" smtClean="0"/>
              <a:t>‹#›</a:t>
            </a:fld>
            <a:endParaRPr lang="en-IN"/>
          </a:p>
        </p:txBody>
      </p:sp>
    </p:spTree>
    <p:extLst>
      <p:ext uri="{BB962C8B-B14F-4D97-AF65-F5344CB8AC3E}">
        <p14:creationId xmlns:p14="http://schemas.microsoft.com/office/powerpoint/2010/main" val="2728939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9A32-D6AA-8A86-3DDF-824E269EDF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026339-9378-66D6-3C6D-14777DB0E6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B9D65A-CBE8-3771-1C04-3C75E682F2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DE6C0E-4F18-DF8F-BDF4-262DD850056D}"/>
              </a:ext>
            </a:extLst>
          </p:cNvPr>
          <p:cNvSpPr>
            <a:spLocks noGrp="1"/>
          </p:cNvSpPr>
          <p:nvPr>
            <p:ph type="dt" sz="half" idx="10"/>
          </p:nvPr>
        </p:nvSpPr>
        <p:spPr/>
        <p:txBody>
          <a:bodyPr/>
          <a:lstStyle/>
          <a:p>
            <a:fld id="{F4BDA5D5-E15C-488F-9132-D09796950397}" type="datetimeFigureOut">
              <a:rPr lang="en-IN" smtClean="0"/>
              <a:t>05-12-2022</a:t>
            </a:fld>
            <a:endParaRPr lang="en-IN"/>
          </a:p>
        </p:txBody>
      </p:sp>
      <p:sp>
        <p:nvSpPr>
          <p:cNvPr id="6" name="Footer Placeholder 5">
            <a:extLst>
              <a:ext uri="{FF2B5EF4-FFF2-40B4-BE49-F238E27FC236}">
                <a16:creationId xmlns:a16="http://schemas.microsoft.com/office/drawing/2014/main" id="{037536A0-E32E-A6B0-989B-D10386F0E4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F7C876-008D-1758-689C-51C6094A1E40}"/>
              </a:ext>
            </a:extLst>
          </p:cNvPr>
          <p:cNvSpPr>
            <a:spLocks noGrp="1"/>
          </p:cNvSpPr>
          <p:nvPr>
            <p:ph type="sldNum" sz="quarter" idx="12"/>
          </p:nvPr>
        </p:nvSpPr>
        <p:spPr/>
        <p:txBody>
          <a:bodyPr/>
          <a:lstStyle/>
          <a:p>
            <a:fld id="{C482AC01-B3CF-43A1-95C0-D426C97854CC}" type="slidenum">
              <a:rPr lang="en-IN" smtClean="0"/>
              <a:t>‹#›</a:t>
            </a:fld>
            <a:endParaRPr lang="en-IN"/>
          </a:p>
        </p:txBody>
      </p:sp>
    </p:spTree>
    <p:extLst>
      <p:ext uri="{BB962C8B-B14F-4D97-AF65-F5344CB8AC3E}">
        <p14:creationId xmlns:p14="http://schemas.microsoft.com/office/powerpoint/2010/main" val="170377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9B755-B3AC-CBFC-FD71-72E2CD018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4760CB-7EA6-9E17-1F1E-F1511C98A2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DD1E27C-4DC8-F918-D052-5EB10C65E4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639B9F-659E-A150-4672-868469AD1CAE}"/>
              </a:ext>
            </a:extLst>
          </p:cNvPr>
          <p:cNvSpPr>
            <a:spLocks noGrp="1"/>
          </p:cNvSpPr>
          <p:nvPr>
            <p:ph type="dt" sz="half" idx="10"/>
          </p:nvPr>
        </p:nvSpPr>
        <p:spPr/>
        <p:txBody>
          <a:bodyPr/>
          <a:lstStyle/>
          <a:p>
            <a:fld id="{F4BDA5D5-E15C-488F-9132-D09796950397}" type="datetimeFigureOut">
              <a:rPr lang="en-IN" smtClean="0"/>
              <a:t>05-12-2022</a:t>
            </a:fld>
            <a:endParaRPr lang="en-IN"/>
          </a:p>
        </p:txBody>
      </p:sp>
      <p:sp>
        <p:nvSpPr>
          <p:cNvPr id="6" name="Footer Placeholder 5">
            <a:extLst>
              <a:ext uri="{FF2B5EF4-FFF2-40B4-BE49-F238E27FC236}">
                <a16:creationId xmlns:a16="http://schemas.microsoft.com/office/drawing/2014/main" id="{7C914D60-3ADF-EB0B-54FD-BAA9CFAF74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692528-210E-1AB4-F5A2-22058EAF5BE6}"/>
              </a:ext>
            </a:extLst>
          </p:cNvPr>
          <p:cNvSpPr>
            <a:spLocks noGrp="1"/>
          </p:cNvSpPr>
          <p:nvPr>
            <p:ph type="sldNum" sz="quarter" idx="12"/>
          </p:nvPr>
        </p:nvSpPr>
        <p:spPr/>
        <p:txBody>
          <a:bodyPr/>
          <a:lstStyle/>
          <a:p>
            <a:fld id="{C482AC01-B3CF-43A1-95C0-D426C97854CC}" type="slidenum">
              <a:rPr lang="en-IN" smtClean="0"/>
              <a:t>‹#›</a:t>
            </a:fld>
            <a:endParaRPr lang="en-IN"/>
          </a:p>
        </p:txBody>
      </p:sp>
    </p:spTree>
    <p:extLst>
      <p:ext uri="{BB962C8B-B14F-4D97-AF65-F5344CB8AC3E}">
        <p14:creationId xmlns:p14="http://schemas.microsoft.com/office/powerpoint/2010/main" val="1106399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247C7A-94DC-0BA6-0D75-C6257F1E52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AAF44C-97D8-D7AA-78FA-FF918B3A93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610D02-3C85-68A5-1E37-19E9143C1E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BDA5D5-E15C-488F-9132-D09796950397}" type="datetimeFigureOut">
              <a:rPr lang="en-IN" smtClean="0"/>
              <a:t>05-12-2022</a:t>
            </a:fld>
            <a:endParaRPr lang="en-IN"/>
          </a:p>
        </p:txBody>
      </p:sp>
      <p:sp>
        <p:nvSpPr>
          <p:cNvPr id="5" name="Footer Placeholder 4">
            <a:extLst>
              <a:ext uri="{FF2B5EF4-FFF2-40B4-BE49-F238E27FC236}">
                <a16:creationId xmlns:a16="http://schemas.microsoft.com/office/drawing/2014/main" id="{5968A70F-D301-91D2-BE57-2274BBCCD3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8DB7DF4-8CC8-F961-8F67-DD2A909300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82AC01-B3CF-43A1-95C0-D426C97854CC}" type="slidenum">
              <a:rPr lang="en-IN" smtClean="0"/>
              <a:t>‹#›</a:t>
            </a:fld>
            <a:endParaRPr lang="en-IN"/>
          </a:p>
        </p:txBody>
      </p:sp>
    </p:spTree>
    <p:extLst>
      <p:ext uri="{BB962C8B-B14F-4D97-AF65-F5344CB8AC3E}">
        <p14:creationId xmlns:p14="http://schemas.microsoft.com/office/powerpoint/2010/main" val="1842912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795E4-557D-1313-D9C5-99D768D679E4}"/>
              </a:ext>
            </a:extLst>
          </p:cNvPr>
          <p:cNvSpPr>
            <a:spLocks noGrp="1"/>
          </p:cNvSpPr>
          <p:nvPr>
            <p:ph type="ctrTitle"/>
          </p:nvPr>
        </p:nvSpPr>
        <p:spPr>
          <a:xfrm>
            <a:off x="1524000" y="1735495"/>
            <a:ext cx="9144000" cy="2985796"/>
          </a:xfrm>
        </p:spPr>
        <p:txBody>
          <a:bodyPr>
            <a:normAutofit/>
          </a:bodyPr>
          <a:lstStyle/>
          <a:p>
            <a:r>
              <a:rPr lang="en-US" sz="6000" b="1" dirty="0">
                <a:solidFill>
                  <a:schemeClr val="accent6">
                    <a:lumMod val="50000"/>
                  </a:schemeClr>
                </a:solidFill>
                <a:latin typeface="Times New Roman" panose="02020603050405020304" pitchFamily="18" charset="0"/>
                <a:cs typeface="Times New Roman" panose="02020603050405020304" pitchFamily="18" charset="0"/>
              </a:rPr>
              <a:t>Spring </a:t>
            </a:r>
            <a:r>
              <a:rPr lang="en-US" sz="6000" b="1">
                <a:solidFill>
                  <a:schemeClr val="accent6">
                    <a:lumMod val="50000"/>
                  </a:schemeClr>
                </a:solidFill>
                <a:latin typeface="Times New Roman" panose="02020603050405020304" pitchFamily="18" charset="0"/>
                <a:cs typeface="Times New Roman" panose="02020603050405020304" pitchFamily="18" charset="0"/>
              </a:rPr>
              <a:t>- 2</a:t>
            </a:r>
            <a:br>
              <a:rPr lang="en-US" b="1" dirty="0">
                <a:solidFill>
                  <a:schemeClr val="accent6">
                    <a:lumMod val="50000"/>
                  </a:schemeClr>
                </a:solidFill>
                <a:latin typeface="Times New Roman" panose="02020603050405020304" pitchFamily="18" charset="0"/>
                <a:cs typeface="Times New Roman" panose="02020603050405020304" pitchFamily="18" charset="0"/>
              </a:rPr>
            </a:br>
            <a:r>
              <a:rPr lang="en-US" b="1" dirty="0">
                <a:solidFill>
                  <a:srgbClr val="7030A0"/>
                </a:solidFill>
                <a:latin typeface="Times New Roman" panose="02020603050405020304" pitchFamily="18" charset="0"/>
                <a:cs typeface="Times New Roman" panose="02020603050405020304" pitchFamily="18" charset="0"/>
              </a:rPr>
              <a:t>Library Management </a:t>
            </a:r>
            <a:br>
              <a:rPr lang="en-US" b="1" dirty="0">
                <a:solidFill>
                  <a:srgbClr val="7030A0"/>
                </a:solidFill>
                <a:latin typeface="Times New Roman" panose="02020603050405020304" pitchFamily="18" charset="0"/>
                <a:cs typeface="Times New Roman" panose="02020603050405020304" pitchFamily="18" charset="0"/>
              </a:rPr>
            </a:br>
            <a:r>
              <a:rPr lang="en-US" b="1" dirty="0">
                <a:solidFill>
                  <a:srgbClr val="7030A0"/>
                </a:solidFill>
                <a:latin typeface="Times New Roman" panose="02020603050405020304" pitchFamily="18" charset="0"/>
                <a:cs typeface="Times New Roman" panose="02020603050405020304" pitchFamily="18" charset="0"/>
              </a:rPr>
              <a:t>System</a:t>
            </a:r>
            <a:endParaRPr lang="en-IN" b="1" dirty="0"/>
          </a:p>
        </p:txBody>
      </p:sp>
      <p:pic>
        <p:nvPicPr>
          <p:cNvPr id="4" name="Picture 3">
            <a:extLst>
              <a:ext uri="{FF2B5EF4-FFF2-40B4-BE49-F238E27FC236}">
                <a16:creationId xmlns:a16="http://schemas.microsoft.com/office/drawing/2014/main" id="{05CBEF88-9BDD-A2A5-C427-4F3C802EC4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89467"/>
            <a:ext cx="1298510" cy="1078075"/>
          </a:xfrm>
          <a:prstGeom prst="rect">
            <a:avLst/>
          </a:prstGeom>
        </p:spPr>
      </p:pic>
    </p:spTree>
    <p:extLst>
      <p:ext uri="{BB962C8B-B14F-4D97-AF65-F5344CB8AC3E}">
        <p14:creationId xmlns:p14="http://schemas.microsoft.com/office/powerpoint/2010/main" val="3319810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7D39-ED18-E804-9CE7-A5567DCF9EEA}"/>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 H2 Console</a:t>
            </a:r>
            <a:endParaRPr lang="en-IN" sz="2800" b="1" dirty="0">
              <a:latin typeface="Times New Roman" panose="02020603050405020304" pitchFamily="18" charset="0"/>
              <a:cs typeface="Times New Roman" panose="02020603050405020304" pitchFamily="18" charset="0"/>
            </a:endParaRPr>
          </a:p>
        </p:txBody>
      </p:sp>
      <p:pic>
        <p:nvPicPr>
          <p:cNvPr id="15" name="Content Placeholder 14">
            <a:extLst>
              <a:ext uri="{FF2B5EF4-FFF2-40B4-BE49-F238E27FC236}">
                <a16:creationId xmlns:a16="http://schemas.microsoft.com/office/drawing/2014/main" id="{CC3A8357-CF98-4C2D-1A7E-82E7737AEF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1682" y="1825625"/>
            <a:ext cx="9899779" cy="4351338"/>
          </a:xfrm>
        </p:spPr>
      </p:pic>
    </p:spTree>
    <p:extLst>
      <p:ext uri="{BB962C8B-B14F-4D97-AF65-F5344CB8AC3E}">
        <p14:creationId xmlns:p14="http://schemas.microsoft.com/office/powerpoint/2010/main" val="1593826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D9B22-9471-4FF6-DFFC-E21AE1C0F889}"/>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H2 Console</a:t>
            </a:r>
            <a:endParaRPr lang="en-IN" sz="2800" dirty="0"/>
          </a:p>
        </p:txBody>
      </p:sp>
      <p:pic>
        <p:nvPicPr>
          <p:cNvPr id="4" name="Content Placeholder 10">
            <a:extLst>
              <a:ext uri="{FF2B5EF4-FFF2-40B4-BE49-F238E27FC236}">
                <a16:creationId xmlns:a16="http://schemas.microsoft.com/office/drawing/2014/main" id="{106F2302-DA7D-C838-1CAD-3C04D3EE7A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045" y="1825625"/>
            <a:ext cx="10077061" cy="4351338"/>
          </a:xfrm>
        </p:spPr>
      </p:pic>
    </p:spTree>
    <p:extLst>
      <p:ext uri="{BB962C8B-B14F-4D97-AF65-F5344CB8AC3E}">
        <p14:creationId xmlns:p14="http://schemas.microsoft.com/office/powerpoint/2010/main" val="2032588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5C6A-9083-AA68-6005-B8E9E923C843}"/>
              </a:ext>
            </a:extLst>
          </p:cNvPr>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Conclusion</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C0E97B-53EA-3334-6EC9-AA110F5DCDFE}"/>
              </a:ext>
            </a:extLst>
          </p:cNvPr>
          <p:cNvSpPr>
            <a:spLocks noGrp="1"/>
          </p:cNvSpPr>
          <p:nvPr>
            <p:ph idx="1"/>
          </p:nvPr>
        </p:nvSpPr>
        <p:spPr/>
        <p:txBody>
          <a:bodyPr>
            <a:normAutofit/>
          </a:bodyPr>
          <a:lstStyle/>
          <a:p>
            <a:pPr marL="0" indent="0" algn="just">
              <a:buNone/>
            </a:pPr>
            <a:r>
              <a:rPr lang="en-US" sz="2400" b="0" i="0" dirty="0">
                <a:solidFill>
                  <a:srgbClr val="000000"/>
                </a:solidFill>
                <a:effectLst/>
                <a:latin typeface="Times New Roman" panose="02020603050405020304" pitchFamily="18" charset="0"/>
                <a:cs typeface="Times New Roman" panose="02020603050405020304" pitchFamily="18" charset="0"/>
              </a:rPr>
              <a:t>     </a:t>
            </a:r>
          </a:p>
          <a:p>
            <a:pPr marL="0" indent="0" algn="just">
              <a:buNone/>
            </a:pPr>
            <a:r>
              <a:rPr lang="en-US" sz="2400" b="0" i="0" dirty="0">
                <a:solidFill>
                  <a:srgbClr val="000000"/>
                </a:solidFill>
                <a:effectLst/>
                <a:latin typeface="Times New Roman" panose="02020603050405020304" pitchFamily="18" charset="0"/>
                <a:cs typeface="Times New Roman" panose="02020603050405020304" pitchFamily="18" charset="0"/>
              </a:rPr>
              <a:t>    In conclusion, from proper analysis and assessment of the designed system it can be safely concluded that the system is an efficient, usable and reliable Library Management System. It is working properly and adequately meets the minimum expectations that were for it initially. The new system is expected to give benefits to the users in terms of efficiency in the usage of library system.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7081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11FEB-3BCC-499E-4AEE-DE8605399571}"/>
              </a:ext>
            </a:extLst>
          </p:cNvPr>
          <p:cNvSpPr>
            <a:spLocks noGrp="1"/>
          </p:cNvSpPr>
          <p:nvPr>
            <p:ph type="title"/>
          </p:nvPr>
        </p:nvSpPr>
        <p:spPr/>
        <p:txBody>
          <a:bodyPr/>
          <a:lstStyle/>
          <a:p>
            <a:r>
              <a:rPr lang="en-IN" sz="4400" b="1" dirty="0">
                <a:solidFill>
                  <a:srgbClr val="C00000"/>
                </a:solidFill>
                <a:latin typeface="Times New Roman" panose="02020603050405020304" pitchFamily="18" charset="0"/>
                <a:cs typeface="Times New Roman" panose="02020603050405020304" pitchFamily="18" charset="0"/>
              </a:rPr>
              <a:t>                        Introduction</a:t>
            </a:r>
            <a:endParaRPr lang="en-IN" dirty="0"/>
          </a:p>
        </p:txBody>
      </p:sp>
      <p:sp>
        <p:nvSpPr>
          <p:cNvPr id="3" name="Content Placeholder 2">
            <a:extLst>
              <a:ext uri="{FF2B5EF4-FFF2-40B4-BE49-F238E27FC236}">
                <a16:creationId xmlns:a16="http://schemas.microsoft.com/office/drawing/2014/main" id="{DCDE2086-70F7-AA32-09E3-5A7648C03319}"/>
              </a:ext>
            </a:extLst>
          </p:cNvPr>
          <p:cNvSpPr>
            <a:spLocks noGrp="1"/>
          </p:cNvSpPr>
          <p:nvPr>
            <p:ph idx="1"/>
          </p:nvPr>
        </p:nvSpPr>
        <p:spPr/>
        <p:txBody>
          <a:bodyPr/>
          <a:lstStyle/>
          <a:p>
            <a:pPr marL="0" indent="0">
              <a:buNone/>
            </a:pPr>
            <a:r>
              <a:rPr lang="en-US" b="0" dirty="0">
                <a:effectLst/>
                <a:latin typeface="Times New Roman" panose="02020603050405020304" pitchFamily="18" charset="0"/>
                <a:cs typeface="Times New Roman" panose="02020603050405020304" pitchFamily="18" charset="0"/>
              </a:rPr>
              <a:t>   </a:t>
            </a:r>
          </a:p>
          <a:p>
            <a:pPr marL="0" indent="0" algn="just">
              <a:buNone/>
            </a:pPr>
            <a:r>
              <a:rPr lang="en-US" sz="2000" b="0" dirty="0">
                <a:effectLst/>
                <a:latin typeface="Times New Roman" panose="02020603050405020304" pitchFamily="18" charset="0"/>
                <a:cs typeface="Times New Roman" panose="02020603050405020304" pitchFamily="18" charset="0"/>
              </a:rPr>
              <a:t>       </a:t>
            </a:r>
            <a:r>
              <a:rPr lang="en-US" sz="2400" b="0" dirty="0">
                <a:effectLst/>
                <a:latin typeface="Times New Roman" panose="02020603050405020304" pitchFamily="18" charset="0"/>
                <a:cs typeface="Times New Roman" panose="02020603050405020304" pitchFamily="18" charset="0"/>
              </a:rPr>
              <a:t>This is an Angular based library management system that can be accessed throughout the campus. This system can be used to add books, update books, and view/delete books from the library. This is an integrated system that contains the user component.</a:t>
            </a:r>
          </a:p>
          <a:p>
            <a:pPr marL="0" indent="0" algn="just">
              <a:buNone/>
            </a:pPr>
            <a:r>
              <a:rPr lang="en-US" sz="2400" b="0" dirty="0">
                <a:effectLst/>
                <a:latin typeface="Times New Roman" panose="02020603050405020304" pitchFamily="18" charset="0"/>
                <a:cs typeface="Times New Roman" panose="02020603050405020304" pitchFamily="18" charset="0"/>
              </a:rPr>
              <a:t>Technologies are used : Angular, Html, </a:t>
            </a:r>
            <a:r>
              <a:rPr lang="en-US" sz="2400" b="0" dirty="0" err="1">
                <a:effectLst/>
                <a:latin typeface="Times New Roman" panose="02020603050405020304" pitchFamily="18" charset="0"/>
                <a:cs typeface="Times New Roman" panose="02020603050405020304" pitchFamily="18" charset="0"/>
              </a:rPr>
              <a:t>Css</a:t>
            </a:r>
            <a:r>
              <a:rPr lang="en-US" sz="2400" b="0" dirty="0">
                <a:effectLst/>
                <a:latin typeface="Times New Roman" panose="02020603050405020304" pitchFamily="18" charset="0"/>
                <a:cs typeface="Times New Roman" panose="02020603050405020304" pitchFamily="18" charset="0"/>
              </a:rPr>
              <a:t>, Bootstrap, Typescript, </a:t>
            </a:r>
            <a:r>
              <a:rPr lang="en-US" sz="2400" b="0" dirty="0" err="1">
                <a:effectLst/>
                <a:latin typeface="Times New Roman" panose="02020603050405020304" pitchFamily="18" charset="0"/>
                <a:cs typeface="Times New Roman" panose="02020603050405020304" pitchFamily="18" charset="0"/>
              </a:rPr>
              <a:t>Javascript</a:t>
            </a:r>
            <a:r>
              <a:rPr lang="en-US" sz="2400" b="0" dirty="0">
                <a:effectLst/>
                <a:latin typeface="Times New Roman" panose="02020603050405020304" pitchFamily="18" charset="0"/>
                <a:cs typeface="Times New Roman" panose="02020603050405020304" pitchFamily="18" charset="0"/>
              </a:rPr>
              <a:t>, </a:t>
            </a:r>
            <a:r>
              <a:rPr lang="en-US" sz="2400" b="0" dirty="0" err="1">
                <a:effectLst/>
                <a:latin typeface="Times New Roman" panose="02020603050405020304" pitchFamily="18" charset="0"/>
                <a:cs typeface="Times New Roman" panose="02020603050405020304" pitchFamily="18" charset="0"/>
              </a:rPr>
              <a:t>Json</a:t>
            </a:r>
            <a:r>
              <a:rPr lang="en-US" sz="2400" b="0" dirty="0">
                <a:effectLst/>
                <a:latin typeface="Times New Roman" panose="02020603050405020304" pitchFamily="18" charset="0"/>
                <a:cs typeface="Times New Roman" panose="02020603050405020304" pitchFamily="18" charset="0"/>
              </a:rPr>
              <a:t> server</a:t>
            </a:r>
          </a:p>
          <a:p>
            <a:pPr marL="0" indent="0">
              <a:buNone/>
            </a:pPr>
            <a:endParaRPr lang="en-IN" dirty="0"/>
          </a:p>
        </p:txBody>
      </p:sp>
    </p:spTree>
    <p:extLst>
      <p:ext uri="{BB962C8B-B14F-4D97-AF65-F5344CB8AC3E}">
        <p14:creationId xmlns:p14="http://schemas.microsoft.com/office/powerpoint/2010/main" val="3460273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77584-FAB6-A09F-8836-D166699AD5CC}"/>
              </a:ext>
            </a:extLst>
          </p:cNvPr>
          <p:cNvSpPr>
            <a:spLocks noGrp="1"/>
          </p:cNvSpPr>
          <p:nvPr>
            <p:ph type="title"/>
          </p:nvPr>
        </p:nvSpPr>
        <p:spPr/>
        <p:txBody>
          <a:bodyPr/>
          <a:lstStyle/>
          <a:p>
            <a:r>
              <a:rPr lang="en-IN" sz="4400" b="1" dirty="0">
                <a:solidFill>
                  <a:srgbClr val="C00000"/>
                </a:solidFill>
                <a:latin typeface="Times New Roman" panose="02020603050405020304" pitchFamily="18" charset="0"/>
                <a:cs typeface="Times New Roman" panose="02020603050405020304" pitchFamily="18" charset="0"/>
              </a:rPr>
              <a:t>                          Implementation</a:t>
            </a:r>
            <a:endParaRPr lang="en-IN" dirty="0"/>
          </a:p>
        </p:txBody>
      </p:sp>
      <p:sp>
        <p:nvSpPr>
          <p:cNvPr id="3" name="Content Placeholder 2">
            <a:extLst>
              <a:ext uri="{FF2B5EF4-FFF2-40B4-BE49-F238E27FC236}">
                <a16:creationId xmlns:a16="http://schemas.microsoft.com/office/drawing/2014/main" id="{F8215849-7950-B4A5-3056-9B63B5F3A47E}"/>
              </a:ext>
            </a:extLst>
          </p:cNvPr>
          <p:cNvSpPr>
            <a:spLocks noGrp="1"/>
          </p:cNvSpPr>
          <p:nvPr>
            <p:ph idx="1"/>
          </p:nvPr>
        </p:nvSpPr>
        <p:spPr/>
        <p:txBody>
          <a:bodyPr/>
          <a:lstStyle/>
          <a:p>
            <a:endParaRPr lang="en-US" sz="28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Mapping java Entities for persistence in hibernate</a:t>
            </a:r>
          </a:p>
          <a:p>
            <a:pPr algn="just"/>
            <a:r>
              <a:rPr lang="en-US" sz="2400" dirty="0">
                <a:latin typeface="Times New Roman" panose="02020603050405020304" pitchFamily="18" charset="0"/>
                <a:cs typeface="Times New Roman" panose="02020603050405020304" pitchFamily="18" charset="0"/>
              </a:rPr>
              <a:t>Proper commenting have been done</a:t>
            </a:r>
          </a:p>
          <a:p>
            <a:pPr algn="just"/>
            <a:r>
              <a:rPr lang="en-US" sz="2400" dirty="0">
                <a:latin typeface="Times New Roman" panose="02020603050405020304" pitchFamily="18" charset="0"/>
                <a:cs typeface="Times New Roman" panose="02020603050405020304" pitchFamily="18" charset="0"/>
              </a:rPr>
              <a:t>Login User are also implemented</a:t>
            </a:r>
          </a:p>
          <a:p>
            <a:r>
              <a:rPr lang="en-US" sz="2400" dirty="0">
                <a:latin typeface="Times New Roman" panose="02020603050405020304" pitchFamily="18" charset="0"/>
                <a:cs typeface="Times New Roman" panose="02020603050405020304" pitchFamily="18" charset="0"/>
              </a:rPr>
              <a:t>CRUD  Book are also implemented</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26611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E3402-A6D3-A88E-5E73-825577AC63F0}"/>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User Login</a:t>
            </a:r>
            <a:endParaRPr lang="en-IN" sz="2800" b="1" dirty="0"/>
          </a:p>
        </p:txBody>
      </p:sp>
      <p:pic>
        <p:nvPicPr>
          <p:cNvPr id="5" name="Content Placeholder 4">
            <a:extLst>
              <a:ext uri="{FF2B5EF4-FFF2-40B4-BE49-F238E27FC236}">
                <a16:creationId xmlns:a16="http://schemas.microsoft.com/office/drawing/2014/main" id="{A53EDEB3-4941-CE9E-E65D-F886E50A35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5698" y="1825625"/>
            <a:ext cx="10021078" cy="4351338"/>
          </a:xfrm>
        </p:spPr>
      </p:pic>
    </p:spTree>
    <p:extLst>
      <p:ext uri="{BB962C8B-B14F-4D97-AF65-F5344CB8AC3E}">
        <p14:creationId xmlns:p14="http://schemas.microsoft.com/office/powerpoint/2010/main" val="1393632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97FB9-1BB4-EB4C-1E4D-D36B355B8BAD}"/>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User List</a:t>
            </a:r>
            <a:endParaRPr lang="en-IN" sz="2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0FE37CF-7318-E1B7-7B42-EF7FA488E4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367865" cy="4351338"/>
          </a:xfrm>
        </p:spPr>
      </p:pic>
    </p:spTree>
    <p:extLst>
      <p:ext uri="{BB962C8B-B14F-4D97-AF65-F5344CB8AC3E}">
        <p14:creationId xmlns:p14="http://schemas.microsoft.com/office/powerpoint/2010/main" val="3841075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E23E4-43D5-1B56-6EF8-4C04713CE7B3}"/>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Add new Book</a:t>
            </a:r>
            <a:endParaRPr lang="en-IN" sz="2800" b="1"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2B5A5483-A003-2C07-F4C8-171EE9780F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6997" y="1825625"/>
            <a:ext cx="9787812" cy="4351338"/>
          </a:xfrm>
        </p:spPr>
      </p:pic>
    </p:spTree>
    <p:extLst>
      <p:ext uri="{BB962C8B-B14F-4D97-AF65-F5344CB8AC3E}">
        <p14:creationId xmlns:p14="http://schemas.microsoft.com/office/powerpoint/2010/main" val="3444922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CC416-66CE-E463-801C-8CF4ED606A58}"/>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Update Book</a:t>
            </a:r>
            <a:endParaRPr lang="en-IN" sz="2800" b="1" dirty="0">
              <a:latin typeface="Times New Roman" panose="02020603050405020304" pitchFamily="18" charset="0"/>
              <a:cs typeface="Times New Roman" panose="02020603050405020304" pitchFamily="18" charset="0"/>
            </a:endParaRPr>
          </a:p>
        </p:txBody>
      </p:sp>
      <p:pic>
        <p:nvPicPr>
          <p:cNvPr id="17" name="Content Placeholder 16">
            <a:extLst>
              <a:ext uri="{FF2B5EF4-FFF2-40B4-BE49-F238E27FC236}">
                <a16:creationId xmlns:a16="http://schemas.microsoft.com/office/drawing/2014/main" id="{167029A5-96C9-9079-9D57-6147C677FC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1683" y="1825625"/>
            <a:ext cx="9871786" cy="4351338"/>
          </a:xfrm>
        </p:spPr>
      </p:pic>
    </p:spTree>
    <p:extLst>
      <p:ext uri="{BB962C8B-B14F-4D97-AF65-F5344CB8AC3E}">
        <p14:creationId xmlns:p14="http://schemas.microsoft.com/office/powerpoint/2010/main" val="2133059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53E59-DFA0-3194-D655-6FAF43C8D0EB}"/>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View Book</a:t>
            </a:r>
            <a:endParaRPr lang="en-IN" sz="2800" b="1" dirty="0">
              <a:latin typeface="Times New Roman" panose="02020603050405020304" pitchFamily="18" charset="0"/>
              <a:cs typeface="Times New Roman" panose="02020603050405020304" pitchFamily="18" charset="0"/>
            </a:endParaRPr>
          </a:p>
        </p:txBody>
      </p:sp>
      <p:pic>
        <p:nvPicPr>
          <p:cNvPr id="12" name="Content Placeholder 11">
            <a:extLst>
              <a:ext uri="{FF2B5EF4-FFF2-40B4-BE49-F238E27FC236}">
                <a16:creationId xmlns:a16="http://schemas.microsoft.com/office/drawing/2014/main" id="{7833F579-3F13-2CF2-2417-CA37B5F83C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690" y="1825625"/>
            <a:ext cx="9909110" cy="4351338"/>
          </a:xfrm>
        </p:spPr>
      </p:pic>
    </p:spTree>
    <p:extLst>
      <p:ext uri="{BB962C8B-B14F-4D97-AF65-F5344CB8AC3E}">
        <p14:creationId xmlns:p14="http://schemas.microsoft.com/office/powerpoint/2010/main" val="3090494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EABE2-BC1B-EC5B-2985-CA7068341C0B}"/>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Book List</a:t>
            </a:r>
            <a:endParaRPr lang="en-IN" sz="2800" b="1"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2417A2B6-6343-2AC5-645C-EDD4779BF1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3021" y="1825625"/>
            <a:ext cx="9862458" cy="4351338"/>
          </a:xfrm>
        </p:spPr>
      </p:pic>
    </p:spTree>
    <p:extLst>
      <p:ext uri="{BB962C8B-B14F-4D97-AF65-F5344CB8AC3E}">
        <p14:creationId xmlns:p14="http://schemas.microsoft.com/office/powerpoint/2010/main" val="3737433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192</Words>
  <Application>Microsoft Office PowerPoint</Application>
  <PresentationFormat>Widescreen</PresentationFormat>
  <Paragraphs>22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Spring - 2 Library Management  System</vt:lpstr>
      <vt:lpstr>                        Introduction</vt:lpstr>
      <vt:lpstr>                          Implementation</vt:lpstr>
      <vt:lpstr>User Login</vt:lpstr>
      <vt:lpstr>User List</vt:lpstr>
      <vt:lpstr>Add new Book</vt:lpstr>
      <vt:lpstr>Update Book</vt:lpstr>
      <vt:lpstr>View Book</vt:lpstr>
      <vt:lpstr>Book List</vt:lpstr>
      <vt:lpstr> H2 Console</vt:lpstr>
      <vt:lpstr>H2 Console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- 1 Library Management  System</dc:title>
  <dc:creator>Manali Joshi</dc:creator>
  <cp:lastModifiedBy>Manali Joshi</cp:lastModifiedBy>
  <cp:revision>1</cp:revision>
  <dcterms:created xsi:type="dcterms:W3CDTF">2022-12-05T06:35:15Z</dcterms:created>
  <dcterms:modified xsi:type="dcterms:W3CDTF">2022-12-05T10:44:48Z</dcterms:modified>
</cp:coreProperties>
</file>