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0" r:id="rId3"/>
    <p:sldId id="271" r:id="rId4"/>
    <p:sldId id="262" r:id="rId5"/>
    <p:sldId id="258" r:id="rId6"/>
    <p:sldId id="263" r:id="rId7"/>
    <p:sldId id="264" r:id="rId8"/>
    <p:sldId id="265" r:id="rId9"/>
    <p:sldId id="267" r:id="rId10"/>
    <p:sldId id="268" r:id="rId11"/>
    <p:sldId id="266"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43203-A773-420B-979F-425008BAD238}" v="64" dt="2023-08-15T01:23:13.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6" d="100"/>
          <a:sy n="56" d="100"/>
        </p:scale>
        <p:origin x="106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ACF43203-A773-420B-979F-425008BAD238}"/>
    <pc:docChg chg="undo redo custSel addSld delSld modSld sldOrd">
      <pc:chgData name="roxanne meyer" userId="20c9b0d18ecba281" providerId="LiveId" clId="{ACF43203-A773-420B-979F-425008BAD238}" dt="2023-08-15T01:37:19.030" v="3392" actId="20577"/>
      <pc:docMkLst>
        <pc:docMk/>
      </pc:docMkLst>
      <pc:sldChg chg="modSp">
        <pc:chgData name="roxanne meyer" userId="20c9b0d18ecba281" providerId="LiveId" clId="{ACF43203-A773-420B-979F-425008BAD238}" dt="2023-08-14T00:58:16.912" v="2612" actId="313"/>
        <pc:sldMkLst>
          <pc:docMk/>
          <pc:sldMk cId="2986574141" sldId="256"/>
        </pc:sldMkLst>
        <pc:spChg chg="mod">
          <ac:chgData name="roxanne meyer" userId="20c9b0d18ecba281" providerId="LiveId" clId="{ACF43203-A773-420B-979F-425008BAD238}" dt="2023-08-14T00:58:16.912" v="2612" actId="313"/>
          <ac:spMkLst>
            <pc:docMk/>
            <pc:sldMk cId="2986574141" sldId="256"/>
            <ac:spMk id="2" creationId="{19521275-9ABE-0260-1790-D5A91F50CE82}"/>
          </ac:spMkLst>
        </pc:spChg>
      </pc:sldChg>
      <pc:sldChg chg="addSp delSp modSp new del mod ord chgLayout">
        <pc:chgData name="roxanne meyer" userId="20c9b0d18ecba281" providerId="LiveId" clId="{ACF43203-A773-420B-979F-425008BAD238}" dt="2023-08-10T02:19:13.125" v="727" actId="47"/>
        <pc:sldMkLst>
          <pc:docMk/>
          <pc:sldMk cId="3166227851" sldId="257"/>
        </pc:sldMkLst>
        <pc:spChg chg="mod ord">
          <ac:chgData name="roxanne meyer" userId="20c9b0d18ecba281" providerId="LiveId" clId="{ACF43203-A773-420B-979F-425008BAD238}" dt="2023-08-10T02:11:19.674" v="279" actId="700"/>
          <ac:spMkLst>
            <pc:docMk/>
            <pc:sldMk cId="3166227851" sldId="257"/>
            <ac:spMk id="2" creationId="{0EF28421-9D14-FE7B-76B9-BBDE8C545BD0}"/>
          </ac:spMkLst>
        </pc:spChg>
        <pc:spChg chg="del">
          <ac:chgData name="roxanne meyer" userId="20c9b0d18ecba281" providerId="LiveId" clId="{ACF43203-A773-420B-979F-425008BAD238}" dt="2023-08-10T02:11:19.674" v="279" actId="700"/>
          <ac:spMkLst>
            <pc:docMk/>
            <pc:sldMk cId="3166227851" sldId="257"/>
            <ac:spMk id="3" creationId="{03113557-AC91-4DBB-529B-35029C81E9F3}"/>
          </ac:spMkLst>
        </pc:spChg>
        <pc:spChg chg="add mod ord">
          <ac:chgData name="roxanne meyer" userId="20c9b0d18ecba281" providerId="LiveId" clId="{ACF43203-A773-420B-979F-425008BAD238}" dt="2023-08-10T02:11:19.674" v="279" actId="700"/>
          <ac:spMkLst>
            <pc:docMk/>
            <pc:sldMk cId="3166227851" sldId="257"/>
            <ac:spMk id="4" creationId="{0101978C-DBBF-C19F-5A26-9F6124CCBA82}"/>
          </ac:spMkLst>
        </pc:spChg>
      </pc:sldChg>
      <pc:sldChg chg="addSp delSp modSp new mod modClrScheme chgLayout">
        <pc:chgData name="roxanne meyer" userId="20c9b0d18ecba281" providerId="LiveId" clId="{ACF43203-A773-420B-979F-425008BAD238}" dt="2023-08-15T01:23:49.833" v="2795" actId="1076"/>
        <pc:sldMkLst>
          <pc:docMk/>
          <pc:sldMk cId="3023812722" sldId="258"/>
        </pc:sldMkLst>
        <pc:spChg chg="mod ord">
          <ac:chgData name="roxanne meyer" userId="20c9b0d18ecba281" providerId="LiveId" clId="{ACF43203-A773-420B-979F-425008BAD238}" dt="2023-08-10T02:17:38.483" v="717" actId="700"/>
          <ac:spMkLst>
            <pc:docMk/>
            <pc:sldMk cId="3023812722" sldId="258"/>
            <ac:spMk id="2" creationId="{2D4543B1-45E4-4B28-FEA1-AFF691B4824F}"/>
          </ac:spMkLst>
        </pc:spChg>
        <pc:spChg chg="del mod ord">
          <ac:chgData name="roxanne meyer" userId="20c9b0d18ecba281" providerId="LiveId" clId="{ACF43203-A773-420B-979F-425008BAD238}" dt="2023-08-10T02:17:38.483" v="717" actId="700"/>
          <ac:spMkLst>
            <pc:docMk/>
            <pc:sldMk cId="3023812722" sldId="258"/>
            <ac:spMk id="3" creationId="{420C7054-4F0A-850E-46F7-3CDDFA38604B}"/>
          </ac:spMkLst>
        </pc:spChg>
        <pc:spChg chg="add del mod ord">
          <ac:chgData name="roxanne meyer" userId="20c9b0d18ecba281" providerId="LiveId" clId="{ACF43203-A773-420B-979F-425008BAD238}" dt="2023-08-15T01:15:26.672" v="2621"/>
          <ac:spMkLst>
            <pc:docMk/>
            <pc:sldMk cId="3023812722" sldId="258"/>
            <ac:spMk id="4" creationId="{8073E756-40BF-8920-52AC-DBD943D107F2}"/>
          </ac:spMkLst>
        </pc:spChg>
        <pc:spChg chg="add mod ord">
          <ac:chgData name="roxanne meyer" userId="20c9b0d18ecba281" providerId="LiveId" clId="{ACF43203-A773-420B-979F-425008BAD238}" dt="2023-08-15T01:22:35.729" v="2788" actId="20577"/>
          <ac:spMkLst>
            <pc:docMk/>
            <pc:sldMk cId="3023812722" sldId="258"/>
            <ac:spMk id="5" creationId="{7299A760-C4F2-E035-4046-7ECB3DC9C157}"/>
          </ac:spMkLst>
        </pc:spChg>
        <pc:spChg chg="add del mod">
          <ac:chgData name="roxanne meyer" userId="20c9b0d18ecba281" providerId="LiveId" clId="{ACF43203-A773-420B-979F-425008BAD238}" dt="2023-08-15T01:21:19.251" v="2627" actId="931"/>
          <ac:spMkLst>
            <pc:docMk/>
            <pc:sldMk cId="3023812722" sldId="258"/>
            <ac:spMk id="8" creationId="{4BBF92D0-DC7D-6EE8-67D1-EBEF21BB3F5B}"/>
          </ac:spMkLst>
        </pc:spChg>
        <pc:picChg chg="add del mod">
          <ac:chgData name="roxanne meyer" userId="20c9b0d18ecba281" providerId="LiveId" clId="{ACF43203-A773-420B-979F-425008BAD238}" dt="2023-08-15T01:15:33.167" v="2626" actId="478"/>
          <ac:picMkLst>
            <pc:docMk/>
            <pc:sldMk cId="3023812722" sldId="258"/>
            <ac:picMk id="6" creationId="{FAF8ADD4-8E04-17E5-6C7E-CFF56114397B}"/>
          </ac:picMkLst>
        </pc:picChg>
        <pc:picChg chg="add mod modCrop">
          <ac:chgData name="roxanne meyer" userId="20c9b0d18ecba281" providerId="LiveId" clId="{ACF43203-A773-420B-979F-425008BAD238}" dt="2023-08-15T01:23:49.833" v="2795" actId="1076"/>
          <ac:picMkLst>
            <pc:docMk/>
            <pc:sldMk cId="3023812722" sldId="258"/>
            <ac:picMk id="10" creationId="{50C9711A-79E3-5A54-75FC-8BECBAF32811}"/>
          </ac:picMkLst>
        </pc:picChg>
      </pc:sldChg>
      <pc:sldChg chg="modSp new del mod">
        <pc:chgData name="roxanne meyer" userId="20c9b0d18ecba281" providerId="LiveId" clId="{ACF43203-A773-420B-979F-425008BAD238}" dt="2023-08-10T02:17:50.879" v="719" actId="47"/>
        <pc:sldMkLst>
          <pc:docMk/>
          <pc:sldMk cId="1414264414" sldId="259"/>
        </pc:sldMkLst>
        <pc:spChg chg="mod">
          <ac:chgData name="roxanne meyer" userId="20c9b0d18ecba281" providerId="LiveId" clId="{ACF43203-A773-420B-979F-425008BAD238}" dt="2023-08-10T02:15:33.932" v="716" actId="20577"/>
          <ac:spMkLst>
            <pc:docMk/>
            <pc:sldMk cId="1414264414" sldId="259"/>
            <ac:spMk id="2" creationId="{91B9B70A-8B23-86B9-EEC2-5BE3C8201928}"/>
          </ac:spMkLst>
        </pc:spChg>
      </pc:sldChg>
      <pc:sldChg chg="modSp new mod">
        <pc:chgData name="roxanne meyer" userId="20c9b0d18ecba281" providerId="LiveId" clId="{ACF43203-A773-420B-979F-425008BAD238}" dt="2023-08-15T01:37:19.030" v="3392" actId="20577"/>
        <pc:sldMkLst>
          <pc:docMk/>
          <pc:sldMk cId="781656929" sldId="260"/>
        </pc:sldMkLst>
        <pc:spChg chg="mod">
          <ac:chgData name="roxanne meyer" userId="20c9b0d18ecba281" providerId="LiveId" clId="{ACF43203-A773-420B-979F-425008BAD238}" dt="2023-08-10T02:20:01.819" v="748" actId="20577"/>
          <ac:spMkLst>
            <pc:docMk/>
            <pc:sldMk cId="781656929" sldId="260"/>
            <ac:spMk id="2" creationId="{7B4FB75A-A474-3090-56A0-2D783C63AB83}"/>
          </ac:spMkLst>
        </pc:spChg>
        <pc:spChg chg="mod">
          <ac:chgData name="roxanne meyer" userId="20c9b0d18ecba281" providerId="LiveId" clId="{ACF43203-A773-420B-979F-425008BAD238}" dt="2023-08-15T01:37:19.030" v="3392" actId="20577"/>
          <ac:spMkLst>
            <pc:docMk/>
            <pc:sldMk cId="781656929" sldId="260"/>
            <ac:spMk id="3" creationId="{51338469-7569-AE83-0300-623C8DCAD2F6}"/>
          </ac:spMkLst>
        </pc:spChg>
      </pc:sldChg>
      <pc:sldChg chg="modSp new mod">
        <pc:chgData name="roxanne meyer" userId="20c9b0d18ecba281" providerId="LiveId" clId="{ACF43203-A773-420B-979F-425008BAD238}" dt="2023-08-10T02:20:32.876" v="780" actId="20577"/>
        <pc:sldMkLst>
          <pc:docMk/>
          <pc:sldMk cId="1992795346" sldId="261"/>
        </pc:sldMkLst>
        <pc:spChg chg="mod">
          <ac:chgData name="roxanne meyer" userId="20c9b0d18ecba281" providerId="LiveId" clId="{ACF43203-A773-420B-979F-425008BAD238}" dt="2023-08-10T02:20:32.876" v="780" actId="20577"/>
          <ac:spMkLst>
            <pc:docMk/>
            <pc:sldMk cId="1992795346" sldId="261"/>
            <ac:spMk id="2" creationId="{42CDDD84-BE81-1DD1-F6E0-5FD3F240543C}"/>
          </ac:spMkLst>
        </pc:spChg>
      </pc:sldChg>
      <pc:sldChg chg="modSp new mod ord">
        <pc:chgData name="roxanne meyer" userId="20c9b0d18ecba281" providerId="LiveId" clId="{ACF43203-A773-420B-979F-425008BAD238}" dt="2023-08-10T02:15:16.529" v="688" actId="20577"/>
        <pc:sldMkLst>
          <pc:docMk/>
          <pc:sldMk cId="757959832" sldId="262"/>
        </pc:sldMkLst>
        <pc:spChg chg="mod">
          <ac:chgData name="roxanne meyer" userId="20c9b0d18ecba281" providerId="LiveId" clId="{ACF43203-A773-420B-979F-425008BAD238}" dt="2023-08-10T02:11:40.364" v="294" actId="20577"/>
          <ac:spMkLst>
            <pc:docMk/>
            <pc:sldMk cId="757959832" sldId="262"/>
            <ac:spMk id="2" creationId="{F713194F-236C-AFFC-5577-0391EE81A6A2}"/>
          </ac:spMkLst>
        </pc:spChg>
        <pc:spChg chg="mod">
          <ac:chgData name="roxanne meyer" userId="20c9b0d18ecba281" providerId="LiveId" clId="{ACF43203-A773-420B-979F-425008BAD238}" dt="2023-08-10T02:15:16.529" v="688" actId="20577"/>
          <ac:spMkLst>
            <pc:docMk/>
            <pc:sldMk cId="757959832" sldId="262"/>
            <ac:spMk id="3" creationId="{11935981-0DF9-4F67-F7C7-AFCADE4C6CBE}"/>
          </ac:spMkLst>
        </pc:spChg>
      </pc:sldChg>
      <pc:sldChg chg="addSp delSp modSp add mod">
        <pc:chgData name="roxanne meyer" userId="20c9b0d18ecba281" providerId="LiveId" clId="{ACF43203-A773-420B-979F-425008BAD238}" dt="2023-08-15T01:33:03.215" v="2833"/>
        <pc:sldMkLst>
          <pc:docMk/>
          <pc:sldMk cId="424170201" sldId="263"/>
        </pc:sldMkLst>
        <pc:spChg chg="mod">
          <ac:chgData name="roxanne meyer" userId="20c9b0d18ecba281" providerId="LiveId" clId="{ACF43203-A773-420B-979F-425008BAD238}" dt="2023-08-10T02:17:56.448" v="726" actId="20577"/>
          <ac:spMkLst>
            <pc:docMk/>
            <pc:sldMk cId="424170201" sldId="263"/>
            <ac:spMk id="2" creationId="{2D4543B1-45E4-4B28-FEA1-AFF691B4824F}"/>
          </ac:spMkLst>
        </pc:spChg>
        <pc:spChg chg="del">
          <ac:chgData name="roxanne meyer" userId="20c9b0d18ecba281" providerId="LiveId" clId="{ACF43203-A773-420B-979F-425008BAD238}" dt="2023-08-15T01:23:13.909" v="2790" actId="931"/>
          <ac:spMkLst>
            <pc:docMk/>
            <pc:sldMk cId="424170201" sldId="263"/>
            <ac:spMk id="4" creationId="{8073E756-40BF-8920-52AC-DBD943D107F2}"/>
          </ac:spMkLst>
        </pc:spChg>
        <pc:spChg chg="mod">
          <ac:chgData name="roxanne meyer" userId="20c9b0d18ecba281" providerId="LiveId" clId="{ACF43203-A773-420B-979F-425008BAD238}" dt="2023-08-15T01:33:03.215" v="2833"/>
          <ac:spMkLst>
            <pc:docMk/>
            <pc:sldMk cId="424170201" sldId="263"/>
            <ac:spMk id="5" creationId="{7299A760-C4F2-E035-4046-7ECB3DC9C157}"/>
          </ac:spMkLst>
        </pc:spChg>
        <pc:picChg chg="add mod modCrop">
          <ac:chgData name="roxanne meyer" userId="20c9b0d18ecba281" providerId="LiveId" clId="{ACF43203-A773-420B-979F-425008BAD238}" dt="2023-08-15T01:25:00.962" v="2799" actId="1076"/>
          <ac:picMkLst>
            <pc:docMk/>
            <pc:sldMk cId="424170201" sldId="263"/>
            <ac:picMk id="6" creationId="{E20ABFE2-F7A2-6C59-1778-7A9594BE01AF}"/>
          </ac:picMkLst>
        </pc:picChg>
      </pc:sldChg>
      <pc:sldChg chg="modSp add mod">
        <pc:chgData name="roxanne meyer" userId="20c9b0d18ecba281" providerId="LiveId" clId="{ACF43203-A773-420B-979F-425008BAD238}" dt="2023-08-11T00:45:43.408" v="2610" actId="20577"/>
        <pc:sldMkLst>
          <pc:docMk/>
          <pc:sldMk cId="3391162292" sldId="264"/>
        </pc:sldMkLst>
        <pc:spChg chg="mod">
          <ac:chgData name="roxanne meyer" userId="20c9b0d18ecba281" providerId="LiveId" clId="{ACF43203-A773-420B-979F-425008BAD238}" dt="2023-08-10T02:31:03.939" v="997" actId="1076"/>
          <ac:spMkLst>
            <pc:docMk/>
            <pc:sldMk cId="3391162292" sldId="264"/>
            <ac:spMk id="2" creationId="{F713194F-236C-AFFC-5577-0391EE81A6A2}"/>
          </ac:spMkLst>
        </pc:spChg>
        <pc:spChg chg="mod">
          <ac:chgData name="roxanne meyer" userId="20c9b0d18ecba281" providerId="LiveId" clId="{ACF43203-A773-420B-979F-425008BAD238}" dt="2023-08-11T00:45:43.408" v="2610" actId="20577"/>
          <ac:spMkLst>
            <pc:docMk/>
            <pc:sldMk cId="3391162292" sldId="264"/>
            <ac:spMk id="3" creationId="{11935981-0DF9-4F67-F7C7-AFCADE4C6CBE}"/>
          </ac:spMkLst>
        </pc:spChg>
      </pc:sldChg>
      <pc:sldChg chg="modSp add mod">
        <pc:chgData name="roxanne meyer" userId="20c9b0d18ecba281" providerId="LiveId" clId="{ACF43203-A773-420B-979F-425008BAD238}" dt="2023-08-11T00:45:53.364" v="2611" actId="13926"/>
        <pc:sldMkLst>
          <pc:docMk/>
          <pc:sldMk cId="1570692288" sldId="265"/>
        </pc:sldMkLst>
        <pc:spChg chg="mod">
          <ac:chgData name="roxanne meyer" userId="20c9b0d18ecba281" providerId="LiveId" clId="{ACF43203-A773-420B-979F-425008BAD238}" dt="2023-08-10T02:29:22.347" v="995" actId="20577"/>
          <ac:spMkLst>
            <pc:docMk/>
            <pc:sldMk cId="1570692288" sldId="265"/>
            <ac:spMk id="2" creationId="{2D4543B1-45E4-4B28-FEA1-AFF691B4824F}"/>
          </ac:spMkLst>
        </pc:spChg>
        <pc:spChg chg="mod">
          <ac:chgData name="roxanne meyer" userId="20c9b0d18ecba281" providerId="LiveId" clId="{ACF43203-A773-420B-979F-425008BAD238}" dt="2023-08-11T00:45:53.364" v="2611" actId="13926"/>
          <ac:spMkLst>
            <pc:docMk/>
            <pc:sldMk cId="1570692288" sldId="265"/>
            <ac:spMk id="5" creationId="{7299A760-C4F2-E035-4046-7ECB3DC9C157}"/>
          </ac:spMkLst>
        </pc:spChg>
      </pc:sldChg>
      <pc:sldChg chg="modSp add mod">
        <pc:chgData name="roxanne meyer" userId="20c9b0d18ecba281" providerId="LiveId" clId="{ACF43203-A773-420B-979F-425008BAD238}" dt="2023-08-10T02:29:00.913" v="992" actId="20577"/>
        <pc:sldMkLst>
          <pc:docMk/>
          <pc:sldMk cId="1010085486" sldId="266"/>
        </pc:sldMkLst>
        <pc:spChg chg="mod">
          <ac:chgData name="roxanne meyer" userId="20c9b0d18ecba281" providerId="LiveId" clId="{ACF43203-A773-420B-979F-425008BAD238}" dt="2023-08-10T02:29:00.913" v="992" actId="20577"/>
          <ac:spMkLst>
            <pc:docMk/>
            <pc:sldMk cId="1010085486" sldId="266"/>
            <ac:spMk id="2" creationId="{2D4543B1-45E4-4B28-FEA1-AFF691B4824F}"/>
          </ac:spMkLst>
        </pc:spChg>
      </pc:sldChg>
      <pc:sldChg chg="modSp add mod">
        <pc:chgData name="roxanne meyer" userId="20c9b0d18ecba281" providerId="LiveId" clId="{ACF43203-A773-420B-979F-425008BAD238}" dt="2023-08-11T00:11:48.475" v="1591" actId="20577"/>
        <pc:sldMkLst>
          <pc:docMk/>
          <pc:sldMk cId="1351684069" sldId="267"/>
        </pc:sldMkLst>
        <pc:spChg chg="mod">
          <ac:chgData name="roxanne meyer" userId="20c9b0d18ecba281" providerId="LiveId" clId="{ACF43203-A773-420B-979F-425008BAD238}" dt="2023-08-10T02:29:16.453" v="994" actId="20577"/>
          <ac:spMkLst>
            <pc:docMk/>
            <pc:sldMk cId="1351684069" sldId="267"/>
            <ac:spMk id="2" creationId="{2D4543B1-45E4-4B28-FEA1-AFF691B4824F}"/>
          </ac:spMkLst>
        </pc:spChg>
        <pc:spChg chg="mod">
          <ac:chgData name="roxanne meyer" userId="20c9b0d18ecba281" providerId="LiveId" clId="{ACF43203-A773-420B-979F-425008BAD238}" dt="2023-08-11T00:11:48.475" v="1591" actId="20577"/>
          <ac:spMkLst>
            <pc:docMk/>
            <pc:sldMk cId="1351684069" sldId="267"/>
            <ac:spMk id="5" creationId="{7299A760-C4F2-E035-4046-7ECB3DC9C157}"/>
          </ac:spMkLst>
        </pc:spChg>
      </pc:sldChg>
      <pc:sldChg chg="modSp add mod">
        <pc:chgData name="roxanne meyer" userId="20c9b0d18ecba281" providerId="LiveId" clId="{ACF43203-A773-420B-979F-425008BAD238}" dt="2023-08-15T01:35:53.129" v="3353" actId="20577"/>
        <pc:sldMkLst>
          <pc:docMk/>
          <pc:sldMk cId="2633070510" sldId="268"/>
        </pc:sldMkLst>
        <pc:spChg chg="mod">
          <ac:chgData name="roxanne meyer" userId="20c9b0d18ecba281" providerId="LiveId" clId="{ACF43203-A773-420B-979F-425008BAD238}" dt="2023-08-10T02:28:56.780" v="991" actId="20577"/>
          <ac:spMkLst>
            <pc:docMk/>
            <pc:sldMk cId="2633070510" sldId="268"/>
            <ac:spMk id="2" creationId="{F713194F-236C-AFFC-5577-0391EE81A6A2}"/>
          </ac:spMkLst>
        </pc:spChg>
        <pc:spChg chg="mod">
          <ac:chgData name="roxanne meyer" userId="20c9b0d18ecba281" providerId="LiveId" clId="{ACF43203-A773-420B-979F-425008BAD238}" dt="2023-08-15T01:35:53.129" v="3353" actId="20577"/>
          <ac:spMkLst>
            <pc:docMk/>
            <pc:sldMk cId="2633070510" sldId="268"/>
            <ac:spMk id="3" creationId="{11935981-0DF9-4F67-F7C7-AFCADE4C6CBE}"/>
          </ac:spMkLst>
        </pc:spChg>
      </pc:sldChg>
      <pc:sldChg chg="modSp add mod ord">
        <pc:chgData name="roxanne meyer" userId="20c9b0d18ecba281" providerId="LiveId" clId="{ACF43203-A773-420B-979F-425008BAD238}" dt="2023-08-10T02:29:04.709" v="993" actId="20577"/>
        <pc:sldMkLst>
          <pc:docMk/>
          <pc:sldMk cId="3245418416" sldId="269"/>
        </pc:sldMkLst>
        <pc:spChg chg="mod">
          <ac:chgData name="roxanne meyer" userId="20c9b0d18ecba281" providerId="LiveId" clId="{ACF43203-A773-420B-979F-425008BAD238}" dt="2023-08-10T02:29:04.709" v="993" actId="20577"/>
          <ac:spMkLst>
            <pc:docMk/>
            <pc:sldMk cId="3245418416" sldId="269"/>
            <ac:spMk id="2" creationId="{2D4543B1-45E4-4B28-FEA1-AFF691B4824F}"/>
          </ac:spMkLst>
        </pc:spChg>
      </pc:sldChg>
      <pc:sldChg chg="modSp new mod">
        <pc:chgData name="roxanne meyer" userId="20c9b0d18ecba281" providerId="LiveId" clId="{ACF43203-A773-420B-979F-425008BAD238}" dt="2023-08-15T01:15:02.658" v="2620" actId="1076"/>
        <pc:sldMkLst>
          <pc:docMk/>
          <pc:sldMk cId="2983495865" sldId="270"/>
        </pc:sldMkLst>
        <pc:spChg chg="mod">
          <ac:chgData name="roxanne meyer" userId="20c9b0d18ecba281" providerId="LiveId" clId="{ACF43203-A773-420B-979F-425008BAD238}" dt="2023-08-15T01:15:00.113" v="2619" actId="1076"/>
          <ac:spMkLst>
            <pc:docMk/>
            <pc:sldMk cId="2983495865" sldId="270"/>
            <ac:spMk id="2" creationId="{89D727C5-B19B-1830-C504-2380B1ABA2E7}"/>
          </ac:spMkLst>
        </pc:spChg>
        <pc:spChg chg="mod">
          <ac:chgData name="roxanne meyer" userId="20c9b0d18ecba281" providerId="LiveId" clId="{ACF43203-A773-420B-979F-425008BAD238}" dt="2023-08-15T01:15:02.658" v="2620" actId="1076"/>
          <ac:spMkLst>
            <pc:docMk/>
            <pc:sldMk cId="2983495865" sldId="270"/>
            <ac:spMk id="3" creationId="{5B90A2FD-897B-7926-1BDF-3170612E57D5}"/>
          </ac:spMkLst>
        </pc:spChg>
      </pc:sldChg>
      <pc:sldChg chg="modSp new mod">
        <pc:chgData name="roxanne meyer" userId="20c9b0d18ecba281" providerId="LiveId" clId="{ACF43203-A773-420B-979F-425008BAD238}" dt="2023-08-11T00:28:47.618" v="2533" actId="20577"/>
        <pc:sldMkLst>
          <pc:docMk/>
          <pc:sldMk cId="3138083103" sldId="271"/>
        </pc:sldMkLst>
        <pc:spChg chg="mod">
          <ac:chgData name="roxanne meyer" userId="20c9b0d18ecba281" providerId="LiveId" clId="{ACF43203-A773-420B-979F-425008BAD238}" dt="2023-08-11T00:27:15.093" v="2424" actId="313"/>
          <ac:spMkLst>
            <pc:docMk/>
            <pc:sldMk cId="3138083103" sldId="271"/>
            <ac:spMk id="2" creationId="{3B501AB7-842B-D36E-1B7D-15913A99CA9E}"/>
          </ac:spMkLst>
        </pc:spChg>
        <pc:spChg chg="mod">
          <ac:chgData name="roxanne meyer" userId="20c9b0d18ecba281" providerId="LiveId" clId="{ACF43203-A773-420B-979F-425008BAD238}" dt="2023-08-11T00:28:47.618" v="2533" actId="20577"/>
          <ac:spMkLst>
            <pc:docMk/>
            <pc:sldMk cId="3138083103" sldId="271"/>
            <ac:spMk id="3" creationId="{AAADA0C1-B050-1D02-CBB6-CFF5CA3BD4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August 13,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August 13,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August 13,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August 13,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August 13,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August 13,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August 13,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August 13,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August 13,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August 13,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August 13,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August 13,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another variable which may have affected covid transmission, testing and deaths is education level</a:t>
            </a:r>
          </a:p>
          <a:p>
            <a:pPr lvl="1"/>
            <a:r>
              <a:rPr lang="en-US" dirty="0"/>
              <a:t>Rationale: Those zip codes with lower education levels may not understand the science and therefore have higher levels of distrust of the science. We would expect to see lower testing levels, higher rates of transmission, and therefore higher death rates than zip codes with higher education rates.</a:t>
            </a:r>
          </a:p>
        </p:txBody>
      </p:sp>
    </p:spTree>
    <p:extLst>
      <p:ext uri="{BB962C8B-B14F-4D97-AF65-F5344CB8AC3E}">
        <p14:creationId xmlns:p14="http://schemas.microsoft.com/office/powerpoint/2010/main" val="263307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01008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4541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a:t>
            </a:r>
          </a:p>
          <a:p>
            <a:pPr>
              <a:buFont typeface="Tw Cen MT" panose="020B0602020104020603" pitchFamily="34" charset="0"/>
              <a:buChar char="x"/>
            </a:pPr>
            <a:r>
              <a:rPr lang="en-US" dirty="0"/>
              <a:t>Hypothesis 3:</a:t>
            </a:r>
          </a:p>
        </p:txBody>
      </p:sp>
    </p:spTree>
    <p:extLst>
      <p:ext uri="{BB962C8B-B14F-4D97-AF65-F5344CB8AC3E}">
        <p14:creationId xmlns:p14="http://schemas.microsoft.com/office/powerpoint/2010/main" val="7816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t>US Census for Chicago (API)</a:t>
            </a:r>
          </a:p>
          <a:p>
            <a:r>
              <a:rPr lang="en-US" dirty="0"/>
              <a:t>City of Chicago Data Portal </a:t>
            </a:r>
          </a:p>
          <a:p>
            <a:pPr lvl="1"/>
            <a:r>
              <a:rPr lang="en-US" dirty="0"/>
              <a:t>Grocery Store Status</a:t>
            </a:r>
          </a:p>
          <a:p>
            <a:pPr lvl="1"/>
            <a:r>
              <a:rPr lang="en-US" dirty="0"/>
              <a:t>COVID-19 Hospitalizations and Deaths</a:t>
            </a:r>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81"/>
          <a:stretch/>
        </p:blipFill>
        <p:spPr>
          <a:xfrm>
            <a:off x="5654012" y="634508"/>
            <a:ext cx="6537988" cy="5226542"/>
          </a:xfrm>
        </p:spPr>
      </p:pic>
    </p:spTree>
    <p:extLst>
      <p:ext uri="{BB962C8B-B14F-4D97-AF65-F5344CB8AC3E}">
        <p14:creationId xmlns:p14="http://schemas.microsoft.com/office/powerpoint/2010/main" val="302381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Double Scatter plot</a:t>
            </a:r>
          </a:p>
          <a:p>
            <a:r>
              <a:rPr lang="en-US" dirty="0"/>
              <a:t>X: median household income of the zip code</a:t>
            </a:r>
          </a:p>
          <a:p>
            <a:r>
              <a:rPr lang="en-US" dirty="0">
                <a:highlight>
                  <a:srgbClr val="FFFF00"/>
                </a:highlight>
              </a:rPr>
              <a:t>Y: two plots, one for covid 19 hospitalizations, and one for covid 19 deaths</a:t>
            </a:r>
          </a:p>
          <a:p>
            <a:r>
              <a:rPr lang="en-US" dirty="0"/>
              <a:t>Regression line and r value</a:t>
            </a:r>
          </a:p>
          <a:p>
            <a:endParaRPr lang="en-US" dirty="0"/>
          </a:p>
        </p:txBody>
      </p:sp>
    </p:spTree>
    <p:extLst>
      <p:ext uri="{BB962C8B-B14F-4D97-AF65-F5344CB8AC3E}">
        <p14:creationId xmlns:p14="http://schemas.microsoft.com/office/powerpoint/2010/main" val="157069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351684069"/>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Facet</Template>
  <TotalTime>1589</TotalTime>
  <Words>465</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Tw Cen MT</vt:lpstr>
      <vt:lpstr>Wingdings</vt:lpstr>
      <vt:lpstr>GradientRiseVTI</vt:lpstr>
      <vt:lpstr>Food deserts’ impact on covid-19 metrics in Chicago</vt:lpstr>
      <vt:lpstr>Does grocery store availability impact covid-19 outcomes in Chicago? </vt:lpstr>
      <vt:lpstr>DATA Sources</vt:lpstr>
      <vt:lpstr>Hypothesis 1</vt:lpstr>
      <vt:lpstr>Hypothesis 1 Data</vt:lpstr>
      <vt:lpstr>Hypothesis 1 Data(cont.)</vt:lpstr>
      <vt:lpstr>Hypothesis 2</vt:lpstr>
      <vt:lpstr>Hypothesis 2 Data</vt:lpstr>
      <vt:lpstr>Hypothesis 2 Data(cont.)</vt:lpstr>
      <vt:lpstr>Hypothesis 3</vt:lpstr>
      <vt:lpstr>Hypothesis 3 Data</vt:lpstr>
      <vt:lpstr>Hypothesis 3 Data(cont.)</vt:lpstr>
      <vt:lpstr>Conclusions</vt:lpstr>
      <vt:lpstr>Implications of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roxanne meyer</cp:lastModifiedBy>
  <cp:revision>1</cp:revision>
  <dcterms:created xsi:type="dcterms:W3CDTF">2023-08-10T01:20:23Z</dcterms:created>
  <dcterms:modified xsi:type="dcterms:W3CDTF">2023-08-15T01:37:23Z</dcterms:modified>
</cp:coreProperties>
</file>