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0" r:id="rId3"/>
    <p:sldId id="271" r:id="rId4"/>
    <p:sldId id="262" r:id="rId5"/>
    <p:sldId id="258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43203-A773-420B-979F-425008BAD238}" v="60" dt="2023-08-11T00:16:15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xanne meyer" userId="20c9b0d18ecba281" providerId="LiveId" clId="{ACF43203-A773-420B-979F-425008BAD238}"/>
    <pc:docChg chg="undo redo custSel addSld delSld modSld sldOrd">
      <pc:chgData name="roxanne meyer" userId="20c9b0d18ecba281" providerId="LiveId" clId="{ACF43203-A773-420B-979F-425008BAD238}" dt="2023-08-11T00:45:53.364" v="2611" actId="13926"/>
      <pc:docMkLst>
        <pc:docMk/>
      </pc:docMkLst>
      <pc:sldChg chg="modSp">
        <pc:chgData name="roxanne meyer" userId="20c9b0d18ecba281" providerId="LiveId" clId="{ACF43203-A773-420B-979F-425008BAD238}" dt="2023-08-11T00:16:15.735" v="1738" actId="20577"/>
        <pc:sldMkLst>
          <pc:docMk/>
          <pc:sldMk cId="2986574141" sldId="256"/>
        </pc:sldMkLst>
        <pc:spChg chg="mod">
          <ac:chgData name="roxanne meyer" userId="20c9b0d18ecba281" providerId="LiveId" clId="{ACF43203-A773-420B-979F-425008BAD238}" dt="2023-08-11T00:16:15.735" v="1738" actId="20577"/>
          <ac:spMkLst>
            <pc:docMk/>
            <pc:sldMk cId="2986574141" sldId="256"/>
            <ac:spMk id="2" creationId="{19521275-9ABE-0260-1790-D5A91F50CE82}"/>
          </ac:spMkLst>
        </pc:spChg>
      </pc:sldChg>
      <pc:sldChg chg="addSp delSp modSp new del mod ord chgLayout">
        <pc:chgData name="roxanne meyer" userId="20c9b0d18ecba281" providerId="LiveId" clId="{ACF43203-A773-420B-979F-425008BAD238}" dt="2023-08-10T02:19:13.125" v="727" actId="47"/>
        <pc:sldMkLst>
          <pc:docMk/>
          <pc:sldMk cId="3166227851" sldId="257"/>
        </pc:sldMkLst>
        <pc:spChg chg="mod ord">
          <ac:chgData name="roxanne meyer" userId="20c9b0d18ecba281" providerId="LiveId" clId="{ACF43203-A773-420B-979F-425008BAD238}" dt="2023-08-10T02:11:19.674" v="279" actId="700"/>
          <ac:spMkLst>
            <pc:docMk/>
            <pc:sldMk cId="3166227851" sldId="257"/>
            <ac:spMk id="2" creationId="{0EF28421-9D14-FE7B-76B9-BBDE8C545BD0}"/>
          </ac:spMkLst>
        </pc:spChg>
        <pc:spChg chg="del">
          <ac:chgData name="roxanne meyer" userId="20c9b0d18ecba281" providerId="LiveId" clId="{ACF43203-A773-420B-979F-425008BAD238}" dt="2023-08-10T02:11:19.674" v="279" actId="700"/>
          <ac:spMkLst>
            <pc:docMk/>
            <pc:sldMk cId="3166227851" sldId="257"/>
            <ac:spMk id="3" creationId="{03113557-AC91-4DBB-529B-35029C81E9F3}"/>
          </ac:spMkLst>
        </pc:spChg>
        <pc:spChg chg="add mod ord">
          <ac:chgData name="roxanne meyer" userId="20c9b0d18ecba281" providerId="LiveId" clId="{ACF43203-A773-420B-979F-425008BAD238}" dt="2023-08-10T02:11:19.674" v="279" actId="700"/>
          <ac:spMkLst>
            <pc:docMk/>
            <pc:sldMk cId="3166227851" sldId="257"/>
            <ac:spMk id="4" creationId="{0101978C-DBBF-C19F-5A26-9F6124CCBA82}"/>
          </ac:spMkLst>
        </pc:spChg>
      </pc:sldChg>
      <pc:sldChg chg="addSp delSp modSp new mod modClrScheme chgLayout">
        <pc:chgData name="roxanne meyer" userId="20c9b0d18ecba281" providerId="LiveId" clId="{ACF43203-A773-420B-979F-425008BAD238}" dt="2023-08-10T02:23:05.277" v="955" actId="20577"/>
        <pc:sldMkLst>
          <pc:docMk/>
          <pc:sldMk cId="3023812722" sldId="258"/>
        </pc:sldMkLst>
        <pc:spChg chg="mod ord">
          <ac:chgData name="roxanne meyer" userId="20c9b0d18ecba281" providerId="LiveId" clId="{ACF43203-A773-420B-979F-425008BAD238}" dt="2023-08-10T02:17:38.483" v="717" actId="700"/>
          <ac:spMkLst>
            <pc:docMk/>
            <pc:sldMk cId="3023812722" sldId="258"/>
            <ac:spMk id="2" creationId="{2D4543B1-45E4-4B28-FEA1-AFF691B4824F}"/>
          </ac:spMkLst>
        </pc:spChg>
        <pc:spChg chg="del mod ord">
          <ac:chgData name="roxanne meyer" userId="20c9b0d18ecba281" providerId="LiveId" clId="{ACF43203-A773-420B-979F-425008BAD238}" dt="2023-08-10T02:17:38.483" v="717" actId="700"/>
          <ac:spMkLst>
            <pc:docMk/>
            <pc:sldMk cId="3023812722" sldId="258"/>
            <ac:spMk id="3" creationId="{420C7054-4F0A-850E-46F7-3CDDFA38604B}"/>
          </ac:spMkLst>
        </pc:spChg>
        <pc:spChg chg="add mod ord">
          <ac:chgData name="roxanne meyer" userId="20c9b0d18ecba281" providerId="LiveId" clId="{ACF43203-A773-420B-979F-425008BAD238}" dt="2023-08-10T02:17:38.483" v="717" actId="700"/>
          <ac:spMkLst>
            <pc:docMk/>
            <pc:sldMk cId="3023812722" sldId="258"/>
            <ac:spMk id="4" creationId="{8073E756-40BF-8920-52AC-DBD943D107F2}"/>
          </ac:spMkLst>
        </pc:spChg>
        <pc:spChg chg="add mod ord">
          <ac:chgData name="roxanne meyer" userId="20c9b0d18ecba281" providerId="LiveId" clId="{ACF43203-A773-420B-979F-425008BAD238}" dt="2023-08-10T02:23:05.277" v="955" actId="20577"/>
          <ac:spMkLst>
            <pc:docMk/>
            <pc:sldMk cId="3023812722" sldId="258"/>
            <ac:spMk id="5" creationId="{7299A760-C4F2-E035-4046-7ECB3DC9C157}"/>
          </ac:spMkLst>
        </pc:spChg>
      </pc:sldChg>
      <pc:sldChg chg="modSp new del mod">
        <pc:chgData name="roxanne meyer" userId="20c9b0d18ecba281" providerId="LiveId" clId="{ACF43203-A773-420B-979F-425008BAD238}" dt="2023-08-10T02:17:50.879" v="719" actId="47"/>
        <pc:sldMkLst>
          <pc:docMk/>
          <pc:sldMk cId="1414264414" sldId="259"/>
        </pc:sldMkLst>
        <pc:spChg chg="mod">
          <ac:chgData name="roxanne meyer" userId="20c9b0d18ecba281" providerId="LiveId" clId="{ACF43203-A773-420B-979F-425008BAD238}" dt="2023-08-10T02:15:33.932" v="716" actId="20577"/>
          <ac:spMkLst>
            <pc:docMk/>
            <pc:sldMk cId="1414264414" sldId="259"/>
            <ac:spMk id="2" creationId="{91B9B70A-8B23-86B9-EEC2-5BE3C8201928}"/>
          </ac:spMkLst>
        </pc:spChg>
      </pc:sldChg>
      <pc:sldChg chg="modSp new mod">
        <pc:chgData name="roxanne meyer" userId="20c9b0d18ecba281" providerId="LiveId" clId="{ACF43203-A773-420B-979F-425008BAD238}" dt="2023-08-10T02:21:23.005" v="824" actId="12"/>
        <pc:sldMkLst>
          <pc:docMk/>
          <pc:sldMk cId="781656929" sldId="260"/>
        </pc:sldMkLst>
        <pc:spChg chg="mod">
          <ac:chgData name="roxanne meyer" userId="20c9b0d18ecba281" providerId="LiveId" clId="{ACF43203-A773-420B-979F-425008BAD238}" dt="2023-08-10T02:20:01.819" v="748" actId="20577"/>
          <ac:spMkLst>
            <pc:docMk/>
            <pc:sldMk cId="781656929" sldId="260"/>
            <ac:spMk id="2" creationId="{7B4FB75A-A474-3090-56A0-2D783C63AB83}"/>
          </ac:spMkLst>
        </pc:spChg>
        <pc:spChg chg="mod">
          <ac:chgData name="roxanne meyer" userId="20c9b0d18ecba281" providerId="LiveId" clId="{ACF43203-A773-420B-979F-425008BAD238}" dt="2023-08-10T02:21:23.005" v="824" actId="12"/>
          <ac:spMkLst>
            <pc:docMk/>
            <pc:sldMk cId="781656929" sldId="260"/>
            <ac:spMk id="3" creationId="{51338469-7569-AE83-0300-623C8DCAD2F6}"/>
          </ac:spMkLst>
        </pc:spChg>
      </pc:sldChg>
      <pc:sldChg chg="modSp new mod">
        <pc:chgData name="roxanne meyer" userId="20c9b0d18ecba281" providerId="LiveId" clId="{ACF43203-A773-420B-979F-425008BAD238}" dt="2023-08-10T02:20:32.876" v="780" actId="20577"/>
        <pc:sldMkLst>
          <pc:docMk/>
          <pc:sldMk cId="1992795346" sldId="261"/>
        </pc:sldMkLst>
        <pc:spChg chg="mod">
          <ac:chgData name="roxanne meyer" userId="20c9b0d18ecba281" providerId="LiveId" clId="{ACF43203-A773-420B-979F-425008BAD238}" dt="2023-08-10T02:20:32.876" v="780" actId="20577"/>
          <ac:spMkLst>
            <pc:docMk/>
            <pc:sldMk cId="1992795346" sldId="261"/>
            <ac:spMk id="2" creationId="{42CDDD84-BE81-1DD1-F6E0-5FD3F240543C}"/>
          </ac:spMkLst>
        </pc:spChg>
      </pc:sldChg>
      <pc:sldChg chg="modSp new mod ord">
        <pc:chgData name="roxanne meyer" userId="20c9b0d18ecba281" providerId="LiveId" clId="{ACF43203-A773-420B-979F-425008BAD238}" dt="2023-08-10T02:15:16.529" v="688" actId="20577"/>
        <pc:sldMkLst>
          <pc:docMk/>
          <pc:sldMk cId="757959832" sldId="262"/>
        </pc:sldMkLst>
        <pc:spChg chg="mod">
          <ac:chgData name="roxanne meyer" userId="20c9b0d18ecba281" providerId="LiveId" clId="{ACF43203-A773-420B-979F-425008BAD238}" dt="2023-08-10T02:11:40.364" v="294" actId="20577"/>
          <ac:spMkLst>
            <pc:docMk/>
            <pc:sldMk cId="757959832" sldId="262"/>
            <ac:spMk id="2" creationId="{F713194F-236C-AFFC-5577-0391EE81A6A2}"/>
          </ac:spMkLst>
        </pc:spChg>
        <pc:spChg chg="mod">
          <ac:chgData name="roxanne meyer" userId="20c9b0d18ecba281" providerId="LiveId" clId="{ACF43203-A773-420B-979F-425008BAD238}" dt="2023-08-10T02:15:16.529" v="688" actId="20577"/>
          <ac:spMkLst>
            <pc:docMk/>
            <pc:sldMk cId="757959832" sldId="262"/>
            <ac:spMk id="3" creationId="{11935981-0DF9-4F67-F7C7-AFCADE4C6CBE}"/>
          </ac:spMkLst>
        </pc:spChg>
      </pc:sldChg>
      <pc:sldChg chg="modSp add mod">
        <pc:chgData name="roxanne meyer" userId="20c9b0d18ecba281" providerId="LiveId" clId="{ACF43203-A773-420B-979F-425008BAD238}" dt="2023-08-10T02:23:16.274" v="984" actId="20577"/>
        <pc:sldMkLst>
          <pc:docMk/>
          <pc:sldMk cId="424170201" sldId="263"/>
        </pc:sldMkLst>
        <pc:spChg chg="mod">
          <ac:chgData name="roxanne meyer" userId="20c9b0d18ecba281" providerId="LiveId" clId="{ACF43203-A773-420B-979F-425008BAD238}" dt="2023-08-10T02:17:56.448" v="726" actId="20577"/>
          <ac:spMkLst>
            <pc:docMk/>
            <pc:sldMk cId="424170201" sldId="263"/>
            <ac:spMk id="2" creationId="{2D4543B1-45E4-4B28-FEA1-AFF691B4824F}"/>
          </ac:spMkLst>
        </pc:spChg>
        <pc:spChg chg="mod">
          <ac:chgData name="roxanne meyer" userId="20c9b0d18ecba281" providerId="LiveId" clId="{ACF43203-A773-420B-979F-425008BAD238}" dt="2023-08-10T02:23:16.274" v="984" actId="20577"/>
          <ac:spMkLst>
            <pc:docMk/>
            <pc:sldMk cId="424170201" sldId="263"/>
            <ac:spMk id="5" creationId="{7299A760-C4F2-E035-4046-7ECB3DC9C157}"/>
          </ac:spMkLst>
        </pc:spChg>
      </pc:sldChg>
      <pc:sldChg chg="modSp add mod">
        <pc:chgData name="roxanne meyer" userId="20c9b0d18ecba281" providerId="LiveId" clId="{ACF43203-A773-420B-979F-425008BAD238}" dt="2023-08-11T00:45:43.408" v="2610" actId="20577"/>
        <pc:sldMkLst>
          <pc:docMk/>
          <pc:sldMk cId="3391162292" sldId="264"/>
        </pc:sldMkLst>
        <pc:spChg chg="mod">
          <ac:chgData name="roxanne meyer" userId="20c9b0d18ecba281" providerId="LiveId" clId="{ACF43203-A773-420B-979F-425008BAD238}" dt="2023-08-10T02:31:03.939" v="997" actId="1076"/>
          <ac:spMkLst>
            <pc:docMk/>
            <pc:sldMk cId="3391162292" sldId="264"/>
            <ac:spMk id="2" creationId="{F713194F-236C-AFFC-5577-0391EE81A6A2}"/>
          </ac:spMkLst>
        </pc:spChg>
        <pc:spChg chg="mod">
          <ac:chgData name="roxanne meyer" userId="20c9b0d18ecba281" providerId="LiveId" clId="{ACF43203-A773-420B-979F-425008BAD238}" dt="2023-08-11T00:45:43.408" v="2610" actId="20577"/>
          <ac:spMkLst>
            <pc:docMk/>
            <pc:sldMk cId="3391162292" sldId="264"/>
            <ac:spMk id="3" creationId="{11935981-0DF9-4F67-F7C7-AFCADE4C6CBE}"/>
          </ac:spMkLst>
        </pc:spChg>
      </pc:sldChg>
      <pc:sldChg chg="modSp add mod">
        <pc:chgData name="roxanne meyer" userId="20c9b0d18ecba281" providerId="LiveId" clId="{ACF43203-A773-420B-979F-425008BAD238}" dt="2023-08-11T00:45:53.364" v="2611" actId="13926"/>
        <pc:sldMkLst>
          <pc:docMk/>
          <pc:sldMk cId="1570692288" sldId="265"/>
        </pc:sldMkLst>
        <pc:spChg chg="mod">
          <ac:chgData name="roxanne meyer" userId="20c9b0d18ecba281" providerId="LiveId" clId="{ACF43203-A773-420B-979F-425008BAD238}" dt="2023-08-10T02:29:22.347" v="995" actId="20577"/>
          <ac:spMkLst>
            <pc:docMk/>
            <pc:sldMk cId="1570692288" sldId="265"/>
            <ac:spMk id="2" creationId="{2D4543B1-45E4-4B28-FEA1-AFF691B4824F}"/>
          </ac:spMkLst>
        </pc:spChg>
        <pc:spChg chg="mod">
          <ac:chgData name="roxanne meyer" userId="20c9b0d18ecba281" providerId="LiveId" clId="{ACF43203-A773-420B-979F-425008BAD238}" dt="2023-08-11T00:45:53.364" v="2611" actId="13926"/>
          <ac:spMkLst>
            <pc:docMk/>
            <pc:sldMk cId="1570692288" sldId="265"/>
            <ac:spMk id="5" creationId="{7299A760-C4F2-E035-4046-7ECB3DC9C157}"/>
          </ac:spMkLst>
        </pc:spChg>
      </pc:sldChg>
      <pc:sldChg chg="modSp add mod">
        <pc:chgData name="roxanne meyer" userId="20c9b0d18ecba281" providerId="LiveId" clId="{ACF43203-A773-420B-979F-425008BAD238}" dt="2023-08-10T02:29:00.913" v="992" actId="20577"/>
        <pc:sldMkLst>
          <pc:docMk/>
          <pc:sldMk cId="1010085486" sldId="266"/>
        </pc:sldMkLst>
        <pc:spChg chg="mod">
          <ac:chgData name="roxanne meyer" userId="20c9b0d18ecba281" providerId="LiveId" clId="{ACF43203-A773-420B-979F-425008BAD238}" dt="2023-08-10T02:29:00.913" v="992" actId="20577"/>
          <ac:spMkLst>
            <pc:docMk/>
            <pc:sldMk cId="1010085486" sldId="266"/>
            <ac:spMk id="2" creationId="{2D4543B1-45E4-4B28-FEA1-AFF691B4824F}"/>
          </ac:spMkLst>
        </pc:spChg>
      </pc:sldChg>
      <pc:sldChg chg="modSp add mod">
        <pc:chgData name="roxanne meyer" userId="20c9b0d18ecba281" providerId="LiveId" clId="{ACF43203-A773-420B-979F-425008BAD238}" dt="2023-08-11T00:11:48.475" v="1591" actId="20577"/>
        <pc:sldMkLst>
          <pc:docMk/>
          <pc:sldMk cId="1351684069" sldId="267"/>
        </pc:sldMkLst>
        <pc:spChg chg="mod">
          <ac:chgData name="roxanne meyer" userId="20c9b0d18ecba281" providerId="LiveId" clId="{ACF43203-A773-420B-979F-425008BAD238}" dt="2023-08-10T02:29:16.453" v="994" actId="20577"/>
          <ac:spMkLst>
            <pc:docMk/>
            <pc:sldMk cId="1351684069" sldId="267"/>
            <ac:spMk id="2" creationId="{2D4543B1-45E4-4B28-FEA1-AFF691B4824F}"/>
          </ac:spMkLst>
        </pc:spChg>
        <pc:spChg chg="mod">
          <ac:chgData name="roxanne meyer" userId="20c9b0d18ecba281" providerId="LiveId" clId="{ACF43203-A773-420B-979F-425008BAD238}" dt="2023-08-11T00:11:48.475" v="1591" actId="20577"/>
          <ac:spMkLst>
            <pc:docMk/>
            <pc:sldMk cId="1351684069" sldId="267"/>
            <ac:spMk id="5" creationId="{7299A760-C4F2-E035-4046-7ECB3DC9C157}"/>
          </ac:spMkLst>
        </pc:spChg>
      </pc:sldChg>
      <pc:sldChg chg="modSp add mod">
        <pc:chgData name="roxanne meyer" userId="20c9b0d18ecba281" providerId="LiveId" clId="{ACF43203-A773-420B-979F-425008BAD238}" dt="2023-08-10T02:28:56.780" v="991" actId="20577"/>
        <pc:sldMkLst>
          <pc:docMk/>
          <pc:sldMk cId="2633070510" sldId="268"/>
        </pc:sldMkLst>
        <pc:spChg chg="mod">
          <ac:chgData name="roxanne meyer" userId="20c9b0d18ecba281" providerId="LiveId" clId="{ACF43203-A773-420B-979F-425008BAD238}" dt="2023-08-10T02:28:56.780" v="991" actId="20577"/>
          <ac:spMkLst>
            <pc:docMk/>
            <pc:sldMk cId="2633070510" sldId="268"/>
            <ac:spMk id="2" creationId="{F713194F-236C-AFFC-5577-0391EE81A6A2}"/>
          </ac:spMkLst>
        </pc:spChg>
        <pc:spChg chg="mod">
          <ac:chgData name="roxanne meyer" userId="20c9b0d18ecba281" providerId="LiveId" clId="{ACF43203-A773-420B-979F-425008BAD238}" dt="2023-08-10T02:28:54.780" v="990"/>
          <ac:spMkLst>
            <pc:docMk/>
            <pc:sldMk cId="2633070510" sldId="268"/>
            <ac:spMk id="3" creationId="{11935981-0DF9-4F67-F7C7-AFCADE4C6CBE}"/>
          </ac:spMkLst>
        </pc:spChg>
      </pc:sldChg>
      <pc:sldChg chg="modSp add mod ord">
        <pc:chgData name="roxanne meyer" userId="20c9b0d18ecba281" providerId="LiveId" clId="{ACF43203-A773-420B-979F-425008BAD238}" dt="2023-08-10T02:29:04.709" v="993" actId="20577"/>
        <pc:sldMkLst>
          <pc:docMk/>
          <pc:sldMk cId="3245418416" sldId="269"/>
        </pc:sldMkLst>
        <pc:spChg chg="mod">
          <ac:chgData name="roxanne meyer" userId="20c9b0d18ecba281" providerId="LiveId" clId="{ACF43203-A773-420B-979F-425008BAD238}" dt="2023-08-10T02:29:04.709" v="993" actId="20577"/>
          <ac:spMkLst>
            <pc:docMk/>
            <pc:sldMk cId="3245418416" sldId="269"/>
            <ac:spMk id="2" creationId="{2D4543B1-45E4-4B28-FEA1-AFF691B4824F}"/>
          </ac:spMkLst>
        </pc:spChg>
      </pc:sldChg>
      <pc:sldChg chg="modSp new mod">
        <pc:chgData name="roxanne meyer" userId="20c9b0d18ecba281" providerId="LiveId" clId="{ACF43203-A773-420B-979F-425008BAD238}" dt="2023-08-11T00:45:12.826" v="2577" actId="20577"/>
        <pc:sldMkLst>
          <pc:docMk/>
          <pc:sldMk cId="2983495865" sldId="270"/>
        </pc:sldMkLst>
        <pc:spChg chg="mod">
          <ac:chgData name="roxanne meyer" userId="20c9b0d18ecba281" providerId="LiveId" clId="{ACF43203-A773-420B-979F-425008BAD238}" dt="2023-08-11T00:25:52.777" v="2373" actId="122"/>
          <ac:spMkLst>
            <pc:docMk/>
            <pc:sldMk cId="2983495865" sldId="270"/>
            <ac:spMk id="2" creationId="{89D727C5-B19B-1830-C504-2380B1ABA2E7}"/>
          </ac:spMkLst>
        </pc:spChg>
        <pc:spChg chg="mod">
          <ac:chgData name="roxanne meyer" userId="20c9b0d18ecba281" providerId="LiveId" clId="{ACF43203-A773-420B-979F-425008BAD238}" dt="2023-08-11T00:45:12.826" v="2577" actId="20577"/>
          <ac:spMkLst>
            <pc:docMk/>
            <pc:sldMk cId="2983495865" sldId="270"/>
            <ac:spMk id="3" creationId="{5B90A2FD-897B-7926-1BDF-3170612E57D5}"/>
          </ac:spMkLst>
        </pc:spChg>
      </pc:sldChg>
      <pc:sldChg chg="modSp new mod">
        <pc:chgData name="roxanne meyer" userId="20c9b0d18ecba281" providerId="LiveId" clId="{ACF43203-A773-420B-979F-425008BAD238}" dt="2023-08-11T00:28:47.618" v="2533" actId="20577"/>
        <pc:sldMkLst>
          <pc:docMk/>
          <pc:sldMk cId="3138083103" sldId="271"/>
        </pc:sldMkLst>
        <pc:spChg chg="mod">
          <ac:chgData name="roxanne meyer" userId="20c9b0d18ecba281" providerId="LiveId" clId="{ACF43203-A773-420B-979F-425008BAD238}" dt="2023-08-11T00:27:15.093" v="2424" actId="313"/>
          <ac:spMkLst>
            <pc:docMk/>
            <pc:sldMk cId="3138083103" sldId="271"/>
            <ac:spMk id="2" creationId="{3B501AB7-842B-D36E-1B7D-15913A99CA9E}"/>
          </ac:spMkLst>
        </pc:spChg>
        <pc:spChg chg="mod">
          <ac:chgData name="roxanne meyer" userId="20c9b0d18ecba281" providerId="LiveId" clId="{ACF43203-A773-420B-979F-425008BAD238}" dt="2023-08-11T00:28:47.618" v="2533" actId="20577"/>
          <ac:spMkLst>
            <pc:docMk/>
            <pc:sldMk cId="3138083103" sldId="271"/>
            <ac:spMk id="3" creationId="{AAADA0C1-B050-1D02-CBB6-CFF5CA3BD4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August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August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August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August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August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August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August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6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August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August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August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August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8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August 10,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6483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21275-9ABE-0260-1790-D5A91F50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Food deserts’ impact on covid-19 metrics in </a:t>
            </a:r>
            <a:r>
              <a:rPr lang="en-US" sz="3600" dirty="0" err="1">
                <a:solidFill>
                  <a:schemeClr val="bg1"/>
                </a:solidFill>
              </a:rPr>
              <a:t>chicago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F9A7D-1408-1F08-FDAB-5D0CC551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By Manli Patel, Jen Krizman, and Roxanne Meyer</a:t>
            </a:r>
          </a:p>
        </p:txBody>
      </p:sp>
      <p:pic>
        <p:nvPicPr>
          <p:cNvPr id="12" name="Picture 11" descr="A store with shelves full of food&#10;&#10;Description automatically generated">
            <a:extLst>
              <a:ext uri="{FF2B5EF4-FFF2-40B4-BE49-F238E27FC236}">
                <a16:creationId xmlns:a16="http://schemas.microsoft.com/office/drawing/2014/main" id="{54362445-301C-5A4C-7EB3-8615EED6F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17143" r="1450" b="10538"/>
          <a:stretch/>
        </p:blipFill>
        <p:spPr>
          <a:xfrm>
            <a:off x="1" y="0"/>
            <a:ext cx="12191999" cy="45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7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194F-236C-AFFC-5577-0391EE81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5981-0DF9-4F67-F7C7-AFCADE4C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Chicago Zip Codes, </a:t>
            </a:r>
          </a:p>
          <a:p>
            <a:pPr lvl="1"/>
            <a:r>
              <a:rPr lang="en-US" dirty="0"/>
              <a:t>Rationale:</a:t>
            </a:r>
          </a:p>
        </p:txBody>
      </p:sp>
    </p:spTree>
    <p:extLst>
      <p:ext uri="{BB962C8B-B14F-4D97-AF65-F5344CB8AC3E}">
        <p14:creationId xmlns:p14="http://schemas.microsoft.com/office/powerpoint/2010/main" val="263307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3B1-45E4-4B28-FEA1-AFF691B4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3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3E756-40BF-8920-52AC-DBD943D1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9A760-C4F2-E035-4046-7ECB3DC9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8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3B1-45E4-4B28-FEA1-AFF691B4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3 Data(cont.)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3E756-40BF-8920-52AC-DBD943D1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9A760-C4F2-E035-4046-7ECB3DC9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1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75A-A474-3090-56A0-2D783C63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8469-7569-AE83-0300-623C8DCA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Hypothesis 1: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Hypothesis 2:</a:t>
            </a:r>
          </a:p>
          <a:p>
            <a:pPr>
              <a:buFont typeface="Tw Cen MT" panose="020B0602020104020603" pitchFamily="34" charset="0"/>
              <a:buChar char="x"/>
            </a:pPr>
            <a:r>
              <a:rPr lang="en-US" dirty="0"/>
              <a:t>Hypothesis 3:</a:t>
            </a:r>
          </a:p>
        </p:txBody>
      </p:sp>
    </p:spTree>
    <p:extLst>
      <p:ext uri="{BB962C8B-B14F-4D97-AF65-F5344CB8AC3E}">
        <p14:creationId xmlns:p14="http://schemas.microsoft.com/office/powerpoint/2010/main" val="78165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DD84-BE81-1DD1-F6E0-5FD3F240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7275-1722-FF14-4B98-92BBAC39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9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27C5-B19B-1830-C504-2380B1AB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513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Does grocery store availability impact covid-19 outcomes in Chicago?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A2FD-897B-7926-1BDF-3170612E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34590"/>
            <a:ext cx="10241280" cy="36370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While there are many compounding factors as to why specific zip codes had higher Covid-19 infection rates, we wanted to analyze if the amount of grocery stores was correlated to these outcome. We hypothesized that grocery stores, in part, have a positive impact on a zip codes’ health, which has showed to impact a populations’ COVID-19 outcome. Additionally, grocery stores have the ability to administer COVID-19 vaccinations, boosters and tests, which could positively affect a zip codes’ COVID-19 infection rates. </a:t>
            </a:r>
          </a:p>
        </p:txBody>
      </p:sp>
    </p:spTree>
    <p:extLst>
      <p:ext uri="{BB962C8B-B14F-4D97-AF65-F5344CB8AC3E}">
        <p14:creationId xmlns:p14="http://schemas.microsoft.com/office/powerpoint/2010/main" val="29834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1AB7-842B-D36E-1B7D-15913A99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A0C1-B050-1D02-CBB6-CFF5CA3B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Census for Chicago (API)</a:t>
            </a:r>
          </a:p>
          <a:p>
            <a:r>
              <a:rPr lang="en-US" dirty="0"/>
              <a:t>City of Chicago Data Portal </a:t>
            </a:r>
          </a:p>
          <a:p>
            <a:pPr lvl="1"/>
            <a:r>
              <a:rPr lang="en-US" dirty="0"/>
              <a:t>Grocery Store Status</a:t>
            </a:r>
          </a:p>
          <a:p>
            <a:pPr lvl="1"/>
            <a:r>
              <a:rPr lang="en-US" dirty="0"/>
              <a:t>COVID-19 Hospitalizations and Deaths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8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194F-236C-AFFC-5577-0391EE81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5981-0DF9-4F67-F7C7-AFCADE4C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Chicago Zip Codes, zip codes with higher than average household income will have more grocery stores than zip codes with lower than average household income</a:t>
            </a:r>
          </a:p>
          <a:p>
            <a:pPr lvl="1"/>
            <a:r>
              <a:rPr lang="en-US" dirty="0"/>
              <a:t>Rationale: Businesses are more likely to build in areas where individuals have more disposable income to spend on their 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7579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3B1-45E4-4B28-FEA1-AFF691B4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3E756-40BF-8920-52AC-DBD943D1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9A760-C4F2-E035-4046-7ECB3DC9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  <a:p>
            <a:r>
              <a:rPr lang="en-US" dirty="0"/>
              <a:t>X: median household income of the zip code</a:t>
            </a:r>
          </a:p>
          <a:p>
            <a:r>
              <a:rPr lang="en-US" dirty="0"/>
              <a:t>Y: number of grocery stores in that zip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1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3B1-45E4-4B28-FEA1-AFF691B4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 Data(cont.)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3E756-40BF-8920-52AC-DBD943D1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9A760-C4F2-E035-4046-7ECB3DC9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  <a:p>
            <a:r>
              <a:rPr lang="en-US" dirty="0"/>
              <a:t>X: median household income of the zip code</a:t>
            </a:r>
          </a:p>
          <a:p>
            <a:r>
              <a:rPr lang="en-US" dirty="0"/>
              <a:t>Y: number of grocery stores in that zip code</a:t>
            </a:r>
          </a:p>
          <a:p>
            <a:r>
              <a:rPr lang="en-US" dirty="0"/>
              <a:t>Regression line and r value</a:t>
            </a:r>
          </a:p>
        </p:txBody>
      </p:sp>
    </p:spTree>
    <p:extLst>
      <p:ext uri="{BB962C8B-B14F-4D97-AF65-F5344CB8AC3E}">
        <p14:creationId xmlns:p14="http://schemas.microsoft.com/office/powerpoint/2010/main" val="42417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194F-236C-AFFC-5577-0391EE81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5981-0DF9-4F67-F7C7-AFCADE4C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Chicago Zip Codes, lower income areas will have higher rates of COVID-19 than higher income areas </a:t>
            </a:r>
          </a:p>
          <a:p>
            <a:pPr lvl="1"/>
            <a:r>
              <a:rPr lang="en-US" dirty="0"/>
              <a:t>Rationale: Lower Income areas have several contributing factors leading to these higher rates:</a:t>
            </a:r>
          </a:p>
          <a:p>
            <a:pPr lvl="2"/>
            <a:r>
              <a:rPr lang="en-US" dirty="0"/>
              <a:t>Less access to healthcare</a:t>
            </a:r>
          </a:p>
          <a:p>
            <a:pPr lvl="2"/>
            <a:r>
              <a:rPr lang="en-US" dirty="0"/>
              <a:t>Lowered ability to afford healthcare which may mitigate COVID-19 transmission</a:t>
            </a:r>
          </a:p>
        </p:txBody>
      </p:sp>
    </p:spTree>
    <p:extLst>
      <p:ext uri="{BB962C8B-B14F-4D97-AF65-F5344CB8AC3E}">
        <p14:creationId xmlns:p14="http://schemas.microsoft.com/office/powerpoint/2010/main" val="339116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3B1-45E4-4B28-FEA1-AFF691B4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3E756-40BF-8920-52AC-DBD943D1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9A760-C4F2-E035-4046-7ECB3DC9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Double Scatter plot</a:t>
            </a:r>
          </a:p>
          <a:p>
            <a:r>
              <a:rPr lang="en-US" dirty="0"/>
              <a:t>X: median household income of the zip code</a:t>
            </a:r>
          </a:p>
          <a:p>
            <a:r>
              <a:rPr lang="en-US" dirty="0">
                <a:highlight>
                  <a:srgbClr val="FFFF00"/>
                </a:highlight>
              </a:rPr>
              <a:t>Y: two plots, one for covid 19 hospitalizations, and one for covid 19 deaths</a:t>
            </a:r>
          </a:p>
          <a:p>
            <a:r>
              <a:rPr lang="en-US" dirty="0"/>
              <a:t>Regression line and 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3B1-45E4-4B28-FEA1-AFF691B4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 Data(cont.)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3E756-40BF-8920-52AC-DBD943D1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9A760-C4F2-E035-4046-7ECB3DC9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40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_2SEEDS">
      <a:dk1>
        <a:srgbClr val="000000"/>
      </a:dk1>
      <a:lt1>
        <a:srgbClr val="FFFFFF"/>
      </a:lt1>
      <a:dk2>
        <a:srgbClr val="412524"/>
      </a:dk2>
      <a:lt2>
        <a:srgbClr val="E2E8E5"/>
      </a:lt2>
      <a:accent1>
        <a:srgbClr val="B5377A"/>
      </a:accent1>
      <a:accent2>
        <a:srgbClr val="C749C0"/>
      </a:accent2>
      <a:accent3>
        <a:srgbClr val="C74957"/>
      </a:accent3>
      <a:accent4>
        <a:srgbClr val="B56F37"/>
      </a:accent4>
      <a:accent5>
        <a:srgbClr val="B4A441"/>
      </a:accent5>
      <a:accent6>
        <a:srgbClr val="8EB035"/>
      </a:accent6>
      <a:hlink>
        <a:srgbClr val="8A872E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375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GradientRiseVTI</vt:lpstr>
      <vt:lpstr>Food deserts’ impact on covid-19 metrics in chicago</vt:lpstr>
      <vt:lpstr>Does grocery store availability impact covid-19 outcomes in Chicago? </vt:lpstr>
      <vt:lpstr>DATA Sources</vt:lpstr>
      <vt:lpstr>Hypothesis 1</vt:lpstr>
      <vt:lpstr>Hypothesis 1 Data</vt:lpstr>
      <vt:lpstr>Hypothesis 1 Data(cont.)</vt:lpstr>
      <vt:lpstr>Hypothesis 2</vt:lpstr>
      <vt:lpstr>Hypothesis 2 Data</vt:lpstr>
      <vt:lpstr>Hypothesis 2 Data(cont.)</vt:lpstr>
      <vt:lpstr>Hypothesis 3</vt:lpstr>
      <vt:lpstr>Hypothesis 3 Data</vt:lpstr>
      <vt:lpstr>Hypothesis 3 Data(cont.)</vt:lpstr>
      <vt:lpstr>Conclusions</vt:lpstr>
      <vt:lpstr>Implications of the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Socioeconomic factors and Food Deserts</dc:title>
  <dc:creator>roxanne meyer</dc:creator>
  <cp:lastModifiedBy>roxanne meyer</cp:lastModifiedBy>
  <cp:revision>1</cp:revision>
  <dcterms:created xsi:type="dcterms:W3CDTF">2023-08-10T01:20:23Z</dcterms:created>
  <dcterms:modified xsi:type="dcterms:W3CDTF">2023-08-11T00:45:55Z</dcterms:modified>
</cp:coreProperties>
</file>