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C0DB9-B665-4FC8-843C-C2608EAD5E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FAF6CE-D201-4D6B-A294-40BE10440AAC}">
      <dgm:prSet/>
      <dgm:spPr/>
      <dgm:t>
        <a:bodyPr/>
        <a:lstStyle/>
        <a:p>
          <a:r>
            <a:rPr lang="en-US"/>
            <a:t>MANALI SANJAY RAUT-raut.ma@northeastern.edu</a:t>
          </a:r>
        </a:p>
      </dgm:t>
    </dgm:pt>
    <dgm:pt modelId="{AA2343EE-7382-42D3-91D0-56424AE7F99F}" type="parTrans" cxnId="{2B19BBBE-6E04-416C-AD16-9B85EC95616B}">
      <dgm:prSet/>
      <dgm:spPr/>
      <dgm:t>
        <a:bodyPr/>
        <a:lstStyle/>
        <a:p>
          <a:endParaRPr lang="en-US"/>
        </a:p>
      </dgm:t>
    </dgm:pt>
    <dgm:pt modelId="{B4BD4EC4-4ECD-4682-8F89-6DA4DB85D439}" type="sibTrans" cxnId="{2B19BBBE-6E04-416C-AD16-9B85EC95616B}">
      <dgm:prSet/>
      <dgm:spPr/>
      <dgm:t>
        <a:bodyPr/>
        <a:lstStyle/>
        <a:p>
          <a:endParaRPr lang="en-US"/>
        </a:p>
      </dgm:t>
    </dgm:pt>
    <dgm:pt modelId="{25538684-F5DD-467D-AF68-2BBF4DF05C96}">
      <dgm:prSet/>
      <dgm:spPr/>
      <dgm:t>
        <a:bodyPr/>
        <a:lstStyle/>
        <a:p>
          <a:r>
            <a:rPr lang="en-US"/>
            <a:t>POOJA KULKARNI – kulkarni.pooja@northeastern.edu</a:t>
          </a:r>
        </a:p>
      </dgm:t>
    </dgm:pt>
    <dgm:pt modelId="{3775EBCA-48EE-43C3-9EDA-3B1F5D421C4C}" type="parTrans" cxnId="{94027DA0-F22B-4F01-9571-C4C90FD9A338}">
      <dgm:prSet/>
      <dgm:spPr/>
      <dgm:t>
        <a:bodyPr/>
        <a:lstStyle/>
        <a:p>
          <a:endParaRPr lang="en-US"/>
        </a:p>
      </dgm:t>
    </dgm:pt>
    <dgm:pt modelId="{FFF0D6A4-F688-4FF9-8660-BA4613967811}" type="sibTrans" cxnId="{94027DA0-F22B-4F01-9571-C4C90FD9A338}">
      <dgm:prSet/>
      <dgm:spPr/>
      <dgm:t>
        <a:bodyPr/>
        <a:lstStyle/>
        <a:p>
          <a:endParaRPr lang="en-US"/>
        </a:p>
      </dgm:t>
    </dgm:pt>
    <dgm:pt modelId="{F1568F89-B372-4A27-A2E0-F5E9ADFEA605}">
      <dgm:prSet/>
      <dgm:spPr/>
      <dgm:t>
        <a:bodyPr/>
        <a:lstStyle/>
        <a:p>
          <a:r>
            <a:rPr lang="en-US"/>
            <a:t>SHREYA SANJAY RAUT-raut.shr@northeastern.edu</a:t>
          </a:r>
        </a:p>
      </dgm:t>
    </dgm:pt>
    <dgm:pt modelId="{03492462-F741-48D7-A815-99691AA96A26}" type="parTrans" cxnId="{0FD2CC57-3C41-4225-AE48-F3BAA5B478E3}">
      <dgm:prSet/>
      <dgm:spPr/>
      <dgm:t>
        <a:bodyPr/>
        <a:lstStyle/>
        <a:p>
          <a:endParaRPr lang="en-US"/>
        </a:p>
      </dgm:t>
    </dgm:pt>
    <dgm:pt modelId="{7783DAD0-CA72-4194-95AA-91BE30035BA2}" type="sibTrans" cxnId="{0FD2CC57-3C41-4225-AE48-F3BAA5B478E3}">
      <dgm:prSet/>
      <dgm:spPr/>
      <dgm:t>
        <a:bodyPr/>
        <a:lstStyle/>
        <a:p>
          <a:endParaRPr lang="en-US"/>
        </a:p>
      </dgm:t>
    </dgm:pt>
    <dgm:pt modelId="{FB8A4E98-0617-4427-A753-F7A22A4E74DE}">
      <dgm:prSet/>
      <dgm:spPr/>
      <dgm:t>
        <a:bodyPr/>
        <a:lstStyle/>
        <a:p>
          <a:r>
            <a:rPr lang="en-US"/>
            <a:t>SAI GEETA ACHARYA- acharya.sa@northeastern.edu</a:t>
          </a:r>
        </a:p>
      </dgm:t>
    </dgm:pt>
    <dgm:pt modelId="{8D7ED9D5-FAB0-4F55-A0E6-2C6BF0F8D74F}" type="parTrans" cxnId="{1B9C1D4A-43D2-47EE-BA0C-6F1B07021D90}">
      <dgm:prSet/>
      <dgm:spPr/>
      <dgm:t>
        <a:bodyPr/>
        <a:lstStyle/>
        <a:p>
          <a:endParaRPr lang="en-US"/>
        </a:p>
      </dgm:t>
    </dgm:pt>
    <dgm:pt modelId="{46E8CD6A-A12D-4C89-BEEE-81B6BC47011B}" type="sibTrans" cxnId="{1B9C1D4A-43D2-47EE-BA0C-6F1B07021D90}">
      <dgm:prSet/>
      <dgm:spPr/>
      <dgm:t>
        <a:bodyPr/>
        <a:lstStyle/>
        <a:p>
          <a:endParaRPr lang="en-US"/>
        </a:p>
      </dgm:t>
    </dgm:pt>
    <dgm:pt modelId="{F0C5EE59-9C5D-704F-8078-30C94BC6B87D}" type="pres">
      <dgm:prSet presAssocID="{FFDC0DB9-B665-4FC8-843C-C2608EAD5E70}" presName="linear" presStyleCnt="0">
        <dgm:presLayoutVars>
          <dgm:animLvl val="lvl"/>
          <dgm:resizeHandles val="exact"/>
        </dgm:presLayoutVars>
      </dgm:prSet>
      <dgm:spPr/>
    </dgm:pt>
    <dgm:pt modelId="{5A98E605-947D-FC49-8430-B6F7051E6499}" type="pres">
      <dgm:prSet presAssocID="{9FFAF6CE-D201-4D6B-A294-40BE10440A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774438-97FF-9845-AA1A-1713CB21CA0E}" type="pres">
      <dgm:prSet presAssocID="{B4BD4EC4-4ECD-4682-8F89-6DA4DB85D439}" presName="spacer" presStyleCnt="0"/>
      <dgm:spPr/>
    </dgm:pt>
    <dgm:pt modelId="{E34163CA-0759-AA4A-A033-71D47B1DE976}" type="pres">
      <dgm:prSet presAssocID="{25538684-F5DD-467D-AF68-2BBF4DF05C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E5A38B-5B80-6045-8F41-C1D5FEFD19ED}" type="pres">
      <dgm:prSet presAssocID="{FFF0D6A4-F688-4FF9-8660-BA4613967811}" presName="spacer" presStyleCnt="0"/>
      <dgm:spPr/>
    </dgm:pt>
    <dgm:pt modelId="{7CCB339A-F4EB-EB4F-B8F9-417DCB853CD2}" type="pres">
      <dgm:prSet presAssocID="{F1568F89-B372-4A27-A2E0-F5E9ADFEA6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62061A-10A5-7541-AA81-620A4B3D25E1}" type="pres">
      <dgm:prSet presAssocID="{7783DAD0-CA72-4194-95AA-91BE30035BA2}" presName="spacer" presStyleCnt="0"/>
      <dgm:spPr/>
    </dgm:pt>
    <dgm:pt modelId="{F49C57F1-0BCC-4749-99CC-37BFEF6DB87B}" type="pres">
      <dgm:prSet presAssocID="{FB8A4E98-0617-4427-A753-F7A22A4E74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891520-6103-8345-A983-ACF63FC18DFD}" type="presOf" srcId="{9FFAF6CE-D201-4D6B-A294-40BE10440AAC}" destId="{5A98E605-947D-FC49-8430-B6F7051E6499}" srcOrd="0" destOrd="0" presId="urn:microsoft.com/office/officeart/2005/8/layout/vList2"/>
    <dgm:cxn modelId="{1B9C1D4A-43D2-47EE-BA0C-6F1B07021D90}" srcId="{FFDC0DB9-B665-4FC8-843C-C2608EAD5E70}" destId="{FB8A4E98-0617-4427-A753-F7A22A4E74DE}" srcOrd="3" destOrd="0" parTransId="{8D7ED9D5-FAB0-4F55-A0E6-2C6BF0F8D74F}" sibTransId="{46E8CD6A-A12D-4C89-BEEE-81B6BC47011B}"/>
    <dgm:cxn modelId="{3E52234E-3123-C44B-990B-4BA3456DD52C}" type="presOf" srcId="{25538684-F5DD-467D-AF68-2BBF4DF05C96}" destId="{E34163CA-0759-AA4A-A033-71D47B1DE976}" srcOrd="0" destOrd="0" presId="urn:microsoft.com/office/officeart/2005/8/layout/vList2"/>
    <dgm:cxn modelId="{0FD2CC57-3C41-4225-AE48-F3BAA5B478E3}" srcId="{FFDC0DB9-B665-4FC8-843C-C2608EAD5E70}" destId="{F1568F89-B372-4A27-A2E0-F5E9ADFEA605}" srcOrd="2" destOrd="0" parTransId="{03492462-F741-48D7-A815-99691AA96A26}" sibTransId="{7783DAD0-CA72-4194-95AA-91BE30035BA2}"/>
    <dgm:cxn modelId="{399B906F-2768-6D49-9132-79DDAB8E3253}" type="presOf" srcId="{F1568F89-B372-4A27-A2E0-F5E9ADFEA605}" destId="{7CCB339A-F4EB-EB4F-B8F9-417DCB853CD2}" srcOrd="0" destOrd="0" presId="urn:microsoft.com/office/officeart/2005/8/layout/vList2"/>
    <dgm:cxn modelId="{57087D84-6AD4-5B44-934A-901770D3609E}" type="presOf" srcId="{FB8A4E98-0617-4427-A753-F7A22A4E74DE}" destId="{F49C57F1-0BCC-4749-99CC-37BFEF6DB87B}" srcOrd="0" destOrd="0" presId="urn:microsoft.com/office/officeart/2005/8/layout/vList2"/>
    <dgm:cxn modelId="{94027DA0-F22B-4F01-9571-C4C90FD9A338}" srcId="{FFDC0DB9-B665-4FC8-843C-C2608EAD5E70}" destId="{25538684-F5DD-467D-AF68-2BBF4DF05C96}" srcOrd="1" destOrd="0" parTransId="{3775EBCA-48EE-43C3-9EDA-3B1F5D421C4C}" sibTransId="{FFF0D6A4-F688-4FF9-8660-BA4613967811}"/>
    <dgm:cxn modelId="{2B19BBBE-6E04-416C-AD16-9B85EC95616B}" srcId="{FFDC0DB9-B665-4FC8-843C-C2608EAD5E70}" destId="{9FFAF6CE-D201-4D6B-A294-40BE10440AAC}" srcOrd="0" destOrd="0" parTransId="{AA2343EE-7382-42D3-91D0-56424AE7F99F}" sibTransId="{B4BD4EC4-4ECD-4682-8F89-6DA4DB85D439}"/>
    <dgm:cxn modelId="{4CA2C1D2-40E7-7540-9914-F3C5508F3C11}" type="presOf" srcId="{FFDC0DB9-B665-4FC8-843C-C2608EAD5E70}" destId="{F0C5EE59-9C5D-704F-8078-30C94BC6B87D}" srcOrd="0" destOrd="0" presId="urn:microsoft.com/office/officeart/2005/8/layout/vList2"/>
    <dgm:cxn modelId="{705011E9-2FC8-BA47-B02B-A45B69E8E9CF}" type="presParOf" srcId="{F0C5EE59-9C5D-704F-8078-30C94BC6B87D}" destId="{5A98E605-947D-FC49-8430-B6F7051E6499}" srcOrd="0" destOrd="0" presId="urn:microsoft.com/office/officeart/2005/8/layout/vList2"/>
    <dgm:cxn modelId="{AFFCB144-D79E-D044-A4DF-DA4CD8F2AE72}" type="presParOf" srcId="{F0C5EE59-9C5D-704F-8078-30C94BC6B87D}" destId="{93774438-97FF-9845-AA1A-1713CB21CA0E}" srcOrd="1" destOrd="0" presId="urn:microsoft.com/office/officeart/2005/8/layout/vList2"/>
    <dgm:cxn modelId="{2872B3CC-CF41-4B4E-A936-FC1A9E3484A7}" type="presParOf" srcId="{F0C5EE59-9C5D-704F-8078-30C94BC6B87D}" destId="{E34163CA-0759-AA4A-A033-71D47B1DE976}" srcOrd="2" destOrd="0" presId="urn:microsoft.com/office/officeart/2005/8/layout/vList2"/>
    <dgm:cxn modelId="{48991887-4EB2-9D41-9E83-DDC4FB0E0E6F}" type="presParOf" srcId="{F0C5EE59-9C5D-704F-8078-30C94BC6B87D}" destId="{43E5A38B-5B80-6045-8F41-C1D5FEFD19ED}" srcOrd="3" destOrd="0" presId="urn:microsoft.com/office/officeart/2005/8/layout/vList2"/>
    <dgm:cxn modelId="{0D4B4B65-1992-4340-AF6F-152D980E7BA5}" type="presParOf" srcId="{F0C5EE59-9C5D-704F-8078-30C94BC6B87D}" destId="{7CCB339A-F4EB-EB4F-B8F9-417DCB853CD2}" srcOrd="4" destOrd="0" presId="urn:microsoft.com/office/officeart/2005/8/layout/vList2"/>
    <dgm:cxn modelId="{B79828C5-BFE0-CF40-8126-391D1B4FAE7D}" type="presParOf" srcId="{F0C5EE59-9C5D-704F-8078-30C94BC6B87D}" destId="{4B62061A-10A5-7541-AA81-620A4B3D25E1}" srcOrd="5" destOrd="0" presId="urn:microsoft.com/office/officeart/2005/8/layout/vList2"/>
    <dgm:cxn modelId="{89896F31-AD30-8D49-88B6-575279D26928}" type="presParOf" srcId="{F0C5EE59-9C5D-704F-8078-30C94BC6B87D}" destId="{F49C57F1-0BCC-4749-99CC-37BFEF6DB8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8E605-947D-FC49-8430-B6F7051E6499}">
      <dsp:nvSpPr>
        <dsp:cNvPr id="0" name=""/>
        <dsp:cNvSpPr/>
      </dsp:nvSpPr>
      <dsp:spPr>
        <a:xfrm>
          <a:off x="0" y="684709"/>
          <a:ext cx="63681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MANALI SANJAY RAUT-raut.ma@northeastern.edu</a:t>
          </a:r>
        </a:p>
      </dsp:txBody>
      <dsp:txXfrm>
        <a:off x="25759" y="710468"/>
        <a:ext cx="6316624" cy="476152"/>
      </dsp:txXfrm>
    </dsp:sp>
    <dsp:sp modelId="{E34163CA-0759-AA4A-A033-71D47B1DE976}">
      <dsp:nvSpPr>
        <dsp:cNvPr id="0" name=""/>
        <dsp:cNvSpPr/>
      </dsp:nvSpPr>
      <dsp:spPr>
        <a:xfrm>
          <a:off x="0" y="1275739"/>
          <a:ext cx="63681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POOJA KULKARNI – kulkarni.pooja@northeastern.edu</a:t>
          </a:r>
        </a:p>
      </dsp:txBody>
      <dsp:txXfrm>
        <a:off x="25759" y="1301498"/>
        <a:ext cx="6316624" cy="476152"/>
      </dsp:txXfrm>
    </dsp:sp>
    <dsp:sp modelId="{7CCB339A-F4EB-EB4F-B8F9-417DCB853CD2}">
      <dsp:nvSpPr>
        <dsp:cNvPr id="0" name=""/>
        <dsp:cNvSpPr/>
      </dsp:nvSpPr>
      <dsp:spPr>
        <a:xfrm>
          <a:off x="0" y="1866770"/>
          <a:ext cx="63681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SHREYA SANJAY RAUT-raut.shr@northeastern.edu</a:t>
          </a:r>
        </a:p>
      </dsp:txBody>
      <dsp:txXfrm>
        <a:off x="25759" y="1892529"/>
        <a:ext cx="6316624" cy="476152"/>
      </dsp:txXfrm>
    </dsp:sp>
    <dsp:sp modelId="{F49C57F1-0BCC-4749-99CC-37BFEF6DB87B}">
      <dsp:nvSpPr>
        <dsp:cNvPr id="0" name=""/>
        <dsp:cNvSpPr/>
      </dsp:nvSpPr>
      <dsp:spPr>
        <a:xfrm>
          <a:off x="0" y="2457800"/>
          <a:ext cx="63681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SAI GEETA ACHARYA- acharya.sa@northeastern.edu</a:t>
          </a:r>
        </a:p>
      </dsp:txBody>
      <dsp:txXfrm>
        <a:off x="25759" y="2483559"/>
        <a:ext cx="6316624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5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8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6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1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08E4A8-0FE6-4DB7-8BEA-E6CD2F5EC71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343196-7E17-457A-88FE-F500114484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1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A7DC5-78A4-E079-D369-20E5EA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CAREERNEST</a:t>
            </a:r>
            <a:endParaRPr lang="en-IN" dirty="0"/>
          </a:p>
        </p:txBody>
      </p:sp>
      <p:pic>
        <p:nvPicPr>
          <p:cNvPr id="5" name="Picture 4" descr="Auringon valaisema työpöytä">
            <a:extLst>
              <a:ext uri="{FF2B5EF4-FFF2-40B4-BE49-F238E27FC236}">
                <a16:creationId xmlns:a16="http://schemas.microsoft.com/office/drawing/2014/main" id="{D3C93450-4241-152F-2B91-BE7C9D315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0" r="32460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Subtitle 2">
            <a:extLst>
              <a:ext uri="{FF2B5EF4-FFF2-40B4-BE49-F238E27FC236}">
                <a16:creationId xmlns:a16="http://schemas.microsoft.com/office/drawing/2014/main" id="{F256E2AB-2116-96D6-2FDC-AC47A8EE22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7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D3BF0-C5DB-CD06-A810-0BB66DEE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68" y="462270"/>
            <a:ext cx="7536426" cy="5687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57B44-0012-07F0-6D6A-E4A4BAC8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965784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Perfect Match: Assess Your Skills Against Job Requirements for Optimal Career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3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F87DA-85F2-240B-4E97-761EA2355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662933"/>
            <a:ext cx="7388943" cy="5532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0B340-69E9-7177-A557-8F5071BD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877294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Strategic Talent Insights: HR Dashboard Visualizing Applicant Volume for Listed Job 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B9F09-C683-46AC-F69B-FE77E3A3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0" y="594359"/>
            <a:ext cx="7231011" cy="5723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D8E43-689C-A318-95BC-D7F4AA8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53808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Curated Talent Pool: Explore All Applicants for Your Job Listing in One Comprehensive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7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015FE-1716-9717-8354-E39F1549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0" y="594359"/>
            <a:ext cx="7214214" cy="579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F9DCA-0E69-BA4C-DF28-F42F04BA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78880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Seamless Interview Coordination: Date, Time, and Zoom Link Sent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6623D-1647-178F-A0E9-3CF1CF13C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69" y="594358"/>
            <a:ext cx="7334663" cy="5679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CC83C-0222-03C4-C016-5F1CE4E4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464339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Effortless Job Management: Create, Edit, and Delete Job Requirements with Ease"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D9204-854A-D76E-CD1D-E9EC37B99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425295"/>
            <a:ext cx="7413523" cy="5813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5F885-CFE3-93BA-0501-F07F63E4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50858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Organize with Ease: Create and Delete Job Categories for Seamless Job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95588-3FA5-4832-FBDC-4B5EB2F0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80BD60-3506-53C2-5FC1-ACE70DE23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6" r="48050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0C55-2115-60DE-EDBF-FD7B9FC5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Söhne"/>
              </a:rPr>
              <a:t>    OVERVIEW</a:t>
            </a:r>
            <a:endParaRPr lang="en-IN" sz="3600" b="1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0940-8376-3A1D-63B7-76232130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0" dirty="0" err="1">
                <a:effectLst/>
                <a:latin typeface="Söhne"/>
              </a:rPr>
              <a:t>CareerNest</a:t>
            </a:r>
            <a:r>
              <a:rPr lang="en-US" b="1" i="0" dirty="0">
                <a:effectLst/>
                <a:latin typeface="Söhne"/>
              </a:rPr>
              <a:t>,</a:t>
            </a:r>
            <a:r>
              <a:rPr lang="en-US" b="0" i="0" dirty="0">
                <a:effectLst/>
                <a:latin typeface="Söhne"/>
              </a:rPr>
              <a:t> the platform that redefines the job search and hiring experience.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 err="1">
                <a:effectLst/>
                <a:latin typeface="Söhne"/>
              </a:rPr>
              <a:t>CareerNest</a:t>
            </a:r>
            <a:r>
              <a:rPr lang="en-US" b="0" i="0" dirty="0">
                <a:effectLst/>
                <a:latin typeface="Söhne"/>
              </a:rPr>
              <a:t> stands as a dynamic ecosystem connecting candidates with their dream job opportunities and providing recruiters with robust tools for efficient talent acquisition.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"/>
              </a:rPr>
              <a:t>User-Friendly Interface for Easy Navigation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öhne"/>
              </a:rPr>
              <a:t>Core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User Experience: Putting Candidates and Recruiters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Transparency: Clear and Honest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öhne"/>
              </a:rPr>
              <a:t>Empowerment:: Providing the Tools for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3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68E8-07DE-C65C-04BA-159768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Söhne"/>
              </a:rPr>
              <a:t>     FEATURES</a:t>
            </a:r>
            <a:endParaRPr lang="en-IN" sz="3600" b="1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2F6C-F7F2-9EB5-EB7A-BE7C9002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Profile Management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Job Search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Job Management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Application Process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Application Status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Interview Scheduling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Skill Matching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Data Visualization</a:t>
            </a: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b="0" i="0" dirty="0"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52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3336-7E4F-BB72-6EAB-9E005958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061374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  <a:latin typeface="Söhne"/>
              </a:rPr>
              <a:t>Explore Limitless Opportunities: A Snapshot of Our Job Portal's Diverse Listings</a:t>
            </a:r>
            <a:endParaRPr lang="en-IN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06AB6-C593-A7B3-1437-27726FAA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70195"/>
            <a:ext cx="6492875" cy="35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4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489C6-DE0A-2EE5-DBCB-88DB5EA9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94359"/>
            <a:ext cx="6661563" cy="596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3F16B-CB5B-BE8A-3DFF-4CB267C3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33160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Seamless Entry to Your Career Journey: Join Our Community with a Simple Sign-Up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6B5A1-FB78-A863-D7A0-B293BEBB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61" y="453872"/>
            <a:ext cx="7487265" cy="5950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C9A6F1-F847-E13F-68F6-CE276F43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523331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Secure Access to Your Career Hub: Effortless Login to Your </a:t>
            </a:r>
            <a:r>
              <a:rPr lang="en-US" b="1" i="0" dirty="0" err="1">
                <a:effectLst/>
                <a:latin typeface="Söhne"/>
              </a:rPr>
              <a:t>CareerNest</a:t>
            </a:r>
            <a:r>
              <a:rPr lang="en-US" b="1" i="0" dirty="0">
                <a:effectLst/>
                <a:latin typeface="Söhne"/>
              </a:rPr>
              <a:t>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1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47D9D-E3E5-BD8A-7F89-A4808996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20" y="387920"/>
            <a:ext cx="7034980" cy="5864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CB708-DE6A-0269-67AC-FC3D094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37584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Your Career Command Center: A Glimpse into the Candidate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DE5D2-389D-582F-C8F9-319076E5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75" y="271609"/>
            <a:ext cx="7384920" cy="576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66F41-E844-08F7-31C6-26C17139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39059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Track Your Career Journey: Job History - A Chronicle of Your Applied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C4EB-2082-EB4B-001C-0E958FD3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470031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Crafting Your Professional Identity: Elevate Your Job Profile with Updated Personal Info, Skills, and Experience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01278-B13D-0825-4482-B11F1E96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49" y="280085"/>
            <a:ext cx="7300451" cy="62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2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295</Words>
  <Application>Microsoft Macintosh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Söhne</vt:lpstr>
      <vt:lpstr>Wingdings</vt:lpstr>
      <vt:lpstr>Retrospect</vt:lpstr>
      <vt:lpstr>CAREERNEST</vt:lpstr>
      <vt:lpstr>    OVERVIEW</vt:lpstr>
      <vt:lpstr>     FEATURES</vt:lpstr>
      <vt:lpstr>Explore Limitless Opportunities: A Snapshot of Our Job Portal's Diverse Listings</vt:lpstr>
      <vt:lpstr>Seamless Entry to Your Career Journey: Join Our Community with a Simple Sign-Up</vt:lpstr>
      <vt:lpstr>Secure Access to Your Career Hub: Effortless Login to Your CareerNest Account</vt:lpstr>
      <vt:lpstr>Your Career Command Center: A Glimpse into the Candidate Dashboard</vt:lpstr>
      <vt:lpstr>Track Your Career Journey: Job History - A Chronicle of Your Applied Opportunities</vt:lpstr>
      <vt:lpstr>Crafting Your Professional Identity: Elevate Your Job Profile with Updated Personal Info, Skills, and Experience</vt:lpstr>
      <vt:lpstr>Perfect Match: Assess Your Skills Against Job Requirements for Optimal Career Compatibility</vt:lpstr>
      <vt:lpstr>Strategic Talent Insights: HR Dashboard Visualizing Applicant Volume for Listed Job Positions</vt:lpstr>
      <vt:lpstr>Curated Talent Pool: Explore All Applicants for Your Job Listing in One Comprehensive View</vt:lpstr>
      <vt:lpstr>Seamless Interview Coordination: Date, Time, and Zoom Link Sent for Your Convenience</vt:lpstr>
      <vt:lpstr>Effortless Job Management: Create, Edit, and Delete Job Requirements with Ease"</vt:lpstr>
      <vt:lpstr>Organize with Ease: Create and Delete Job Categories for Seamless Job Management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CAREERNEST</dc:title>
  <dc:creator>Pooja Kulkarni</dc:creator>
  <cp:lastModifiedBy>Sai Geeta Acharya</cp:lastModifiedBy>
  <cp:revision>5</cp:revision>
  <dcterms:created xsi:type="dcterms:W3CDTF">2023-12-14T01:57:12Z</dcterms:created>
  <dcterms:modified xsi:type="dcterms:W3CDTF">2023-12-14T03:53:19Z</dcterms:modified>
</cp:coreProperties>
</file>