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686" y="102"/>
      </p:cViewPr>
      <p:guideLst>
        <p:guide orient="horz" pos="2160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083F2-4188-463F-A219-51B181056F0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2AC88-A8EC-4C0A-99B0-34A1B8D022D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488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2AC88-A8EC-4C0A-99B0-34A1B8D022D2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267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0200" y="4529541"/>
            <a:ext cx="678112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429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394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013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8563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3083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95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4738-575C-41CB-90F1-867883C7D0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3472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4738-575C-41CB-90F1-867883C7D0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938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4738-575C-41CB-90F1-867883C7D0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552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1800" y="3244140"/>
            <a:ext cx="664406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652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449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162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4738-575C-41CB-90F1-867883C7D0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06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4738-575C-41CB-90F1-867883C7D0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900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4738-575C-41CB-90F1-867883C7D0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410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431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9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54B642F-42C3-4466-98AF-6E2C8B17401F}" type="datetimeFigureOut">
              <a:rPr lang="fr-CH" smtClean="0"/>
              <a:pPr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7" y="787783"/>
            <a:ext cx="741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F2964738-575C-41CB-90F1-867883C7D0AA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509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F038D-F249-42A4-95B7-BE7E22C09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416" y="1166219"/>
            <a:ext cx="6600451" cy="2262781"/>
          </a:xfrm>
        </p:spPr>
        <p:txBody>
          <a:bodyPr/>
          <a:lstStyle/>
          <a:p>
            <a:r>
              <a:rPr lang="fr-CH" dirty="0" err="1"/>
              <a:t>Nukemap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1F9D8E-B9E0-406C-9BDE-02F71C2AA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746" y="3972207"/>
            <a:ext cx="6723121" cy="1532300"/>
          </a:xfrm>
        </p:spPr>
        <p:txBody>
          <a:bodyPr>
            <a:normAutofit lnSpcReduction="10000"/>
          </a:bodyPr>
          <a:lstStyle/>
          <a:p>
            <a:r>
              <a:rPr lang="fr-CH" dirty="0"/>
              <a:t>Auteurs : </a:t>
            </a:r>
          </a:p>
          <a:p>
            <a:r>
              <a:rPr lang="fr-CH" dirty="0"/>
              <a:t>Romain Gallay, Walid Koubaa, </a:t>
            </a:r>
          </a:p>
          <a:p>
            <a:r>
              <a:rPr lang="fr-CH" dirty="0"/>
              <a:t>Dejvid Muaremi, et Aurélien Siu</a:t>
            </a:r>
          </a:p>
        </p:txBody>
      </p:sp>
    </p:spTree>
    <p:extLst>
      <p:ext uri="{BB962C8B-B14F-4D97-AF65-F5344CB8AC3E}">
        <p14:creationId xmlns:p14="http://schemas.microsoft.com/office/powerpoint/2010/main" val="344791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6E94C-EE44-4641-839F-BAF707C1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Rôles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5B3E193A-3F69-4972-9F82-FA148CCE9BE5}"/>
              </a:ext>
            </a:extLst>
          </p:cNvPr>
          <p:cNvSpPr txBox="1">
            <a:spLocks/>
          </p:cNvSpPr>
          <p:nvPr/>
        </p:nvSpPr>
        <p:spPr>
          <a:xfrm>
            <a:off x="3958225" y="3581398"/>
            <a:ext cx="1800000" cy="2268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fr-CH" dirty="0"/>
            </a:br>
            <a:endParaRPr lang="fr-CH" dirty="0"/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B23FA0EB-35B7-42B0-B631-9D0CEB88F894}"/>
              </a:ext>
            </a:extLst>
          </p:cNvPr>
          <p:cNvSpPr txBox="1">
            <a:spLocks/>
          </p:cNvSpPr>
          <p:nvPr/>
        </p:nvSpPr>
        <p:spPr>
          <a:xfrm>
            <a:off x="5758225" y="3543362"/>
            <a:ext cx="1800000" cy="2969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B8C1B92-3904-463C-9B9A-8EB141A02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97311"/>
              </p:ext>
            </p:extLst>
          </p:nvPr>
        </p:nvGraphicFramePr>
        <p:xfrm>
          <a:off x="1696016" y="3788425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297286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44575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83741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Product </a:t>
                      </a:r>
                      <a:r>
                        <a:rPr lang="fr-CH" dirty="0" err="1"/>
                        <a:t>Owner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Scrum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DevTeam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3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E. </a:t>
                      </a:r>
                      <a:r>
                        <a:rPr lang="fr-CH" dirty="0" err="1"/>
                        <a:t>LeFrançois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W. Koubaa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R. Gallay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8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C. Browne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W. Koubaa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8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D. Muaremi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A. Siu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669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85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2BF26-6C22-4E2A-93EB-F26E20B7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Nukemap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365E3C-1D59-45AF-9967-AA5FF7E2A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2415" y="3581399"/>
            <a:ext cx="6591985" cy="1814466"/>
          </a:xfrm>
        </p:spPr>
        <p:txBody>
          <a:bodyPr/>
          <a:lstStyle/>
          <a:p>
            <a:r>
              <a:rPr lang="fr-CH" dirty="0"/>
              <a:t>Un </a:t>
            </a:r>
            <a:r>
              <a:rPr lang="fr-CH" dirty="0" err="1"/>
              <a:t>Bomberman</a:t>
            </a:r>
            <a:r>
              <a:rPr lang="fr-CH" dirty="0"/>
              <a:t>-like</a:t>
            </a:r>
          </a:p>
          <a:p>
            <a:r>
              <a:rPr lang="fr-CH" dirty="0"/>
              <a:t>Fait avec </a:t>
            </a:r>
            <a:r>
              <a:rPr lang="fr-CH" dirty="0" err="1"/>
              <a:t>LibGDX</a:t>
            </a:r>
            <a:endParaRPr lang="fr-CH" dirty="0"/>
          </a:p>
          <a:p>
            <a:r>
              <a:rPr lang="fr-CH" dirty="0"/>
              <a:t>Et surtout avec beaucoup de bonne humeur</a:t>
            </a:r>
          </a:p>
        </p:txBody>
      </p:sp>
    </p:spTree>
    <p:extLst>
      <p:ext uri="{BB962C8B-B14F-4D97-AF65-F5344CB8AC3E}">
        <p14:creationId xmlns:p14="http://schemas.microsoft.com/office/powerpoint/2010/main" val="356644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34F1A-C648-44B5-B947-53C6E4CE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État des lieux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225932-A5DC-4733-B100-1127BC043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2415" y="3581399"/>
            <a:ext cx="6591985" cy="1714877"/>
          </a:xfrm>
        </p:spPr>
        <p:txBody>
          <a:bodyPr/>
          <a:lstStyle/>
          <a:p>
            <a:r>
              <a:rPr lang="fr-CH" dirty="0"/>
              <a:t>Ce qui est fait</a:t>
            </a:r>
          </a:p>
          <a:p>
            <a:r>
              <a:rPr lang="fr-CH" dirty="0"/>
              <a:t>Ce qui manque</a:t>
            </a:r>
          </a:p>
          <a:p>
            <a:r>
              <a:rPr lang="fr-CH" dirty="0"/>
              <a:t>Ce qui est a amélioré</a:t>
            </a:r>
          </a:p>
        </p:txBody>
      </p:sp>
    </p:spTree>
    <p:extLst>
      <p:ext uri="{BB962C8B-B14F-4D97-AF65-F5344CB8AC3E}">
        <p14:creationId xmlns:p14="http://schemas.microsoft.com/office/powerpoint/2010/main" val="143489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27141-9E14-4680-BF94-879C3727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IceScrum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2528AE-DD79-4F39-9DE1-A3CA01C55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2415" y="3581399"/>
            <a:ext cx="6591985" cy="1895947"/>
          </a:xfrm>
        </p:spPr>
        <p:txBody>
          <a:bodyPr>
            <a:normAutofit lnSpcReduction="10000"/>
          </a:bodyPr>
          <a:lstStyle/>
          <a:p>
            <a:r>
              <a:rPr lang="fr-CH" dirty="0"/>
              <a:t>La méthodologie agile</a:t>
            </a:r>
          </a:p>
          <a:p>
            <a:r>
              <a:rPr lang="fr-CH" dirty="0"/>
              <a:t>Le suivi</a:t>
            </a:r>
          </a:p>
          <a:p>
            <a:r>
              <a:rPr lang="fr-CH" dirty="0"/>
              <a:t>Ce qui nous a plus et ce qui nous a moins plus</a:t>
            </a:r>
          </a:p>
        </p:txBody>
      </p:sp>
    </p:spTree>
    <p:extLst>
      <p:ext uri="{BB962C8B-B14F-4D97-AF65-F5344CB8AC3E}">
        <p14:creationId xmlns:p14="http://schemas.microsoft.com/office/powerpoint/2010/main" val="288620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53DCB-4F4E-4BBB-AF5E-882D8B14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Problèmes rencontrés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C38E70-D702-4727-BA67-69091662E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2415" y="3581399"/>
            <a:ext cx="6591985" cy="1641953"/>
          </a:xfrm>
        </p:spPr>
        <p:txBody>
          <a:bodyPr/>
          <a:lstStyle/>
          <a:p>
            <a:r>
              <a:rPr lang="fr-CH" dirty="0"/>
              <a:t>Nos problèmes et nos solutions</a:t>
            </a:r>
          </a:p>
        </p:txBody>
      </p:sp>
    </p:spTree>
    <p:extLst>
      <p:ext uri="{BB962C8B-B14F-4D97-AF65-F5344CB8AC3E}">
        <p14:creationId xmlns:p14="http://schemas.microsoft.com/office/powerpoint/2010/main" val="362003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A058A-1D99-46CE-8531-13EE587A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276F29-D04F-438C-939B-12D600BBA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2415" y="3581399"/>
            <a:ext cx="6591985" cy="1760145"/>
          </a:xfrm>
        </p:spPr>
        <p:txBody>
          <a:bodyPr/>
          <a:lstStyle/>
          <a:p>
            <a:r>
              <a:rPr lang="fr-CH" dirty="0"/>
              <a:t>Le projet</a:t>
            </a:r>
          </a:p>
          <a:p>
            <a:r>
              <a:rPr lang="fr-CH" dirty="0"/>
              <a:t>Le groupe</a:t>
            </a:r>
          </a:p>
        </p:txBody>
      </p:sp>
    </p:spTree>
    <p:extLst>
      <p:ext uri="{BB962C8B-B14F-4D97-AF65-F5344CB8AC3E}">
        <p14:creationId xmlns:p14="http://schemas.microsoft.com/office/powerpoint/2010/main" val="173266060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ersonnalisé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101</Words>
  <Application>Microsoft Office PowerPoint</Application>
  <PresentationFormat>Affichage à l'écran (4:3)</PresentationFormat>
  <Paragraphs>37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 3</vt:lpstr>
      <vt:lpstr>Brin</vt:lpstr>
      <vt:lpstr>Nukemap</vt:lpstr>
      <vt:lpstr>Rôles</vt:lpstr>
      <vt:lpstr>Nukemap</vt:lpstr>
      <vt:lpstr>État des lieux</vt:lpstr>
      <vt:lpstr>IceScrum</vt:lpstr>
      <vt:lpstr>Problèmes rencontrés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Muaremi Dejvid</dc:creator>
  <cp:lastModifiedBy>Muaremi Dejvid</cp:lastModifiedBy>
  <cp:revision>10</cp:revision>
  <dcterms:created xsi:type="dcterms:W3CDTF">2018-06-13T10:22:45Z</dcterms:created>
  <dcterms:modified xsi:type="dcterms:W3CDTF">2018-06-13T11:14:12Z</dcterms:modified>
</cp:coreProperties>
</file>