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58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083F2-4188-463F-A219-51B181056F0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2AC88-A8EC-4C0A-99B0-34A1B8D022D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488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0200" y="4529541"/>
            <a:ext cx="678112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429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394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013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8563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3083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958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3472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938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552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1800" y="3244140"/>
            <a:ext cx="664406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652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449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162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06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2900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410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431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9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54B642F-42C3-4466-98AF-6E2C8B17401F}" type="datetimeFigureOut">
              <a:rPr lang="fr-CH" smtClean="0"/>
              <a:pPr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7" y="787783"/>
            <a:ext cx="741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F2964738-575C-41CB-90F1-867883C7D0AA}" type="slidenum">
              <a:rPr lang="fr-CH" smtClean="0"/>
              <a:pPr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509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F038D-F249-42A4-95B7-BE7E22C09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2416" y="1166219"/>
            <a:ext cx="6600451" cy="2262781"/>
          </a:xfrm>
        </p:spPr>
        <p:txBody>
          <a:bodyPr/>
          <a:lstStyle/>
          <a:p>
            <a:r>
              <a:rPr lang="fr-CH" dirty="0" err="1"/>
              <a:t>Nukemap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1F9D8E-B9E0-406C-9BDE-02F71C2AA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746" y="3972207"/>
            <a:ext cx="6723121" cy="1532300"/>
          </a:xfrm>
        </p:spPr>
        <p:txBody>
          <a:bodyPr>
            <a:normAutofit lnSpcReduction="10000"/>
          </a:bodyPr>
          <a:lstStyle/>
          <a:p>
            <a:r>
              <a:rPr lang="fr-CH" dirty="0"/>
              <a:t>Auteurs : </a:t>
            </a:r>
          </a:p>
          <a:p>
            <a:r>
              <a:rPr lang="fr-CH" dirty="0"/>
              <a:t>Romain Gallay, Walid Koubaa, </a:t>
            </a:r>
          </a:p>
          <a:p>
            <a:r>
              <a:rPr lang="fr-CH" dirty="0"/>
              <a:t>Dejvid Muaremi, et Aurélien Siu</a:t>
            </a:r>
          </a:p>
        </p:txBody>
      </p:sp>
    </p:spTree>
    <p:extLst>
      <p:ext uri="{BB962C8B-B14F-4D97-AF65-F5344CB8AC3E}">
        <p14:creationId xmlns:p14="http://schemas.microsoft.com/office/powerpoint/2010/main" val="344791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2BF26-6C22-4E2A-93EB-F26E20B7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NukeMap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365E3C-1D59-45AF-9967-AA5FF7E2A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2415" y="3581399"/>
            <a:ext cx="6591985" cy="1814466"/>
          </a:xfrm>
        </p:spPr>
        <p:txBody>
          <a:bodyPr/>
          <a:lstStyle/>
          <a:p>
            <a:r>
              <a:rPr lang="fr-CH" dirty="0"/>
              <a:t>Un </a:t>
            </a:r>
            <a:r>
              <a:rPr lang="fr-CH" dirty="0" err="1"/>
              <a:t>Bomberman</a:t>
            </a:r>
            <a:r>
              <a:rPr lang="fr-CH" dirty="0"/>
              <a:t>-like</a:t>
            </a:r>
          </a:p>
          <a:p>
            <a:r>
              <a:rPr lang="fr-CH" dirty="0"/>
              <a:t>Adapté en multi-joueur</a:t>
            </a:r>
          </a:p>
        </p:txBody>
      </p:sp>
    </p:spTree>
    <p:extLst>
      <p:ext uri="{BB962C8B-B14F-4D97-AF65-F5344CB8AC3E}">
        <p14:creationId xmlns:p14="http://schemas.microsoft.com/office/powerpoint/2010/main" val="356644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4A8E-96FF-4B41-8ECB-4E7B24A9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Technologies utilisées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AD27F-D233-4E67-A424-D2F6D8139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1820594"/>
          </a:xfrm>
        </p:spPr>
        <p:txBody>
          <a:bodyPr>
            <a:normAutofit fontScale="92500" lnSpcReduction="20000"/>
          </a:bodyPr>
          <a:lstStyle/>
          <a:p>
            <a:r>
              <a:rPr lang="fr-CH" dirty="0" err="1"/>
              <a:t>LibGDX</a:t>
            </a:r>
            <a:endParaRPr lang="fr-CH" dirty="0"/>
          </a:p>
          <a:p>
            <a:r>
              <a:rPr lang="fr-CH" dirty="0"/>
              <a:t>Fichiers JSON</a:t>
            </a:r>
          </a:p>
          <a:p>
            <a:r>
              <a:rPr lang="fr-CH" dirty="0"/>
              <a:t>Java (client)</a:t>
            </a:r>
          </a:p>
          <a:p>
            <a:r>
              <a:rPr lang="fr-CH" dirty="0"/>
              <a:t>Node.js (serveur)</a:t>
            </a:r>
          </a:p>
        </p:txBody>
      </p:sp>
    </p:spTree>
    <p:extLst>
      <p:ext uri="{BB962C8B-B14F-4D97-AF65-F5344CB8AC3E}">
        <p14:creationId xmlns:p14="http://schemas.microsoft.com/office/powerpoint/2010/main" val="238575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27141-9E14-4680-BF94-879C3727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IceScrum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2528AE-DD79-4F39-9DE1-A3CA01C55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2415" y="3581399"/>
            <a:ext cx="6591985" cy="1895947"/>
          </a:xfrm>
        </p:spPr>
        <p:txBody>
          <a:bodyPr>
            <a:normAutofit/>
          </a:bodyPr>
          <a:lstStyle/>
          <a:p>
            <a:r>
              <a:rPr lang="fr-CH" dirty="0"/>
              <a:t>La méthodologie agile</a:t>
            </a:r>
          </a:p>
          <a:p>
            <a:r>
              <a:rPr lang="fr-CH" dirty="0"/>
              <a:t>Le suivi</a:t>
            </a:r>
          </a:p>
          <a:p>
            <a:r>
              <a:rPr lang="fr-CH" dirty="0"/>
              <a:t>Notre avis</a:t>
            </a:r>
          </a:p>
        </p:txBody>
      </p:sp>
    </p:spTree>
    <p:extLst>
      <p:ext uri="{BB962C8B-B14F-4D97-AF65-F5344CB8AC3E}">
        <p14:creationId xmlns:p14="http://schemas.microsoft.com/office/powerpoint/2010/main" val="288620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34F1A-C648-44B5-B947-53C6E4CE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État des lieux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225932-A5DC-4733-B100-1127BC043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2415" y="3581399"/>
            <a:ext cx="6591985" cy="1714877"/>
          </a:xfrm>
        </p:spPr>
        <p:txBody>
          <a:bodyPr/>
          <a:lstStyle/>
          <a:p>
            <a:r>
              <a:rPr lang="fr-CH" dirty="0"/>
              <a:t>Objectifs atteints</a:t>
            </a:r>
          </a:p>
          <a:p>
            <a:r>
              <a:rPr lang="fr-CH" dirty="0"/>
              <a:t>Ce qu’il reste à implémenter</a:t>
            </a:r>
          </a:p>
          <a:p>
            <a:r>
              <a:rPr lang="fr-CH" dirty="0"/>
              <a:t>Améliorations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143489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53DCB-4F4E-4BBB-AF5E-882D8B14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Problèmes rencontrés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C38E70-D702-4727-BA67-69091662E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2415" y="3581399"/>
            <a:ext cx="6591985" cy="1641953"/>
          </a:xfrm>
        </p:spPr>
        <p:txBody>
          <a:bodyPr/>
          <a:lstStyle/>
          <a:p>
            <a:r>
              <a:rPr lang="fr-CH" dirty="0"/>
              <a:t>Physique dans </a:t>
            </a:r>
            <a:r>
              <a:rPr lang="fr-CH" dirty="0" err="1"/>
              <a:t>LibGDX</a:t>
            </a:r>
            <a:endParaRPr lang="fr-CH" dirty="0"/>
          </a:p>
          <a:p>
            <a:r>
              <a:rPr lang="fr-CH" dirty="0"/>
              <a:t>Plateforme </a:t>
            </a:r>
            <a:r>
              <a:rPr lang="fr-CH" dirty="0" err="1"/>
              <a:t>Icescrum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2003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A058A-1D99-46CE-8531-13EE587A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276F29-D04F-438C-939B-12D600BBA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2415" y="3581399"/>
            <a:ext cx="6591985" cy="1760145"/>
          </a:xfrm>
        </p:spPr>
        <p:txBody>
          <a:bodyPr/>
          <a:lstStyle/>
          <a:p>
            <a:r>
              <a:rPr lang="fr-CH" dirty="0"/>
              <a:t>Gestion du projet</a:t>
            </a:r>
          </a:p>
          <a:p>
            <a:r>
              <a:rPr lang="fr-CH" dirty="0"/>
              <a:t>Travail en groupe</a:t>
            </a:r>
          </a:p>
        </p:txBody>
      </p:sp>
    </p:spTree>
    <p:extLst>
      <p:ext uri="{BB962C8B-B14F-4D97-AF65-F5344CB8AC3E}">
        <p14:creationId xmlns:p14="http://schemas.microsoft.com/office/powerpoint/2010/main" val="173266060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ersonnalisé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70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 3</vt:lpstr>
      <vt:lpstr>Brin</vt:lpstr>
      <vt:lpstr>Nukemap</vt:lpstr>
      <vt:lpstr>NukeMap</vt:lpstr>
      <vt:lpstr>Technologies utilisées</vt:lpstr>
      <vt:lpstr>IceScrum</vt:lpstr>
      <vt:lpstr>État des lieux</vt:lpstr>
      <vt:lpstr>Problèmes rencontrés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Muaremi Dejvid</dc:creator>
  <cp:lastModifiedBy>Romain Gallay</cp:lastModifiedBy>
  <cp:revision>28</cp:revision>
  <dcterms:created xsi:type="dcterms:W3CDTF">2018-06-13T10:22:45Z</dcterms:created>
  <dcterms:modified xsi:type="dcterms:W3CDTF">2018-06-13T13:35:59Z</dcterms:modified>
</cp:coreProperties>
</file>