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83F2-4188-463F-A219-51B181056F0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AC88-A8EC-4C0A-99B0-34A1B8D022D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488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0200" y="4529541"/>
            <a:ext cx="678112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429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39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0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56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08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5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3472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938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5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1800" y="3244140"/>
            <a:ext cx="664406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652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49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162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90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1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642F-42C3-4466-98AF-6E2C8B17401F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2964738-575C-41CB-90F1-867883C7D0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431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4B642F-42C3-4466-98AF-6E2C8B17401F}" type="datetimeFigureOut">
              <a:rPr lang="fr-CH" smtClean="0"/>
              <a:pPr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7" y="787783"/>
            <a:ext cx="741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F2964738-575C-41CB-90F1-867883C7D0AA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50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F038D-F249-42A4-95B7-BE7E22C0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1166219"/>
            <a:ext cx="6600451" cy="2262781"/>
          </a:xfrm>
        </p:spPr>
        <p:txBody>
          <a:bodyPr/>
          <a:lstStyle/>
          <a:p>
            <a:r>
              <a:rPr lang="fr-CH" dirty="0" err="1"/>
              <a:t>Nukemap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F9D8E-B9E0-406C-9BDE-02F71C2A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746" y="3972207"/>
            <a:ext cx="6723121" cy="1532300"/>
          </a:xfrm>
        </p:spPr>
        <p:txBody>
          <a:bodyPr>
            <a:normAutofit lnSpcReduction="10000"/>
          </a:bodyPr>
          <a:lstStyle/>
          <a:p>
            <a:r>
              <a:rPr lang="fr-CH" dirty="0"/>
              <a:t>Auteurs : </a:t>
            </a:r>
          </a:p>
          <a:p>
            <a:r>
              <a:rPr lang="fr-CH" dirty="0"/>
              <a:t>Romain Gallay, Walid Koubaa, </a:t>
            </a:r>
          </a:p>
          <a:p>
            <a:r>
              <a:rPr lang="fr-CH" dirty="0"/>
              <a:t>Dejvid Muaremi, et Aurélien Siu</a:t>
            </a:r>
          </a:p>
        </p:txBody>
      </p:sp>
    </p:spTree>
    <p:extLst>
      <p:ext uri="{BB962C8B-B14F-4D97-AF65-F5344CB8AC3E}">
        <p14:creationId xmlns:p14="http://schemas.microsoft.com/office/powerpoint/2010/main" val="34479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2BF26-6C22-4E2A-93EB-F26E20B7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NukeMap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65E3C-1D59-45AF-9967-AA5FF7E2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814466"/>
          </a:xfrm>
        </p:spPr>
        <p:txBody>
          <a:bodyPr/>
          <a:lstStyle/>
          <a:p>
            <a:r>
              <a:rPr lang="fr-CH" dirty="0"/>
              <a:t>Un </a:t>
            </a:r>
            <a:r>
              <a:rPr lang="fr-CH" dirty="0" err="1"/>
              <a:t>Bomberman</a:t>
            </a:r>
            <a:r>
              <a:rPr lang="fr-CH" dirty="0"/>
              <a:t>-like</a:t>
            </a:r>
          </a:p>
          <a:p>
            <a:r>
              <a:rPr lang="fr-CH" dirty="0"/>
              <a:t>Adapté en multi-joueur</a:t>
            </a:r>
          </a:p>
        </p:txBody>
      </p:sp>
    </p:spTree>
    <p:extLst>
      <p:ext uri="{BB962C8B-B14F-4D97-AF65-F5344CB8AC3E}">
        <p14:creationId xmlns:p14="http://schemas.microsoft.com/office/powerpoint/2010/main" val="356644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4A8E-96FF-4B41-8ECB-4E7B24A9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D27F-D233-4E67-A424-D2F6D813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1820594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/>
              <a:t>Fichiers JSON</a:t>
            </a:r>
          </a:p>
          <a:p>
            <a:r>
              <a:rPr lang="fr-CH" dirty="0"/>
              <a:t>Java (client)</a:t>
            </a:r>
          </a:p>
          <a:p>
            <a:r>
              <a:rPr lang="fr-CH" dirty="0"/>
              <a:t>Node.js (serveur)</a:t>
            </a:r>
          </a:p>
        </p:txBody>
      </p:sp>
    </p:spTree>
    <p:extLst>
      <p:ext uri="{BB962C8B-B14F-4D97-AF65-F5344CB8AC3E}">
        <p14:creationId xmlns:p14="http://schemas.microsoft.com/office/powerpoint/2010/main" val="23857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27141-9E14-4680-BF94-879C3727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IceScrum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2528AE-DD79-4F39-9DE1-A3CA01C5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895947"/>
          </a:xfrm>
        </p:spPr>
        <p:txBody>
          <a:bodyPr>
            <a:normAutofit/>
          </a:bodyPr>
          <a:lstStyle/>
          <a:p>
            <a:r>
              <a:rPr lang="fr-CH" dirty="0"/>
              <a:t>La méthodologie agile</a:t>
            </a:r>
          </a:p>
          <a:p>
            <a:r>
              <a:rPr lang="fr-CH" dirty="0"/>
              <a:t>Le suivi</a:t>
            </a:r>
          </a:p>
          <a:p>
            <a:r>
              <a:rPr lang="fr-CH" dirty="0"/>
              <a:t>Notre avis</a:t>
            </a:r>
          </a:p>
        </p:txBody>
      </p:sp>
    </p:spTree>
    <p:extLst>
      <p:ext uri="{BB962C8B-B14F-4D97-AF65-F5344CB8AC3E}">
        <p14:creationId xmlns:p14="http://schemas.microsoft.com/office/powerpoint/2010/main" val="28862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34F1A-C648-44B5-B947-53C6E4CE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État des lieux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225932-A5DC-4733-B100-1127BC04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714877"/>
          </a:xfrm>
        </p:spPr>
        <p:txBody>
          <a:bodyPr/>
          <a:lstStyle/>
          <a:p>
            <a:r>
              <a:rPr lang="fr-CH" dirty="0"/>
              <a:t>Objectifs atteints</a:t>
            </a:r>
          </a:p>
          <a:p>
            <a:r>
              <a:rPr lang="fr-CH" dirty="0"/>
              <a:t>Ce qu’il reste à implémenter</a:t>
            </a:r>
          </a:p>
          <a:p>
            <a:r>
              <a:rPr lang="fr-CH" dirty="0"/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43489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53DCB-4F4E-4BBB-AF5E-882D8B1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38E70-D702-4727-BA67-69091662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641953"/>
          </a:xfrm>
        </p:spPr>
        <p:txBody>
          <a:bodyPr/>
          <a:lstStyle/>
          <a:p>
            <a:r>
              <a:rPr lang="fr-CH" dirty="0"/>
              <a:t>Physique dans </a:t>
            </a:r>
            <a:r>
              <a:rPr lang="fr-CH" dirty="0" err="1"/>
              <a:t>LibGDX</a:t>
            </a:r>
            <a:endParaRPr lang="fr-CH" dirty="0"/>
          </a:p>
          <a:p>
            <a:r>
              <a:rPr lang="fr-CH" dirty="0" err="1"/>
              <a:t>Icescrum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00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A058A-1D99-46CE-8531-13EE587A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76F29-D04F-438C-939B-12D600BBA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2415" y="3581399"/>
            <a:ext cx="6591985" cy="1760145"/>
          </a:xfrm>
        </p:spPr>
        <p:txBody>
          <a:bodyPr/>
          <a:lstStyle/>
          <a:p>
            <a:r>
              <a:rPr lang="fr-CH" dirty="0"/>
              <a:t>Le projet</a:t>
            </a:r>
          </a:p>
          <a:p>
            <a:r>
              <a:rPr lang="fr-CH" dirty="0"/>
              <a:t>Le groupe</a:t>
            </a:r>
          </a:p>
        </p:txBody>
      </p:sp>
    </p:spTree>
    <p:extLst>
      <p:ext uri="{BB962C8B-B14F-4D97-AF65-F5344CB8AC3E}">
        <p14:creationId xmlns:p14="http://schemas.microsoft.com/office/powerpoint/2010/main" val="173266060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nalisé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67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3</vt:lpstr>
      <vt:lpstr>Brin</vt:lpstr>
      <vt:lpstr>Nukemap</vt:lpstr>
      <vt:lpstr>NukeMap</vt:lpstr>
      <vt:lpstr>Technologies utilisées</vt:lpstr>
      <vt:lpstr>IceScrum</vt:lpstr>
      <vt:lpstr>État des lieux</vt:lpstr>
      <vt:lpstr>Problèmes rencontrés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Muaremi Dejvid</dc:creator>
  <cp:lastModifiedBy>Romain Gallay</cp:lastModifiedBy>
  <cp:revision>23</cp:revision>
  <dcterms:created xsi:type="dcterms:W3CDTF">2018-06-13T10:22:45Z</dcterms:created>
  <dcterms:modified xsi:type="dcterms:W3CDTF">2018-06-13T12:56:27Z</dcterms:modified>
</cp:coreProperties>
</file>