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6110d42e2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6110d42e2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110d42e2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6110d42e2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110d42e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110d42e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6110d42e2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6110d42e2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110d42e2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110d42e2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6110d42e2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6110d42e2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6110d42e2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6110d42e2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110d42e2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110d42e2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110d42e2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6110d42e2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6110d42e2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6110d42e2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9450" y="2147650"/>
            <a:ext cx="76881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</a:t>
            </a:r>
            <a:r>
              <a:rPr lang="en"/>
              <a:t> Class Application For Maths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Teacher Communication and Learning Platform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Abhijeet Upadhyay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2021mt93579@wilp.bits-pilani.ac.in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System Works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729450" y="1090350"/>
            <a:ext cx="76887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026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</a:rPr>
              <a:t>System is working as Client Server Architecture</a:t>
            </a:r>
            <a:endParaRPr sz="100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</a:rPr>
              <a:t>There are two type of Clients which communicate with a central server ( Student and Teacher ) </a:t>
            </a:r>
            <a:endParaRPr sz="100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</a:rPr>
              <a:t>All sort of student and teacher communication happens through central server</a:t>
            </a:r>
            <a:endParaRPr sz="100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</a:rPr>
              <a:t>Video/Audio  Stream happened with a socket implemented on server </a:t>
            </a:r>
            <a:endParaRPr sz="100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0262F"/>
              </a:buClr>
              <a:buSzPts val="1000"/>
              <a:buChar char="-"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</a:rPr>
              <a:t>Technologies like spark and kafka at place to handle streams</a:t>
            </a:r>
            <a:endParaRPr sz="100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0262F"/>
              </a:buClr>
              <a:buSzPts val="1000"/>
              <a:buChar char="-"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</a:rPr>
              <a:t>Both clients have implementation of maths applets and whiteboard which can be shared through a central server. </a:t>
            </a:r>
            <a:endParaRPr sz="100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0262F"/>
              </a:buClr>
              <a:buSzPts val="1000"/>
              <a:buChar char="-"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</a:rPr>
              <a:t>Communication between Client and Server happens with REST services and Socket connection</a:t>
            </a:r>
            <a:endParaRPr sz="100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0262F"/>
              </a:buClr>
              <a:buSzPts val="1000"/>
              <a:buChar char="-"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</a:rPr>
              <a:t>For the reward events server sends real time events for client to capture</a:t>
            </a:r>
            <a:endParaRPr sz="100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0262F"/>
              </a:buClr>
              <a:buSzPts val="1000"/>
              <a:buChar char="-"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</a:rPr>
              <a:t>Web app is created with web technologies like React Js and Mobile Apps are created with React Native </a:t>
            </a:r>
            <a:endParaRPr sz="100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0262F"/>
              </a:buClr>
              <a:buSzPts val="1000"/>
              <a:buChar char="-"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</a:rPr>
              <a:t>Server follows the Microservices Architecture to provide REST APIs and Socket Connections</a:t>
            </a:r>
            <a:endParaRPr sz="100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6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Key Learnings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729450" y="724925"/>
            <a:ext cx="7688700" cy="4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026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0262F"/>
              </a:buClr>
              <a:buSzPts val="1000"/>
              <a:buAutoNum type="arabicPeriod"/>
            </a:pPr>
            <a:r>
              <a:rPr b="1" lang="en" sz="1000">
                <a:solidFill>
                  <a:srgbClr val="20262F"/>
                </a:solidFill>
                <a:highlight>
                  <a:schemeClr val="lt1"/>
                </a:highlight>
              </a:rPr>
              <a:t>Learnt to handle following challenges in architectural planning and design phase. </a:t>
            </a:r>
            <a:endParaRPr b="1"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AutoNum type="alphaLcPeriod"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What is the time available for the architectural analysis/evaluation? It is challenging enough to come up with one solution, let alone a few!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AutoNum type="alphaLcPeriod"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What is the product pipeline for the next 1–3 years? And what other projects are lined up? Can we see any synergies?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AutoNum type="alphaLcPeriod"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What is system current technical debt that we could potentially address?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AutoNum type="alphaLcPeriod"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And turning this around: How much new technical debt will incur if you pursue a tactical solution?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AutoNum type="alphaLcPeriod"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Which quality attributes tend to be the most important for systems in my organisation and how will they be compromised by the proposed solution?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AutoNum type="alphaLcPeriod"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Apart from the architecture team who else is a stakeholder that will affect the decision? The Business? My boss? The Technical Design Authority? What are the key objectives of each stakeholder? How will I mitigate conflicting needs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0262F"/>
              </a:buClr>
              <a:buSzPts val="1000"/>
              <a:buAutoNum type="arabicPeriod"/>
            </a:pPr>
            <a:r>
              <a:rPr b="1" lang="en" sz="1000">
                <a:solidFill>
                  <a:srgbClr val="20262F"/>
                </a:solidFill>
                <a:highlight>
                  <a:schemeClr val="lt1"/>
                </a:highlight>
              </a:rPr>
              <a:t>Learnt to handle following technical, high level and low level design aspects of architecture planning </a:t>
            </a:r>
            <a:endParaRPr b="1"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0262F"/>
              </a:buClr>
              <a:buSzPts val="1000"/>
              <a:buAutoNum type="alphaLcPeriod"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Such live video stream system require must plan for ASRs and NFRs at architectural planning level.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0262F"/>
              </a:buClr>
              <a:buSzPts val="1000"/>
              <a:buAutoNum type="alphaLcPeriod"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The SOLID principles just do not only apply on software development but also when architecting a system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0262F"/>
              </a:buClr>
              <a:buSzPts val="1000"/>
              <a:buAutoNum type="alphaLcPeriod"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Client System is live for an hour at a time so error handlings (Network, Hardware issues) must be at its best and well designed 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0262F"/>
              </a:buClr>
              <a:buSzPts val="1000"/>
              <a:buAutoNum type="alphaLcPeriod"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User Interface is as important as functionality of the system as different type of users ( Teacher/Student ) using a complex UI  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0262F"/>
              </a:buClr>
              <a:buSzPts val="1000"/>
              <a:buAutoNum type="alphaLcPeriod"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System availability and performance is most important concern and must be handled properly as system needs to be available throughout the year 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0262F"/>
              </a:buClr>
              <a:buSzPts val="1000"/>
              <a:buAutoNum type="alphaLcPeriod"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As system is quite big module decomposition ( Microservices and Microfrontends )  should be planned seriously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0262F"/>
              </a:buClr>
              <a:buSzPts val="1000"/>
              <a:buAutoNum type="alphaLcPeriod"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Component connections can not be easily modifiable so must be planned before hand in architecture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System and Goal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29450" y="1495100"/>
            <a:ext cx="76887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026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System allows  student ( or parent on behalf of student ) to book a trail class for Maths education and then have a video class on scheduled time.</a:t>
            </a:r>
            <a:endParaRPr sz="1850">
              <a:solidFill>
                <a:srgbClr val="2026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lang="en" sz="1850">
                <a:solidFill>
                  <a:srgbClr val="20262F"/>
                </a:solidFill>
                <a:highlight>
                  <a:srgbClr val="FFFFFF"/>
                </a:highlight>
              </a:rPr>
              <a:t>- Goal of the system is to have an </a:t>
            </a:r>
            <a:r>
              <a:rPr lang="en" sz="1850">
                <a:solidFill>
                  <a:srgbClr val="20262F"/>
                </a:solidFill>
                <a:highlight>
                  <a:schemeClr val="lt1"/>
                </a:highlight>
              </a:rPr>
              <a:t>h</a:t>
            </a:r>
            <a:r>
              <a:rPr lang="en" sz="1850">
                <a:solidFill>
                  <a:srgbClr val="20262F"/>
                </a:solidFill>
                <a:highlight>
                  <a:schemeClr val="lt1"/>
                </a:highlight>
              </a:rPr>
              <a:t>ighly efficient video class platform with </a:t>
            </a:r>
            <a:r>
              <a:rPr lang="en" sz="1850">
                <a:solidFill>
                  <a:srgbClr val="20262F"/>
                </a:solidFill>
                <a:highlight>
                  <a:srgbClr val="FFFFFF"/>
                </a:highlight>
              </a:rPr>
              <a:t>easy interface to book class and then have a trail video class at scheduled time.  </a:t>
            </a:r>
            <a:endParaRPr sz="105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Key Requirements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729450" y="1090350"/>
            <a:ext cx="7688700" cy="4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026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0262F"/>
                </a:solidFill>
                <a:highlight>
                  <a:srgbClr val="FFFFFF"/>
                </a:highlight>
              </a:rPr>
              <a:t>Functional Requirements:</a:t>
            </a:r>
            <a:endParaRPr b="1" sz="100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Users ( Student and Teacher )  should be able to login in to system  ( web + mobile ) </a:t>
            </a:r>
            <a:endParaRPr sz="1000">
              <a:solidFill>
                <a:srgbClr val="2026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Student should be able to book a class through a scheduler </a:t>
            </a:r>
            <a:endParaRPr sz="1000">
              <a:solidFill>
                <a:srgbClr val="2026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Student should be able to join class at designated class time </a:t>
            </a:r>
            <a:endParaRPr sz="1000">
              <a:solidFill>
                <a:srgbClr val="2026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Teacher should be able to join class at designated time </a:t>
            </a:r>
            <a:endParaRPr sz="1000">
              <a:solidFill>
                <a:srgbClr val="2026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Teacher should be able to present an applet related to course for discussion </a:t>
            </a:r>
            <a:endParaRPr sz="1000">
              <a:solidFill>
                <a:srgbClr val="2026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Teacher should be able to present an a white board to discuss and draw things </a:t>
            </a:r>
            <a:endParaRPr sz="1000">
              <a:solidFill>
                <a:srgbClr val="2026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Student should be able to see Applet and whiteboard </a:t>
            </a:r>
            <a:endParaRPr sz="1000">
              <a:solidFill>
                <a:srgbClr val="2026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Applet and whiteboard communication must be two way </a:t>
            </a:r>
            <a:endParaRPr sz="1000">
              <a:solidFill>
                <a:srgbClr val="2026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Teacher should be able to send rewards to student in terms of Hats-Off animations and </a:t>
            </a: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emojis</a:t>
            </a: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2026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Teacher should be able to end class </a:t>
            </a:r>
            <a:endParaRPr sz="1000">
              <a:solidFill>
                <a:srgbClr val="2026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0262F"/>
                </a:solidFill>
                <a:highlight>
                  <a:srgbClr val="FFFFFF"/>
                </a:highlight>
              </a:rPr>
              <a:t>Non Functional Requirements:</a:t>
            </a:r>
            <a:endParaRPr b="1" sz="100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026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- Very high performant system for live video streaming. ( concurrent 500 streams at a time ) 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- Very high available system for video classes ( concurrent 500 streams at a time ) 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- High security to prevent loss of proprietary educational content.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0262F"/>
                </a:solidFill>
                <a:highlight>
                  <a:schemeClr val="lt1"/>
                </a:highlight>
              </a:rPr>
              <a:t>- Highly available system as classes happens daily throughout year</a:t>
            </a:r>
            <a:endParaRPr sz="100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026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29450" y="214775"/>
            <a:ext cx="76887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Utility Tree Diagram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475" y="-175"/>
            <a:ext cx="39552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Tactics used to </a:t>
            </a:r>
            <a:r>
              <a:rPr lang="en" sz="3000"/>
              <a:t>achieve</a:t>
            </a:r>
            <a:r>
              <a:rPr lang="en" sz="3000"/>
              <a:t> ASRs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729450" y="1148175"/>
            <a:ext cx="7688700" cy="3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/>
              <a:t>Availability</a:t>
            </a:r>
            <a:r>
              <a:rPr lang="en" sz="900"/>
              <a:t>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Server fault detection system at place using heartbeat mechanism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Redundancy maintained through AWS Cloud  horizontal scaling system used for 99% available system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Rollback and System Monitor at place for  fault recovery and fault detection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Security</a:t>
            </a:r>
            <a:r>
              <a:rPr lang="en" sz="900"/>
              <a:t>: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Service Denial and Message detection at place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Attack resistance is at palace through data encryption and actor authorisation with data access limit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System reboot and lock and availability check after restore is at place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Ongoing and automated inspection and monitoring of  web assets and JavaScript to be aware of any unauthorized script activity.</a:t>
            </a:r>
            <a:r>
              <a:rPr lang="en" sz="1350">
                <a:solidFill>
                  <a:srgbClr val="666791"/>
                </a:solidFill>
                <a:highlight>
                  <a:srgbClr val="FFFFFF"/>
                </a:highlight>
              </a:rPr>
              <a:t> </a:t>
            </a:r>
            <a:endParaRPr sz="1350">
              <a:solidFill>
                <a:srgbClr val="66679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/>
              <a:t>Usability</a:t>
            </a:r>
            <a:r>
              <a:rPr lang="en" sz="900"/>
              <a:t>: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Made the system browser agnostic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Separate user interface using Clean Architecture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Made the system OS agnostic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Mobile Screen Responsiveness to make web portals device agnostic  </a:t>
            </a:r>
            <a:endParaRPr sz="1350">
              <a:solidFill>
                <a:srgbClr val="66679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Performance</a:t>
            </a:r>
            <a:r>
              <a:rPr lang="en" sz="900"/>
              <a:t>: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Resource demand and management handled with CDN at place for caching and faster retrieval to achieve maximum performance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Extensive multithreading and background tasks are used for client side performance ( web/mobile apps )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Performance dashboard indicating multiple metrics set for real time monitor of performance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At a time 500 classes can happen parallelly with server using data streaming technologies like kafka spark and hadoop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/>
              <a:t>Modifiability</a:t>
            </a:r>
            <a:r>
              <a:rPr lang="en" sz="900"/>
              <a:t>: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Microservices and MicroFrontend Architectures to make system highly modifiable.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Used Clean Architecture Patterns like onion architecture to create web app and mobile app which can be modified easily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Hyper separation of concern, SOLID principles and composition over inheritance used to achieve easily modifiable modules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29450" y="214775"/>
            <a:ext cx="76887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Context Diagram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0175"/>
            <a:ext cx="7511617" cy="402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729450" y="214775"/>
            <a:ext cx="76887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Module Decomposition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0175"/>
            <a:ext cx="8839204" cy="3802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729450" y="214775"/>
            <a:ext cx="76887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Component</a:t>
            </a:r>
            <a:r>
              <a:rPr lang="en" sz="3000"/>
              <a:t> and Connection Diagram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0175"/>
            <a:ext cx="7008389" cy="402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132475" y="214775"/>
            <a:ext cx="37017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Deployment Diagram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925" y="0"/>
            <a:ext cx="5606900" cy="486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