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90" d="100"/>
          <a:sy n="9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08B3-4C1F-43AA-8833-8AC118F165C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960D-0F65-431A-8282-A6A10E0F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8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08B3-4C1F-43AA-8833-8AC118F165C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960D-0F65-431A-8282-A6A10E0F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7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08B3-4C1F-43AA-8833-8AC118F165C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960D-0F65-431A-8282-A6A10E0F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5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08B3-4C1F-43AA-8833-8AC118F165C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960D-0F65-431A-8282-A6A10E0F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2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08B3-4C1F-43AA-8833-8AC118F165C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960D-0F65-431A-8282-A6A10E0F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3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08B3-4C1F-43AA-8833-8AC118F165C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960D-0F65-431A-8282-A6A10E0F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6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08B3-4C1F-43AA-8833-8AC118F165C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960D-0F65-431A-8282-A6A10E0F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5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08B3-4C1F-43AA-8833-8AC118F165C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960D-0F65-431A-8282-A6A10E0F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3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08B3-4C1F-43AA-8833-8AC118F165C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960D-0F65-431A-8282-A6A10E0F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4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08B3-4C1F-43AA-8833-8AC118F165C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960D-0F65-431A-8282-A6A10E0F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08B3-4C1F-43AA-8833-8AC118F165C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960D-0F65-431A-8282-A6A10E0F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7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F08B3-4C1F-43AA-8833-8AC118F165C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A960D-0F65-431A-8282-A6A10E0F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3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71126"/>
            <a:ext cx="9144000" cy="126184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Birla </a:t>
            </a:r>
            <a:r>
              <a:rPr lang="en-US" sz="2800" b="1" dirty="0"/>
              <a:t>Institute of Technology and Science, </a:t>
            </a:r>
            <a:r>
              <a:rPr lang="en-US" sz="2800" b="1" dirty="0" smtClean="0"/>
              <a:t>Pilani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564" y="1183314"/>
            <a:ext cx="1580023" cy="156741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67023"/>
            <a:ext cx="9144000" cy="4318163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524000" y="2658140"/>
            <a:ext cx="914400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4400" dirty="0" smtClean="0"/>
              <a:t>CUSTOMER VALUE MODELING (CVM)ENABLING THE SCIENTIFIC ENTERPRISE</a:t>
            </a:r>
            <a:endParaRPr lang="en-US" sz="4400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5400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Submitted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By: Manam Bharadwaj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	        2021MT13176</a:t>
            </a:r>
          </a:p>
          <a:p>
            <a:r>
              <a:rPr lang="en-US" dirty="0" smtClean="0"/>
              <a:t>	        2021mt13176@wilp.bits-pilani.ac.in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9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8155"/>
            <a:ext cx="10515600" cy="4351338"/>
          </a:xfrm>
        </p:spPr>
        <p:txBody>
          <a:bodyPr/>
          <a:lstStyle/>
          <a:p>
            <a:pPr lvl="0" algn="just">
              <a:spcBef>
                <a:spcPts val="0"/>
              </a:spcBef>
              <a:buFontTx/>
              <a:buChar char="-"/>
            </a:pPr>
            <a:r>
              <a:rPr lang="en-US" dirty="0" smtClean="0">
                <a:solidFill>
                  <a:srgbClr val="20262F"/>
                </a:solidFill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This project is about my workspace where we have developed a Scientific Modeling System in the field of biodiversity and material science.</a:t>
            </a:r>
          </a:p>
          <a:p>
            <a:pPr lvl="0" algn="just">
              <a:spcBef>
                <a:spcPts val="0"/>
              </a:spcBef>
              <a:buFontTx/>
              <a:buChar char="-"/>
            </a:pPr>
            <a:r>
              <a:rPr lang="en-US" dirty="0" smtClean="0">
                <a:solidFill>
                  <a:srgbClr val="20262F"/>
                </a:solidFill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The system works as robotic framework which leverage diverse data and then models it to reveal insights and flags related to future risks</a:t>
            </a:r>
            <a:endParaRPr lang="en-US" dirty="0">
              <a:solidFill>
                <a:srgbClr val="20262F"/>
              </a:solidFill>
              <a:highlight>
                <a:srgbClr val="FFFFFF"/>
              </a:highlight>
              <a:latin typeface="+mj-lt"/>
            </a:endParaRPr>
          </a:p>
          <a:p>
            <a:pPr marL="0" lvl="0" indent="0" algn="just">
              <a:spcBef>
                <a:spcPts val="0"/>
              </a:spcBef>
              <a:buClr>
                <a:schemeClr val="dk1"/>
              </a:buClr>
              <a:buSzPct val="59459"/>
              <a:buNone/>
            </a:pPr>
            <a:r>
              <a:rPr lang="en-US" dirty="0">
                <a:solidFill>
                  <a:srgbClr val="20262F"/>
                </a:solidFill>
                <a:highlight>
                  <a:srgbClr val="FFFFFF"/>
                </a:highlight>
                <a:latin typeface="+mj-lt"/>
              </a:rPr>
              <a:t>- Goal of the system is to have an </a:t>
            </a:r>
            <a:r>
              <a:rPr lang="en-US" dirty="0">
                <a:solidFill>
                  <a:srgbClr val="20262F"/>
                </a:solidFill>
                <a:highlight>
                  <a:schemeClr val="lt1"/>
                </a:highlight>
                <a:latin typeface="+mj-lt"/>
              </a:rPr>
              <a:t>highly </a:t>
            </a:r>
            <a:r>
              <a:rPr lang="en-US" dirty="0" smtClean="0">
                <a:solidFill>
                  <a:srgbClr val="20262F"/>
                </a:solidFill>
                <a:highlight>
                  <a:schemeClr val="lt1"/>
                </a:highlight>
                <a:latin typeface="+mj-lt"/>
              </a:rPr>
              <a:t>efficient presentation system sitting on large un-utilized data, processing it with </a:t>
            </a:r>
            <a:r>
              <a:rPr lang="en-US" dirty="0">
                <a:solidFill>
                  <a:srgbClr val="20262F"/>
                </a:solidFill>
                <a:highlight>
                  <a:srgbClr val="FFFFFF"/>
                </a:highlight>
                <a:latin typeface="+mj-lt"/>
              </a:rPr>
              <a:t>easy interface to </a:t>
            </a:r>
            <a:r>
              <a:rPr lang="en-US" dirty="0" smtClean="0">
                <a:solidFill>
                  <a:srgbClr val="20262F"/>
                </a:solidFill>
                <a:highlight>
                  <a:srgbClr val="FFFFFF"/>
                </a:highlight>
                <a:latin typeface="+mj-lt"/>
              </a:rPr>
              <a:t>users and </a:t>
            </a:r>
            <a:r>
              <a:rPr lang="en-US" dirty="0">
                <a:solidFill>
                  <a:srgbClr val="20262F"/>
                </a:solidFill>
                <a:highlight>
                  <a:srgbClr val="FFFFFF"/>
                </a:highlight>
                <a:latin typeface="+mj-lt"/>
              </a:rPr>
              <a:t>then </a:t>
            </a:r>
            <a:r>
              <a:rPr lang="en-US" dirty="0" smtClean="0">
                <a:solidFill>
                  <a:srgbClr val="20262F"/>
                </a:solidFill>
                <a:highlight>
                  <a:srgbClr val="FFFFFF"/>
                </a:highlight>
                <a:latin typeface="+mj-lt"/>
              </a:rPr>
              <a:t>presenting a single simplified view at real time.</a:t>
            </a:r>
            <a:endParaRPr lang="en-US" sz="1200" dirty="0">
              <a:solidFill>
                <a:srgbClr val="20262F"/>
              </a:solidFill>
              <a:highlight>
                <a:srgbClr val="FFFFFF"/>
              </a:highlight>
              <a:latin typeface="+mj-lt"/>
            </a:endParaRPr>
          </a:p>
        </p:txBody>
      </p:sp>
      <p:sp>
        <p:nvSpPr>
          <p:cNvPr id="4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buSzPts val="990"/>
            </a:pPr>
            <a:r>
              <a:rPr lang="en" sz="4000" dirty="0" smtClean="0"/>
              <a:t>System and Goal 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71246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Key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20262F"/>
                </a:solidFill>
                <a:highlight>
                  <a:schemeClr val="lt1"/>
                </a:highlight>
              </a:rPr>
              <a:t>Functional Requirements</a:t>
            </a:r>
            <a:r>
              <a:rPr lang="en-US" dirty="0">
                <a:solidFill>
                  <a:srgbClr val="20262F"/>
                </a:solidFill>
                <a:highlight>
                  <a:schemeClr val="lt1"/>
                </a:highlight>
              </a:rPr>
              <a:t>: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20262F"/>
                </a:solidFill>
                <a:highlight>
                  <a:schemeClr val="lt1"/>
                </a:highlight>
                <a:sym typeface="Arial"/>
              </a:rPr>
              <a:t>- Users should be able to login in to system.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rgbClr val="20262F"/>
                </a:solidFill>
                <a:highlight>
                  <a:schemeClr val="lt1"/>
                </a:highlight>
                <a:sym typeface="Arial"/>
              </a:rPr>
              <a:t>- Users should be able to access application layout for workspace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rgbClr val="20262F"/>
                </a:solidFill>
                <a:highlight>
                  <a:schemeClr val="lt1"/>
                </a:highlight>
                <a:sym typeface="Arial"/>
              </a:rPr>
              <a:t>- Users should be able to connect components in workspace.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rgbClr val="20262F"/>
                </a:solidFill>
                <a:highlight>
                  <a:schemeClr val="lt1"/>
                </a:highlight>
                <a:sym typeface="Arial"/>
              </a:rPr>
              <a:t>- Users should call component connectors and must be able to take data inputs.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rgbClr val="20262F"/>
                </a:solidFill>
                <a:highlight>
                  <a:schemeClr val="lt1"/>
                </a:highlight>
              </a:rPr>
              <a:t>- Users should be able to run protocols 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>
              <a:solidFill>
                <a:srgbClr val="20262F"/>
              </a:solidFill>
              <a:highlight>
                <a:schemeClr val="lt1"/>
              </a:highlight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20262F"/>
                </a:solidFill>
                <a:highlight>
                  <a:schemeClr val="lt1"/>
                </a:highlight>
              </a:rPr>
              <a:t>Non Functional Requirements</a:t>
            </a:r>
            <a:r>
              <a:rPr lang="en-US" dirty="0">
                <a:solidFill>
                  <a:srgbClr val="20262F"/>
                </a:solidFill>
                <a:highlight>
                  <a:schemeClr val="lt1"/>
                </a:highlight>
              </a:rPr>
              <a:t>: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rgbClr val="20262F"/>
                </a:solidFill>
                <a:highlight>
                  <a:schemeClr val="lt1"/>
                </a:highlight>
              </a:rPr>
              <a:t>- Very high performant system for live data streaming( concurrent 500 streams at a time ) 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rgbClr val="20262F"/>
                </a:solidFill>
                <a:highlight>
                  <a:schemeClr val="lt1"/>
                </a:highlight>
              </a:rPr>
              <a:t>- Very high available system for modeled data calligraphy( concurrent 500 streams at a time)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rgbClr val="20262F"/>
                </a:solidFill>
                <a:highlight>
                  <a:schemeClr val="lt1"/>
                </a:highlight>
              </a:rPr>
              <a:t>- High security to prevent loss of proprietary content and application layer protection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rgbClr val="20262F"/>
                </a:solidFill>
                <a:highlight>
                  <a:schemeClr val="lt1"/>
                </a:highlight>
              </a:rPr>
              <a:t>- Highly available system as migration happens daily throughout year</a:t>
            </a:r>
            <a:endParaRPr lang="en-US" dirty="0">
              <a:solidFill>
                <a:srgbClr val="20262F"/>
              </a:solidFill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9654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3382</TotalTime>
  <Words>235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Birla Institute of Technology and Science, Pilani</vt:lpstr>
      <vt:lpstr>System and Goal </vt:lpstr>
      <vt:lpstr>Key Requirements 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Birla Institute of Technology and Science, Pilani</dc:title>
  <dc:creator>BHARADWAJ Manam</dc:creator>
  <cp:lastModifiedBy>BHARADWAJ Manam</cp:lastModifiedBy>
  <cp:revision>22</cp:revision>
  <dcterms:created xsi:type="dcterms:W3CDTF">2022-09-04T12:46:12Z</dcterms:created>
  <dcterms:modified xsi:type="dcterms:W3CDTF">2022-09-06T21:08:16Z</dcterms:modified>
</cp:coreProperties>
</file>