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GB&amp;assetid=WA200003233&amp;isWac=True&amp;ui=en-US&amp;ad=GB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180892"/>
                  </p:ext>
                </p:extLst>
              </p:nvPr>
            </p:nvGraphicFramePr>
            <p:xfrm>
              <a:off x="721012" y="1170879"/>
              <a:ext cx="10998237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998237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https://pages.store.office.com/addinsinstallpage.aspx?rs=en-GB&amp;assetid=WA200003233&amp;isWac=True&amp;ui=en-US&amp;ad=GB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9c49842c-7085-409d-a7ec-9f4fe8d86821}">
  <we:reference id="WA200003233" version="2.0.0.3" store="en-GB" storeType="OMEX"/>
  <we:alternateReferences/>
  <we:properties>
    <we:property name="Microsoft.Office.CampaignId" value="&quot;none&quot;"/>
    <we:property name="reportUrl" value="&quot;/groups/me/reports/12f88f5e-298c-4113-b732-c8024030e377/0f34bbf2b77093826160?bookmarkGuid=618b1edf-6b07-4110-96d3-d0d5c837c0b5&amp;bookmarkUsage=1&amp;ctid=c7876be7-2292-4d12-bc78-571b56e852d9&amp;fromEntryPoint=export&quot;"/>
    <we:property name="reportState" value="&quot;CONNECTED&quot;"/>
    <we:property name="artifactViewState" value="&quot;live&quot;"/>
    <we:property name="reportEmbeddedTime" value="&quot;2025-02-01T16:13:52.536Z&quot;"/>
    <we:property name="creatorSessionId" value="&quot;5eb5ea90-91f8-4c0e-95e0-f67b137c9962&quot;"/>
    <we:property name="creatorUserId" value="&quot;100320025157E3C6&quot;"/>
    <we:property name="creatorTenantId" value="&quot;c7876be7-2292-4d12-bc78-571b56e852d9&quot;"/>
    <we:property name="pageDisplayName" value="&quot;Amazon Report&quot;"/>
    <we:property name="pageName" value="&quot;0f34bbf2b77093826160&quot;"/>
    <we:property name="reportName" value="&quot;Amazon_Super_Global_Store_Dashboard&quot;"/>
    <we:property name="isVisualContainerHeaderHidden" value="false"/>
    <we:property name="isFiltersActionButtonVisible" value="true"/>
    <we:property name="initialStateBookmark" value="&quot;H4sIAAAAAAAAA+1a227bOBD9lUAvfTEWul/ylrgpsOjm0rroYrEIFiNy5LCVRS1FZesG+fcdUnLbuLZjF67jBs4TNWTmcmZ4NGPozuGiqUuYXsAEnWPnVMqPE1Afjzxn4FS97PLy9fnJ29f/XJycn5FY1lrIqnGO7xwNaoz6vWhaKI0GEv59PXCgLK9gbJ4KKBscODWqRlZQis/YHaYtrVq8Hzj4qS6lAqNypEGjUXtLx+mZbHu/BWQRmBa3OEKmO6lbBGGeF36eJG4WpH7sxS4da7oD1rOFR4xqa34oKw2iIjNGFuXML/wsCFM/9zzOMeSJkRei1P2RfHr2qVYUHcU8rQ0qQ/J1LJVgUDo2CoVN5/SdM5RlO7GrswfykWwVw7dY2K1KCz0lTZeKGyv3BMaVkgSVlf6FoKzsRv43VEjWuHPs3l+TpBHVuOyB/BrTu86vphQMlUlT/oHwsN5PkNJkFhw02CDqzpDAbl9yu402xjvnD0Fxd7rfQ9katS9OoRHsBXlEf9fGry4p5PGHb2C3xxtrYosgkD2SZ7EbJkVcRDEA5gkLKcGPpumE30LFCLv5HJ2MxwrHoPvHs60ncAQldsJXbdVXrvsDCWWg+IN00j9IY/F0agN9KdTsYviDOX+fKsiuQpiHcZhgEUOGaeAHLAQwOleGKybEHA/jNbryMGBRnvEoyHkGfsoTyPY4+bTkLdNHllYfwuM/txpYHWtXCmkauGkU+0TGLk+SOPcZ7HH63rTQHXjm13d5nF3a8iKLwsjz/NTz3SAP3DhL9zhtoxtRH700TcQzv3IrAu0Sl3mFl6YuxBFnzGPU0qTBk7c0IxxPsNILuprBPhTPlt7XtcDhDSi9v8Wz7J29pKfry2K6ta7uax10jR0GRQQJjyFNY5Z6eeRm0T6zzHqFMtjZvTqngQ0XXatHa5XLqtWHal0P3a5YgxiQub7HYjfjNFrmED/eybyT9QUh3J2xc9JswiVAXyk5sYf7Gbxp839bpAjmsR7NNmj9ZrZYpUkaFXPRDZwu965BcIQlQbc+VN2D1TyH0rBttKQ5s+8CBzMXCoEld4yty51V1HIvaVkIvbiaKEfOsefaJHcQ+eYOrwvlnzeosEey4mLm/u9zzm4wG68NtvUe8hKXq/hSU/38/jNoaN6rfXzJLyuAzdtD68x+U+eqat8Nd35XqPZ2uQUknocBRAzdKPFjho//kHOg0L2h0GXTfvANkUYHHv05POr9Ujy6uyb4u7rclNBLgp1Kj5+COtD6Rlj3U1wRBUHB3CwJgtTDNPX98MDqB1Y/sPqB1Q+s/quyussKZIwnYcZyL0B0/fDpf0geyrbSavpjM+aWk7VhQU6gni/BHY1iXzC7tix3v/gLAdnqpgaGV1Dhgi8FCEqouIl15dcC5tsOx9qg4EXPvWuc7537H1HYzsSWIgAA&quot;"/>
    <we:property name="bookmark" value="&quot;H4sIAAAAAAAAA+1aS2/bOBD+K4EuvQgFKeqZW+OmQIHdPtZFFotFDiNy5KiVJS1FZesN/N87ouSkdu08um6qBr4Y9IiaxzcfRzOyrxyVN3UBizcwR+fYOamqT3PQn4644zplL4u5EmkcCRSQsiiUnh9HdLWqTV6VjXN85RjQMzRnedNC0Ski4d9OkEov8xLhx17KuVLoq8g5dx0oincw6/ZkUDToOjXqpiqhyP/DXgVdMrrFpevg57qoNHSGpgYMdsYuaTt9J8f4c0F+gDT5JU5Rml7KMuGnaealUcQSEXshDxlta/oN1t+tWzrV1vykKg3kJZnpZFvDIHmWF2bYki5OP9eaYiYkFnUH2YR8nVU6l1A4NgqNTe/0lTOpinZuV6dr8mnVaol/YGYvlSY3C9L0VqvOypLAeKcrgspK/0LQVnZR/TvRSNaUc8yW5yRp8nJWDEDexPSh96spcom6S176kfCw3s+RktctZkgxdzdRHHVvK8fmJtb11dkqDZ7rvNLV3N42sKgiC5sRuE7vA3npOn9eoEZ7B4GtcjNA8HoDlmbYcg/A+i/W9nasyOoZFK3lJin9LTd9sFe9mDY+8xj3n3Vbz5f0sVzamxQY2ALJvFIWNLSZ367vBJpcdgp7dSuqkm8fvyLjtVd7pUbnvuskIfOjLMyCEADTSPpE+zvJ+0JdQimJUZvMfTGbaZzBKlune6f1FArsha/acjjP7DtoLkGrNZLTDVVn8WRhA32Z61W5IPaejiLIniGSY+hHmIWQYCw8IX2ATuet4eZzqqfr8Xa6Ul/IIE1UIFKVgBerCJIRJ5+WqpXmyNaQdXi8p8aB22PtqRDHgsVB6NEjiqkoClNPwojT976FfsMTP7674+zTlmZJ4AecezH3mEgFC5N4xGmbXuT10cuutXriR+6WQPvEJTzjccwgDJSUXFKjF4uf3uhNcTbH0mzp9dwxkGdPz+s6x8kFaDNe8ux6Zu/o6QZaLPbW1d3woG/sUGQBRCqEOA5lzNOAJcGYq8z9iOI+2rn6nWZc3Has7uSqqsrWHNh6P3R7sooQUDKPy5AligbuFMK7O5kPVf2GEL7fwNm06T8tUgSbWE9XF2j9frX4X6PrFAuCbh+D6aRtTEXT99AFuisXshwL5XS23j4ao3Z7ScssN9vZRDlyjjmzSe4h8rozPMa3ABtgW+8hLXC3imtODfP7jyhDm16N8SG/iwAPbw+tM+Munbex/XFq5zdEtaeLZRBxjgICiSyIvFDi3S9yDiV0NCV017QvviqkwaGO/pg6yn+pOvp4TfA3vHxoQS8IdqKeOgF9KOsPwnqY4rJAiEyyJBIi5hjHnucfqvqhqh+q+qGqH6r6r1rVmcxQShX5iUy5QGSe//NfJE+qtjR68X0z5p6T9UBCzqHepOAjjWLXmNk/A3RX135i/QKUplJZPSMAAA==&quot;"/>
    <we:property name="datasetId" value="&quot;5f62c8d1-95d8-4656-903e-99d6dbff7944&quot;"/>
    <we:property name="embedUrl" value="&quot;/reportEmbed?reportId=12f88f5e-298c-4113-b732-c8024030e377&amp;config=eyJjbHVzdGVyVXJsIjoiaHR0cHM6Ly9XQUJJLUlORElBLUNFTlRSQUwtQS1QUklNQVJZ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Manamnath Tiwari</cp:lastModifiedBy>
  <cp:revision>3</cp:revision>
  <dcterms:created xsi:type="dcterms:W3CDTF">2018-06-07T21:39:02Z</dcterms:created>
  <dcterms:modified xsi:type="dcterms:W3CDTF">2025-02-01T16:29:56Z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