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45 109 392 0 0,'-27'-63'4100'0'0,"26"60"-3624"0"0,-6-14 1283 0 0,-2-7-55 0 0,8 22-840 0 0,3 6-585 0 0,17 56 388 0 0,-2 1 1 0 0,-3 1 0 0 0,-3 1-1 0 0,6 92 1 0 0,-12 259 298 0 0,-5-371-847 0 0,-23 421 450 0 0,11-265-2323 0 0,12-197 1525 0 0,-3 29-843 0 0,-4-11-4318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1 311 628 0 0,'0'0'2052'0'0,"15"-12"-492"0"0,110-35-483 0 0,-33 14-568 0 0,-50 16-1006 0 0,-1-2 0 0 0,0-2 0 0 0,-2-1 0 0 0,0-2 0 0 0,-2-2 0 0 0,39-35 0 0 0,-44 33 310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1196 0 0,'11'-15'3440'0'0,"-6"0"-979"0"0,4 3-1681 0 0,-1 2-1296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0 496 0 0,'0'0'2158'0'0,"1"4"-1808"0"0,0 22 332 0 0,-1-1 0 0 0,-4 30 0 0 0,0 19 183 0 0,3 8-216 0 0,-1-19-154 0 0,11 96-1 0 0,-8-156-482 0 0,0-1 1 0 0,0 1-1 0 0,0 0 0 0 0,1-1 0 0 0,-1 1 0 0 0,1-1 0 0 0,-1 1 0 0 0,1-1 0 0 0,0 0 1 0 0,0 0-1 0 0,0 1 0 0 0,1-1 0 0 0,-1-1 0 0 0,0 1 0 0 0,1 0 0 0 0,-1-1 0 0 0,1 1 0 0 0,0-1 1 0 0,-1 0-1 0 0,1 0 0 0 0,0 0 0 0 0,4 1 0 0 0,-3-1-4 0 0,2-1-2 0 0,30-2-227 0 0,59-11-1 0 0,-91 12-130 0 0,0-1-1 0 0,0 1 1 0 0,0-1-1 0 0,0 1 1 0 0,0-1-1 0 0,0 0 1 0 0,-1-1 0 0 0,1 1-1 0 0,-1-1 1 0 0,1 1-1 0 0,4-6 1 0 0,-6 6-662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20 612 0 0,'0'0'2138'0'0,"0"-4"-1781"0"0,0-8-44 0 0,0 8 1910 0 0,-18 56-954 0 0,13-31-1099 0 0,0 0-1 0 0,1 1 1 0 0,1 0-1 0 0,1 0 1 0 0,0 0-1 0 0,2 1 1 0 0,1-1-1 0 0,1 0 1 0 0,8 41-1 0 0,-7-56-130 0 0,20 23 171 0 0,-11-23-174 0 0,-6-5-35 0 0,-3 0 39 0 0,2-4-68 0 0,-1 1 25 0 0,0 0-1 0 0,-1 0 0 0 0,1 0 0 0 0,-1-1 0 0 0,1 0 0 0 0,-1 0 0 0 0,0 0 0 0 0,0 0 0 0 0,1 0 0 0 0,-1 0 0 0 0,-1-1 0 0 0,1 0 0 0 0,0 1 0 0 0,-1-1 0 0 0,1 0 0 0 0,-1 0 0 0 0,3-6 0 0 0,9-23 17 0 0,-2-2 0 0 0,-2 1 0 0 0,-1-1 0 0 0,-1-1 0 0 0,3-40-1 0 0,-8 21 560 0 0,-4 52-406 0 0,1 6-39 0 0,-1 28-83 0 0,3 4-592 0 0,2-1-1 0 0,1 0 1 0 0,2 0-1 0 0,23 67 1 0 0,-29-99 125 0 0,-1-3 391 0 0,-1 0 0 0 0,1 1 0 0 0,0-1 0 0 0,0 0 0 0 0,0 0 0 0 0,0 1 0 0 0,0-1 0 0 0,0 0 0 0 0,0 1 0 0 0,0-1 1 0 0,0 0-1 0 0,0 1 0 0 0,0-1 0 0 0,0 0 0 0 0,0 1 0 0 0,0-1 0 0 0,0 0 0 0 0,1 1 0 0 0,-1-1 0 0 0,0 0 0 0 0,0 0 0 0 0,0 1 1 0 0,0-1-1 0 0,1 0 0 0 0,-1 0 0 0 0,0 1 0 0 0,0-1 0 0 0,0 0 0 0 0,1 0 0 0 0,-1 1 0 0 0,0-1 0 0 0,0 0 0 0 0,1 0 0 0 0,-1 0 1 0 0,0 0-1 0 0,1 1 0 0 0,-1-1 0 0 0,0 0 0 0 0,1 0 0 0 0,-1 0 0 0 0,0 0 0 0 0,0 0 0 0 0,1 0 0 0 0,-1 0 0 0 0,0 0 0 0 0,1 0 1 0 0,-1 0-1 0 0,0 0 0 0 0,1 0 0 0 0,-1 0 0 0 0,0 0 0 0 0,1 0 0 0 0,-1 0 0 0 0,0 0 0 0 0,1-1 0 0 0,20-1-1185 0 0,-20 1 1397 0 0,0 1-237 0 0,0 0 0 0 0,0 0-1 0 0,0 0 1 0 0,1-1 0 0 0,-1 1 0 0 0,0-1-1 0 0,0 1 1 0 0,0-1 0 0 0,0 1-1 0 0,0-1 1 0 0,0 0 0 0 0,0 0 0 0 0,0 1-1 0 0,0-1 1 0 0,0 0 0 0 0,0 0-1 0 0,0 0 1 0 0,1-1 0 0 0,2-4-690 0 0,12-13 84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0 288 0 0,'0'0'3269'0'0,"-6"2"-3072"0"0,-9 7-19 0 0,0 0 0 0 0,1 1 0 0 0,0 0 0 0 0,0 1-1 0 0,1 1 1 0 0,1 0 0 0 0,0 0 0 0 0,-18 25-1 0 0,30-36-150 0 0,-1 0-1 0 0,0 0 1 0 0,0 1-1 0 0,0-1 1 0 0,1 1-1 0 0,-1-1 0 0 0,1 1 1 0 0,-1-1-1 0 0,1 1 1 0 0,0-1-1 0 0,0 1 1 0 0,-1-1-1 0 0,1 1 0 0 0,0-1 1 0 0,0 1-1 0 0,0-1 1 0 0,1 1-1 0 0,-1-1 0 0 0,0 1 1 0 0,1-1-1 0 0,-1 1 1 0 0,1-1-1 0 0,-1 1 1 0 0,1-1-1 0 0,-1 0 0 0 0,1 1 1 0 0,0-1-1 0 0,0 0 1 0 0,0 1-1 0 0,0-1 0 0 0,0 0 1 0 0,2 2-1 0 0,3 3 93 0 0,1 0 0 0 0,0 0 0 0 0,1 0 0 0 0,9 5 0 0 0,-5-3 51 0 0,2 1 164 0 0,-1 1 0 0 0,0 1 0 0 0,-1 0 0 0 0,21 24 0 0 0,-32-33-284 0 0,0 0-1 0 0,0 0 0 0 0,0 1 0 0 0,0-1 0 0 0,-1 0 1 0 0,1 1-1 0 0,-1-1 0 0 0,1 1 0 0 0,-1-1 0 0 0,0 1 1 0 0,0-1-1 0 0,0 1 0 0 0,0-1 0 0 0,-1 4 0 0 0,1-5-40 0 0,-1 2 17 0 0,1 1-1 0 0,-1-1 0 0 0,0 0 1 0 0,0 0-1 0 0,0 0 0 0 0,0 0 1 0 0,-1 0-1 0 0,1 0 0 0 0,-1 0 1 0 0,0-1-1 0 0,0 1 0 0 0,0 0 1 0 0,0-1-1 0 0,-3 3 0 0 0,-36 29 147 0 0,-13-7-249 0 0,51-26 12 0 0,-1 0-193 0 0,-12 0 7 0 0,12 0-131 0 0,3-1-216 0 0,0-1 481 0 0,0 1-1 0 0,1-1 0 0 0,-1 1 0 0 0,0-1 0 0 0,1 1 0 0 0,-1-1 0 0 0,0 1 0 0 0,1-1 0 0 0,-1 0 0 0 0,1 1 0 0 0,-1-1 0 0 0,1 0 0 0 0,-1 0 0 0 0,1 1 0 0 0,0-1 0 0 0,-1 0 0 0 0,1 0 0 0 0,0 1 0 0 0,-1-3 1 0 0,5-7-524 0 0,0 0 1 0 0,1 0 0 0 0,0 0-1 0 0,11-15 1 0 0,-2 6 31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8 0 0,'0'0'2787'0'0,"1"3"-2419"0"0,3 20 190 0 0,-1 0 1 0 0,-2 1-1 0 0,-1 35 1 0 0,0-37-361 0 0,7 141 796 0 0,-5-129-556 0 0,-2-33-421 0 0,0 0 0 0 0,0 1 0 0 0,-1-1 0 0 0,1 0 0 0 0,-1 0 0 0 0,1 0 0 0 0,-1 0 0 0 0,1 0 0 0 0,-1 0-1 0 0,0 0 1 0 0,0 0 0 0 0,1 0 0 0 0,-1 0 0 0 0,0 0 0 0 0,0 0 0 0 0,0 0 0 0 0,0 0 0 0 0,0-1 0 0 0,0 1 0 0 0,0 0-1 0 0,0-1 1 0 0,0 1 0 0 0,0-1 0 0 0,-2 1 0 0 0,2-1-34 0 0,-2 2 82 0 0,-15-14 61 0 0,16 10-106 0 0,-1 0 1 0 0,1 0-1 0 0,0-1 1 0 0,-1 0-1 0 0,1 1 0 0 0,0-1 1 0 0,1 0-1 0 0,-1 0 1 0 0,0 0-1 0 0,1 0 1 0 0,0 0-1 0 0,0 0 0 0 0,0 0 1 0 0,0 0-1 0 0,0-1 1 0 0,0 1-1 0 0,1 0 0 0 0,0-1 1 0 0,-1 1-1 0 0,2 0 1 0 0,-1-1-1 0 0,0 1 0 0 0,0 0 1 0 0,2-6-1 0 0,1-4 13 0 0,0 0-1 0 0,0 0 0 0 0,1 1 1 0 0,10-21-1 0 0,-6 17-317 0 0,0 1 0 0 0,2-1 0 0 0,0 2 0 0 0,0-1 0 0 0,2 2 0 0 0,0-1 0 0 0,0 1 0 0 0,1 1 0 0 0,1 1 0 0 0,0-1 0 0 0,30-17 0 0 0,-22 21-1656 0 0,-17 7 1166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10 124 0 0,'0'0'1930'0'0,"4"-6"-1379"0"0,-4 2 328 0 0,-13 13-674 0 0,0-1 0 0 0,1 2 0 0 0,0 0 0 0 0,1 0 1 0 0,0 1-1 0 0,0 1 0 0 0,-14 21 0 0 0,10-12 47 0 0,2 0-1 0 0,0 1 1 0 0,1 1 0 0 0,-9 25-1 0 0,18-41-166 0 0,1 1 0 0 0,0 0 0 0 0,0 0 0 0 0,0 0 0 0 0,1 0 0 0 0,0 11 0 0 0,1-15-50 0 0,0 0-1 0 0,1 0 1 0 0,-1 0 0 0 0,1 0 0 0 0,0 0-1 0 0,0 0 1 0 0,0 0 0 0 0,1-1-1 0 0,-1 1 1 0 0,1 0 0 0 0,0-1 0 0 0,0 1-1 0 0,5 5 1 0 0,-6-8-28 0 0,0 0 0 0 0,0 1-1 0 0,0-1 1 0 0,0 0 0 0 0,0 0 0 0 0,0 0-1 0 0,1 0 1 0 0,-1 0 0 0 0,0 0 0 0 0,1 0-1 0 0,-1 0 1 0 0,1 0 0 0 0,-1-1 0 0 0,3 1-1 0 0,0 1 10 0 0,-2-1-12 0 0,-1 0 0 0 0,0 0 1 0 0,1 0-1 0 0,-1 0 0 0 0,1-1 1 0 0,-1 1-1 0 0,1 0 0 0 0,-1-1 1 0 0,1 1-1 0 0,-1-1 0 0 0,1 0 1 0 0,0 1-1 0 0,-1-1 0 0 0,1 0 1 0 0,-1 0-1 0 0,3 0 0 0 0,15 0-25 0 0,40-2-632 0 0,-58 1 616 0 0,9 0-697 0 0,1-1 1 0 0,0 0-1 0 0,-1-1 0 0 0,20-7 0 0 0,-12 3-380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2 519 80 0 0,'0'0'2585'0'0,"-1"-4"-2194"0"0,1-2-235 0 0,0 0 0 0 0,0-1 0 0 0,0 1 1 0 0,1-1-1 0 0,0 1 0 0 0,0 0 0 0 0,1-1 0 0 0,3-9 0 0 0,26-57 347 0 0,-11 27-269 0 0,82-198 972 0 0,-65 162-775 0 0,-35 79-399 0 0,-2 4-23 0 0,0-1 1 0 0,0 0 0 0 0,0 1 0 0 0,0-1-1 0 0,0 1 1 0 0,0-1 0 0 0,0 1 0 0 0,1-1-1 0 0,-1 1 1 0 0,0-1 0 0 0,0 1 0 0 0,1-1-1 0 0,-1 0 1 0 0,0 1 0 0 0,0-1 0 0 0,1 0-1 0 0,-1 1 1 0 0,0-1 0 0 0,1 0 0 0 0,-1 1-1 0 0,0-1 1 0 0,1 0 0 0 0,-1 1 0 0 0,1-1-1 0 0,-1 0 1 0 0,1 0 0 0 0,-1 0 0 0 0,0 0-1 0 0,1 1 1 0 0,-1-1 0 0 0,1 0 0 0 0,-1 0-1 0 0,1 0 1 0 0,-1 0 0 0 0,1 0 0 0 0,-1 0-1 0 0,1 0 1 0 0,-1 0 0 0 0,1 0 0 0 0,-1 0-1 0 0,1 0 1 0 0,-1-1 0 0 0,1 1 0 0 0,-1 0-1 0 0,0 0 1 0 0,1 0 0 0 0,-1-1 0 0 0,1 1-1 0 0,-1 0 1 0 0,0 0 0 0 0,1-1 0 0 0,-1 1-1 0 0,0 0 1 0 0,1-1 0 0 0,-1 1 0 0 0,0 0 0 0 0,1-1-1 0 0,-1 1 1 0 0,0-1 0 0 0,0 1 0 0 0,1 0-1 0 0,-1-1 1 0 0,0 1 0 0 0,0-1 0 0 0,0 1-1 0 0,1-2 1 0 0,2 56 598 0 0,-2 0 0 0 0,-8 74-1 0 0,2-67-294 0 0,5 96-1 0 0,4-94-1042 0 0,-4-60 454 0 0,0 19-1330 0 0,-6-8-1297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1076 0 0,'0'0'3492'0'0,"4"-1"-3055"0"0,22-7-12 0 0,1 2 1 0 0,0 1-1 0 0,32-1 0 0 0,-52 5-404 0 0,33-4-693 0 0,41-11 1 0 0,-33 2-1829 0 0,-44 13 1776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47 143 844 0 0,'0'0'1725'0'0,"0"1"-1509"0"0,0 1 0 0 0,1-1 0 0 0,-1 0 0 0 0,0 0 0 0 0,1 0 0 0 0,-1 0 0 0 0,1 0 0 0 0,0 0 1 0 0,-1 0-1 0 0,1 0 0 0 0,0 0 0 0 0,0-1 0 0 0,1 2 0 0 0,38 10 1337 0 0,-35-11-1316 0 0,67-4 435 0 0,-64 3-596 0 0,-3 0-35 0 0,2-1-143 0 0,-2 1-112 0 0,0 0 0 0 0,0-1 0 0 0,0 1 0 0 0,0-1 1 0 0,0-1-1 0 0,0 1 0 0 0,0 0 0 0 0,0-1 0 0 0,-1 0 0 0 0,8-4 0 0 0,-9 4-553 0 0,-4-1-1282 0 0,-4-13 1307 0 0</inkml:trace>
  <inkml:trace contextRef="#ctx0" brushRef="#br0" timeOffset="1">1 56 1020 0 0,'0'0'4004'0'0,"4"-2"-3643"0"0,8-3-146 0 0,1 1-1 0 0,0 0 1 0 0,0 1-1 0 0,24-2 1 0 0,44-9-1453 0 0,-25-2-1292 0 0,-51 14 2000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36 0 0,'0'0'2234'0'0,"3"-2"-1952"0"0,7-5-16 0 0,-8 5 210 0 0,1 0-340 0 0,0 0 0 0 0,0 0-1 0 0,0-1 1 0 0,0 0-1 0 0,0 1 1 0 0,-1-1 0 0 0,1 0-1 0 0,2-5 1 0 0,3-2 110 0 0,0 2-128 0 0,1 0-1 0 0,0 0 1 0 0,1 0 0 0 0,0 1-1 0 0,0 1 1 0 0,1 0-1 0 0,-1 0 1 0 0,1 1 0 0 0,0 0-1 0 0,1 1 1 0 0,13-3 0 0 0,-19 5-26 0 0,0 1-1 0 0,0 0 1 0 0,0 1 0 0 0,1 0 0 0 0,-1 0 0 0 0,0 0 0 0 0,0 0 0 0 0,0 1 0 0 0,0 0 0 0 0,0 1 0 0 0,0-1 0 0 0,6 3 0 0 0,-6-2 21 0 0,1 1 0 0 0,-1 0 0 0 0,0 0 0 0 0,0 0 0 0 0,0 1 0 0 0,0 0-1 0 0,0 0 1 0 0,-1 0 0 0 0,0 1 0 0 0,6 5 0 0 0,-10-8-101 0 0,1 0 1 0 0,-1 0-1 0 0,1-1 1 0 0,-1 1-1 0 0,1 0 0 0 0,-1 0 1 0 0,0 1-1 0 0,0-1 0 0 0,0 0 1 0 0,0 0-1 0 0,0 0 0 0 0,-1 1 1 0 0,1-1-1 0 0,-1 0 0 0 0,1 1 1 0 0,-1-1-1 0 0,0 0 1 0 0,0 1-1 0 0,0-1 0 0 0,0 1 1 0 0,0-1-1 0 0,-1 0 0 0 0,1 1 1 0 0,-1-1-1 0 0,0 0 0 0 0,1 0 1 0 0,-1 1-1 0 0,0-1 0 0 0,0 0 1 0 0,0 0-1 0 0,-1 0 1 0 0,1 0-1 0 0,0 0 0 0 0,-1 0 1 0 0,0 0-1 0 0,1-1 0 0 0,-1 1 1 0 0,0 0-1 0 0,-3 2 0 0 0,-6 4-125 0 0,-1 1-1 0 0,0-1 0 0 0,0-1 1 0 0,-25 11-1 0 0,23-12-4 0 0,0-1 0 0 0,0 0 0 0 0,-1-1 0 0 0,1-1 0 0 0,-21 2 0 0 0,15-3 61 0 0,15-1 13 0 0,0-2 16 0 0,2 2 23 0 0,2-1 4 0 0,-1 0 0 0 0,1 0 0 0 0,0 1 0 0 0,-1-1 0 0 0,1 0-1 0 0,0 0 1 0 0,-1-1 0 0 0,1 1 0 0 0,0 0 0 0 0,-1 0 0 0 0,1-1 0 0 0,0 1 0 0 0,-1 0 0 0 0,1-1 0 0 0,0 1 0 0 0,0-1 0 0 0,-2-1 0 0 0,-14-14-23 0 0,16 9 19 0 0,1 5 0 0 0,0-3-39 0 0,0 1 0 0 0,0-1-1 0 0,1 0 1 0 0,-1 1 0 0 0,1-1-1 0 0,0 1 1 0 0,0-1 0 0 0,1 1-1 0 0,-1-1 1 0 0,1 1 0 0 0,0 0-1 0 0,0 0 1 0 0,6-8 0 0 0,-6 8-92 0 0,45-89-3722 0 0,-36 73 2991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0 716 0 0,'6'19'3044'0'0,"3"252"3084"0"0,-2-10-5459 0 0,14-14-6668 0 0,-15-205 3601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1 648 0 0,'21'6'1030'0'0,"-20"-5"-887"0"0,-1 1-1 0 0,1-1 1 0 0,-1 0 0 0 0,1 0-1 0 0,-1 1 1 0 0,0-1 0 0 0,0 0-1 0 0,1 1 1 0 0,-1-1 0 0 0,0 1-1 0 0,0-1 1 0 0,-1 0 0 0 0,1 1-1 0 0,0-1 1 0 0,0 0 0 0 0,-1 1-1 0 0,0 0 1 0 0,-3 21 610 0 0,-21 163 3537 0 0,5 92-2411 0 0,19-216-1716 0 0,-4 37-2070 0 0,5-95 1086 0 0,-5 5-785 0 0</inkml:trace>
  <inkml:trace contextRef="#ctx0" brushRef="#br0" timeOffset="1">0 381 24 0 0,'1'-2'229'0'0,"1"0"0"0"0,-1 0 0 0 0,0 0 0 0 0,1 0 1 0 0,-1 0-1 0 0,1 0 0 0 0,0 0 0 0 0,0 1 0 0 0,-1-1 0 0 0,1 1 0 0 0,0-1 0 0 0,1 1 0 0 0,-1 0 1 0 0,0-1-1 0 0,0 1 0 0 0,0 1 0 0 0,1-1 0 0 0,-1 0 0 0 0,4 0 0 0 0,57-12 794 0 0,-38 9-796 0 0,158-26-1379 0 0,-179 29 356 0 0,1 1-264 0 0,18 0 372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1 720 312 0 0,'7'-17'2091'0'0,"37"-128"-252"0"0,93-208 1 0 0,-50 159-405 0 0,-85 190-1348 0 0,7 0 108 0 0,-3 2-5 0 0,-2 19-86 0 0,7 196-15 0 0,-7-103-159 0 0,22 138 0 0 0,-25-246-98 0 0,-5-2-1870 0 0,0-1 1788 0 0,1-1 0 0 0,-1 1 0 0 0,0 0 1 0 0,1-1-1 0 0,-1 0 0 0 0,1 0 0 0 0,0 0 0 0 0,-5-4 0 0 0,-14-7-821 0 0,5 4 715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2 179 420 0 0,'0'0'1051'0'0,"0"-1"-926"0"0,-1 0-1 0 0,1 0 0 0 0,0 0 1 0 0,0 0-1 0 0,-1-1 0 0 0,1 1 1 0 0,0 0-1 0 0,0 0 0 0 0,0 0 1 0 0,0-1-1 0 0,0 1 0 0 0,0 0 1 0 0,1 0-1 0 0,-1-1 0 0 0,6-4 139 0 0,-1 1 0 0 0,1 1-1 0 0,0-1 1 0 0,0 1 0 0 0,1 0 0 0 0,-1 1-1 0 0,1-1 1 0 0,9-2 0 0 0,68-21 212 0 0,-33 12-432 0 0,-17 3-330 0 0,15-4-1446 0 0,52-25 0 0 0,-85 33 1427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8 412 0 0,'0'0'2352'0'0,"3"-6"-1824"0"0,-3 6-500 0 0,1 0-1 0 0,-1 0 1 0 0,0 0 0 0 0,0 0-1 0 0,0 0 1 0 0,0 0 0 0 0,0 0-1 0 0,0 0 1 0 0,0 0 0 0 0,0 0-1 0 0,0 0 1 0 0,0 0-1 0 0,0 0 1 0 0,1 0 0 0 0,-1 0-1 0 0,0 0 1 0 0,0 0 0 0 0,0 0-1 0 0,0 0 1 0 0,0 0 0 0 0,0 0-1 0 0,0 0 1 0 0,0 0-1 0 0,0 0 1 0 0,0 0 0 0 0,0 0-1 0 0,1 0 1 0 0,-1 0 0 0 0,0 0-1 0 0,0 0 1 0 0,0 0 0 0 0,0 0-1 0 0,0 0 1 0 0,0 0 0 0 0,0 0-1 0 0,0 0 1 0 0,0 0-1 0 0,0-1 1 0 0,0 1 0 0 0,0 0-1 0 0,0 0 1 0 0,0 0 0 0 0,0 0-1 0 0,0 0 1 0 0,0 0 0 0 0,0 0-1 0 0,0 0 1 0 0,0 0 0 0 0,0 0-1 0 0,0 0 1 0 0,0 0-1 0 0,0-1 1 0 0,-12 341 3238 0 0,12-293-3037 0 0,3 86 246 0 0,-3-131-467 0 0,0-1 0 0 0,1 1-1 0 0,-1 0 1 0 0,1 0 0 0 0,-1 0-1 0 0,1-1 1 0 0,0 1 0 0 0,0 0-1 0 0,-1-1 1 0 0,1 1 0 0 0,1-1-1 0 0,-1 1 1 0 0,0-1 0 0 0,0 1-1 0 0,0-1 1 0 0,1 0-1 0 0,1 2 1 0 0,-1-1-2 0 0,1 0 18 0 0,4-2-14 0 0,12-3-138 0 0,1 0 0 0 0,-1-1 1 0 0,0 0-1 0 0,0-2 0 0 0,35-15 1 0 0,-33 11-957 0 0,0-1 0 0 0,30-21 1 0 0,-46 26-325 0 0,11-12 88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24 688 0 0,'0'0'3002'0'0,"-4"1"-2692"0"0,2 0-224 0 0,-1 1-1 0 0,0-1 1 0 0,1 1 0 0 0,-1-1-1 0 0,1 1 1 0 0,-1 0-1 0 0,1 0 1 0 0,0 0-1 0 0,0 1 1 0 0,0-1-1 0 0,0 0 1 0 0,0 1-1 0 0,1 0 1 0 0,-1-1-1 0 0,1 1 1 0 0,-3 5-1 0 0,-1 3 16 0 0,1 0-1 0 0,0 1 0 0 0,0-1 0 0 0,1 1 0 0 0,0 0 0 0 0,1 0 1 0 0,1 0-1 0 0,0 0 0 0 0,0 0 0 0 0,1 0 0 0 0,1 0 0 0 0,0 0 1 0 0,1 0-1 0 0,0 0 0 0 0,0 0 0 0 0,2 0 0 0 0,6 17 0 0 0,-8-26-92 0 0,-1-1-1 0 0,0 0 0 0 0,1 1 1 0 0,-1-1-1 0 0,1 0 1 0 0,0 0-1 0 0,0 0 0 0 0,0-1 1 0 0,0 1-1 0 0,0 0 0 0 0,0-1 1 0 0,1 1-1 0 0,2 1 1 0 0,-1-1 2 0 0,-1-1 15 0 0,1 1-6 0 0,12 3-8 0 0,-12-3 4 0 0,14-9 10 0 0,-15 5-21 0 0,0 0 0 0 0,0 1 0 0 0,-1-1-1 0 0,1-1 1 0 0,-1 1 0 0 0,1 0 0 0 0,-1-1 0 0 0,0 1 0 0 0,0-1-1 0 0,0 0 1 0 0,0 1 0 0 0,0-1 0 0 0,0 0 0 0 0,-1 0 0 0 0,2-4-1 0 0,19-55 230 0 0,25-107 0 0 0,-37 131 437 0 0,-10 36-477 0 0,-2-14 584 0 0,2 17-765 0 0,-1-1 0 0 0,0 1 0 0 0,1-1 0 0 0,-1 1 0 0 0,1-1 0 0 0,-1 1 0 0 0,1 0 0 0 0,-1-1 0 0 0,1 1 0 0 0,-1 0 0 0 0,1-1 0 0 0,-1 1 0 0 0,1 0 0 0 0,0 0 0 0 0,-1-1 0 0 0,1 1 0 0 0,0 0 0 0 0,0 0-1 0 0,0 0 1 0 0,0 0 0 0 0,-1-1 0 0 0,1 3 0 0 0,-8 27-13 0 0,0 1-1 0 0,2 0 1 0 0,2 1 0 0 0,1-1-1 0 0,1 1 1 0 0,4 59-1 0 0,7-56-1152 0 0,-6-29 845 0 0,-2-4-317 0 0,9 9-601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0 516 0 0,'0'0'3392'0'0,"-3"3"-3124"0"0,-13 9 26 0 0,1 1-1 0 0,0 1 0 0 0,1 0 0 0 0,0 1 1 0 0,1 1-1 0 0,1 0 0 0 0,-18 32 1 0 0,29-45-149 0 0,6 17 128 0 0,-4-16-234 0 0,1-1 1 0 0,-1 0-1 0 0,1 0 1 0 0,0 0 0 0 0,0 0-1 0 0,1-1 1 0 0,-1 1-1 0 0,0 0 1 0 0,1-1-1 0 0,0 0 1 0 0,-1 0 0 0 0,1 1-1 0 0,0-2 1 0 0,0 1-1 0 0,0 0 1 0 0,4 1-1 0 0,1 1 79 0 0,8 6 204 0 0,-1-1 0 0 0,1 2 0 0 0,-2 0 0 0 0,0 1 0 0 0,0 0-1 0 0,21 25 1 0 0,-33-33-274 0 0,1-1-1 0 0,-1 1 0 0 0,-1-1 1 0 0,1 1-1 0 0,-1-1 0 0 0,1 1 1 0 0,-1 0-1 0 0,0 0 1 0 0,0 0-1 0 0,-1 0 0 0 0,1-1 1 0 0,-1 1-1 0 0,0 0 0 0 0,0 0 1 0 0,0 0-1 0 0,0 0 0 0 0,-1 0 1 0 0,1 0-1 0 0,-1 0 1 0 0,0 0-1 0 0,-1 0 0 0 0,1-1 1 0 0,-1 1-1 0 0,1 0 0 0 0,-4 5 1 0 0,1-4-118 0 0,0 1-1 0 0,0-1 1 0 0,0 0 0 0 0,0 0 0 0 0,-1 0 0 0 0,1 0 0 0 0,-1-1 0 0 0,-1 0-1 0 0,1 0 1 0 0,0 0 0 0 0,-1-1 0 0 0,0 1 0 0 0,0-2 0 0 0,-10 5 0 0 0,13-6-258 0 0,-2-1-639 0 0,-13 0 393 0 0,14 0-52 0 0,3-1-121 0 0,1 1 716 0 0,0-1 1 0 0,0 1 0 0 0,0 0 0 0 0,0 0 0 0 0,0-1 0 0 0,0 1-1 0 0,0 0 1 0 0,-1 0 0 0 0,1-1 0 0 0,0 1 0 0 0,0 0 0 0 0,0 0-1 0 0,-1-1 1 0 0,1 1 0 0 0,0 0 0 0 0,0 0 0 0 0,0 0 0 0 0,-1 0 0 0 0,1-1-1 0 0,0 1 1 0 0,0 0 0 0 0,-1 0 0 0 0,1 0 0 0 0,0 0 0 0 0,-1 0-1 0 0,1 0 1 0 0,0 0 0 0 0,-1 0 0 0 0,1 0-31 0 0,-1-1-1 0 0,1 1 1 0 0,-1 0-1 0 0,1 0 1 0 0,0 0-1 0 0,-1 0 1 0 0,1 0 0 0 0,-1-1-1 0 0,1 1 1 0 0,0 0-1 0 0,-1 0 1 0 0,1-1-1 0 0,0 1 1 0 0,-1 0 0 0 0,1 0-1 0 0,0-1 1 0 0,-1 1-1 0 0,1 0 1 0 0,0-1-1 0 0,0 1 1 0 0,0-1 0 0 0,-1 1-1 0 0,1 0 1 0 0,0-1-1 0 0,0 1 1 0 0,0-1-1 0 0,0 1 1 0 0,-1 0 0 0 0,1-1-1 0 0,0 1 1 0 0,0-1-1 0 0,0 1 1 0 0,0-1-1 0 0,0-12-1026 0 0,0 10 378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23 102 452 0 0,'0'0'3057'0'0,"3"2"-2661"0"0,0 2-278 0 0,0-1 1 0 0,-1 0-1 0 0,0 1 1 0 0,1-1-1 0 0,-1 1 1 0 0,-1 0-1 0 0,1 0 0 0 0,0 0 1 0 0,-1 0-1 0 0,0 0 1 0 0,0 0-1 0 0,0 0 1 0 0,0 5-1 0 0,7 70 909 0 0,-7-59-830 0 0,2 2 4 0 0,-2 1 1 0 0,0-1 0 0 0,-2 0-1 0 0,-1 0 1 0 0,-5 31 0 0 0,7-52-199 0 0,0 0-1 0 0,-1 0 1 0 0,1 0 0 0 0,0 0 0 0 0,0 0 0 0 0,-1 0 0 0 0,1 0 0 0 0,-1 0-1 0 0,1-1 1 0 0,-1 1 0 0 0,1 0 0 0 0,-1 0 0 0 0,1 0 0 0 0,-1-1-1 0 0,1 1 1 0 0,-1 0 0 0 0,0-1 0 0 0,0 1 0 0 0,1-1 0 0 0,-1 1 0 0 0,0 0-1 0 0,0-1 1 0 0,0 0 0 0 0,0 1 0 0 0,1-1 0 0 0,-1 0 0 0 0,0 1 0 0 0,0-1-1 0 0,0 0 1 0 0,0 0 0 0 0,0 0 0 0 0,0 0 0 0 0,0 0 0 0 0,0 0-1 0 0,0 0 1 0 0,0 0 0 0 0,0 0 0 0 0,0 0 0 0 0,0 0 0 0 0,-1-1 0 0 0,0 0-2 0 0,1 0 1 0 0,-1 0 0 0 0,1 0-1 0 0,-1 0 1 0 0,1 0 0 0 0,-1 0 0 0 0,1 0-1 0 0,0 0 1 0 0,0 0 0 0 0,0-1-1 0 0,0 1 1 0 0,0-1 0 0 0,0 1-1 0 0,0-1 1 0 0,0 1 0 0 0,0-1 0 0 0,1 1-1 0 0,-1-1 1 0 0,1 0 0 0 0,-1-2-1 0 0,0-10 28 0 0,1 1 0 0 0,0-1-1 0 0,1 1 1 0 0,1 0 0 0 0,0 0-1 0 0,1 0 1 0 0,1 0 0 0 0,0 0-1 0 0,0 0 1 0 0,1 1 0 0 0,8-15-1 0 0,14-21-172 0 0,46-63-1 0 0,-38 60-644 0 0,-12 19-3518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0 156 0 0,'0'0'2656'0'0,"-4"2"-2262"0"0,-3 1-214 0 0,0 1 0 0 0,0 0 1 0 0,0 1-1 0 0,1 0 1 0 0,0 0-1 0 0,0 0 1 0 0,0 1-1 0 0,0-1 0 0 0,1 2 1 0 0,0-1-1 0 0,1 0 1 0 0,-7 13-1 0 0,-1 0 268 0 0,2 0 0 0 0,0 1 0 0 0,-11 35 0 0 0,17-41-294 0 0,0 0 0 0 0,1 1 1 0 0,0-1-1 0 0,2 1 0 0 0,-1 21 1 0 0,2-31-130 0 0,0 1 0 0 0,0-1 0 0 0,1 1 0 0 0,0-1 0 0 0,0 1 0 0 0,1-1 0 0 0,0 0 0 0 0,0 0 0 0 0,0 0 1 0 0,0 0-1 0 0,1 0 0 0 0,-1 0 0 0 0,1-1 0 0 0,1 1 0 0 0,-1-1 0 0 0,1 0 0 0 0,3 4 0 0 0,-3-5-37 0 0,0-1 1 0 0,0 0-1 0 0,0 0 0 0 0,0-1 1 0 0,1 1-1 0 0,-1-1 0 0 0,0 0 0 0 0,1 0 1 0 0,-1 0-1 0 0,1 0 0 0 0,5-1 1 0 0,-7 1-11 0 0,5-1-97 0 0,0 0-1 0 0,-1 0 1 0 0,1 0-1 0 0,0-1 1 0 0,0 0-1 0 0,-1 0 1 0 0,1-1 0 0 0,10-4-1 0 0,-11 4 24 0 0,2-1-278 0 0,-1 0 1 0 0,1 0-1 0 0,-1-1 0 0 0,0 0 0 0 0,0 0 0 0 0,-1-1 0 0 0,0 0 0 0 0,1 0 0 0 0,-2-1 0 0 0,9-8 0 0 0,0-2-740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13 932 0 0,'0'0'777'0'0,"2"-9"14"0"0,-1 6 1881 0 0,-13 148 322 0 0,-1-28-2039 0 0,7-45-387 0 0,-1-13-1508 0 0,6-17-4563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4 165 240 0 0,'0'0'1155'0'0,"0"-4"-696"0"0,-3-28 1960 0 0,3 29-1800 0 0,1-35 140 0 0,3 27-756 0 0,-3 8 44 0 0,26-23 263 0 0,-21 21-292 0 0,-1 1 0 0 0,0 1 0 0 0,0 0 0 0 0,0 0 0 0 0,0 0 0 0 0,0 0 0 0 0,8-2 0 0 0,2 0 20 0 0,0 0 1 0 0,26-4 0 0 0,-36 9 1 0 0,0 1 4 0 0,-3-1-47 0 0,0 0 11 0 0,0 1 1 0 0,0-1 0 0 0,0 0-1 0 0,0 1 1 0 0,0-1-1 0 0,0 1 1 0 0,0-1 0 0 0,0 1-1 0 0,0 0 1 0 0,0 0-1 0 0,-1 0 1 0 0,1 0 0 0 0,0 0-1 0 0,0 0 1 0 0,-1 1-1 0 0,1-1 1 0 0,-1 1 0 0 0,1-1-1 0 0,-1 1 1 0 0,0-1-1 0 0,0 1 1 0 0,1 0 0 0 0,-1-1-1 0 0,0 1 1 0 0,0 0-1 0 0,-1 0 1 0 0,1 0 0 0 0,0 2-1 0 0,0 3-7 0 0,-1 0 0 0 0,0 1 0 0 0,-1-1 0 0 0,0 0-1 0 0,0 0 1 0 0,0 0 0 0 0,-1 0 0 0 0,-4 10 0 0 0,-30 65-15 0 0,23-56 13 0 0,12-24 13 0 0,1 0 1 0 0,-1-1-1 0 0,0 1 1 0 0,0 0-1 0 0,1 0 0 0 0,-1 0 1 0 0,1 0-1 0 0,-1 0 1 0 0,1 0-1 0 0,0 0 0 0 0,0 0 1 0 0,0 0-1 0 0,0 0 1 0 0,0 0-1 0 0,0 0 1 0 0,1 0-1 0 0,-1 0 0 0 0,1-1 1 0 0,-1 1-1 0 0,1 0 1 0 0,0 0-1 0 0,0 0 0 0 0,0 0 1 0 0,0-1-1 0 0,0 1 1 0 0,0 0-1 0 0,0-1 1 0 0,0 1-1 0 0,1-1 0 0 0,-1 1 1 0 0,3 1-1 0 0,4 2 92 0 0,-1 0 0 0 0,1-1 0 0 0,-1 0 0 0 0,1 0 0 0 0,15 4 0 0 0,-5-1 16 0 0,-13-5-55 0 0,0 0 0 0 0,-1 0 0 0 0,0 0 1 0 0,1 0-1 0 0,-1 1 0 0 0,0 0 0 0 0,0 0 0 0 0,0 0 0 0 0,-1 1 0 0 0,1-1 0 0 0,-1 1 0 0 0,0 0 0 0 0,0-1 0 0 0,0 2 0 0 0,0-1 0 0 0,-1 0 0 0 0,1 0 0 0 0,-1 1 0 0 0,0 0 0 0 0,-1-1 0 0 0,1 1 0 0 0,-1 0 0 0 0,0 0 0 0 0,0-1 0 0 0,0 1 0 0 0,-1 0 0 0 0,0 0 0 0 0,0 0 0 0 0,0 0 0 0 0,-1 0 0 0 0,1 0 0 0 0,-1 0 1 0 0,0 0-1 0 0,-3 8 0 0 0,0-5-28 0 0,1 0 1 0 0,-1 0 0 0 0,0 0-1 0 0,-1 0 1 0 0,1-1-1 0 0,-2 0 1 0 0,1 0 0 0 0,-1-1-1 0 0,0 1 1 0 0,0-1 0 0 0,-1 0-1 0 0,1-1 1 0 0,-2 0-1 0 0,1 0 1 0 0,0 0 0 0 0,-1-1-1 0 0,0 0 1 0 0,0 0 0 0 0,-12 3-1 0 0,10-4-12 0 0,1-1-1 0 0,-1 0 0 0 0,0-1 1 0 0,0 0-1 0 0,0 0 1 0 0,-18-1-1 0 0,22-1-15 0 0,0 0 1 0 0,0 0-1 0 0,0 0 0 0 0,0-1 0 0 0,-8-3 1 0 0,12 5-23 0 0,1-1 0 0 0,-1 0 0 0 0,1 0 1 0 0,-1 0-1 0 0,1 0 0 0 0,0 0 0 0 0,-1 0 1 0 0,1 0-1 0 0,0 0 0 0 0,0 0 0 0 0,0-1 1 0 0,0 1-1 0 0,0-1 0 0 0,0 1 0 0 0,0 0 1 0 0,1-1-1 0 0,-1 0 0 0 0,0 1 0 0 0,1-1 1 0 0,-1 1-1 0 0,1-1 0 0 0,0 0 0 0 0,-1 1 0 0 0,1-1 1 0 0,0-3-1 0 0,0 1-128 0 0,1-1 1 0 0,0 1-1 0 0,-1 0 1 0 0,1 0-1 0 0,1 0 1 0 0,-1 0-1 0 0,1 0 1 0 0,-1 0-1 0 0,1 0 1 0 0,0 0-1 0 0,4-5 1 0 0,35-40-2823 0 0,-25 32 1024 0 0,-4 3 28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28 524 0 0,'0'0'3961'0'0,"2"2"-3377"0"0,6 7-68 0 0,-6-7 424 0 0,3-1-525 0 0,17 0-47 0 0,1 0 0 0 0,0-2 0 0 0,33-5 1 0 0,5 0-177 0 0,-31 1-545 0 0,-25 4 28 0 0,2-1-130 0 0,2 0-106 0 0,-10-19-4190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1 200 240 0 0,'0'0'489'0'0,"0"1"-418"0"0,0-1 0 0 0,0 1 0 0 0,1 0 0 0 0,-1-1 0 0 0,0 1 0 0 0,1 0 0 0 0,-1-1 0 0 0,0 1 0 0 0,1 0 0 0 0,-1-1 0 0 0,1 1 1 0 0,0-1-1 0 0,-1 1 0 0 0,1-1 0 0 0,-1 1 0 0 0,1-1 0 0 0,0 0 0 0 0,-1 1 0 0 0,1-1 0 0 0,0 0 0 0 0,1 1 0 0 0,7-3 1 0 0,0 0-1 0 0,0-1 1 0 0,0 0-1 0 0,-1 0 1 0 0,1-1-1 0 0,-1 0 1 0 0,1-1-1 0 0,-1 0 1 0 0,11-8 0 0 0,-5 1 40 0 0,1 0 0 0 0,-2-1 0 0 0,1 0 0 0 0,10-16 0 0 0,-21 25-51 0 0,0 1 1 0 0,-1-1-1 0 0,1 0 0 0 0,-1 0 0 0 0,0 0 0 0 0,0-1 0 0 0,-1 1 0 0 0,1 0 0 0 0,-1-1 0 0 0,0 1 0 0 0,0-1 1 0 0,-1 1-1 0 0,1-1 0 0 0,-1 0 0 0 0,0 1 0 0 0,-1-8 0 0 0,1 9-5 0 0,-2 2-36 0 0,0 0-1 0 0,-1 0 1 0 0,1 1-1 0 0,0-1 1 0 0,-1 1-1 0 0,1-1 1 0 0,0 1 0 0 0,-1 0-1 0 0,1 0 1 0 0,0 0-1 0 0,-1 0 1 0 0,1 0-1 0 0,0 0 1 0 0,-1 1-1 0 0,1-1 1 0 0,0 1-1 0 0,-1 0 1 0 0,-2 1 0 0 0,-1 1 51 0 0,0 0 1 0 0,1 0 0 0 0,-1 1 0 0 0,1 0 0 0 0,-1 0 0 0 0,-6 8 0 0 0,-3 4 144 0 0,1 1 0 0 0,1 0 0 0 0,-14 23 0 0 0,20-28-157 0 0,1 0 1 0 0,0 0-1 0 0,0 0 0 0 0,2 1 0 0 0,-1-1 1 0 0,2 1-1 0 0,0 0 0 0 0,0 1 1 0 0,0 14-1 0 0,2-23-38 0 0,1 1 1 0 0,0 0-1 0 0,0 0 1 0 0,1 0-1 0 0,-1-1 0 0 0,1 1 1 0 0,1 0-1 0 0,-1-1 1 0 0,1 1-1 0 0,0-1 0 0 0,0 1 1 0 0,1-1-1 0 0,-1 0 1 0 0,1 0-1 0 0,0 0 0 0 0,1 0 1 0 0,-1-1-1 0 0,1 1 1 0 0,0-1-1 0 0,0 0 0 0 0,0 0 1 0 0,1 0-1 0 0,6 4 1 0 0,-3-3-32 0 0,0-1 1 0 0,1 0-1 0 0,-1-1 1 0 0,1 0 0 0 0,-1 0-1 0 0,1-1 1 0 0,0 0-1 0 0,0 0 1 0 0,0-1 0 0 0,0 0-1 0 0,0-1 1 0 0,1 0-1 0 0,-1 0 1 0 0,0-1-1 0 0,0 0 1 0 0,12-4 0 0 0,-13 3-324 0 0,0 0 1 0 0,0-1 0 0 0,0-1 0 0 0,-1 1-1 0 0,1-1 1 0 0,-1 0 0 0 0,0-1 0 0 0,0 0-1 0 0,-1 0 1 0 0,1 0 0 0 0,7-9 0 0 0,-3 0-870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85 628 0 0,'0'0'4773'0'0,"3"-1"-4273"0"0,23-8 195 0 0,1 1 0 0 0,43-7 0 0 0,8 0-1116 0 0,1-10-2678 0 0,-73 22 1836 0 0,9-6 220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 0 0,'0'0'2459'0'0,"1"3"-1694"0"0,4 22 388 0 0,-1-1 0 0 0,0 1 1 0 0,-1 49-1 0 0,1 5-166 0 0,4 12-279 0 0,5 39-3361 0 0,-13-126 1319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25 202 52 0 0,'0'0'1071'0'0,"1"-3"-641"0"0,7-21 243 0 0,1 1 0 0 0,2 0 0 0 0,0 0 0 0 0,1 1 0 0 0,28-39 0 0 0,-37 59-617 0 0,-1 0 0 0 0,1 0 0 0 0,0 0 0 0 0,-1 0 0 0 0,1 1 0 0 0,0-1 0 0 0,0 1 1 0 0,0-1-1 0 0,0 1 0 0 0,5-1 0 0 0,-6 1-33 0 0,2 0 147 0 0,2 0-31 0 0,-2 1-74 0 0,1 0 0 0 0,-1 0-1 0 0,1 0 1 0 0,0 1 0 0 0,-1-1 0 0 0,1 1 0 0 0,-1 0 0 0 0,1 0-1 0 0,-1 1 1 0 0,1-1 0 0 0,-1 1 0 0 0,0 0 0 0 0,0 0 0 0 0,0 1 0 0 0,7 4-1 0 0,-5-1 50 0 0,0 0 0 0 0,-1 0 0 0 0,1 0-1 0 0,-1 1 1 0 0,0 0 0 0 0,-1 0-1 0 0,1 0 1 0 0,-2 1 0 0 0,1-1 0 0 0,4 14-1 0 0,-7-16-82 0 0,0-1 1 0 0,0 1-1 0 0,0-1 0 0 0,-1 1 0 0 0,0 0 0 0 0,0-1 0 0 0,0 1 0 0 0,0-1 0 0 0,-1 1 1 0 0,0-1-1 0 0,0 1 0 0 0,0-1 0 0 0,0 1 0 0 0,-1-1 0 0 0,1 0 0 0 0,-1 0 0 0 0,0 1 1 0 0,-1-1-1 0 0,1-1 0 0 0,-1 1 0 0 0,1 0 0 0 0,-5 3 0 0 0,-3 2-93 0 0,0-1-1 0 0,0 0 1 0 0,-1 0-1 0 0,0-2 1 0 0,0 1-1 0 0,-1-1 1 0 0,0-1-1 0 0,0 0 1 0 0,0-1-1 0 0,-1 0 1 0 0,0 0-1 0 0,-16 1 0 0 0,23-4 51 0 0,1-1 0 0 0,-1 0-1 0 0,1 0 1 0 0,0 0-1 0 0,-1-1 1 0 0,1 0-1 0 0,-1 0 1 0 0,1 0-1 0 0,0-1 1 0 0,0 1 0 0 0,0-1-1 0 0,0 0 1 0 0,0-1-1 0 0,0 1 1 0 0,0-1-1 0 0,1 0 1 0 0,-7-5-1 0 0,10 6 6 0 0,0 1 0 0 0,0 0-1 0 0,0 0 1 0 0,1-1-1 0 0,-1 1 1 0 0,0-1-1 0 0,1 1 1 0 0,-1-1-1 0 0,1 1 1 0 0,-1-1-1 0 0,1 1 1 0 0,-1-1-1 0 0,1 0 1 0 0,0 1-1 0 0,0-1 1 0 0,0 1-1 0 0,0-4 1 0 0,5-25-775 0 0,-4 26 626 0 0,12-49-3473 0 0,-7 36 1983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58 386 236 0 0,'-1'3'644'0'0,"-54"144"3258"0"0,54-144-2415 0 0,2-20-1365 0 0,2 0-1 0 0,0 0 1 0 0,1 1 0 0 0,0-1-1 0 0,1 1 1 0 0,11-22 0 0 0,11-41-9 0 0,-5 8-60 0 0,48-106-1 0 0,-44 116-58 0 0,-26 61 13 0 0,0-1 0 0 0,0 1 0 0 0,0-1 0 0 0,0 1 0 0 0,0-1 0 0 0,0 0 0 0 0,0 1 0 0 0,1-1 0 0 0,-1 1-1 0 0,0-1 1 0 0,0 1 0 0 0,1-1 0 0 0,-1 1 0 0 0,0-1 0 0 0,0 1 0 0 0,1 0 0 0 0,-1-1 0 0 0,1 1 0 0 0,-1-1 0 0 0,0 1-1 0 0,1 0 1 0 0,-1-1 0 0 0,1 1 0 0 0,-1 0 0 0 0,1-1 0 0 0,-1 1 0 0 0,1 0 0 0 0,-1 0 0 0 0,1 0 0 0 0,-1-1 0 0 0,1 1-1 0 0,0 0 1 0 0,-1 0 0 0 0,1 0 0 0 0,-1 0 0 0 0,1 0 0 0 0,-1 0 0 0 0,1 0 0 0 0,-1 0 0 0 0,1 0 0 0 0,0 0 0 0 0,-1 1 0 0 0,1-1-1 0 0,-1 0 1 0 0,1 0 0 0 0,-1 0 0 0 0,1 1 0 0 0,-1-1 0 0 0,1 0 0 0 0,-1 0 0 0 0,1 1 0 0 0,-1-1 0 0 0,0 1 0 0 0,1-1-1 0 0,-1 0 1 0 0,1 1 0 0 0,-1-1 0 0 0,0 1 0 0 0,1-1 0 0 0,-1 1 0 0 0,0-1 0 0 0,0 1 0 0 0,1-1 0 0 0,-1 1 0 0 0,0 0-1 0 0,16 33 182 0 0,4 40 325 0 0,10 79 0 0 0,-5-20-254 0 0,-22-125-345 0 0,-1 1 0 0 0,-1-1 0 0 0,1 0 0 0 0,-1 1 0 0 0,-1-1 0 0 0,0 1 0 0 0,0-1 1 0 0,0 1-1 0 0,-4 14 0 0 0,3-22-28 0 0,0 1 0 0 0,1 0 1 0 0,-1 0-1 0 0,0-1 0 0 0,-1 1 1 0 0,1 0-1 0 0,0-1 0 0 0,0 1 0 0 0,-1-1 1 0 0,1 0-1 0 0,-1 1 0 0 0,1-1 1 0 0,-1 0-1 0 0,1 0 0 0 0,-1 0 0 0 0,0 0 1 0 0,0 0-1 0 0,1 0 0 0 0,-1-1 1 0 0,0 1-1 0 0,0 0 0 0 0,0-1 1 0 0,0 0-1 0 0,0 1 0 0 0,0-1 0 0 0,0 0 1 0 0,0 0-1 0 0,0 0 0 0 0,-2-1 1 0 0,-5 1-309 0 0,1-1 1 0 0,-1 0 0 0 0,1 0 0 0 0,-16-6 0 0 0,18 5 345 0 0,0 0 0 0 0,0-1 0 0 0,1 0 0 0 0,-1 0 0 0 0,1 0 0 0 0,-1-1 0 0 0,1 0 0 0 0,0 0 0 0 0,-8-8 0 0 0,12 10 154 0 0,-6-7 99 0 0,6 9-126 0 0,0 0 0 0 0,1-1 0 0 0,-1 0-1 0 0,0 1 1 0 0,0-1 0 0 0,1 0 0 0 0,-1 1 0 0 0,1-1 0 0 0,-1 0 0 0 0,0 1 0 0 0,1-1 0 0 0,-1 0 0 0 0,1 0 0 0 0,0 0 0 0 0,-1 0 0 0 0,1 1-1 0 0,0-1 1 0 0,-1 0 0 0 0,1 0 0 0 0,0 0 0 0 0,0 0 0 0 0,0 0 0 0 0,0 0 0 0 0,0 0 0 0 0,0 0 0 0 0,0-1 0 0 0,2-2 44 0 0,-1 1 1 0 0,1-1-1 0 0,0 1 1 0 0,0-1 0 0 0,0 1-1 0 0,1 0 1 0 0,-1 0-1 0 0,1 0 1 0 0,0 0-1 0 0,-1 1 1 0 0,1-1-1 0 0,0 1 1 0 0,1-1 0 0 0,-1 1-1 0 0,0 0 1 0 0,7-3-1 0 0,10-3 181 0 0,41-13-1 0 0,-26 9-141 0 0,18-6-125 0 0,-13 5-1788 0 0,61-30 0 0 0,-96 41 1423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1 152 0 0,'0'0'4000'0'0,"1"4"-3685"0"0,1 10-55 0 0,-1 1 1 0 0,-1 0-1 0 0,0-1 1 0 0,-1 1-1 0 0,0 0 0 0 0,-6 22 1 0 0,-2 32 508 0 0,7-48-577 0 0,0 14 89 0 0,0 0 0 0 0,2 0-1 0 0,8 52 1 0 0,-8-83-266 0 0,1-1-1 0 0,0 0 1 0 0,0 1-1 0 0,0-1 1 0 0,0 0-1 0 0,1 0 1 0 0,-1 0-1 0 0,1 0 1 0 0,0 0-1 0 0,0 0 1 0 0,0 0-1 0 0,0-1 1 0 0,0 1-1 0 0,1-1 0 0 0,-1 0 1 0 0,1 1-1 0 0,0-1 1 0 0,3 2-1 0 0,3-3-80 0 0,0 0-1 0 0,0-1 1 0 0,0 0-1 0 0,0 0 0 0 0,0-1 1 0 0,0-1-1 0 0,-1 1 0 0 0,1-1 1 0 0,0-1-1 0 0,-1 1 0 0 0,13-7 1 0 0,8-4-934 0 0,-1-1 0 0 0,28-18 0 0 0,-13 1-1279 0 0,-31 20 1868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71 112 0 0,'0'0'1135'0'0,"3"-12"2442"0"0,-4 44-3022 0 0,0-8-310 0 0,2 0 0 0 0,0 0 0 0 0,1 0 0 0 0,6 26-1 0 0,-6-44-223 0 0,1 0 0 0 0,-1 0 0 0 0,1 0 0 0 0,0-1-1 0 0,1 0 1 0 0,-1 1 0 0 0,7 6 0 0 0,-8-10 13 0 0,3-2-25 0 0,-1 1-5 0 0,-1-1 0 0 0,1 0 0 0 0,-1 0 0 0 0,1 0 0 0 0,0-1 0 0 0,-1 1 0 0 0,1-1-1 0 0,-1 0 1 0 0,1 0 0 0 0,-1 0 0 0 0,1 0 0 0 0,-1-1 0 0 0,0 1 0 0 0,0-1 0 0 0,1 0 0 0 0,-1 0-1 0 0,4-4 1 0 0,4-5-20 0 0,-1 0 0 0 0,0-1 0 0 0,-1 0 0 0 0,0-1-1 0 0,12-26 1 0 0,31-76 159 0 0,-42 91-13 0 0,-4 8 5 0 0,2-1 611 0 0,-8 17-716 0 0,1 1 0 0 0,-1 0 0 0 0,1 0 1 0 0,-1 0-1 0 0,0-1 0 0 0,1 1 0 0 0,-1 0 0 0 0,0 0 1 0 0,1 0-1 0 0,-1 0 0 0 0,0 0 0 0 0,0 0 0 0 0,0 0 1 0 0,0 0-1 0 0,0 0 0 0 0,0 0 0 0 0,0-1 0 0 0,0 1 1 0 0,0 0-1 0 0,-1 0 0 0 0,1 1 0 0 0,0 36 288 0 0,2 0 0 0 0,1-1 0 0 0,15 62 0 0 0,-15-83-593 0 0,2-1-1 0 0,0 0 0 0 0,1 0 0 0 0,0 0 1 0 0,1-1-1 0 0,1 0 0 0 0,0 0 1 0 0,1-1-1 0 0,0 0 0 0 0,1-1 1 0 0,17 17-1 0 0,-10-18-1031 0 0,-2-5-570 0 0,0 1 653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45 364 0 0,'1'-3'683'0'0,"0"2"-544"0"0,0 0 0 0 0,-1 0-1 0 0,1 0 1 0 0,-1-1-1 0 0,1 1 1 0 0,-1-1-1 0 0,1 1 1 0 0,-1 0-1 0 0,0-1 1 0 0,0 1-1 0 0,0 0 1 0 0,0-1-1 0 0,0 1 1 0 0,0-1 0 0 0,0 1-1 0 0,0 0 1 0 0,0-1-1 0 0,-1 1 1 0 0,1-1-1 0 0,-1 1 1 0 0,1 0-1 0 0,-1-1 1 0 0,1 1-1 0 0,-1 0 1 0 0,0 0 0 0 0,0 0-1 0 0,1-1 1 0 0,-3 0-1 0 0,2 1-101 0 0,-1 1-1 0 0,0-1 1 0 0,0 1 0 0 0,0 0-1 0 0,0 0 1 0 0,1-1 0 0 0,-1 1-1 0 0,0 0 1 0 0,0 1 0 0 0,0-1-1 0 0,0 0 1 0 0,0 0-1 0 0,0 1 1 0 0,1-1 0 0 0,-1 1-1 0 0,0 0 1 0 0,0 0 0 0 0,1-1-1 0 0,-1 1 1 0 0,0 0 0 0 0,1 0-1 0 0,-1 0 1 0 0,-1 2 0 0 0,-9 7 75 0 0,0 0 1 0 0,1 0-1 0 0,1 1 1 0 0,-1 0-1 0 0,2 1 1 0 0,0 0 0 0 0,0 0-1 0 0,1 1 1 0 0,0 0-1 0 0,1 1 1 0 0,1 0-1 0 0,-7 23 1 0 0,11-31-84 0 0,0 1 0 0 0,1-1 1 0 0,0 1-1 0 0,0 0 0 0 0,0 0 0 0 0,1-1 0 0 0,0 1 0 0 0,1 0 1 0 0,0 0-1 0 0,0-1 0 0 0,0 1 0 0 0,3 7 0 0 0,-3-10-31 0 0,0 0-1 0 0,1 0 0 0 0,0 0 0 0 0,0 0 1 0 0,0 0-1 0 0,0-1 0 0 0,1 1 0 0 0,-1-1 0 0 0,1 0 1 0 0,0 1-1 0 0,0-1 0 0 0,0 0 0 0 0,0-1 1 0 0,1 1-1 0 0,-1-1 0 0 0,1 1 0 0 0,0-1 0 0 0,5 2 1 0 0,-5-2-104 0 0,2-2 3 0 0,-5 0 103 0 0,4 0-90 0 0,1 0 0 0 0,-1 0 0 0 0,1 0 0 0 0,-1-1 0 0 0,1 0 0 0 0,-1 0 0 0 0,0 0 0 0 0,1-1 0 0 0,-1 0 0 0 0,0 0 0 0 0,0 0 1 0 0,9-6-1 0 0,4-10-186 0 0,0-2 0 0 0,-2 0 0 0 0,0-1 0 0 0,-2 0 0 0 0,17-32 0 0 0,-21 35 262 0 0,1 0-1 0 0,1 0 0 0 0,0 1 1 0 0,22-22-1 0 0,-32 37 54 0 0,0 0-1 0 0,0 0 1 0 0,0 1-1 0 0,1-1 1 0 0,-1 1-1 0 0,1-1 1 0 0,-1 1-1 0 0,1 0 1 0 0,-1 0-1 0 0,1 0 1 0 0,-1 0-1 0 0,1 0 1 0 0,0 1-1 0 0,-1-1 0 0 0,1 1 1 0 0,0 0-1 0 0,0 0 1 0 0,-1 0-1 0 0,1 0 1 0 0,0 0-1 0 0,0 1 1 0 0,-1-1-1 0 0,1 1 1 0 0,0-1-1 0 0,-1 1 1 0 0,1 0-1 0 0,0 0 1 0 0,-1 1-1 0 0,3 1 1 0 0,-2-2-13 0 0,-1 1 0 0 0,0-1 0 0 0,1 1 0 0 0,-1 0 0 0 0,0 0 0 0 0,0 0 0 0 0,0 0 1 0 0,0 0-1 0 0,-1 0 0 0 0,1 1 0 0 0,-1-1 0 0 0,1 0 0 0 0,-1 1 0 0 0,0-1 0 0 0,0 1 1 0 0,0 0-1 0 0,0-1 0 0 0,0 1 0 0 0,-1 0 0 0 0,1 0 0 0 0,-1 0 0 0 0,1-1 1 0 0,-1 1-1 0 0,0 0 0 0 0,-1 0 0 0 0,0 5 0 0 0,0 0-1 0 0,-1 0 1 0 0,0 0-1 0 0,0 0 0 0 0,-1 0 1 0 0,0 0-1 0 0,0 0 0 0 0,-7 10 1 0 0,9-16-23 0 0,-1 2 3 0 0,-1 0 1 0 0,1 0-1 0 0,-1-1 0 0 0,0 1 1 0 0,0 0-1 0 0,-1-1 0 0 0,1 0 1 0 0,-1 1-1 0 0,-6 3 0 0 0,-33 20 15 0 0,29-23-21 0 0,6-3 5 0 0,4 0 8 0 0,-1-2 0 0 0,-2 0-8 0 0,4 1-2 0 0,1 0 0 0 0,-1-1-1 0 0,0 1 1 0 0,1-1 0 0 0,0 1 0 0 0,-1-1 0 0 0,1 0 0 0 0,-1 0 0 0 0,1 0-1 0 0,0 0 1 0 0,-4-3 0 0 0,4 2-3 0 0,0-1 1 0 0,0 1-1 0 0,0 0 0 0 0,1-1 1 0 0,-1 1-1 0 0,1-1 1 0 0,0 0-1 0 0,-1 1 0 0 0,1-1 1 0 0,1 0-1 0 0,-1 0 0 0 0,0 1 1 0 0,1-1-1 0 0,-1 0 0 0 0,1 0 1 0 0,0 0-1 0 0,0 0 0 0 0,0-4 1 0 0,1 3-36 0 0,-1-1 0 0 0,1 1 1 0 0,0 0-1 0 0,0-1 1 0 0,1 1-1 0 0,-1 0 1 0 0,1 0-1 0 0,0 0 0 0 0,0 0 1 0 0,0 0-1 0 0,1 0 1 0 0,-1 1-1 0 0,1-1 1 0 0,3-3-1 0 0,6-5-413 0 0,0-1-1 0 0,16-10 1 0 0,-23 19 236 0 0,29-23-1624 0 0,-17 15 1053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48 0 0,'0'0'677'0'0,"1"3"-73"0"0,5 9-281 0 0,0 1-1 0 0,-2-1 0 0 0,1 1 0 0 0,-2 0 0 0 0,1 0 0 0 0,-2 0 0 0 0,0 1 0 0 0,0-1 0 0 0,-1 1 0 0 0,-1-1 0 0 0,-2 24 0 0 0,-5 2 151 0 0,2-45-474 0 0,4 6 1 0 0,1 0 0 0 0,0 0 0 0 0,-1 0-1 0 0,1-1 1 0 0,0 1 0 0 0,-1 0 0 0 0,1 0 0 0 0,0 0 0 0 0,-1-1 0 0 0,1 1 0 0 0,0 0 0 0 0,-1 0 0 0 0,1-1 0 0 0,0 1-1 0 0,0 0 1 0 0,-1-1 0 0 0,1 1 0 0 0,0 0 0 0 0,0-1 0 0 0,0 1 0 0 0,-1 0 0 0 0,1-1 0 0 0,0 1 0 0 0,0-1 0 0 0,0 1-1 0 0,0 0 1 0 0,0-1 0 0 0,0 1 0 0 0,0 0 0 0 0,0-1 0 0 0,0 1 0 0 0,0-1 0 0 0,0 1 0 0 0,0 0 0 0 0,0-1 0 0 0,0 0 0 0 0,4-13 1 0 0,0 0 1 0 0,0-1 0 0 0,1 1 0 0 0,1 1 0 0 0,1-1 0 0 0,0 1 0 0 0,0 0 0 0 0,1 1 0 0 0,1 0-1 0 0,0 0 1 0 0,1 1 0 0 0,16-16 0 0 0,-19 21 78 0 0,0 0-1 0 0,1 1 1 0 0,-1 0 0 0 0,11-5-1 0 0,-16 8 180 0 0,2 4-112 0 0,-2-1-114 0 0,0 0 0 0 0,0 0-1 0 0,0 0 1 0 0,0 0 0 0 0,0 1-1 0 0,0-1 1 0 0,0 1 0 0 0,-1-1-1 0 0,1 1 1 0 0,-1 0 0 0 0,1-1 0 0 0,-1 1-1 0 0,1 0 1 0 0,-1 0 0 0 0,0 0-1 0 0,0 0 1 0 0,0 0 0 0 0,0 0-1 0 0,0 1 1 0 0,-1-1 0 0 0,1 0 0 0 0,-1 0-1 0 0,1 0 1 0 0,-1 1 0 0 0,0-1-1 0 0,0 0 1 0 0,0 1 0 0 0,0 2-1 0 0,-18 200 736 0 0,17-202-800 0 0,-2 19-969 0 0,2-13-1453 0 0,7-20 1584 0 0,20-56-1233 0 0,-17 43 1516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1 206 456 0 0,'99'-202'3115'0'0,"-98"198"-1948"0"0,0 5-1144 0 0,0-1 1 0 0,0 0-1 0 0,0 0 0 0 0,0 1 1 0 0,0-1-1 0 0,0 1 0 0 0,-1-1 1 0 0,1 0-1 0 0,0 1 1 0 0,0 0-1 0 0,0-1 0 0 0,-1 1 1 0 0,1-1-1 0 0,0 1 0 0 0,-1 0 1 0 0,1 0-1 0 0,0-1 1 0 0,-1 1-1 0 0,1 0 0 0 0,-1 0 1 0 0,1 0-1 0 0,-1 0 1 0 0,0 0-1 0 0,1-1 0 0 0,-1 1 1 0 0,0 0-1 0 0,0 0 0 0 0,1 0 1 0 0,-1 0-1 0 0,0 0 1 0 0,0 0-1 0 0,0 1 0 0 0,0 40 477 0 0,0-30-270 0 0,-10 183 1779 0 0,1 2-1187 0 0,11-122-268 0 0,-1-39-1582 0 0,-1-3-4354 0 0,0-49 4328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0 140 520 0 0,'16'-13'819'0'0,"-13"10"-145"0"0,1 2-114 0 0,101-28 1369 0 0,-72 22-2362 0 0,-2-1 0 0 0,1-2 0 0 0,-1-1-1 0 0,-1-1 1 0 0,41-23 0 0 0,-55 25-194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53 372 0 0,'0'0'3190'0'0,"1"1"-3049"0"0,0 0 0 0 0,0 0 0 0 0,0-1-1 0 0,1 1 1 0 0,-1 0 0 0 0,0-1 0 0 0,1 1 0 0 0,-1-1-1 0 0,0 1 1 0 0,1-1 0 0 0,-1 0 0 0 0,0 1-1 0 0,2-1 1 0 0,60 0 689 0 0,-36-2-642 0 0,-1 0 0 0 0,45-11 0 0 0,-68 13-358 0 0,0-1 0 0 0,0 1 0 0 0,0-1 0 0 0,0 0 0 0 0,0 0 0 0 0,0 0 0 0 0,-1 0 0 0 0,1 0-1 0 0,0-1 1 0 0,0 1 0 0 0,-1-1 0 0 0,1 0 0 0 0,-1 0 0 0 0,0 0 0 0 0,1 0 0 0 0,-1 0 0 0 0,0 0 0 0 0,0-1 0 0 0,0 1 0 0 0,-1-1 0 0 0,1 1 0 0 0,2-5 0 0 0,-3 4-686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1 496 0 0,'0'5'751'0'0,"-34"465"4983"0"0,20-366-4383 0 0,13-101-926 0 0,0-4-423 0 0,0 0 0 0 0,0 1 0 0 0,0-1 0 0 0,1 0 0 0 0,-1 0 0 0 0,0 1 0 0 0,0-1 0 0 0,1 0-1 0 0,-1 0 1 0 0,0 0 0 0 0,1 0 0 0 0,-1 0 0 0 0,1 0 0 0 0,-1 0 0 0 0,1 0 0 0 0,-1 0-1 0 0,1 0 1 0 0,0-1 0 0 0,0 1 0 0 0,-1 0 0 0 0,1 0 0 0 0,0 0 0 0 0,0 0 0 0 0,0 0-1 0 0,0-1 1 0 0,1-1 0 0 0,-1-34-25 0 0,1 37 23 0 0,1-30-22 0 0,1 0 1 0 0,2 0-1 0 0,1 1 1 0 0,1 0-1 0 0,1 0 1 0 0,17-37-1 0 0,-17 50-234 0 0,0 1-1 0 0,1 0 1 0 0,0 0-1 0 0,1 1 1 0 0,1 1-1 0 0,0-1 0 0 0,1 2 1 0 0,0-1-1 0 0,1 2 1 0 0,0 0-1 0 0,1 0 1 0 0,21-11-1 0 0,-14 11-1828 0 0,4 0 1031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35 343 268 0 0,'3'-1'485'0'0,"32"-10"1370"0"0,-31 10-1550 0 0,0 1-3 0 0,4 3-97 0 0,-1-1-1 0 0,0 1 1 0 0,0 1-1 0 0,0-1 1 0 0,0 1 0 0 0,11 9-1 0 0,-12-8-63 0 0,0 1 1 0 0,0 1-1 0 0,0-1 0 0 0,-1 1 0 0 0,0 0 1 0 0,-1 0-1 0 0,1 1 0 0 0,-1-1 0 0 0,-1 1 1 0 0,1 0-1 0 0,-2 0 0 0 0,1 0 0 0 0,-1 0 1 0 0,3 16-1 0 0,-5-20-112 0 0,0 0 0 0 0,0 1 0 0 0,0-1 1 0 0,-1 0-1 0 0,0 0 0 0 0,1 0 0 0 0,-1-1 0 0 0,0 1 1 0 0,-1 0-1 0 0,1 0 0 0 0,-1 0 0 0 0,0-1 0 0 0,0 1 0 0 0,0-1 1 0 0,0 1-1 0 0,0-1 0 0 0,-1 0 0 0 0,0 0 0 0 0,1 0 0 0 0,-5 3 1 0 0,-2 1 6 0 0,0 0 0 0 0,-1-1 0 0 0,1 0 0 0 0,-1-1 0 0 0,-10 5 0 0 0,16-9-44 0 0,1 1 0 0 0,0-2 0 0 0,-1 1 0 0 0,1 0 0 0 0,-1-1 0 0 0,1 1 0 0 0,-1-1 0 0 0,1 0 0 0 0,-1 0 0 0 0,1 0 0 0 0,0-1 0 0 0,-1 1 0 0 0,1-1 0 0 0,-1 0 0 0 0,1 0 0 0 0,0 0 0 0 0,-1 0 0 0 0,1 0 0 0 0,0-1 0 0 0,0 0 0 0 0,0 1 0 0 0,0-1 0 0 0,0 0 0 0 0,1-1 0 0 0,-1 1 0 0 0,0 0 0 0 0,1-1 0 0 0,0 0 0 0 0,0 1 0 0 0,-1-1 0 0 0,-1-5 0 0 0,3 6-39 0 0,0-1-1 0 0,0 1 0 0 0,0-1 1 0 0,1 1-1 0 0,0-1 0 0 0,-1 1 1 0 0,1-1-1 0 0,0 1 0 0 0,0-1 1 0 0,0 1-1 0 0,0-1 0 0 0,1 1 1 0 0,-1-1-1 0 0,1 1 0 0 0,-1 0 1 0 0,2-4-1 0 0,18-35-883 0 0,-1 15-689 0 0,39-40 0 0 0,-40 46 1422 0 0</inkml:trace>
  <inkml:trace contextRef="#ctx0" brushRef="#br0" timeOffset="1">427 0 624 0 0,'0'0'657'0'0,"-1"3"-80"0"0,-20 38 500 0 0,2 0 1 0 0,2 2 0 0 0,-15 57 0 0 0,-18 141 250 0 0,48-232-1314 0 0,-9 60-1205 0 0,-3 90-1 0 0,14-154 627 0 0,0-4 489 0 0,-1-1-1 0 0,1 1 0 0 0,0 0 0 0 0,0-1 1 0 0,0 1-1 0 0,0 0 0 0 0,0-1 0 0 0,0 1 0 0 0,0 0 1 0 0,0-1-1 0 0,0 1 0 0 0,1 0 0 0 0,-1 0 0 0 0,0-1 1 0 0,0 1-1 0 0,1-1 0 0 0,-1 1 0 0 0,0 0 1 0 0,1-1-1 0 0,-1 1 0 0 0,0-1 0 0 0,1 1 0 0 0,-1-1 1 0 0,1 1-1 0 0,-1-1 0 0 0,2 2 0 0 0,13 5-253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69 716 0 0,'0'0'1709'0'0,"3"1"-1010"0"0,4 2-361 0 0,0-1 0 0 0,0 0 0 0 0,0 0 0 0 0,0-1 0 0 0,1 1 1 0 0,-1-2-1 0 0,1 1 0 0 0,-1-1 0 0 0,14-1 0 0 0,3-3-350 0 0,36-9-1 0 0,-47 10 147 0 0,-10 2-252 0 0,1 1 0 0 0,-1-1 0 0 0,1 0 0 0 0,-1 0 0 0 0,0 0 0 0 0,1-1 0 0 0,-1 1 0 0 0,0-1 0 0 0,0 0 1 0 0,0 0-1 0 0,0 0 0 0 0,0 0 0 0 0,-1-1 0 0 0,1 1 0 0 0,0-1 0 0 0,-1 1 0 0 0,0-1 0 0 0,3-4 0 0 0,-4 5-671 0 0,-2-1-157 0 0,-4-16 468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1 118 740 0 0,'0'0'2120'0'0,"24"-3"-600"0"0,7-2-488 0 0,8-6-663 0 0,-14 5-69 0 0,-1-2-52 0 0,3 3-56 0 0,4-6-100 0 0,-4 3-160 0 0,1-1-160 0 0,-1-2-204 0 0,-3 0-129 0 0,1 0-151 0 0,-7 3-756 0 0,0-3 484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29 231 416 0 0,'0'0'627'0'0,"1"-3"-66"0"0,13-37 1351 0 0,-4 11-1335 0 0,2 0 0 0 0,0 0 1 0 0,22-36-1 0 0,-31 62-546 0 0,0 0 0 0 0,0-1 0 0 0,1 1 0 0 0,-1 0 0 0 0,1 1 0 0 0,0-1 0 0 0,-1 0 0 0 0,1 1 0 0 0,0 0 0 0 0,1 0 1 0 0,-1 0-1 0 0,6-1 0 0 0,-7 2 55 0 0,3 1 12 0 0,-2 0-66 0 0,1 0 0 0 0,0 1 0 0 0,0-1 0 0 0,0 1 1 0 0,-1 0-1 0 0,1 0 0 0 0,-1 0 0 0 0,1 1 1 0 0,-1 0-1 0 0,1 0 0 0 0,-1 0 0 0 0,0 0 0 0 0,0 1 1 0 0,0-1-1 0 0,0 1 0 0 0,0 0 0 0 0,-1 0 0 0 0,4 4 1 0 0,-3-3-4 0 0,-1 1 1 0 0,0-1 0 0 0,0 1-1 0 0,0-1 1 0 0,-1 1 0 0 0,0 0-1 0 0,0 0 1 0 0,0 0-1 0 0,0 0 1 0 0,-1 0 0 0 0,0 0-1 0 0,0 0 1 0 0,0 1 0 0 0,-1-1-1 0 0,0 0 1 0 0,0 7 0 0 0,-2-4-27 0 0,0-1 0 0 0,-1 1 0 0 0,0-1 0 0 0,0 1 0 0 0,0-1 0 0 0,-1 0 0 0 0,0 0 0 0 0,-1-1 0 0 0,1 1 0 0 0,-1-1 0 0 0,-1 0 0 0 0,1 0 0 0 0,-1-1 0 0 0,0 0 1 0 0,0 0-1 0 0,0 0 0 0 0,-1 0 0 0 0,0-1 0 0 0,0 0 0 0 0,0-1 0 0 0,0 0 0 0 0,-1 0 0 0 0,-9 3 0 0 0,11-4 20 0 0,0-1 1 0 0,0 1-1 0 0,0-1 0 0 0,0 0 0 0 0,-1-1 1 0 0,1 1-1 0 0,0-1 0 0 0,-1 0 0 0 0,1-1 1 0 0,0 0-1 0 0,-1 0 0 0 0,1 0 0 0 0,0-1 1 0 0,0 0-1 0 0,0 0 0 0 0,-6-3 0 0 0,8 4 33 0 0,1-1-1 0 0,0 0 0 0 0,0 0 0 0 0,0 0 0 0 0,0 0 0 0 0,0 0 0 0 0,0-1 1 0 0,0 1-1 0 0,1-1 0 0 0,-1 0 0 0 0,-2-3 0 0 0,4 5-37 0 0,0-1-1 0 0,0 0-1 0 0,0 0 0 0 0,0 0 0 0 0,1 0 0 0 0,-1 0 0 0 0,0 0 0 0 0,1 0 0 0 0,0 0 1 0 0,-1 0-1 0 0,1 0 0 0 0,0 0 0 0 0,0 0 0 0 0,0-1 0 0 0,0 1 0 0 0,0 0 0 0 0,1 0 1 0 0,0-3-1 0 0,12-35 75 0 0,-11 36-87 0 0,2-5-124 0 0,1-1-1 0 0,0 1 0 0 0,1-1 0 0 0,0 2 0 0 0,0-1 0 0 0,8-8 0 0 0,-1 4-1511 0 0,0 1 0 0 0,21-17 1 0 0,-30 27 469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42 136 0 0,'7'-5'869'0'0,"-3"1"-577"0"0,1 0-1 0 0,0 1 0 0 0,-1-1 0 0 0,1 1 1 0 0,1 0-1 0 0,-1 1 0 0 0,0-1 0 0 0,1 1 0 0 0,-1 0 1 0 0,1 0-1 0 0,-1 1 0 0 0,1 0 0 0 0,0 0 1 0 0,10 0-1 0 0,-11 1-104 0 0,-1 2-107 0 0,1 0 0 0 0,-1 1 1 0 0,0 0-1 0 0,1 0 1 0 0,-1 0-1 0 0,-1 1 1 0 0,1-1-1 0 0,0 1 0 0 0,-1 0 1 0 0,0 0-1 0 0,0 0 1 0 0,0 0-1 0 0,4 10 1 0 0,-5-9-36 0 0,-1 0 1 0 0,0 0-1 0 0,0 1 1 0 0,0-1-1 0 0,0 1 1 0 0,-1-1-1 0 0,0 1 1 0 0,0-1-1 0 0,0 0 1 0 0,-1 1-1 0 0,0-1 1 0 0,-2 9-1 0 0,1-9-20 0 0,0 1 1 0 0,-1-1-1 0 0,1 0 0 0 0,-1 1 1 0 0,0-1-1 0 0,0-1 0 0 0,-1 1 1 0 0,1 0-1 0 0,-1-1 0 0 0,0 0 0 0 0,-1 0 1 0 0,1 0-1 0 0,-1 0 0 0 0,1-1 1 0 0,-1 1-1 0 0,0-1 0 0 0,0 0 1 0 0,0-1-1 0 0,-1 1 0 0 0,1-1 1 0 0,-1 0-1 0 0,1-1 0 0 0,-1 1 1 0 0,0-1-1 0 0,0 0 0 0 0,1-1 1 0 0,-1 1-1 0 0,0-1 0 0 0,0 0 0 0 0,0-1 1 0 0,0 1-1 0 0,-6-3 0 0 0,10 3 6 0 0,0-1 0 0 0,0 1 0 0 0,0-1-1 0 0,1 0 1 0 0,-1 0 0 0 0,0 0-1 0 0,0 0 1 0 0,1 0 0 0 0,-1 0 0 0 0,1 0-1 0 0,-1 0 1 0 0,1-1 0 0 0,-1 1-1 0 0,1-1 1 0 0,0 1 0 0 0,0-1 0 0 0,0 0-1 0 0,0 1 1 0 0,0-1 0 0 0,0 0-1 0 0,0 0 1 0 0,0 1 0 0 0,1-1 0 0 0,-1 0-1 0 0,1 0 1 0 0,-1 0 0 0 0,1 0-1 0 0,0 0 1 0 0,0 0 0 0 0,0 0 0 0 0,0 0-1 0 0,0 0 1 0 0,0 0 0 0 0,1 0-1 0 0,-1 0 1 0 0,1-2 0 0 0,2-8-2 0 0,1 0 0 0 0,0 1 0 0 0,0-1 0 0 0,9-14 0 0 0,-12 23-30 0 0,2-3-229 0 0,0 1 0 0 0,1-1 0 0 0,-1 1 0 0 0,1 0 1 0 0,0 0-1 0 0,0 1 0 0 0,1-1 0 0 0,0 1 0 0 0,-1 0 1 0 0,10-5-1 0 0,-6 3-495 0 0,8-4-1812 0 0,-14 9 1093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 16 0 0,'0'0'605'0'0,"3"-2"-53"0"0,11-6-102 0 0,-10 7-34 0 0,-1 0-29 0 0,2-1-249 0 0,0 1 0 0 0,0 1-1 0 0,0-1 1 0 0,0 1 0 0 0,0 0 0 0 0,0 0-1 0 0,0 0 1 0 0,0 1 0 0 0,0-1-1 0 0,0 1 1 0 0,0 1 0 0 0,0-1 0 0 0,-1 1-1 0 0,1-1 1 0 0,0 2 0 0 0,-1-1-1 0 0,1 0 1 0 0,-1 1 0 0 0,0 0 0 0 0,0 0-1 0 0,0 0 1 0 0,0 0 0 0 0,0 1-1 0 0,5 6 1 0 0,-5-6-94 0 0,0 0-1 0 0,-1 0 1 0 0,1 1-1 0 0,-1-1 1 0 0,0 1-1 0 0,0 0 1 0 0,0 0-1 0 0,-1 0 1 0 0,0 0-1 0 0,0 0 1 0 0,0 1 0 0 0,0-1-1 0 0,-1 1 1 0 0,0-1-1 0 0,0 1 1 0 0,-1-1-1 0 0,1 1 1 0 0,-1 0-1 0 0,-1-1 1 0 0,1 1-1 0 0,-2 8 1 0 0,0-9-4 0 0,0 0 1 0 0,0 1 0 0 0,-1-1-1 0 0,0 0 1 0 0,0 0-1 0 0,0-1 1 0 0,0 1 0 0 0,-1-1-1 0 0,0 1 1 0 0,1-1-1 0 0,-2 0 1 0 0,1-1 0 0 0,0 1-1 0 0,-1-1 1 0 0,0 1-1 0 0,0-2 1 0 0,0 1 0 0 0,0 0-1 0 0,0-1 1 0 0,-10 3-1 0 0,9-3-38 0 0,0 1 0 0 0,-1-2 0 0 0,0 1 0 0 0,0-1 0 0 0,1 0 0 0 0,-1 0 0 0 0,0-1 0 0 0,-9 0 0 0 0,-45-7 84 0 0,58 6-56 0 0,-1 0-1 0 0,1 0 1 0 0,0 0-1 0 0,-1 0 1 0 0,1-1-1 0 0,0 1 1 0 0,0-1 0 0 0,0 0-1 0 0,0 0 1 0 0,0 0-1 0 0,-2-3 1 0 0,-1 0 28 0 0,5 4-49 0 0,1 0 0 0 0,-1 0 0 0 0,0 0 0 0 0,0 0 0 0 0,0 0 0 0 0,1 0 0 0 0,-1 0 0 0 0,1 0 0 0 0,-1 0 0 0 0,1 0 0 0 0,-1 0 0 0 0,1-1 0 0 0,-1 1 0 0 0,1 0 0 0 0,0 0 0 0 0,0-1 0 0 0,0 1 0 0 0,0 0 0 0 0,0 0 0 0 0,0-1 0 0 0,0 1 0 0 0,1-3 0 0 0,7-24 24 0 0,1 14-253 0 0,0 0-1 0 0,1 0 1 0 0,0 1-1 0 0,1 1 1 0 0,0 0-1 0 0,1 0 1 0 0,26-19-1 0 0,-5 2-2482 0 0,-17 15 894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32 0 0,'0'0'1159'0'0,"-3"2"-681"0"0,-9 5-154 0 0,2 0 1 0 0,-1 1-1 0 0,1 0 1 0 0,0 1-1 0 0,1 0 1 0 0,0 1 0 0 0,1 0-1 0 0,-9 12 1 0 0,-57 96 1478 0 0,67-108-1633 0 0,-2 7 47 0 0,0 1 0 0 0,1-1 0 0 0,0 1-1 0 0,2 1 1 0 0,0-1 0 0 0,1 1 0 0 0,-4 28 0 0 0,8-40-172 0 0,0 1 1 0 0,1-1 0 0 0,0 0 0 0 0,0 0 0 0 0,0 1-1 0 0,1-1 1 0 0,0 0 0 0 0,1 0 0 0 0,0 0 0 0 0,0 0-1 0 0,0 0 1 0 0,1 0 0 0 0,0 0 0 0 0,0-1 0 0 0,0 0-1 0 0,1 1 1 0 0,0-1 0 0 0,0 0 0 0 0,1-1 0 0 0,0 1-1 0 0,0-1 1 0 0,0 0 0 0 0,6 4 0 0 0,-2-3-51 0 0,0-1-1 0 0,0 0 1 0 0,0-1 0 0 0,0 0 0 0 0,0 0 0 0 0,1-1-1 0 0,0 0 1 0 0,0-1 0 0 0,0 0 0 0 0,14 1 0 0 0,-20-3-121 0 0,-1 0 1 0 0,1 0-1 0 0,-1 0 1 0 0,1-1-1 0 0,0 1 1 0 0,-1-1 0 0 0,0 0-1 0 0,1 0 1 0 0,-1-1-1 0 0,0 1 1 0 0,1-1-1 0 0,3-2 1 0 0,33-26-3915 0 0,-36 27 2531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80 432 0 0,'0'0'2400'0'0,"4"1"-1788"0"0,14 0-70 0 0,-13 0-92 0 0,1-2-68 0 0,52-5 345 0 0,-39 3-727 0 0,0 0 0 0 0,-1-1 1 0 0,1 0-1 0 0,33-14 1 0 0,-50 17-174 0 0,0 0 1 0 0,-1 0 0 0 0,1 0-1 0 0,-1 0 1 0 0,1 0 0 0 0,-1 0 0 0 0,1 0-1 0 0,-1-1 1 0 0,0 1 0 0 0,0 0-1 0 0,0-1 1 0 0,1 1 0 0 0,-1-1 0 0 0,0 1-1 0 0,-1-1 1 0 0,1 1 0 0 0,0-1-1 0 0,0 0 1 0 0,0-3 0 0 0,-1-8-529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36 0 0,'0'0'3306'0'0,"-1"3"-2746"0"0,-3 5-189 0 0,1 0 0 0 0,0 0 0 0 0,0 1 1 0 0,1-1-1 0 0,0 1 0 0 0,1 0 0 0 0,-1 12 1 0 0,1 72 472 0 0,2-59-1023 0 0,2 12-1910 0 0,-3-42 1389 0 0,3 13-1596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5 101 272 0 0,'0'0'981'0'0,"-1"0"-832"0"0,1-1 0 0 0,0 1 0 0 0,-1 0 0 0 0,1-1-1 0 0,0 1 1 0 0,-1-1 0 0 0,1 1 0 0 0,0-1 0 0 0,0 1-1 0 0,0-1 1 0 0,-1 1 0 0 0,1-1 0 0 0,0 1 0 0 0,0-1 0 0 0,0 1-1 0 0,0-1 1 0 0,0 1 0 0 0,0-1 0 0 0,0 1 0 0 0,0-1-1 0 0,0 1 1 0 0,0-1 0 0 0,0 1 0 0 0,0-1 0 0 0,0 1-1 0 0,1-1 1 0 0,10-3 249 0 0,-8 4-53 0 0,2-1-62 0 0,30-6-243 0 0,-1-1 1 0 0,36-14-1 0 0,23-14-3096 0 0,-67 26 1854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28 0 0,'0'0'807'0'0,"4"0"-71"0"0,0 2-557 0 0,-1-1 0 0 0,1 1 0 0 0,-1 0 0 0 0,0 0 0 0 0,0 0 0 0 0,0 0 0 0 0,0 1 0 0 0,0-1 0 0 0,0 1 0 0 0,0-1 0 0 0,-1 1 1 0 0,0 0-1 0 0,1 0 0 0 0,-1 0 0 0 0,3 7 0 0 0,4 9 353 0 0,-1 1 0 0 0,0 0 0 0 0,-2 0 1 0 0,0 1-1 0 0,-2 0 0 0 0,3 22 0 0 0,-3-1 344 0 0,-3 85 1 0 0,-2-108-906 0 0,-1 1 1 0 0,-2-1 0 0 0,1 0 0 0 0,-2 0 0 0 0,-1-1-1 0 0,0 1 1 0 0,-1-1 0 0 0,-1-1 0 0 0,-15 26 0 0 0,11-25-1135 0 0,-1 0 1 0 0,-1 0 0 0 0,0-1 0 0 0,-28 25-1 0 0,29-28-497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147 140 156 0 0,'0'0'3005'0'0,"1"3"-2705"0"0,2 8-43 0 0,0 0 1 0 0,-1 0-1 0 0,-1 0 0 0 0,0 1 0 0 0,-1 22 1 0 0,-8 62 641 0 0,8-95-893 0 0,-13 88 504 0 0,-43 159 1 0 0,41-191-345 0 0,14-54-125 0 0,-1-1-11 0 0,2-1-28 0 0,-1-1 0 0 0,1 1 0 0 0,-1 0 1 0 0,1-1-1 0 0,0 0 0 0 0,-1 1 0 0 0,0-1 0 0 0,1 1 0 0 0,-1-1 1 0 0,1 0-1 0 0,-1 1 0 0 0,1-1 0 0 0,-1 0 0 0 0,0 1 0 0 0,1-1 1 0 0,-1 0-1 0 0,1 0 0 0 0,-1 0 0 0 0,0 0 0 0 0,1 1 0 0 0,-1-1 1 0 0,0 0-1 0 0,1 0 0 0 0,-1 0 0 0 0,0-1 0 0 0,1 1 0 0 0,-1 0 0 0 0,0 0 1 0 0,0 0-1 0 0,-1-1 1 0 0,1 0 1 0 0,-1 0 0 0 0,1 0-1 0 0,0 0 1 0 0,0-1-1 0 0,0 1 1 0 0,-1 0 0 0 0,1 0-1 0 0,0-1 1 0 0,0 1 0 0 0,-1-3-1 0 0,-17-48 8 0 0,16 37-29 0 0,0-1 1 0 0,1 1 0 0 0,1-1 0 0 0,1 1-1 0 0,0-1 1 0 0,1 1 0 0 0,0 0 0 0 0,2-1-1 0 0,-1 1 1 0 0,7-17 0 0 0,1-1-46 0 0,2 0 0 0 0,1 1 0 0 0,25-45 0 0 0,-18 42 25 0 0,2 1-1 0 0,1 0 0 0 0,36-39 0 0 0,-46 58 31 0 0,2 1-1 0 0,-1 0 1 0 0,2 1-1 0 0,0 1 1 0 0,0 0-1 0 0,1 1 1 0 0,1 1-1 0 0,27-12 1 0 0,-20 16 0 0 0,-18 6 6 0 0,-6 0 1 0 0,1 0 1 0 0,-1 0-1 0 0,1 0 0 0 0,-1 0 1 0 0,1 0-1 0 0,-1 0 0 0 0,1 1 1 0 0,0-1-1 0 0,-1 0 0 0 0,0 1 1 0 0,1-1-1 0 0,-1 1 0 0 0,1 0 1 0 0,-1-1-1 0 0,0 1 1 0 0,1 0-1 0 0,-1 0 0 0 0,0 0 1 0 0,0 0-1 0 0,0 0 0 0 0,0 0 1 0 0,0 0-1 0 0,0 1 0 0 0,0-1 1 0 0,0 0-1 0 0,0 0 0 0 0,0 2 1 0 0,1 1-2 0 0,0-1 1 0 0,-1 0-1 0 0,1 1 1 0 0,-1-1 0 0 0,0 1-1 0 0,0 0 1 0 0,0-1-1 0 0,-1 1 1 0 0,1 4-1 0 0,-2 8 1 0 0,0-1 1 0 0,-1 0-1 0 0,-1 0 0 0 0,0 0 0 0 0,-1 0 0 0 0,-1-1 0 0 0,0 1 0 0 0,-10 18 0 0 0,-1-3-58 0 0,-1-1-1 0 0,-36 46 0 0 0,48-69 32 0 0,-1-1 1 0 0,1 0-1 0 0,-1-1 1 0 0,0 0-1 0 0,0 0 1 0 0,0 0 0 0 0,0 0-1 0 0,-11 3 1 0 0,13-6 4 0 0,0-1-32 0 0,-15-2 28 0 0,15 2 21 0 0,-17 4-39 0 0,17-3 48 0 0,9 14 29 0 0,0 0 1 0 0,0 0 0 0 0,2-1-1 0 0,0 0 1 0 0,0 0-1 0 0,1 0 1 0 0,1-1 0 0 0,0-1-1 0 0,1 1 1 0 0,0-1-1 0 0,1-1 1 0 0,1 0 0 0 0,-1-1-1 0 0,2 0 1 0 0,22 14-1 0 0,-27-19-17 0 0,0-1-1 0 0,0-1 1 0 0,0 1-1 0 0,1-1 1 0 0,-1-1-1 0 0,1 0 1 0 0,0 0-1 0 0,0 0 1 0 0,10-1 0 0 0,-8 1 2 0 0,-7-2-4 0 0,3 0-52 0 0,0 0 0 0 0,0 0 0 0 0,0-1 0 0 0,0 0 0 0 0,0 0 0 0 0,0-1 0 0 0,0 0 0 0 0,-1 0 0 0 0,1-1 0 0 0,-1 1 0 0 0,1-1 0 0 0,-1-1 0 0 0,0 1 0 0 0,0-1 0 0 0,-1 0 0 0 0,7-6 0 0 0,-7 5 21 0 0,4-2-6 0 0,-1-1 0 0 0,0 0 1 0 0,0-1-1 0 0,-1 0 0 0 0,0 0 1 0 0,0 0-1 0 0,-1-1 0 0 0,-1 0 1 0 0,0 0-1 0 0,5-12 0 0 0,3-10 5 0 0,-11 26 31 0 0,-2-4 21 0 0,0 6-21 0 0,0 2-2 0 0,1-1-1 0 0,-1 1 1 0 0,0-1 0 0 0,0 1 0 0 0,0-1-1 0 0,0 1 1 0 0,0 0 0 0 0,-1-1-1 0 0,1 1 1 0 0,-1-1 0 0 0,0 1 0 0 0,1 0-1 0 0,-1 0 1 0 0,0-1 0 0 0,0 1-1 0 0,-1 0 1 0 0,1 0 0 0 0,0 0 0 0 0,-1 0-1 0 0,1 0 1 0 0,-1 0 0 0 0,0 1-1 0 0,1-1 1 0 0,-4-2 0 0 0,-3 3 15 0 0,2 2-8 0 0,0 0 1 0 0,0 1-1 0 0,0 0 0 0 0,0 0 0 0 0,1 0 0 0 0,-1 1 0 0 0,1 0 0 0 0,0 0 1 0 0,-1 0-1 0 0,2 1 0 0 0,-1 0 0 0 0,0-1 0 0 0,-7 9 0 0 0,-1 4 67 0 0,0 0 0 0 0,1 1 0 0 0,1 0 0 0 0,0 0 0 0 0,-12 30 1 0 0,19-40-58 0 0,1 0 1 0 0,1 0 0 0 0,-1 0 0 0 0,1 0 0 0 0,1 0 0 0 0,-1 1 0 0 0,1-1 0 0 0,0 0 0 0 0,1 1 0 0 0,0-1 0 0 0,0 1 0 0 0,0-1-1 0 0,1 0 1 0 0,0 1 0 0 0,1-1 0 0 0,0 0 0 0 0,0 0 0 0 0,5 11 0 0 0,-5-14-19 0 0,1 0 1 0 0,0-1-1 0 0,-1 1 0 0 0,2-1 1 0 0,-1 1-1 0 0,0-1 1 0 0,1 0-1 0 0,-1 0 0 0 0,1-1 1 0 0,0 1-1 0 0,0-1 0 0 0,0 0 1 0 0,1 0-1 0 0,-1 0 0 0 0,0 0 1 0 0,1-1-1 0 0,5 2 1 0 0,3-1-105 0 0,0 0 0 0 0,0-1 0 0 0,0 0 0 0 0,23-2 1 0 0,-14 1-254 0 0,5-7-117 0 0,-24 6 377 0 0,10-3-404 0 0,0 0 0 0 0,-1-2 0 0 0,0 1 0 0 0,0-2 0 0 0,0 1 0 0 0,-1-2 0 0 0,0 1 0 0 0,20-19-1 0 0,-20 14-76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36 268 0 0,'2'-2'567'0'0,"15"-28"1116"0"0,-15 27-549 0 0,-7 4-1048 0 0,-4 1-60 0 0,-1 1 0 0 0,2 1 1 0 0,-1-1-1 0 0,0 2 1 0 0,1-1-1 0 0,-1 1 1 0 0,-12 11-1 0 0,-54 47 191 0 0,68-57-177 0 0,6-5-19 0 0,-1 0-1 0 0,1 0 0 0 0,0 1 0 0 0,0-1 0 0 0,0 1 1 0 0,0-1-1 0 0,0 1 0 0 0,0-1 0 0 0,0 1 0 0 0,0 0 1 0 0,1-1-1 0 0,-1 1 0 0 0,1 0 0 0 0,-1-1 0 0 0,1 1 1 0 0,0 0-1 0 0,-1 0 0 0 0,1-1 0 0 0,0 1 0 0 0,0 0 1 0 0,0 0-1 0 0,1 0 0 0 0,-1-1 0 0 0,0 1 0 0 0,1 0 1 0 0,-1 0-1 0 0,1-1 0 0 0,1 4 0 0 0,0 0 61 0 0,1 0 0 0 0,0-1 0 0 0,0 1 0 0 0,0-1 0 0 0,1 1 0 0 0,-1-1 0 0 0,7 5 0 0 0,13 11 399 0 0,-8-8-30 0 0,-1 2 1 0 0,1-1-1 0 0,22 32 0 0 0,-36-44-415 0 0,1 1 0 0 0,-2 0-1 0 0,1 0 1 0 0,0 0 0 0 0,0 0-1 0 0,0 0 1 0 0,-1 0 0 0 0,1 0-1 0 0,-1 1 1 0 0,0-1 0 0 0,0 0-1 0 0,0 0 1 0 0,0 0-1 0 0,0 0 1 0 0,0 1 0 0 0,0-1-1 0 0,-1 0 1 0 0,1 0 0 0 0,-1 0-1 0 0,1 0 1 0 0,-1 0 0 0 0,0 0-1 0 0,0 0 1 0 0,0 0 0 0 0,0 0-1 0 0,0 0 1 0 0,0-1 0 0 0,-1 1-1 0 0,1 0 1 0 0,-1-1 0 0 0,1 1-1 0 0,-1-1 1 0 0,1 1-1 0 0,-4 1 1 0 0,-3 3-8 0 0,-1 0 0 0 0,0 0 0 0 0,0-1 0 0 0,-1-1 0 0 0,1 1 0 0 0,-12 2 0 0 0,-20 2-392 0 0,37-8 110 0 0,0-2-65 0 0,-12 0-62 0 0,12 0-62 0 0,-1-3-244 0 0,4 3 656 0 0,1 1-1 0 0,0 0 0 0 0,0 0 0 0 0,-1 0 0 0 0,1 0 1 0 0,0 0-1 0 0,-1 0 0 0 0,1 0 0 0 0,0-1 1 0 0,0 1-1 0 0,-1 0 0 0 0,1 0 0 0 0,0 0 0 0 0,0-1 1 0 0,-1 1-1 0 0,1 0 0 0 0,0 0 0 0 0,0 0 0 0 0,0-1 1 0 0,0 1-1 0 0,-1 0 0 0 0,1-1 0 0 0,0 1 0 0 0,0 0 1 0 0,0 0-1 0 0,0-1 0 0 0,0 1 0 0 0,0 0 0 0 0,0-1 1 0 0,0 1-1 0 0,0 0 0 0 0,0-1 0 0 0,0 1 0 0 0,0 0 1 0 0,0 0-1 0 0,0-1 0 0 0,0 0 0 0 0,2-3-202 0 0,0-1 0 0 0,1 1 0 0 0,0-1 0 0 0,0 1 1 0 0,0 0-1 0 0,1 0 0 0 0,-1 0 0 0 0,1 0 0 0 0,0 1 0 0 0,0-1 0 0 0,6-3 0 0 0,-7 5 7 0 0,12-9 12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0 108 0 0,'0'0'2259'0'0,"-3"3"-2028"0"0,-5 8-1 0 0,0 1 0 0 0,1 0 0 0 0,0 1 0 0 0,1 0 0 0 0,0 0 0 0 0,1 0 0 0 0,-4 19 0 0 0,-4 5 64 0 0,11-30-254 0 0,1 0 1 0 0,1-1-1 0 0,-1 1 1 0 0,1 0-1 0 0,0-1 1 0 0,0 1-1 0 0,2 6 1 0 0,-1-2-15 0 0,1-5 2 0 0,6 3 2 0 0,-3-6-7 0 0,10 1-25 0 0,-14-4 1 0 0,0 0 0 0 0,1 1-1 0 0,-1-1 1 0 0,1 0 0 0 0,-1 0 0 0 0,0 0-1 0 0,1 0 1 0 0,-1 0 0 0 0,0-1 0 0 0,1 1-1 0 0,-1 0 1 0 0,0-1 0 0 0,1 1 0 0 0,-1-1-1 0 0,0 1 1 0 0,1-1 0 0 0,1-1 0 0 0,0 1-4 0 0,3-2-33 0 0,0 0 0 0 0,0-1 1 0 0,0 0-1 0 0,0 0 0 0 0,0 0 1 0 0,-1 0-1 0 0,0-1 0 0 0,0 0 1 0 0,0 0-1 0 0,0-1 0 0 0,-1 1 1 0 0,0-1-1 0 0,5-9 0 0 0,4-8 38 0 0,-2-1-1 0 0,17-46 0 0 0,-23 58 159 0 0,-4 9-57 0 0,-2 3-85 0 0,1 0 0 0 0,0 0 0 0 0,0-1 0 0 0,0 1 0 0 0,0 0 0 0 0,0-1 0 0 0,0 1 0 0 0,0 0 0 0 0,0 0-1 0 0,0-1 1 0 0,0 1 0 0 0,0 0 0 0 0,0-1 0 0 0,0 1 0 0 0,0 0 0 0 0,0 0 0 0 0,0-1 0 0 0,0 1 0 0 0,1 0 0 0 0,-1 0 0 0 0,0-1 0 0 0,0 1 0 0 0,0 0 0 0 0,0 0-1 0 0,1-1 1 0 0,-1 1 0 0 0,0 0 0 0 0,0 0 0 0 0,0-1 0 0 0,1 1 0 0 0,-1 0 0 0 0,0 0 0 0 0,0 0 0 0 0,1 0 0 0 0,-1 0 0 0 0,1-1 0 0 0,0 20 346 0 0,-9 177 314 0 0,8-193-804 0 0,2 10-244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1 312 0 0,'0'0'1775'0'0,"0"3"-1240"0"0,22 228 3936 0 0,-14-122-3609 0 0,0 21-301 0 0,11 90-2231 0 0,-18-216 1121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44 504 0 0,'0'0'2364'0'0,"25"3"-1292"0"0,14-6-636 0 0,1-2-304 0 0,-19-1-44 0 0,4 1-172 0 0,-4-1-172 0 0,3 1-252 0 0,-3-3-672 0 0,1 0 772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67 392 0 0,'1'-3'505'0'0,"-1"1"-333"0"0,2 0-77 0 0,-1 0 1 0 0,0 0-1 0 0,0 0 1 0 0,-1 0-1 0 0,1 0 1 0 0,0 0-1 0 0,-1 0 1 0 0,1 0-1 0 0,-1 0 1 0 0,1-1-1 0 0,-1 1 1 0 0,0 0-1 0 0,0 0 1 0 0,0 0-1 0 0,-1-1 1 0 0,1 1-1 0 0,0 0 1 0 0,-1 0 0 0 0,1 0-1 0 0,-1 0 1 0 0,0 0-1 0 0,0 0 1 0 0,0 0-1 0 0,0 0 1 0 0,0 0-1 0 0,-2-3 1 0 0,1 3 34 0 0,-3 2-25 0 0,-7 1-38 0 0,0 1 1 0 0,0 0-1 0 0,0 1 0 0 0,0 0 0 0 0,1 1 1 0 0,-1 1-1 0 0,1 0 0 0 0,0 0 0 0 0,1 1 1 0 0,-1 0-1 0 0,-15 13 0 0 0,14-11 9 0 0,0 2 0 0 0,1 0 0 0 0,0 0 0 0 0,0 1 0 0 0,1 0 0 0 0,1 1 0 0 0,0 0 0 0 0,1 1 0 0 0,-9 16 0 0 0,16-27-68 0 0,0-1 0 0 0,0 1 1 0 0,1 0-1 0 0,-1 0 0 0 0,1 0 0 0 0,-1 0 0 0 0,1 0 1 0 0,0 0-1 0 0,0 0 0 0 0,0 0 0 0 0,0 0 1 0 0,0 0-1 0 0,0 0 0 0 0,0-1 0 0 0,1 1 0 0 0,-1 0 1 0 0,1 0-1 0 0,-1 0 0 0 0,1 0 0 0 0,0 0 1 0 0,0-1-1 0 0,-1 1 0 0 0,1 0 0 0 0,1 0 0 0 0,-1-1 1 0 0,0 1-1 0 0,0-1 0 0 0,1 1 0 0 0,-1-1 1 0 0,0 0-1 0 0,1 1 0 0 0,0-1 0 0 0,-1 0 0 0 0,4 2 1 0 0,6 2 30 0 0,0 0 0 0 0,0 0 1 0 0,0-1-1 0 0,20 5 0 0 0,-20-6 20 0 0,73 23 405 0 0,-78-24-458 0 0,31 14 334 0 0,-36-15-312 0 0,1 0 0 0 0,0 0 1 0 0,-1 1-1 0 0,1-1 0 0 0,0 0 0 0 0,-1 1 1 0 0,1-1-1 0 0,-1 1 0 0 0,0-1 0 0 0,1 1 0 0 0,-1 0 1 0 0,0-1-1 0 0,0 1 0 0 0,0 0 0 0 0,0 0 1 0 0,-1 0-1 0 0,1 0 0 0 0,0 2 0 0 0,-1-3-20 0 0,0 1-1 0 0,0-1 0 0 0,0 0 1 0 0,0 0-1 0 0,0 1 0 0 0,-1-1 0 0 0,1 0 1 0 0,0 0-1 0 0,-1 0 0 0 0,1 0 1 0 0,-1 1-1 0 0,1-1 0 0 0,-1 0 0 0 0,0 0 1 0 0,1 0-1 0 0,-1 0 0 0 0,0 0 1 0 0,-1 1-1 0 0,0 1 14 0 0,-2 2-1 0 0,0 1 0 0 0,-1-1-1 0 0,1 1 1 0 0,-1-1 0 0 0,0 0 0 0 0,0-1 0 0 0,-1 1 0 0 0,-10 5 0 0 0,-48 23 55 0 0,54-29-47 0 0,1 0-9 0 0,-15 3 3 0 0,8-4-7 0 0,-20-1 12 0 0,-44-2 1 0 0,74-1-81 0 0,4 1-8 0 0,0 0 0 0 0,-1-1-1 0 0,1 1 1 0 0,0-1-1 0 0,0 1 1 0 0,0-1 0 0 0,0 0-1 0 0,0 0 1 0 0,-3-2-1 0 0,4 1-12 0 0,1 1 0 0 0,-1-1 0 0 0,1 0 0 0 0,0 0 0 0 0,-1 0 0 0 0,1 0 0 0 0,0 1 0 0 0,0-1 0 0 0,0 0 0 0 0,1 0 0 0 0,-1 0 0 0 0,0 0 0 0 0,1 0 0 0 0,-1 1 0 0 0,1-1 0 0 0,0 0 0 0 0,0 1 0 0 0,-1-1 0 0 0,1 0 0 0 0,0 1 0 0 0,0-1 0 0 0,0 1 0 0 0,2-3 0 0 0,33-31-1543 0 0,-17 18 580 0 0,2 1 402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29 190 420 0 0,'7'6'316'0'0,"0"1"0"0"0,-1 0 0 0 0,0 0 0 0 0,-1 1 0 0 0,0 0 0 0 0,0 0 0 0 0,-1 0 0 0 0,1 1 0 0 0,-2-1 0 0 0,1 1 0 0 0,-1 0 0 0 0,-1 0 0 0 0,2 12 0 0 0,-3-15-244 0 0,-1 1 0 0 0,0-1-1 0 0,0 1 1 0 0,-1-1 0 0 0,0 0-1 0 0,0 1 1 0 0,-1-1 0 0 0,1 0-1 0 0,-1 0 1 0 0,-1 0 0 0 0,1 0-1 0 0,-4 6 1 0 0,5-11-30 0 0,0 0 1 0 0,-1 0-1 0 0,1 1 0 0 0,0-1 1 0 0,0 0-1 0 0,-1-1 1 0 0,1 1-1 0 0,-1 0 0 0 0,1 0 1 0 0,-1 0-1 0 0,1-1 1 0 0,-1 1-1 0 0,1-1 0 0 0,-1 1 1 0 0,1-1-1 0 0,-1 0 1 0 0,0 1-1 0 0,1-1 0 0 0,-1 0 1 0 0,0 0-1 0 0,1 0 1 0 0,-1-1-1 0 0,1 1 0 0 0,-1 0 1 0 0,-3-1-1 0 0,3 0-106 0 0,0 1 90 0 0,1-1 0 0 0,0 1-1 0 0,0 0 1 0 0,-1-1 0 0 0,1 0 0 0 0,0 1 0 0 0,0-1-1 0 0,0 0 1 0 0,0 0 0 0 0,0 1 0 0 0,0-1 0 0 0,0 0 0 0 0,0 0-1 0 0,0 0 1 0 0,0 0 0 0 0,1 0 0 0 0,-1-1 0 0 0,0 1-1 0 0,1 0 1 0 0,-1 0 0 0 0,1 0 0 0 0,-1-1 0 0 0,0-1-1 0 0,-6-30 319 0 0,6 31-299 0 0,0-8 13 0 0,1 0 1 0 0,0 0-1 0 0,0 0 0 0 0,1 0 0 0 0,0 0 0 0 0,1 1 1 0 0,0-1-1 0 0,0 0 0 0 0,1 1 0 0 0,1 0 1 0 0,-1-1-1 0 0,1 1 0 0 0,6-9 0 0 0,5-7-50 0 0,1 0-1 0 0,2 1 0 0 0,21-24 1 0 0,-32 39-281 0 0,1 1 1 0 0,-1 0-1 0 0,2 0 1 0 0,-1 1-1 0 0,1 0 1 0 0,0 0-1 0 0,0 1 1 0 0,1 1-1 0 0,-1-1 1 0 0,1 1-1 0 0,19-6 0 0 0,-25 10-361 0 0,16 6-911 0 0,-15-5 1220 0 0,0 1-407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10 484 0 0,'0'0'1161'0'0,"6"-5"-614"0"0,-6 5-509 0 0,0 0 1 0 0,0 0 0 0 0,-1 0 0 0 0,1 0-1 0 0,0 0 1 0 0,0 0 0 0 0,0 0-1 0 0,0 0 1 0 0,0 0 0 0 0,0 0-1 0 0,0 0 1 0 0,-1 0 0 0 0,1 0 0 0 0,0 0-1 0 0,0 0 1 0 0,0 0 0 0 0,0 0-1 0 0,0 0 1 0 0,0 0 0 0 0,0-1-1 0 0,-1 1 1 0 0,1 0 0 0 0,0 0 0 0 0,0 0-1 0 0,0 0 1 0 0,0 0 0 0 0,0 0-1 0 0,0 0 1 0 0,0 0 0 0 0,0 0-1 0 0,0 0 1 0 0,0-1 0 0 0,0 1 0 0 0,-1 0-1 0 0,1 0 1 0 0,0 0 0 0 0,0 0-1 0 0,0 0 1 0 0,0 0 0 0 0,0-1-1 0 0,0 1 1 0 0,0 0 0 0 0,0 0 0 0 0,0 0-1 0 0,0 0 1 0 0,0 0 0 0 0,0 0-1 0 0,0 0 1 0 0,0-1 0 0 0,0 1-1 0 0,0 0 1 0 0,0 0 0 0 0,1 0 0 0 0,-1 0-1 0 0,0 0 1 0 0,0 0 0 0 0,0 0-1 0 0,0-1 1 0 0,-7 3 53 0 0,0 1 1 0 0,1 0-1 0 0,-1 0 0 0 0,1 0 1 0 0,0 0-1 0 0,0 1 0 0 0,0 0 1 0 0,0 1-1 0 0,1-1 0 0 0,-1 1 1 0 0,1 0-1 0 0,-8 10 0 0 0,-4 4 247 0 0,2 0 1 0 0,0 0-1 0 0,-19 33 0 0 0,30-44-266 0 0,-1-1-1 0 0,1 1 1 0 0,1 0-1 0 0,0 1 1 0 0,0-1 0 0 0,0 1-1 0 0,1-1 1 0 0,0 1 0 0 0,1 0-1 0 0,0 0 1 0 0,0-1-1 0 0,1 1 1 0 0,1 9 0 0 0,0-14-47 0 0,-1-1 0 0 0,1 1 0 0 0,1-1 0 0 0,-1 0 0 0 0,0 1 0 0 0,1-1 0 0 0,0 0 1 0 0,-1 0-1 0 0,1 0 0 0 0,0 0 0 0 0,1 0 0 0 0,-1 0 0 0 0,0-1 0 0 0,1 1 0 0 0,0-1 0 0 0,-1 0 0 0 0,1 0 1 0 0,0 0-1 0 0,0 0 0 0 0,0 0 0 0 0,6 2 0 0 0,0-1 4 0 0,0 0 0 0 0,0 0 1 0 0,0-1-1 0 0,0-1 0 0 0,0 0 0 0 0,1 0 0 0 0,-1 0 1 0 0,14-2-1 0 0,33-2-96 0 0,-33 0-358 0 0,0-1 0 0 0,40-13 0 0 0,-50 12-385 0 0,-1 1 0 0 0,0-2 1 0 0,-1 0-1 0 0,15-9 0 0 0,-13 4-544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33 100 0 0,'0'0'2268'0'0,"4"0"-1646"0"0,14 0-56 0 0,-13 0-42 0 0,1 0-75 0 0,52-2 579 0 0,133-15-170 0 0,-184 17-996 0 0,-3-1-103 0 0,-1 1-92 0 0,-1-1 0 0 0,1 1 1 0 0,0-1-1 0 0,0 0 0 0 0,-1 0 0 0 0,1 0 1 0 0,-1 0-1 0 0,1 0 0 0 0,3-3 0 0 0,-4 2-215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4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0,'0'0'1138'0'0,"2"-7"103"0"0,-2 7-1157 0 0,0 0-1 0 0,0-1 1 0 0,0 1-1 0 0,0 0 1 0 0,0 0-1 0 0,0 0 1 0 0,0 0-1 0 0,0-1 1 0 0,0 1-1 0 0,0 0 1 0 0,0 0-1 0 0,0 0 1 0 0,0 0-1 0 0,1 0 0 0 0,-1 0 1 0 0,0-1-1 0 0,0 1 1 0 0,0 0-1 0 0,0 0 1 0 0,0 0-1 0 0,0 0 1 0 0,0 0-1 0 0,1 0 1 0 0,-1 0-1 0 0,0 0 1 0 0,0-1-1 0 0,0 1 1 0 0,0 0-1 0 0,0 0 1 0 0,1 0-1 0 0,-1 0 0 0 0,0 0 1 0 0,0 0-1 0 0,0 0 1 0 0,0 0-1 0 0,1 0 1 0 0,-1 0-1 0 0,0 0 1 0 0,0 0-1 0 0,0 0 1 0 0,0 0-1 0 0,1 0 1 0 0,-1 0-1 0 0,0 0 1 0 0,0 0-1 0 0,0 1 1 0 0,0-1-1 0 0,0 0 0 0 0,1 0 1 0 0,-1 0-1 0 0,0 0 1 0 0,0 0-1 0 0,4 6 185 0 0,0 0 1 0 0,0 0-1 0 0,-1 0 0 0 0,1 0 0 0 0,-2 1 0 0 0,1-1 0 0 0,-1 1 0 0 0,3 10 0 0 0,12 67 874 0 0,-15-66-972 0 0,11 53 243 0 0,13 84-1657 0 0,-14-52-3920 0 0,-9-70 1847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69 292 0 0,'0'0'2242'0'0,"-4"-1"-1896"0"0,5 1-320 0 0,-1 0 0 0 0,0 0 0 0 0,0 0 0 0 0,0-1 0 0 0,0 1 0 0 0,0 0 0 0 0,0 0 0 0 0,0 0-1 0 0,1 0 1 0 0,-1 0 0 0 0,0 0 0 0 0,0-1 0 0 0,0 1 0 0 0,0 0 0 0 0,0 0 0 0 0,0 0 0 0 0,0 0 0 0 0,0-1 0 0 0,0 1 0 0 0,0 0-1 0 0,0 0 1 0 0,0 0 0 0 0,0 0 0 0 0,0 0 0 0 0,0-1 0 0 0,0 1 0 0 0,0 0 0 0 0,0 0 0 0 0,0 0 0 0 0,0 0 0 0 0,0-1-1 0 0,-1 1 1 0 0,1 0 0 0 0,0 0 0 0 0,0 0 0 0 0,0 0 0 0 0,0 0 0 0 0,0 0 0 0 0,0-1 0 0 0,0 1 0 0 0,-1 0 0 0 0,1 0-1 0 0,0 0 1 0 0,0 0 0 0 0,0 0 0 0 0,0 0 0 0 0,0 0 0 0 0,0 0 0 0 0,-1 0 0 0 0,1 0 0 0 0,0 0 0 0 0,0 0 0 0 0,0 0 0 0 0,0 0-1 0 0,-1 0 1 0 0,1 0 0 0 0,0 0 0 0 0,26-8 756 0 0,48-4-392 0 0,-58 9-320 0 0,193-31-2793 0 0,-187 29 1981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64 380 0 0,'11'-16'1930'0'0,"0"7"-1442"0"0,0 0 0 0 0,1 1 0 0 0,18-9 0 0 0,-26 16-312 0 0,1 0-18 0 0,15-1 6 0 0,-15 2-12 0 0,1 1-6 0 0,-5 0-142 0 0,5 0 79 0 0,0 0-1 0 0,1 1 1 0 0,-1 0-1 0 0,0 0 1 0 0,0 1-1 0 0,0 0 1 0 0,0 0-1 0 0,-1 0 1 0 0,1 1-1 0 0,-1 0 1 0 0,0 0-1 0 0,0 0 1 0 0,7 8-1 0 0,-9-8-55 0 0,-1 0 0 0 0,0-1 0 0 0,0 1 0 0 0,0 0 0 0 0,-1 0-1 0 0,1 0 1 0 0,-1 1 0 0 0,0-1 0 0 0,0 0 0 0 0,0 0 0 0 0,-1 1 0 0 0,1-1 0 0 0,-1 1-1 0 0,0-1 1 0 0,0 0 0 0 0,-1 1 0 0 0,1-1 0 0 0,-1 0 0 0 0,0 0 0 0 0,0 1 0 0 0,-1-1-1 0 0,1 0 1 0 0,-1 0 0 0 0,0 0 0 0 0,0 0 0 0 0,0 0 0 0 0,-1-1 0 0 0,1 1 0 0 0,-1-1-1 0 0,0 1 1 0 0,0-1 0 0 0,-5 4 0 0 0,-3 3-12 0 0,0-1 1 0 0,0 0-1 0 0,-2 0 1 0 0,1-2-1 0 0,-1 1 0 0 0,0-2 1 0 0,0 1-1 0 0,-24 6 1 0 0,16-9 48 0 0,16-4-44 0 0,1 1 64 0 0,-2-2 30 0 0,4 1-108 0 0,0 0 11 0 0,0 0 0 0 0,0 0 0 0 0,0-1 0 0 0,0 1 0 0 0,0 0 0 0 0,0-1 0 0 0,0 1 0 0 0,0-1 0 0 0,1 1 0 0 0,-1-1 0 0 0,0 0 0 0 0,0 0 0 0 0,1 0 0 0 0,-1 0 0 0 0,0 0 0 0 0,1 0 0 0 0,-1-1 0 0 0,1 1 0 0 0,-1-1 0 0 0,-1-2 0 0 0,1-1-19 0 0,1 1-1 0 0,-1-1 1 0 0,1 0 0 0 0,0 0-1 0 0,1 0 1 0 0,-1 0 0 0 0,1 0-1 0 0,0 0 1 0 0,1 0 0 0 0,-1 0-1 0 0,1 0 1 0 0,0 0 0 0 0,0 0-1 0 0,0 0 1 0 0,1 0 0 0 0,2-7-1 0 0,6-9-1450 0 0,0 1 0 0 0,19-29-1 0 0,-19 33 126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99 600 0 0,'53'-75'4258'0'0,"-50"73"-4181"0"0,-1-1 0 0 0,1 1 0 0 0,0 0-1 0 0,0 0 1 0 0,0 0 0 0 0,0 0-1 0 0,1 0 1 0 0,3-1 0 0 0,-4 2-90 0 0,1-1 226 0 0,-2 2-197 0 0,0 1 1 0 0,0 0-1 0 0,0-1 0 0 0,-1 0 1 0 0,1 1-1 0 0,0-1 0 0 0,0 0 0 0 0,0 0 1 0 0,0 0-1 0 0,0 0 0 0 0,2-1 1 0 0,1 1 78 0 0,-1 2-1 0 0,1 1-61 0 0,0 0 0 0 0,-1-1-1 0 0,1 2 1 0 0,-1-1 0 0 0,0 0 0 0 0,0 1 0 0 0,0 0 0 0 0,0 0-1 0 0,-1 0 1 0 0,0 0 0 0 0,0 1 0 0 0,0-1 0 0 0,0 1 0 0 0,0 0-1 0 0,-1 0 1 0 0,0 0 0 0 0,0 0 0 0 0,-1 0 0 0 0,1 0 0 0 0,-1 1-1 0 0,0-1 1 0 0,-1 0 0 0 0,1 1 0 0 0,-1-1 0 0 0,0 0-1 0 0,0 1 1 0 0,-1-1 0 0 0,-1 6 0 0 0,1-2-9 0 0,-1-1 0 0 0,-1 1-1 0 0,1-1 1 0 0,-1 0 0 0 0,-1 0 0 0 0,0 0-1 0 0,0 0 1 0 0,0-1 0 0 0,-1 1 0 0 0,0-1 0 0 0,-10 10-1 0 0,11-12-10 0 0,-1 0 0 0 0,0-1 0 0 0,0 0 0 0 0,0 0 0 0 0,-1 0 0 0 0,0 0 0 0 0,1-1 0 0 0,-1 0 0 0 0,0 0 0 0 0,-1-1 0 0 0,1 0 0 0 0,0 0 0 0 0,-1 0 0 0 0,1-1 0 0 0,-1 0 0 0 0,-12 1 0 0 0,13-2 44 0 0,1 0-1 0 0,-1-1 1 0 0,0 1-1 0 0,1-1 1 0 0,-1-1-1 0 0,1 1 1 0 0,-1-1-1 0 0,1 0 1 0 0,0 0-1 0 0,0 0 1 0 0,0-1-1 0 0,0 0 1 0 0,0 0 0 0 0,-6-5-1 0 0,10 6-67 0 0,-1 0-1 0 0,1 1 1 0 0,0-1 0 0 0,1 0-1 0 0,-1 0 1 0 0,0 0 0 0 0,0 0-1 0 0,1 0 1 0 0,0 0-1 0 0,-1 0 1 0 0,1 0 0 0 0,0 0-1 0 0,0-1 1 0 0,0-2 0 0 0,3-27-564 0 0,21-29-3241 0 0,-18 47 2097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0 392 0 0,'0'0'667'0'0,"9"16"965"0"0,-3 23-1197 0 0,-2 1 0 0 0,-2-1 0 0 0,-1 0 1 0 0,-2 0-1 0 0,-2 1 0 0 0,-1-1 0 0 0,-2 0 0 0 0,-18 58 0 0 0,12-63-369 0 0,-2-1 0 0 0,-1 0 0 0 0,-1-1 0 0 0,-40 56 0 0 0,54-85-74 0 0,-3-5-62 0 0,-16-5 36 0 0,21 7 32 0 0,-1-1 0 0 0,0 1-1 0 0,1-1 1 0 0,-1 1 0 0 0,1-1 0 0 0,-1 0-1 0 0,1 1 1 0 0,-1-1 0 0 0,1 0 0 0 0,-1 1-1 0 0,1-1 1 0 0,0 0 0 0 0,-1 1-1 0 0,1-1 1 0 0,0 0 0 0 0,0 0 0 0 0,-1 1-1 0 0,1-1 1 0 0,0 0 0 0 0,0 0 0 0 0,0 0-1 0 0,0 1 1 0 0,0-1 0 0 0,0 0-1 0 0,0 0 1 0 0,1-1 0 0 0,-2-15-15 0 0,0 0 0 0 0,2 0-1 0 0,0 0 1 0 0,1 0 0 0 0,1 0 0 0 0,5-17 0 0 0,0-4-33 0 0,3-6-29 0 0,2 1-1 0 0,2 0 1 0 0,27-55 0 0 0,-32 77 69 0 0,-5 10-6 0 0,0 0-1 0 0,1 0 1 0 0,0 1 0 0 0,1 0 0 0 0,0 0 0 0 0,1 0 0 0 0,0 1 0 0 0,0 0 0 0 0,1 1 0 0 0,0 0 0 0 0,0 0 0 0 0,1 1 0 0 0,17-10 0 0 0,-26 17 19 0 0,0-1 0 0 0,0 1 0 0 0,0-1 0 0 0,1 1 0 0 0,-1 0 0 0 0,0 0 0 0 0,1-1 0 0 0,-1 1 0 0 0,0 0 0 0 0,1 0 0 0 0,-1 0 0 0 0,0 0 0 0 0,1 0-1 0 0,-1 1 1 0 0,0-1 0 0 0,0 0 0 0 0,1 1 0 0 0,1 0 0 0 0,0 0 5 0 0,0 0-2 0 0,0 0 1 0 0,0 1-1 0 0,-1-1 0 0 0,1 1 1 0 0,0 0-1 0 0,-1 0 1 0 0,1 0-1 0 0,-1 0 0 0 0,0 0 1 0 0,1 1-1 0 0,-1-1 1 0 0,0 0-1 0 0,-1 1 0 0 0,1 0 1 0 0,0-1-1 0 0,-1 1 0 0 0,1 0 1 0 0,-1 0-1 0 0,0 0 1 0 0,0 0-1 0 0,0 0 0 0 0,0 0 1 0 0,-1 0-1 0 0,1 1 1 0 0,-1 5-1 0 0,-1 4-60 0 0,-1 0 1 0 0,0-1-1 0 0,-1 1 1 0 0,-1-1-1 0 0,0 0 0 0 0,0 0 1 0 0,-1 0-1 0 0,-1 0 1 0 0,0-1-1 0 0,0 0 1 0 0,-1 0-1 0 0,-1-1 0 0 0,0 1 1 0 0,0-2-1 0 0,-1 1 1 0 0,0-1-1 0 0,-1-1 1 0 0,0 1-1 0 0,-15 9 0 0 0,-11 2-141 0 0,33-18 160 0 0,-18 6-81 0 0,8-4 205 0 0,15 5 207 0 0,22 12 277 0 0,-17-15-571 0 0,50 49 519 0 0,-24-22-271 0 0,46 35 0 0 0,-70-61-220 0 0,1 0-1 0 0,0-1 1 0 0,0 0-1 0 0,0-1 1 0 0,0 0-1 0 0,1 0 1 0 0,0-1-1 0 0,0-1 1 0 0,0 0-1 0 0,12 2 1 0 0,0-1-9 0 0,-20-4-18 0 0,0 1 1 0 0,0-1 0 0 0,0 0-1 0 0,1 0 1 0 0,-1 0 0 0 0,0 0-1 0 0,0 0 1 0 0,0-1-1 0 0,0 0 1 0 0,4 0 0 0 0,10-3 13 0 0,0 0 1 0 0,0-1 0 0 0,17-7 0 0 0,-26 8-16 0 0,0 0 1 0 0,1 0 0 0 0,-1-1 0 0 0,-1 0 0 0 0,1 0 0 0 0,-1-1 0 0 0,0 0-1 0 0,11-11 1 0 0,-10 8-2 0 0,-1 0 1 0 0,0 0-1 0 0,0 0 0 0 0,-1-1 0 0 0,-1 0 0 0 0,1 0 0 0 0,-2-1 0 0 0,1 1 1 0 0,-1-1-1 0 0,-1 0 0 0 0,0 0 0 0 0,-1-1 0 0 0,0 1 0 0 0,0 0 0 0 0,-2-1 1 0 0,0-22-1 0 0,0 33-3 0 0,-1-1 0 0 0,1 0 0 0 0,-1 0 1 0 0,0 1-1 0 0,1-1 0 0 0,-1 0 0 0 0,0 1 1 0 0,0-1-1 0 0,0 1 0 0 0,0-1 0 0 0,0 1 1 0 0,-1 0-1 0 0,1-1 0 0 0,0 1 0 0 0,-1 0 0 0 0,1 0 1 0 0,-3-2-1 0 0,2 2-2 0 0,-1-1 3 0 0,-3 2-24 0 0,2-1 24 0 0,2 1 0 0 0,1-1 1 0 0,-1 1-1 0 0,0 0 0 0 0,1 0 0 0 0,-1-1 1 0 0,1 1-1 0 0,-1 0 0 0 0,0 0 0 0 0,1 1 1 0 0,-1-1-1 0 0,0 0 0 0 0,1 0 0 0 0,-1 1 1 0 0,1-1-1 0 0,-1 1 0 0 0,1 0 0 0 0,-1-1 1 0 0,-1 2-1 0 0,-12 6-26 0 0,0 0 1 0 0,1 1-1 0 0,-1 1 1 0 0,2 0-1 0 0,-17 16 1 0 0,23-20 8 0 0,1 1 1 0 0,0 0-1 0 0,1 0 1 0 0,-1 1-1 0 0,1-1 1 0 0,0 1-1 0 0,1 0 1 0 0,0 1-1 0 0,1-1 1 0 0,-1 1-1 0 0,-3 17 1 0 0,7-24 17 0 0,-1 1 1 0 0,1-1-1 0 0,0 1 1 0 0,0-1-1 0 0,0 0 1 0 0,1 1 0 0 0,-1-1-1 0 0,0 1 1 0 0,1-1-1 0 0,0 0 1 0 0,-1 0-1 0 0,1 1 1 0 0,0-1 0 0 0,0 0-1 0 0,1 0 1 0 0,-1 0-1 0 0,0 0 1 0 0,1 0-1 0 0,-1 0 1 0 0,1 0 0 0 0,-1-1-1 0 0,1 1 1 0 0,0 0-1 0 0,0-1 1 0 0,0 1-1 0 0,0-1 1 0 0,0 0-1 0 0,0 0 1 0 0,0 0 0 0 0,0 0-1 0 0,1 0 1 0 0,-1 0-1 0 0,0 0 1 0 0,0-1-1 0 0,4 1 1 0 0,5 2 1 0 0,2-1 1 0 0,-1 0-1 0 0,0-1 0 0 0,18 0 1 0 0,-10-2-64 0 0,0-1 1 0 0,0-1-1 0 0,0-1 1 0 0,-1-1-1 0 0,0 0 1 0 0,0-1-1 0 0,0-2 1 0 0,-1 0-1 0 0,0 0 1 0 0,0-2 0 0 0,-1 0-1 0 0,0-1 1 0 0,-1-1-1 0 0,0 0 1 0 0,20-22-1 0 0,-19 14 32 0 0,-1 0 0 0 0,-1-1-1 0 0,0-1 1 0 0,-2 0 0 0 0,0-1 0 0 0,-2-1-1 0 0,-1 0 1 0 0,10-30 0 0 0,-16 39 94 0 0,0 1 0 0 0,-2-1 0 0 0,1 1 1 0 0,0-26-1 0 0,-3 36 6 0 0,0 1 14 0 0,0 3-82 0 0,0-1 0 0 0,0 1 0 0 0,0-1 0 0 0,0 1 0 0 0,0-1 0 0 0,0 1 0 0 0,0-1 0 0 0,0 1 0 0 0,0-1 0 0 0,0 1 0 0 0,0-1 0 0 0,-1 1 0 0 0,1-1-1 0 0,0 1 1 0 0,0-1 0 0 0,-1 1 0 0 0,1-1 0 0 0,0 1 0 0 0,0 0 0 0 0,-1-1 0 0 0,1 1 0 0 0,0 0 0 0 0,-1-1 0 0 0,1 1 0 0 0,-1 0 0 0 0,1-1 0 0 0,0 1 0 0 0,-1 0 0 0 0,1 0 0 0 0,-1-1 0 0 0,1 1 0 0 0,-1 0 0 0 0,1 0 0 0 0,-1 0 0 0 0,0 0 0 0 0,-19 4 52 0 0,12 1-42 0 0,1 0 0 0 0,0 0 0 0 0,-1 1 0 0 0,2 0 0 0 0,-1 1 0 0 0,1 0 0 0 0,0 0 1 0 0,1 0-1 0 0,-7 11 0 0 0,8-13-13 0 0,-6 9-15 0 0,0 1 0 0 0,1 0 0 0 0,0 0 0 0 0,2 1-1 0 0,0 0 1 0 0,0 0 0 0 0,2 1 0 0 0,-7 31 0 0 0,11-44-8 0 0,2-2-11 0 0,-1-1 26 0 0,1 0-1 0 0,-1-1 1 0 0,0 1 0 0 0,0-1 0 0 0,1 1-1 0 0,-1-1 1 0 0,0 1 0 0 0,1-1 0 0 0,-1 1 0 0 0,1-1-1 0 0,-1 1 1 0 0,0-1 0 0 0,1 1 0 0 0,-1-1-1 0 0,1 0 1 0 0,-1 1 0 0 0,1-1 0 0 0,0 0-1 0 0,-1 1 1 0 0,1-1 0 0 0,-1 0 0 0 0,1 0-1 0 0,-1 0 1 0 0,1 1 0 0 0,0-1 0 0 0,-1 0 0 0 0,1 0-1 0 0,0 0 1 0 0,-1 0 0 0 0,1 0 0 0 0,-1 0-1 0 0,1 0 1 0 0,0 0 0 0 0,-1 0 0 0 0,1-1-1 0 0,-1 1 1 0 0,2 0 0 0 0,2-2-23 0 0,0 0 0 0 0,-1 0 1 0 0,1 0-1 0 0,-1 0 0 0 0,1 0 0 0 0,5-6 1 0 0,3-3-97 0 0,1-2 1 0 0,14-18-1 0 0,53-97-184 0 0,-37 56 552 0 0,-43 70-221 0 0,1 0 0 0 0,0 0 0 0 0,1 0 0 0 0,-1 0 1 0 0,0 0-1 0 0,1 1 0 0 0,-1-1 0 0 0,1 1 0 0 0,-1-1 0 0 0,1 1 1 0 0,0-1-1 0 0,2-1 0 0 0,-2 7 73 0 0,-1 0 1 0 0,1 0-1 0 0,-1 0 1 0 0,0 1-1 0 0,-1-1 1 0 0,1 9-1 0 0,-1-13-82 0 0,10 441 1951 0 0,-10-422-1896 0 0,0 26 58 0 0,-2 1 0 0 0,-2-1 0 0 0,-16 72 0 0 0,17-101-111 0 0,-2 0 0 0 0,0 0 0 0 0,-1-1 1 0 0,0 0-1 0 0,-1 0 0 0 0,-1 0 1 0 0,-1-1-1 0 0,0 0 0 0 0,0 0 1 0 0,-1-1-1 0 0,-1-1 0 0 0,-1 1 1 0 0,-15 12-1 0 0,23-21-22 0 0,-1-1 0 0 0,-1 0 1 0 0,1 1-1 0 0,0-2 0 0 0,-1 1 0 0 0,1-1 1 0 0,-1 0-1 0 0,0 0 0 0 0,0 0 1 0 0,0-1-1 0 0,0 0 0 0 0,0 0 0 0 0,0 0 1 0 0,0-1-1 0 0,0 0 0 0 0,0 0 0 0 0,0-1 1 0 0,0 1-1 0 0,-10-4 0 0 0,11 3 6 0 0,1-1 0 0 0,-1 0 0 0 0,1 0-1 0 0,0 0 1 0 0,0 0 0 0 0,0-1 0 0 0,0 0-1 0 0,0 1 1 0 0,0-2 0 0 0,1 1 0 0 0,-1 0-1 0 0,1-1 1 0 0,0 1 0 0 0,0-1 0 0 0,1 0-1 0 0,-1 0 1 0 0,1 0 0 0 0,0 0 0 0 0,0-1 0 0 0,0 1-1 0 0,0-1 1 0 0,1 1 0 0 0,0-1 0 0 0,0 1-1 0 0,-1-8 1 0 0,1 1 3 0 0,1 0-1 0 0,0 0 0 0 0,1 0 1 0 0,0 0-1 0 0,1 0 1 0 0,0 1-1 0 0,0-1 1 0 0,1 0-1 0 0,1 1 0 0 0,0 0 1 0 0,0 0-1 0 0,1 0 1 0 0,0 0-1 0 0,1 1 0 0 0,0 0 1 0 0,1 0-1 0 0,0 0 1 0 0,8-8-1 0 0,17-15-550 0 0,1 1 0 0 0,2 2 0 0 0,40-27 0 0 0,-32 25-1099 0 0,-15 11 246 0 0,2-2 159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61 632 0 0,'2'20'1459'0'0,"-17"43"-727"0"0,3 1 1 0 0,3 0-1 0 0,-3 130 0 0 0,18-142-605 0 0,-6-48-65 0 0,3-2-10 0 0,-2-2-47 0 0,0 1 0 0 0,0-1 0 0 0,0 1 0 0 0,0-1 0 0 0,0 1 0 0 0,0-1 0 0 0,0 0 0 0 0,0 0 0 0 0,0 1 0 0 0,1-1 0 0 0,-1 0 0 0 0,0 0 0 0 0,0 0 0 0 0,0 0 0 0 0,0 0 0 0 0,0 0 0 0 0,0-1 0 0 0,1 1 0 0 0,-1 0-1 0 0,0-1 1 0 0,0 1 0 0 0,0 0 0 0 0,0-1 0 0 0,0 0 0 0 0,1 0 0 0 0,3-2 7 0 0,-1 0-1 0 0,0-1 0 0 0,1 1 0 0 0,-1-1 0 0 0,6-7 1 0 0,3-5 5 0 0,-2-1 0 0 0,14-22 0 0 0,-25 38-17 0 0,99-190-32 0 0,-98 188 9 0 0,2 5-15 0 0,-2-1 39 0 0,0 0 0 0 0,0-1-1 0 0,1 1 1 0 0,-1 0 0 0 0,0 0 0 0 0,0 0 0 0 0,-1 0 0 0 0,1 0-1 0 0,0 0 1 0 0,0 0 0 0 0,0 0 0 0 0,-1 0 0 0 0,1 1 0 0 0,0-1 0 0 0,0 2-1 0 0,-3 4 2 0 0,2-7-1 0 0,-2 71 36 0 0,1-34-101 0 0,6 72-1 0 0,-4-106 55 0 0,0 1 19 0 0,-2-3-7 0 0,1 0 0 0 0,0-1 0 0 0,0 1 1 0 0,0-1-1 0 0,0 1 0 0 0,0 0 0 0 0,0-1 0 0 0,0 1 0 0 0,1-1 1 0 0,-1 1-1 0 0,0-1 0 0 0,0 1 0 0 0,0-1 0 0 0,1 1 0 0 0,-1-1 1 0 0,0 1-1 0 0,0-1 0 0 0,1 1 0 0 0,-1-1 0 0 0,0 1 0 0 0,1-1 1 0 0,-1 1-1 0 0,1-1 0 0 0,0 1 0 0 0,2-3 36 0 0,1-1 0 0 0,-1 0 0 0 0,0 1 0 0 0,0-1 0 0 0,0 0 0 0 0,0-1 0 0 0,-1 1 0 0 0,1 0 0 0 0,-1-1 0 0 0,0 0 0 0 0,0 1 0 0 0,3-9 0 0 0,20-57 625 0 0,-22 59-560 0 0,23-67 440 0 0,1-1 146 0 0,21-101-1 0 0,-48 176-952 0 0,2 0-168 0 0,-1 1 89 0 0,0 0-1 0 0,0 0 0 0 0,0 0 0 0 0,1 1 1 0 0,-1-1-1 0 0,1 0 0 0 0,-1 1 1 0 0,1-1-1 0 0,-1 1 0 0 0,1 0 0 0 0,0-1 1 0 0,4-1-1 0 0,-3 2-905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58 332 0 0,'-8'16'763'0'0,"0"0"0"0"0,2 1 0 0 0,0 0-1 0 0,-6 28 1 0 0,-7 73 407 0 0,11-59-625 0 0,-1 23 1590 0 0,8-79-1711 0 0,-4-35 161 0 0,4 18-496 0 0,1 1 0 0 0,0-1 0 0 0,1 1 0 0 0,1 0 0 0 0,5-22 1 0 0,0 4-30 0 0,2 1 1 0 0,14-33-1 0 0,-18 51-59 0 0,0 1 1 0 0,2 0-1 0 0,-1 0 0 0 0,1 0 0 0 0,1 1 0 0 0,0 0 1 0 0,17-16-1 0 0,-18 20-215 0 0,0 1 0 0 0,0 0 0 0 0,1 1 1 0 0,9-5-1 0 0,-11 6 31 0 0,4-3-1012 0 0,0 0 1 0 0,0 1-1 0 0,22-8 1 0 0,-7 4-347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0 956 0 0,'0'0'1828'0'0,"-1"4"-1002"0"0,-23 92 2581 0 0,-38 182-1084 0 0,61-274-2806 0 0,9-16-4303 0 0,-4-4 2875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1356 0 0,'0'0'2068'0'0,"6"-16"349"0"0,3 2-1537 0 0,3 3-1240 0 0,9 0-3061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0 184 0 0,'23'5'1067'0'0,"-22"-4"-941"0"0,-1 0-1 0 0,1 0 0 0 0,-1 0 1 0 0,1 0-1 0 0,-1 0 0 0 0,1 0 1 0 0,-1 0-1 0 0,1 0 0 0 0,-1 0 0 0 0,0 0 1 0 0,0 1-1 0 0,1-1 0 0 0,-1 0 1 0 0,0 0-1 0 0,0 0 0 0 0,0 1 0 0 0,0-1 1 0 0,-1 0-1 0 0,1 0 0 0 0,-1 2 1 0 0,-2 20 562 0 0,-61 433 4276 0 0,28-193-6084 0 0,36-259 604 0 0,-1 0-88 0 0,-1-1 288 0 0,0 3 160 0 0,1 1-3143 0 0</inkml:trace>
  <inkml:trace contextRef="#ctx0" brushRef="#br0" timeOffset="1">0 475 624 0 0,'4'-2'1015'0'0,"35"-15"357"0"0,0 2-1 0 0,72-17 0 0 0,-33 10-1172 0 0,29-6-3572 0 0,-89 23 2954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26 161 112 0 0,'4'19'1257'0'0,"-4"-18"-1147"0"0,1 1 1 0 0,-1-1-1 0 0,1 1 1 0 0,0-1-1 0 0,0 1 1 0 0,0-1-1 0 0,-1 0 0 0 0,1 0 1 0 0,0 1-1 0 0,1-1 1 0 0,-1 0-1 0 0,0 0 1 0 0,0 0-1 0 0,0 0 1 0 0,1 0-1 0 0,-1 0 1 0 0,0-1-1 0 0,3 2 0 0 0,-2-2-71 0 0,1 1-1 0 0,0-1 0 0 0,0 0 1 0 0,-1 0-1 0 0,1 0 0 0 0,0-1 0 0 0,0 1 1 0 0,-1-1-1 0 0,1 1 0 0 0,0-1 0 0 0,-1 0 1 0 0,5-2-1 0 0,7-3 16 0 0,0 0 0 0 0,0-1-1 0 0,-1-1 1 0 0,0 0 0 0 0,0-1 0 0 0,-1 0-1 0 0,0-1 1 0 0,0 0 0 0 0,-1-1 0 0 0,-1 0-1 0 0,0-1 1 0 0,11-16 0 0 0,-20 25-24 0 0,0 0 0 0 0,0 0 1 0 0,0 0-1 0 0,0 0 1 0 0,-1 0-1 0 0,1 0 0 0 0,-1-1 1 0 0,0-3-1 0 0,1-1 16 0 0,-1 5 9 0 0,-2-3-14 0 0,2 6-40 0 0,0-1 0 0 0,0 1-1 0 0,0-1 1 0 0,0 1 0 0 0,0-1 0 0 0,0 1 0 0 0,0-1 0 0 0,0 1 0 0 0,0 0 0 0 0,-1-1-1 0 0,1 1 1 0 0,0-1 0 0 0,0 1 0 0 0,0 0 0 0 0,0-1 0 0 0,-1 1 0 0 0,1-1 0 0 0,0 1 0 0 0,0 0-1 0 0,-1-1 1 0 0,1 1 0 0 0,0 0 0 0 0,-1-1 0 0 0,1 1 0 0 0,0 0 0 0 0,-1 0 0 0 0,1-1-1 0 0,-1 1 1 0 0,1 0 0 0 0,0 0 0 0 0,-1 0 0 0 0,0-1 0 0 0,-4 1 17 0 0,1 0 1 0 0,-1 0-1 0 0,0 0 1 0 0,0 0-1 0 0,1 1 0 0 0,-1 0 1 0 0,0 0-1 0 0,1 0 1 0 0,-1 1-1 0 0,1-1 1 0 0,-1 1-1 0 0,1 0 0 0 0,0 0 1 0 0,0 1-1 0 0,0-1 1 0 0,0 1-1 0 0,0 0 1 0 0,-5 6-1 0 0,-6 4 165 0 0,1 1-1 0 0,1 1 0 0 0,-17 23 1 0 0,15-17-23 0 0,1 1 0 0 0,1 0 0 0 0,1 1 0 0 0,-11 29 0 0 0,20-42-107 0 0,-1 0 1 0 0,1 1 0 0 0,1-1 0 0 0,0 0-1 0 0,0 1 1 0 0,1 0 0 0 0,0-1 0 0 0,1 1 0 0 0,0-1-1 0 0,1 1 1 0 0,0 0 0 0 0,5 20 0 0 0,-4-26-24 0 0,0-1 1 0 0,0 1 0 0 0,1-1 0 0 0,-1 1-1 0 0,1-1 1 0 0,0 0 0 0 0,0 0 0 0 0,1 0-1 0 0,-1-1 1 0 0,1 1 0 0 0,0-1 0 0 0,0 1-1 0 0,0-1 1 0 0,0-1 0 0 0,0 1 0 0 0,1-1-1 0 0,-1 1 1 0 0,1-1 0 0 0,0 0 0 0 0,-1-1-1 0 0,1 1 1 0 0,0-1 0 0 0,0 0-1 0 0,0 0 1 0 0,0-1 0 0 0,0 1 0 0 0,8-1-1 0 0,15-1-244 0 0,-1-1-1 0 0,0-1 0 0 0,52-13 0 0 0,-56 9-1168 0 0,0-1 0 0 0,39-18-1 0 0,-41 15 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58 412 0 0,'0'0'3018'0'0,"0"22"-2748"0"0,0 64 630 0 0,0-194 2205 0 0,10 103-277 0 0,-27 5-2815 0 0,13 0 3 0 0,-1 2-10 0 0,-42 9-10 0 0,-7-1-62 0 0,0-2 0 0 0,-96 2 0 0 0,144-10 50 0 0,-2-1-25 0 0,0 0-1 0 0,0 0 0 0 0,0-1 1 0 0,0 0-1 0 0,0 0 0 0 0,1-1 1 0 0,-1 0-1 0 0,-10-6 1 0 0,15 7 17 0 0,1 1-5 0 0,-5-4 5 0 0,5 4 10 0 0,1-2-19 0 0,-3-7 33 0 0,3 8 12 0 0,5-16-98 0 0,-3 16 92 0 0,0 0 0 0 0,0 0 0 0 0,0 1 0 0 0,0-1 0 0 0,0 0 0 0 0,1 0-1 0 0,-1 1 1 0 0,0-1 0 0 0,1 1 0 0 0,0-1 0 0 0,-1 1 0 0 0,1 0 0 0 0,0 0 0 0 0,3-2-1 0 0,-5 2 7 0 0,1 1 0 0 0,0 0 0 0 0,0-1 0 0 0,-1 1 0 0 0,1 0 0 0 0,0 0-1 0 0,0-1 1 0 0,0 1 0 0 0,-1 0 0 0 0,1 0 0 0 0,0 0 0 0 0,0 0 0 0 0,0 0 0 0 0,0 0-1 0 0,-1 0 1 0 0,1 1 0 0 0,0-1 0 0 0,0 0 0 0 0,0 0 0 0 0,-1 1 0 0 0,1-1-1 0 0,0 0 1 0 0,0 1 0 0 0,-1-1 0 0 0,1 1 0 0 0,0-1 0 0 0,-1 1 0 0 0,1-1-1 0 0,-1 1 1 0 0,1-1 0 0 0,0 1 0 0 0,-1 0 0 0 0,1-1 0 0 0,-1 1 0 0 0,0 0-1 0 0,1-1 1 0 0,-1 1 0 0 0,1 0 0 0 0,-1 0 0 0 0,1 2 28 0 0,1 2 1 0 0,0 1 1 0 0,0 0-1 0 0,0 0 0 0 0,-1 0 1 0 0,0 0-1 0 0,0 13 1 0 0,0-14-16 0 0,0 18 16 0 0,-1-1-1 0 0,-1 1 1 0 0,0-1-1 0 0,-2 1 1 0 0,-1-1 0 0 0,0 0-1 0 0,-2 0 1 0 0,-16 40-1 0 0,-9 9-32 0 0,-48 80-1 0 0,74-140-26 0 0,4-10 14 0 0,0 0-1 0 0,0 1 0 0 0,0-1 1 0 0,0 0-1 0 0,0 1 0 0 0,1-1 1 0 0,-1 1-1 0 0,0-1 0 0 0,1 1 1 0 0,-1-1-1 0 0,1 1 0 0 0,0-1 0 0 0,0 1 1 0 0,-1-1-1 0 0,1 1 0 0 0,0 0 1 0 0,0-1-1 0 0,0 1 0 0 0,1-1 1 0 0,-1 1-1 0 0,0 0 0 0 0,1-1 1 0 0,-1 1-1 0 0,1-1 0 0 0,-1 1 1 0 0,1-1-1 0 0,0 0 0 0 0,-1 1 1 0 0,1-1-1 0 0,0 0 0 0 0,0 1 0 0 0,0-1 1 0 0,0 0-1 0 0,0 0 0 0 0,0 0 1 0 0,1 0-1 0 0,-1 0 0 0 0,0 0 1 0 0,1 0-1 0 0,1 1 0 0 0,0 0-8 0 0,4-2 24 0 0,17 0 1 0 0,-1-1 0 0 0,1-1 1 0 0,43-10-1 0 0,72-25 139 0 0,-135 36-281 0 0,0 0 0 0 0,-1-1-1 0 0,1 1 1 0 0,0-1 0 0 0,-1 1-1 0 0,0-1 1 0 0,1 0 0 0 0,-1-1-1 0 0,0 1 1 0 0,0-1 0 0 0,0 1-1 0 0,0-1 1 0 0,-1 0 0 0 0,1 0-1 0 0,2-4 1 0 0,-4 4-209 0 0,1 0 0 0 0,-1 0 1 0 0,0 0-1 0 0,0 0 0 0 0,0-1 0 0 0,0 1 0 0 0,0 0 0 0 0,-1-1 1 0 0,0 1-1 0 0,0-1 0 0 0,0 1 0 0 0,0-1 0 0 0,0 1 0 0 0,0 0 1 0 0,-1-1-1 0 0,-2-5 0 0 0,-1-8-732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99 560 0 0,'4'2'483'0'0,"0"1"0"0"0,0-1 1 0 0,0 0-1 0 0,1-1 0 0 0,-1 1 0 0 0,9 1 0 0 0,-9-2 133 0 0,4-1-95 0 0,38-3 303 0 0,-11 1-792 0 0,-1-2 1 0 0,1-2-1 0 0,-1 0 1 0 0,0-3-1 0 0,-1-1 1 0 0,45-19 0 0 0,-78 29-111 0 0,1-1 1 0 0,0 1-1 0 0,0-1 1 0 0,0 1-1 0 0,-1-1 1 0 0,1 0-1 0 0,0 1 1 0 0,-1-1-1 0 0,1 0 1 0 0,0 0-1 0 0,-1 1 1 0 0,1-1-1 0 0,-1 0 1 0 0,1 0-1 0 0,-1 0 1 0 0,0 0-1 0 0,1 0 1 0 0,-1 0-1 0 0,0 0 1 0 0,1 1-1 0 0,-1-1 1 0 0,0 0-1 0 0,0 0 1 0 0,0 0-1 0 0,0 0 1 0 0,0 0-1 0 0,0 0 1 0 0,0 0-1 0 0,-1 0 1 0 0,1 0-1 0 0,0 0 1 0 0,0 0-1 0 0,-1 0 1 0 0,1 0-1 0 0,0 0 1 0 0,-1 0-1 0 0,1 1 1 0 0,-1-1-1 0 0,0-1 1 0 0,-8-10-794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 0 0,'0'0'4028'0'0,"28"-3"-3328"0"0,2 1-171 0 0,16-9-377 0 0,-19 8 24 0 0,4-5-200 0 0,-1 2-116 0 0,3-2-284 0 0,1-3-273 0 0,-7 3-823 0 0,4-3 404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5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1032 0 0,'0'0'2178'0'0,"-1"4"-1208"0"0,-17 76 1153 0 0,2 0 1 0 0,-7 131-1 0 0,22-164-2806 0 0,1 0-1 0 0,3-1 1 0 0,2 1 0 0 0,1-1 0 0 0,3 0-1 0 0,16 49 1 0 0,-5-34-2924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28 505 140 0 0,'-14'26'1057'0'0,"13"-24"-747"0"0,-9 14 1345 0 0,10-17-1606 0 0,0 1-1 0 0,0 0 0 0 0,0 0 1 0 0,0 0-1 0 0,0 0 0 0 0,0 0 1 0 0,0 0-1 0 0,0 0 0 0 0,0 0 0 0 0,-1 0 1 0 0,1 0-1 0 0,0 0 0 0 0,0 0 1 0 0,0-1-1 0 0,0 1 0 0 0,0 0 1 0 0,0 0-1 0 0,0 0 0 0 0,0 0 1 0 0,0 0-1 0 0,0 0 0 0 0,-1 0 1 0 0,1 0-1 0 0,0 0 0 0 0,0 0 1 0 0,0 0-1 0 0,0 0 0 0 0,0 0 1 0 0,0 0-1 0 0,0 0 0 0 0,3-23 312 0 0,10-32-314 0 0,14-22 122 0 0,4 1-1 0 0,3 2 1 0 0,3 1 0 0 0,54-77 0 0 0,-74 131 233 0 0,-14 21-214 0 0,1 1-139 0 0,-1 0 0 0 0,1-1 0 0 0,-1 2 0 0 0,0-1 0 0 0,0 0 0 0 0,0 1 0 0 0,0-1 0 0 0,-1 1 0 0 0,1 0 0 0 0,-1 0 0 0 0,0 0 0 0 0,0 0 0 0 0,0 0 0 0 0,-1 0 0 0 0,0 1 0 0 0,0-1 0 0 0,0 0 0 0 0,1 6 0 0 0,2 17 235 0 0,0 51-1 0 0,-3-49-155 0 0,2 115 269 0 0,9 108-306 0 0,-11-248-269 0 0,-11-6-2565 0 0,0-1 2380 0 0,1 0 0 0 0,-1-1 1 0 0,1 0-1 0 0,0-1 1 0 0,0 0-1 0 0,0 0 0 0 0,-9-8 1 0 0,-7-3-343 0 0,4 5 390 0 0,12 6 383 0 0,0 0-1 0 0,0-1 1 0 0,-14-12 0 0 0,21 17 14 0 0,0-1 0 0 0,1 1 1 0 0,-1-1-1 0 0,1 0 0 0 0,-1 0 1 0 0,1 0-1 0 0,0 0 1 0 0,0 0-1 0 0,0 0 0 0 0,0 0 1 0 0,0-3-1 0 0,0 3-100 0 0,0 0 243 0 0,17-26 561 0 0,-12 24-728 0 0,1 0 1 0 0,0 0-1 0 0,0 1 0 0 0,0 0 0 0 0,0 0 0 0 0,0 0 0 0 0,1 0 0 0 0,10-3 0 0 0,-3 1 17 0 0,129-43-2462 0 0,-138 46 1666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0 472 0 0,'0'0'2336'0'0,"2"3"-1958"0"0,0 1-276 0 0,0 0 0 0 0,-1 0 0 0 0,1 0 0 0 0,-1 0 0 0 0,0 0 0 0 0,0 0 0 0 0,0 0 0 0 0,0 1 0 0 0,-1-1 0 0 0,0 0 0 0 0,0 1 0 0 0,0 4-1 0 0,-8 66 766 0 0,2-28-368 0 0,6-38-409 0 0,-5 57 402 0 0,4 1 1 0 0,6 67-1 0 0,-4-131-466 0 0,0 0 1 0 0,0-1-1 0 0,1 1 0 0 0,-1 0 1 0 0,0-1-1 0 0,1 1 0 0 0,0-1 1 0 0,0 1-1 0 0,0-1 1 0 0,0 0-1 0 0,0 0 0 0 0,0 0 1 0 0,0 0-1 0 0,1 0 0 0 0,-1 0 1 0 0,1 0-1 0 0,-1-1 0 0 0,1 1 1 0 0,0-1-1 0 0,4 2 0 0 0,-4-2 4 0 0,3 0 17 0 0,16 2-32 0 0,-16-2 20 0 0,0-1-40 0 0,15-3-379 0 0,0-1 0 0 0,34-10 0 0 0,-26 4-1520 0 0,34-18 1 0 0,-60 27 903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1 164 0 0,'0'3'819'0'0,"-4"51"1242"0"0,1-38-1800 0 0,2-1 0 0 0,0 1 0 0 0,0-1-1 0 0,2 1 1 0 0,3 24 0 0 0,-3-31-213 0 0,2 0-1 0 0,-1-1 1 0 0,1 0-1 0 0,0 1 1 0 0,1-1-1 0 0,-1 0 1 0 0,2 0-1 0 0,-1-1 1 0 0,1 1-1 0 0,0-1 1 0 0,1 0-1 0 0,0-1 1 0 0,0 1-1 0 0,7 5 1 0 0,-10-9 14 0 0,14-2 83 0 0,-15-1-133 0 0,0 1 1 0 0,0-1-1 0 0,0 0 1 0 0,0 0-1 0 0,0 0 0 0 0,0 0 1 0 0,0 0-1 0 0,1 0 0 0 0,-1-1 1 0 0,0 1-1 0 0,0-1 0 0 0,0 1 1 0 0,0-1-1 0 0,0 0 0 0 0,-1 0 1 0 0,1 0-1 0 0,0 0 1 0 0,3-2-1 0 0,5-5 0 0 0,-1-1-1 0 0,0 0 1 0 0,-1-1 0 0 0,0 1 0 0 0,-1-2-1 0 0,0 1 1 0 0,0-1 0 0 0,-1 0-1 0 0,6-15 1 0 0,0-4 587 0 0,-1 0-1 0 0,11-49 1 0 0,-22 76-393 0 0,3-7 789 0 0,-17 132-393 0 0,13-108-645 0 0,1 0 1 0 0,1 0-1 0 0,0 0 0 0 0,1 0 1 0 0,1 0-1 0 0,7 23 1 0 0,-1-7-1149 0 0,-8-25 746 0 0,0-1-1 0 0,0 0 1 0 0,1 0-1 0 0,0 0 1 0 0,-1 0-1 0 0,6 8 0 0 0,-6-10-970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60 0 0,'0'0'1301'0'0,"3"-1"-746"0"0,7-3-68 0 0,-9 9 400 0 0,-17 14 413 0 0,10-12-1543 0 0,-10 11 407 0 0,3-4-77 0 0,0 1 0 0 0,1 1 1 0 0,0 0-1 0 0,1 0 0 0 0,1 1 1 0 0,-9 22-1 0 0,18-37-87 0 0,0 1 0 0 0,1 0 0 0 0,0-1 0 0 0,-1 1 0 0 0,1 0 0 0 0,0-1 0 0 0,0 1 0 0 0,1 0 1 0 0,-1-1-1 0 0,0 1 0 0 0,1 0 0 0 0,0-1 0 0 0,-1 1 0 0 0,1-1 0 0 0,0 1 0 0 0,0-1 0 0 0,1 1 0 0 0,-1-1 0 0 0,0 0 0 0 0,1 0 1 0 0,0 1-1 0 0,-1-1 0 0 0,4 2 0 0 0,5 6 29 0 0,0 0 0 0 0,1-1 1 0 0,15 10-1 0 0,-7-5 92 0 0,-11-7 25 0 0,1-1-1 0 0,-1 1 0 0 0,0 1 1 0 0,-1 0-1 0 0,1 0 0 0 0,-2 0 0 0 0,1 1 1 0 0,-1 0-1 0 0,7 14 0 0 0,-12-21-118 0 0,-1 0 0 0 0,0 0 0 0 0,1 0 0 0 0,-1 0 0 0 0,0 0-1 0 0,0 0 1 0 0,0 0 0 0 0,0 0 0 0 0,-1 0 0 0 0,1 0 0 0 0,0 0 0 0 0,-1 0-1 0 0,0 0 1 0 0,1 0 0 0 0,-1 0 0 0 0,0-1 0 0 0,0 1 0 0 0,0 0 0 0 0,0 0-1 0 0,0-1 1 0 0,0 1 0 0 0,-3 2 0 0 0,-31 28 163 0 0,23-24-150 0 0,-1 0-1 0 0,1 0 1 0 0,-2-1-1 0 0,1-1 1 0 0,-22 8-1 0 0,29-13-73 0 0,0 1-1 0 0,0-1 0 0 0,0 0 1 0 0,0 0-1 0 0,0-1 1 0 0,-8 0-1 0 0,11 0-16 0 0,2 0 28 0 0,1 0-1 0 0,-1 0 0 0 0,0 0 1 0 0,1 0-1 0 0,-1 0 1 0 0,1-1-1 0 0,-1 1 0 0 0,1 0 1 0 0,-1 0-1 0 0,1-1 0 0 0,-1 1 1 0 0,1 0-1 0 0,-1-1 1 0 0,1 1-1 0 0,-1-1 0 0 0,1 1 1 0 0,0-1-1 0 0,-1 1 0 0 0,1 0 1 0 0,0-1-1 0 0,-1 1 1 0 0,1-1-1 0 0,0 0 0 0 0,0 1 1 0 0,-1-1-1 0 0,1 1 0 0 0,0-1 1 0 0,0 1-1 0 0,0-1 0 0 0,0 0 1 0 0,0 1-1 0 0,0-1 1 0 0,0 1-1 0 0,0-1 0 0 0,0 0 1 0 0,0 1-1 0 0,0-1 0 0 0,0 1 1 0 0,0-1-1 0 0,0 1 1 0 0,0-1-1 0 0,1 0 0 0 0,-1 1 1 0 0,0-1-1 0 0,1 0 0 0 0,10-29-1269 0 0,-10 28 1259 0 0,21-38-2015 0 0,-10 18 1105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92 0 0,'3'3'749'0'0,"4"5"-448"0"0,1 0 0 0 0,-2 1 0 0 0,1 0-1 0 0,-1 0 1 0 0,-1 0 0 0 0,1 1-1 0 0,-2 0 1 0 0,1 0 0 0 0,-2 1 0 0 0,1-1-1 0 0,-1 1 1 0 0,1 11 0 0 0,4 25 234 0 0,3 71 1 0 0,-10-92-416 0 0,0-19-88 0 0,1 17 407 0 0,-2 1 0 0 0,-2 34 0 0 0,2-59-424 0 0,0 1 0 0 0,0-1 0 0 0,0 1 0 0 0,0-1 0 0 0,0 1 0 0 0,-1-1 0 0 0,1 1 0 0 0,0-1 0 0 0,0 1 0 0 0,0-1 0 0 0,0 1 0 0 0,-1-1 0 0 0,1 1 0 0 0,0-1 0 0 0,-1 0 0 0 0,1 1 1 0 0,0-1-1 0 0,-1 1 0 0 0,1-1 0 0 0,0 0 0 0 0,-1 1 0 0 0,1-1 0 0 0,0 0 0 0 0,-1 0 0 0 0,1 1 0 0 0,-1-1 0 0 0,1 0 0 0 0,-1 0 0 0 0,1 1 0 0 0,-1-1 0 0 0,1 0 0 0 0,-1 0 0 0 0,1 0 0 0 0,-1 0 0 0 0,1 0 1 0 0,-1 0-1 0 0,1 0 0 0 0,-1 0 0 0 0,1 0 0 0 0,-1 0 0 0 0,1 0 0 0 0,-1 0 0 0 0,1 0 0 0 0,-1-1 0 0 0,1 1 0 0 0,-1 0 0 0 0,1 0 0 0 0,-1 0 0 0 0,1-1 0 0 0,-1 1 0 0 0,1 0 0 0 0,0-1 0 0 0,-1 1 0 0 0,1 0 1 0 0,0-1-1 0 0,-1 1 0 0 0,1 0 0 0 0,0-1 0 0 0,-1 1 0 0 0,1-1 0 0 0,-2 0-65 0 0,1 0 56 0 0,1 0 0 0 0,-1 1 0 0 0,0-1 0 0 0,1 0 0 0 0,-1 1 0 0 0,1-1 0 0 0,0 0 0 0 0,-1 0 0 0 0,1 1 0 0 0,-1-1 0 0 0,1 0 0 0 0,0 0 0 0 0,0 0 0 0 0,-1 0 0 0 0,1 0 0 0 0,0 0 0 0 0,0 1 0 0 0,0-1 0 0 0,0 0 0 0 0,0 0 0 0 0,0 0 0 0 0,0 0 0 0 0,1-1 0 0 0,-2-9 6 0 0,1 0 0 0 0,0 0 0 0 0,0 0 0 0 0,1 0 0 0 0,1 0 0 0 0,0 0 0 0 0,5-18 0 0 0,1 7-18 0 0,0 0 0 0 0,16-29 0 0 0,-5 17-227 0 0,2 0-1 0 0,2 1 1 0 0,31-37-1 0 0,-31 45-1271 0 0,0 2 0 0 0,30-24 0 0 0,-41 36 733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1 792 0 0,'-7'2'225'0'0,"0"1"1"0"0,1 0-1 0 0,-1 1 1 0 0,1 0-1 0 0,-1 0 0 0 0,1 0 1 0 0,0 1-1 0 0,1-1 0 0 0,-1 1 1 0 0,1 1-1 0 0,0-1 0 0 0,0 1 1 0 0,1 0-1 0 0,0 0 0 0 0,-4 8 1 0 0,-6 11 446 0 0,1 0-1 0 0,-15 44 1 0 0,24-59-585 0 0,1 1 0 0 0,0-1 0 0 0,1 1-1 0 0,0 0 1 0 0,0 0 0 0 0,2 0 0 0 0,-1 0-1 0 0,1 0 1 0 0,1 0 0 0 0,0 0 0 0 0,3 14-1 0 0,-3-18-76 0 0,1 0 0 0 0,0-1 0 0 0,1 1 0 0 0,0 0 0 0 0,0-1 0 0 0,0 0 0 0 0,1 1-1 0 0,0-2 1 0 0,0 1 0 0 0,0 0 0 0 0,1-1 0 0 0,0 0 0 0 0,0 0 0 0 0,0 0-1 0 0,1 0 1 0 0,0-1 0 0 0,11 7 0 0 0,-14-10-85 0 0,0 0 0 0 0,1 1-1 0 0,-1-1 1 0 0,1-1 0 0 0,0 1 0 0 0,-1 0 0 0 0,1-1 0 0 0,0 0-1 0 0,-1 0 1 0 0,1 0 0 0 0,0 0 0 0 0,-1 0 0 0 0,1-1-1 0 0,0 0 1 0 0,3-1 0 0 0,0 0-385 0 0,1 0-1 0 0,-1-1 1 0 0,0 0 0 0 0,0-1 0 0 0,0 0-1 0 0,7-5 1 0 0,1-2-587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1 558 156 0 0,'0'0'1010'0'0,"1"2"-605"0"0,14 21 2318 0 0,-13-21-2105 0 0,0-5-366 0 0,41-74 441 0 0,59-150 0 0 0,-73 156-520 0 0,49-121 834 0 0,-78 191-999 0 0,1 0 0 0 0,-1 0 1 0 0,0 1-1 0 0,1-1 0 0 0,-1 0 0 0 0,1 0 0 0 0,-1 0 0 0 0,1 0 0 0 0,-1 1 1 0 0,1-1-1 0 0,0 0 0 0 0,-1 0 0 0 0,1 1 0 0 0,0-1 0 0 0,-1 1 1 0 0,1-1-1 0 0,0 0 0 0 0,2 0 0 0 0,-3 1-4 0 0,1 0 0 0 0,-1 0 0 0 0,1 0 0 0 0,0 0 0 0 0,-1 0 0 0 0,1 0 0 0 0,-1 0 0 0 0,1 1-1 0 0,-1-1 1 0 0,1 0 0 0 0,0 0 0 0 0,-1 0 0 0 0,1 1 0 0 0,-1-1 0 0 0,1 0 0 0 0,-1 1 0 0 0,0-1 0 0 0,1 0 0 0 0,-1 1 0 0 0,1-1 0 0 0,0 2 0 0 0,14 24 135 0 0,-3 11 165 0 0,-2 0 0 0 0,-2 0 0 0 0,7 62 0 0 0,-10-55-135 0 0,34 201-23 0 0,-39-240-396 0 0,2 7-2083 0 0,-19-23-1308 0 0,5 5 2754 0 0,9 5 516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41 544 0 0,'0'0'2582'0'0,"-8"-4"-2096"0"0,7 0 2481 0 0,169-3-1784 0 0,-144 4-2502 0 0,39-9 1 0 0,-33 6-659 0 0,-9 1 989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29 113 868 0 0,'0'0'220'0'0,"-3"-1"47"0"0,-10-5 13 0 0,10 5 1295 0 0,3 0-1472 0 0,-1 1 0 0 0,1 0-1 0 0,-1 0 1 0 0,0-1 0 0 0,1 1 0 0 0,-1-1-1 0 0,1 1 1 0 0,-1-1 0 0 0,1 1 0 0 0,-1-1-1 0 0,1 1 1 0 0,0-1 0 0 0,-1 1 0 0 0,1-1-1 0 0,-1 1 1 0 0,1-1 0 0 0,0 1 0 0 0,0-1-1 0 0,-1 0 1 0 0,1 1 0 0 0,0-1-1 0 0,0-1 1 0 0,16-4 197 0 0,0 0 0 0 0,0 1 0 0 0,1 1 0 0 0,-1 0-1 0 0,28-2 1 0 0,45-11-521 0 0,41-19-3670 0 0,-111 28 2791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22 278 208 0 0,'0'0'1756'0'0,"6"0"-1038"0"0,54-4 343 0 0,-1-2 0 0 0,63-16 1 0 0,-119 22-1149 0 0,0-1 0 0 0,0 0 0 0 0,0 0 0 0 0,0 0 0 0 0,0 0 0 0 0,0-1 0 0 0,0 1 0 0 0,-1-1 0 0 0,1 1 0 0 0,-1-1 0 0 0,4-3 0 0 0,-4 3-476 0 0,-7-12-1102 0 0,4 11 1231 0 0</inkml:trace>
  <inkml:trace contextRef="#ctx0" brushRef="#br0" timeOffset="1">1 108 208 0 0,'0'0'1800'0'0,"4"-1"-1061"0"0,189-22 3561 0 0,-144 15-4188 0 0,-37 5-638 0 0,1 0-1 0 0,-1-1 0 0 0,-1-1 0 0 0,1 0 1 0 0,0 0-1 0 0,-1-1 0 0 0,0-1 1 0 0,18-14-1 0 0,-9 5 268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13 395 676 0 0,'0'0'3146'0'0,"-2"-1"-2870"0"0,1 0-235 0 0,0 0-1 0 0,0 1 0 0 0,1-1 0 0 0,-1 0 0 0 0,0 1 1 0 0,1-1-1 0 0,-1 0 0 0 0,0 0 0 0 0,1 0 0 0 0,-1 0 1 0 0,1 0-1 0 0,-1 0 0 0 0,1 1 0 0 0,0-1 0 0 0,-1 0 1 0 0,1 0-1 0 0,0 0 0 0 0,0 0 0 0 0,0 0 0 0 0,0 0 1 0 0,0 0-1 0 0,0-1 0 0 0,0 1 0 0 0,0 0 0 0 0,0 0 1 0 0,0 0-1 0 0,1-1 0 0 0,10-36 581 0 0,-4 16-426 0 0,7-20 163 0 0,24-50 0 0 0,-11 27-7 0 0,-9 33-95 0 0,-15 28-212 0 0,0 0-1 0 0,-1-1 1 0 0,1 1-1 0 0,-1-1 1 0 0,0 0-1 0 0,0 1 1 0 0,0-1-1 0 0,-1 0 1 0 0,1 0-1 0 0,-1 0 1 0 0,0-6-1 0 0,-1 10-38 0 0,0 1-1 0 0,0-1 0 0 0,0 1 1 0 0,0-1-1 0 0,0 1 1 0 0,0-1-1 0 0,1 1 0 0 0,-1-1 1 0 0,0 1-1 0 0,0-1 0 0 0,0 1 1 0 0,0-1-1 0 0,1 1 1 0 0,-1-1-1 0 0,0 1 0 0 0,1-1 1 0 0,-1 1-1 0 0,0 0 0 0 0,1-1 1 0 0,-1 1-1 0 0,0 0 0 0 0,1-1 1 0 0,-1 1-1 0 0,1 0 1 0 0,-1-1-1 0 0,1 1 0 0 0,-1 0 1 0 0,1 0-1 0 0,-1-1 0 0 0,1 1 1 0 0,-1 0-1 0 0,1 0 1 0 0,-1 0-1 0 0,1 0 0 0 0,0 0 1 0 0,0 0-4 0 0,-1 0 0 0 0,1 0-1 0 0,0 0 1 0 0,0 0 0 0 0,0 1 0 0 0,-1-1 0 0 0,1 0 0 0 0,0 1 0 0 0,0-1 0 0 0,-1 0 0 0 0,1 1 0 0 0,0-1 0 0 0,-1 1 0 0 0,1-1 0 0 0,0 1 0 0 0,-1 0 0 0 0,1-1 0 0 0,-1 1 0 0 0,1-1-1 0 0,-1 1 1 0 0,1 0 0 0 0,-1 0 0 0 0,1-1 0 0 0,-1 1 0 0 0,0 0 0 0 0,1 1 0 0 0,17 49 27 0 0,-2 1-1 0 0,-2 1 1 0 0,-2 0 0 0 0,-3 0-1 0 0,3 73 1 0 0,-9-85-417 0 0,-3-38 46 0 0,-2 0-82 0 0,1-2 287 0 0,-1 1-1 0 0,1-1 1 0 0,0 0-1 0 0,-1 1 0 0 0,1-1 1 0 0,-1 0-1 0 0,1 0 1 0 0,-1 0-1 0 0,1 0 0 0 0,-1 0 1 0 0,0 0-1 0 0,1-1 1 0 0,-1 1-1 0 0,0 0 0 0 0,0-1 1 0 0,0 0-1 0 0,0 1 1 0 0,1-1-1 0 0,-1 0 0 0 0,0 0 1 0 0,0 0-1 0 0,0 0 1 0 0,0 0-1 0 0,-3-1 0 0 0,-19-2-1385 0 0,3-2 828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6 168 752 0 0,'0'0'270'0'0,"-2"-3"24"0"0,2 2-230 0 0,-1 0 0 0 0,0-1 1 0 0,1 0-1 0 0,0 1 0 0 0,-1-1 0 0 0,1 1 0 0 0,0-1 0 0 0,0 1 1 0 0,0-1-1 0 0,0 0 0 0 0,0 1 0 0 0,0-1 0 0 0,0 1 0 0 0,0-1 1 0 0,1 0-1 0 0,-1 1 0 0 0,1-1 0 0 0,-1 1 0 0 0,1-1 0 0 0,0 1 1 0 0,-1-1-1 0 0,1 1 0 0 0,0 0 0 0 0,0-1 0 0 0,0 1 0 0 0,0 0 1 0 0,0 0-1 0 0,0 0 0 0 0,0 0 0 0 0,1 0 0 0 0,-1 0 0 0 0,0 0 1 0 0,1 0-1 0 0,2-1 0 0 0,7-6 126 0 0,2 2-1 0 0,-1-1 1 0 0,17-4-1 0 0,-20 7-89 0 0,148-64-2444 0 0,-131 57 1652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1 184 0 0,'0'0'1708'0'0,"2"20"-481"0"0,-14 28-676 0 0,1 1 0 0 0,2 0 0 0 0,3 1 0 0 0,2 0 0 0 0,2 0 1 0 0,5 57-1 0 0,-3-99-513 0 0,1 1 0 0 0,0-1-1 0 0,0 0 1 0 0,1 0 0 0 0,0 1 0 0 0,0-1 0 0 0,0 0 0 0 0,1-1 0 0 0,8 15 0 0 0,-10-20-27 0 0,1-1 0 0 0,-1 0-1 0 0,1 1 1 0 0,-1-1 0 0 0,1 0 0 0 0,0 1 0 0 0,-1-1-1 0 0,1 0 1 0 0,0 0 0 0 0,0-1 0 0 0,0 1 0 0 0,0 0-1 0 0,0-1 1 0 0,0 1 0 0 0,0-1 0 0 0,0 1 0 0 0,0-1-1 0 0,4 0 1 0 0,2 0 7 0 0,0 0-1 0 0,0 0 0 0 0,0-1 0 0 0,10-2 0 0 0,21-6-997 0 0,67-23-1 0 0,-93 23-78 0 0,-5 0-552 0 0,5-2 755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20 644 0 0,'0'0'2484'0'0,"3"17"-1498"0"0,-8 32-216 0 0,3-1-1 0 0,4 52 0 0 0,0-15-446 0 0,-2-75-292 0 0,1 5 37 0 0,4 22-51 0 0,-5-36-18 0 0,0-1 1 0 0,0 1 0 0 0,0 0 0 0 0,0-1 0 0 0,0 1-1 0 0,0 0 1 0 0,0-1 0 0 0,0 1 0 0 0,1 0 0 0 0,-1-1 0 0 0,0 1-1 0 0,0 0 1 0 0,1-1 0 0 0,-1 1 0 0 0,0 0 0 0 0,1-1-1 0 0,-1 1 1 0 0,0-1 0 0 0,1 1 0 0 0,-1-1 0 0 0,1 1-1 0 0,-1-1 1 0 0,1 1 0 0 0,-1-1 0 0 0,1 1 0 0 0,0-1-1 0 0,-1 0 1 0 0,1 1 0 0 0,-1-1 0 0 0,1 0 0 0 0,0 0 0 0 0,-1 1-1 0 0,2-1 1 0 0,0 0-1 0 0,0-1 0 0 0,-1 1 0 0 0,1-1 0 0 0,0 1 0 0 0,-1-1-1 0 0,1 0 1 0 0,0 0 0 0 0,-1 0 0 0 0,1 0 0 0 0,-1 0 0 0 0,0 0 0 0 0,3-2 0 0 0,4-5-5 0 0,-1 0 0 0 0,1-1 0 0 0,9-15 1 0 0,10-25-8 0 0,-1-2 0 0 0,34-96 1 0 0,-34 74 501 0 0,-25 70-402 0 0,3-11 281 0 0,-2 35-279 0 0,-1-1 0 0 0,0 1 0 0 0,-5 36 0 0 0,2-29-58 0 0,1 38 0 0 0,1-58-240 0 0,0 0 0 0 0,1 0 1 0 0,0 0-1 0 0,1 0 0 0 0,-1-1 0 0 0,2 1 1 0 0,-1 0-1 0 0,1-1 0 0 0,0 1 0 0 0,0-1 1 0 0,6 9-1 0 0,-8-16 89 0 0,0 2-18 0 0,0-1 1 0 0,0 0-1 0 0,0 1 1 0 0,0-1-1 0 0,1 0 1 0 0,-1 0-1 0 0,0 1 0 0 0,1-1 1 0 0,-1 0-1 0 0,1 0 1 0 0,-1-1-1 0 0,1 1 1 0 0,0 0-1 0 0,-1 0 1 0 0,1-1-1 0 0,0 1 0 0 0,-1-1 1 0 0,4 1-1 0 0,18 3-604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10 300 0 0,'0'0'560'0'0,"6"-6"123"0"0,-6 6-655 0 0,-1 0 0 0 0,1 0 0 0 0,0 0 0 0 0,0 0 0 0 0,0 0 0 0 0,0 0 0 0 0,0 0 0 0 0,0 0 0 0 0,0 0 0 0 0,0 0 0 0 0,-1 0 0 0 0,1 0 0 0 0,0-1 0 0 0,0 1 0 0 0,0 0 0 0 0,0 0 0 0 0,0 0 0 0 0,0 0 0 0 0,0 0 0 0 0,0 0 0 0 0,0 0 0 0 0,0 0 1 0 0,0 0-1 0 0,0 0 0 0 0,0 0 0 0 0,-1 0 0 0 0,1-1 0 0 0,0 1 0 0 0,0 0 0 0 0,0 0 0 0 0,0 0 0 0 0,0 0 0 0 0,0 0 0 0 0,0 0 0 0 0,0 0 0 0 0,0 0 0 0 0,0-1 0 0 0,0 1 0 0 0,0 0 0 0 0,0 0 0 0 0,0 0 0 0 0,0 0 0 0 0,0 0 0 0 0,0 0 0 0 0,0 0 0 0 0,1 0 0 0 0,-1 0 0 0 0,0-1 0 0 0,0 1 0 0 0,0 0 0 0 0,0 0 0 0 0,-17 6 64 0 0,1 0 0 0 0,0 1 1 0 0,0 0-1 0 0,-19 14 0 0 0,-65 47 142 0 0,71-47-177 0 0,18-13-41 0 0,-2 0-4 0 0,0 1 0 0 0,1 1 0 0 0,0 0 1 0 0,0 1-1 0 0,-17 21 0 0 0,27-30-15 0 0,3 3 13 0 0,-1-4-8 0 0,0-1-1 0 0,0 1 1 0 0,0-1-1 0 0,0 1 1 0 0,0-1-1 0 0,0 1 1 0 0,0 0-1 0 0,0-1 0 0 0,0 1 1 0 0,0-1-1 0 0,0 1 1 0 0,1-1-1 0 0,-1 1 1 0 0,0-1-1 0 0,0 1 1 0 0,1-1-1 0 0,-1 1 1 0 0,0-1-1 0 0,0 1 1 0 0,1-1-1 0 0,-1 1 0 0 0,1-1 1 0 0,-1 0-1 0 0,0 1 1 0 0,2 0-1 0 0,46 20 284 0 0,-29-14-87 0 0,0 1 1 0 0,-1 1-1 0 0,-1 1 1 0 0,23 16-1 0 0,-38-25-184 0 0,31 29 475 0 0,-31-28-449 0 0,-1 0 0 0 0,1-1 1 0 0,-1 1-1 0 0,0 0 1 0 0,1 0-1 0 0,-1 0 0 0 0,0 0 1 0 0,0 0-1 0 0,0 0 1 0 0,-1 0-1 0 0,1 1 0 0 0,0-1 1 0 0,-1 0-1 0 0,1 0 1 0 0,-1 1-1 0 0,0-1 0 0 0,0 0 1 0 0,0 1-1 0 0,0-1 1 0 0,-1 4-1 0 0,-1-1-22 0 0,0-1 1 0 0,0 0 0 0 0,0 0-1 0 0,-1 0 1 0 0,1 0-1 0 0,-1 0 1 0 0,0-1-1 0 0,0 1 1 0 0,-1-1-1 0 0,1 0 1 0 0,-1 0-1 0 0,1 0 1 0 0,-1 0 0 0 0,0-1-1 0 0,0 1 1 0 0,0-1-1 0 0,-1 0 1 0 0,1 0-1 0 0,-1-1 1 0 0,-4 2-1 0 0,-11 3 20 0 0,1-2-1 0 0,-1 0 0 0 0,-25 0 1 0 0,19-6-5 0 0,22 2-46 0 0,0-1-6 0 0,2 1-10 0 0,0 0 0 0 0,0-1 1 0 0,0 1-1 0 0,0-1 0 0 0,1 0 0 0 0,-1 1 0 0 0,0-1 1 0 0,1 0-1 0 0,-1 0 0 0 0,0 0 0 0 0,1 0 0 0 0,-1 0 1 0 0,1 0-1 0 0,-3-3 0 0 0,4 3-8 0 0,-1 0 1 0 0,1 0-1 0 0,0-1 1 0 0,-1 1-1 0 0,1 0 1 0 0,0 0-1 0 0,0-1 0 0 0,0 1 1 0 0,0 0-1 0 0,0 0 1 0 0,0-1-1 0 0,0 1 1 0 0,0 0-1 0 0,0 0 1 0 0,1-1-1 0 0,-1 1 0 0 0,0 0 1 0 0,1 0-1 0 0,-1 0 1 0 0,1 0-1 0 0,0-1 1 0 0,-1 1-1 0 0,1 0 1 0 0,0 0-1 0 0,0 0 1 0 0,-1 0-1 0 0,1 0 0 0 0,1 0 1 0 0,10-13-883 0 0,-1 2 1 0 0,27-23-1 0 0,-17 19 273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1 121 628 0 0,'1'3'641'0'0,"17"30"824"0"0,17 43-1 0 0,-30-62-1261 0 0,0 0-1 0 0,-1 0 1 0 0,-1 0-1 0 0,0 0 0 0 0,-1 0 1 0 0,1 19-1 0 0,-3-31-168 0 0,0 0-1 0 0,0 0 0 0 0,0 0 1 0 0,0 0-1 0 0,-1-1 0 0 0,1 1 1 0 0,0 0-1 0 0,-1 0 0 0 0,0 0 1 0 0,1-1-1 0 0,-1 1 0 0 0,0 0 1 0 0,0-1-1 0 0,0 1 0 0 0,0-1 1 0 0,0 1-1 0 0,0-1 0 0 0,0 1 1 0 0,-1-1-1 0 0,1 0 0 0 0,0 0 1 0 0,-1 1-1 0 0,1-1 0 0 0,-1 0 1 0 0,1 0-1 0 0,-1-1 0 0 0,0 1 1 0 0,1 0-1 0 0,-3 0 0 0 0,0 1 170 0 0,0-4 4 0 0,2 1-160 0 0,0 0-1 0 0,-1-1 1 0 0,1 1-1 0 0,0 0 1 0 0,0-1 0 0 0,-1 0-1 0 0,1 1 1 0 0,1-1-1 0 0,-1 0 1 0 0,0 0-1 0 0,0 0 1 0 0,1 0-1 0 0,-1 0 1 0 0,1-1-1 0 0,-1 1 1 0 0,1 0-1 0 0,0-1 1 0 0,0 1 0 0 0,0-1-1 0 0,1 1 1 0 0,-1-1-1 0 0,0 0 1 0 0,1 1-1 0 0,-1-6 1 0 0,4-8 15 0 0,0 0 0 0 0,0 0 0 0 0,2 1 0 0 0,0-1 0 0 0,0 1 0 0 0,2 0 0 0 0,0 0 0 0 0,1 1 0 0 0,0 0 0 0 0,1 0 0 0 0,16-18 0 0 0,-11 15-357 0 0,1 0-1 0 0,0 1 1 0 0,1 1-1 0 0,23-17 1 0 0,-27 24-541 0 0,0 1 1 0 0,1 0-1 0 0,0 1 1 0 0,16-7-1 0 0,-24 12-282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1 464 0 0,'-6'1'604'0'0,"-5"1"-362"0"0,1 1-1 0 0,-1 1 1 0 0,1 0-1 0 0,-1 0 1 0 0,1 1 0 0 0,0 1-1 0 0,1 0 1 0 0,-1 0-1 0 0,1 0 1 0 0,1 1 0 0 0,-1 1-1 0 0,1-1 1 0 0,0 1-1 0 0,-7 10 1 0 0,-3 6 138 0 0,0 0 0 0 0,2 1 0 0 0,1 1-1 0 0,-15 34 1 0 0,27-53-349 0 0,0 1-1 0 0,1-1 1 0 0,0 0 0 0 0,0 1-1 0 0,0-1 1 0 0,1 1-1 0 0,1 0 1 0 0,-1-1-1 0 0,1 1 1 0 0,0 0-1 0 0,1-1 1 0 0,0 1 0 0 0,0-1-1 0 0,1 1 1 0 0,-1-1-1 0 0,5 10 1 0 0,-4-12-72 0 0,1 0-1 0 0,-1 1 1 0 0,1-1 0 0 0,0 0-1 0 0,1-1 1 0 0,-1 1 0 0 0,1 0 0 0 0,0-1-1 0 0,0 0 1 0 0,1 0 0 0 0,-1 0-1 0 0,1-1 1 0 0,0 1 0 0 0,0-1 0 0 0,0 0-1 0 0,0-1 1 0 0,0 1 0 0 0,1-1-1 0 0,-1 0 1 0 0,1 0 0 0 0,-1-1 0 0 0,12 2-1 0 0,10-1-1608 0 0,41-4 1 0 0,-63 1 947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1 116 0 0,'0'0'1546'0'0,"0"4"-886"0"0,-37 206 4069 0 0,4-26-3769 0 0,32-172-1429 0 0,-2 1 1 0 0,1 0-1 0 0,-1-1 0 0 0,-1 0 1 0 0,-9 22-1 0 0,12-32-508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31 260 188 0 0,'0'0'1280'0'0,"-3"-1"-792"0"0,-18-18 948 0 0,20 17-1258 0 0,-5-17 249 0 0,7 13-402 0 0,-1 0 0 0 0,1 0 1 0 0,1 0-1 0 0,-1 1 0 0 0,1-1 0 0 0,0 0 0 0 0,0 1 1 0 0,6-11-1 0 0,-4 8 29 0 0,1 0 0 0 0,0 0 1 0 0,1 1-1 0 0,0 0 0 0 0,0 0 0 0 0,1 0 1 0 0,7-6-1 0 0,-6 7 53 0 0,-7 4 3 0 0,4 1 76 0 0,13-2 217 0 0,-14 5-366 0 0,-1 0 1 0 0,1 0 0 0 0,-1 0-1 0 0,0 0 1 0 0,0 0-1 0 0,0 1 1 0 0,0-1 0 0 0,0 1-1 0 0,-1 0 1 0 0,1 0-1 0 0,-1 0 1 0 0,0 0 0 0 0,0 1-1 0 0,0-1 1 0 0,0 0-1 0 0,0 1 1 0 0,-1 0 0 0 0,1-1-1 0 0,-1 1 1 0 0,0 0-1 0 0,1 6 1 0 0,0 4 15 0 0,-1-1 0 0 0,0 0 0 0 0,-1 0 0 0 0,-1 1 0 0 0,-2 18 0 0 0,0-19-38 0 0,0 0 0 0 0,0 0 1 0 0,-1-1-1 0 0,-1 0 0 0 0,0 0 1 0 0,-10 18-1 0 0,-48 64 118 0 0,31-48-107 0 0,31-44-38 0 0,-1 7 10 0 0,4-10-21 0 0,5-4 38 0 0,8-9-37 0 0,-1-1-1 0 0,0 0 0 0 0,21-29 0 0 0,6-7-33 0 0,160-186 7 0 0,-113 126 489 0 0,-87 109-352 0 0,7-9 237 0 0,-22 23-309 0 0,0 0 0 0 0,1 1 0 0 0,0 0 0 0 0,1 1-1 0 0,0 0 1 0 0,1 1 0 0 0,1 0 0 0 0,0 1 0 0 0,1 0 0 0 0,1 0 0 0 0,0 1 0 0 0,2 0 0 0 0,0 1-1 0 0,0-1 1 0 0,2 1 0 0 0,-4 27 0 0 0,8-39-4 0 0,-1 0 1 0 0,1 0-1 0 0,1 0 0 0 0,-1 0 0 0 0,1 0 1 0 0,0 0-1 0 0,0-1 0 0 0,1 1 0 0 0,-1 0 0 0 0,1 0 1 0 0,1-1-1 0 0,-1 0 0 0 0,1 1 0 0 0,0-1 1 0 0,0 0-1 0 0,0 0 0 0 0,1 0 0 0 0,0-1 1 0 0,0 1-1 0 0,0-1 0 0 0,1 0 0 0 0,-1 0 1 0 0,1-1-1 0 0,6 5 0 0 0,4 0 39 0 0,0-1 0 0 0,1 0 0 0 0,0-2 0 0 0,0 1 0 0 0,0-2 0 0 0,0 0 0 0 0,1-1 0 0 0,26 1 0 0 0,-39-4-48 0 0,24 0-50 0 0,-22 0-99 0 0,-2-1-173 0 0,-3 1 166 0 0,19-7-431 0 0,-8-5-3176 0 0,-7 0 2381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80 136 308 0 0,'0'0'851'0'0,"3"-20"1022"0"0,-3 16-1727 0 0,1-1 1 0 0,-1 1-1 0 0,1-1 1 0 0,0 1 0 0 0,1 0-1 0 0,-1 0 1 0 0,4-7-1 0 0,-4 9-93 0 0,1-1-42 0 0,0 0-7 0 0,21-15 48 0 0,-13 10-39 0 0,-7 7-1 0 0,0-1-13 0 0,15-6 0 0 0,4 1 10 0 0,-12 4-9 0 0,-1-1 5 0 0,1 1 0 0 0,-1 0-1 0 0,1 0 1 0 0,0 1-1 0 0,-1 0 1 0 0,1 1 0 0 0,0 0-1 0 0,0 1 1 0 0,12 1-1 0 0,10 6 69 0 0,-31-6-65 0 0,1-1 0 0 0,0 1 1 0 0,0 0-1 0 0,-1-1 0 0 0,1 1 0 0 0,0 0 0 0 0,-1 0 0 0 0,1 0 0 0 0,-1 1 0 0 0,1-1 0 0 0,-1 0 0 0 0,0 0 0 0 0,0 1 1 0 0,1-1-1 0 0,-1 1 0 0 0,0-1 0 0 0,0 1 0 0 0,0 0 0 0 0,1 3 0 0 0,-1 1 7 0 0,0 1 0 0 0,0-1 0 0 0,-1 1 0 0 0,0 0 0 0 0,0 0 0 0 0,-1-1 0 0 0,0 1 0 0 0,0 0 0 0 0,0-1 0 0 0,-1 1 0 0 0,-4 10 0 0 0,-4 7 23 0 0,-24 41 1 0 0,22-44-43 0 0,-14 35 0 0 0,25-53 15 0 0,2 15 168 0 0,4-14-136 0 0,-1 0 1 0 0,1 0 0 0 0,0 0 0 0 0,0-1-1 0 0,0 0 1 0 0,9 4 0 0 0,-7-3 42 0 0,1 0 0 0 0,-1 1 0 0 0,0 0 1 0 0,0 0-1 0 0,8 7 0 0 0,-12-8-10 0 0,1-1 0 0 0,-1 1 0 0 0,0 0 0 0 0,0 1-1 0 0,0-1 1 0 0,-1 0 0 0 0,0 1 0 0 0,1-1 0 0 0,-1 1 0 0 0,-1 0-1 0 0,1 0 1 0 0,-1 0 0 0 0,0 0 0 0 0,0 0 0 0 0,0 0 0 0 0,-1 5 0 0 0,0-5-33 0 0,0-1 1 0 0,-1 0 0 0 0,0 0 0 0 0,1 0 0 0 0,-2 0 0 0 0,1 0 0 0 0,0 0 0 0 0,-1 0 0 0 0,0 0 0 0 0,0-1 0 0 0,0 1 0 0 0,0-1 0 0 0,-1 1 0 0 0,1-1 0 0 0,-1 0 0 0 0,0 0 0 0 0,0 0 0 0 0,0 0-1 0 0,-6 4 1 0 0,-2 0 33 0 0,0 0 0 0 0,-1-1 0 0 0,0 0 0 0 0,0-1 0 0 0,-1 0 0 0 0,0-1 0 0 0,0 0 0 0 0,0-1 0 0 0,-21 2 0 0 0,10-2 49 0 0,-1-2 0 0 0,0-1 0 0 0,-46-5 1 0 0,66 4-126 0 0,0 0 1 0 0,1-1 0 0 0,-1 1-1 0 0,0-1 1 0 0,1 0-1 0 0,-1 0 1 0 0,1 0 0 0 0,-1 0-1 0 0,-4-4 1 0 0,5 3-8 0 0,3 2-7 0 0,1 1 1 0 0,-1-1 0 0 0,0 0 0 0 0,0 0 0 0 0,0 0 0 0 0,1 0-1 0 0,-1 0 1 0 0,1 0 0 0 0,-1 0 0 0 0,0 0 0 0 0,1 0 0 0 0,0 0 0 0 0,-1 0-1 0 0,1 0 1 0 0,0-1 0 0 0,-1 1 0 0 0,1 0 0 0 0,0 0 0 0 0,0 0-1 0 0,0 0 1 0 0,0-1 0 0 0,0 1 0 0 0,0 0 0 0 0,1 0 0 0 0,-1 0 0 0 0,0 0-1 0 0,1-3 1 0 0,13-27-555 0 0,-6 17-148 0 0,1 2 1 0 0,1-1-1 0 0,0 1 1 0 0,0 1-1 0 0,1 0 0 0 0,22-17 1 0 0,-14 14-568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67 368 0 0,'-1'0'101'0'0,"1"0"0"0"0,-1 1 0 0 0,1-1 0 0 0,0 0 0 0 0,-1 1 0 0 0,1-1 0 0 0,0 0 0 0 0,0 1 0 0 0,-1-1 0 0 0,1 1 0 0 0,0-1 0 0 0,0 1 0 0 0,0-1 0 0 0,-1 1 0 0 0,1-1 0 0 0,0 1 0 0 0,0-1 0 0 0,0 1 0 0 0,0-1 0 0 0,0 1 0 0 0,0-1 0 0 0,0 1 0 0 0,0-1 0 0 0,0 1 0 0 0,0-1 0 0 0,0 1 0 0 0,1-1 0 0 0,-1 1 0 0 0,0-1 0 0 0,0 1 0 0 0,0-1 0 0 0,1 1 0 0 0,-1-1 0 0 0,0 0 0 0 0,0 1 0 0 0,1-1 0 0 0,-1 1 0 0 0,0-1 0 0 0,1 0 0 0 0,-1 1 0 0 0,1-1 0 0 0,-1 0 0 0 0,0 1 0 0 0,1-1 0 0 0,-1 0 0 0 0,1 0 0 0 0,-1 0 0 0 0,1 1 0 0 0,-1-1 0 0 0,1 0 0 0 0,-1 0 0 0 0,1 0 0 0 0,-1 0 0 0 0,1 0 0 0 0,-1 0 0 0 0,1 0 0 0 0,-1 0 1 0 0,1 0-1 0 0,-1 0 0 0 0,1 0 0 0 0,28 1-89 0 0,-28-1 118 0 0,29-1 62 0 0,0-3 0 0 0,-1 0 0 0 0,44-13 0 0 0,-66 15-447 0 0,1-1-1 0 0,-1 0 1 0 0,0 0 0 0 0,1-1 0 0 0,-1 1-1 0 0,-1-2 1 0 0,1 1 0 0 0,6-6-1 0 0,-10 8-604 0 0,-4-2-336 0 0,-1-14 270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1 113 564 0 0,'0'0'1945'0'0,"5"0"-1112"0"0,185-27 2979 0 0,5-15-3716 0 0,-169 36-1260 0 0,0-2 1 0 0,26-11-1 0 0,-29 9-435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116 214 44 0 0,'0'0'1649'0'0,"-14"10"-449"0"0,4-5-1080 0 0,7-3 229 0 0,0-1-231 0 0,1 0-73 0 0,0-1 0 0 0,0 1-1 0 0,0-1 1 0 0,0 1 0 0 0,0-1 0 0 0,-1 0 0 0 0,1 0 0 0 0,0 0 0 0 0,0 0 0 0 0,0 0 0 0 0,0 0 0 0 0,0-1 0 0 0,0 1 0 0 0,0-1 0 0 0,0 0 0 0 0,0 1 0 0 0,0-1 0 0 0,0 0 0 0 0,0 0 0 0 0,0 0 0 0 0,0 0 0 0 0,1 0-1 0 0,-1-1 1 0 0,0 1 0 0 0,1-1 0 0 0,-1 1 0 0 0,1-1 0 0 0,0 1 0 0 0,-3-4 0 0 0,2 1-27 0 0,0 1 1 0 0,0 0-1 0 0,0 0 0 0 0,0-1 1 0 0,1 1-1 0 0,0-1 0 0 0,0 0 1 0 0,0 1-1 0 0,0-1 0 0 0,0 0 1 0 0,1 1-1 0 0,-1-1 0 0 0,1 0 1 0 0,0 0-1 0 0,0 0 0 0 0,1 1 1 0 0,-1-1-1 0 0,1 0 0 0 0,1-5 0 0 0,-1 4 1 0 0,1-1 0 0 0,0 1 0 0 0,1-1 0 0 0,-1 1 0 0 0,1 0 0 0 0,0 0-1 0 0,0 0 1 0 0,1 0 0 0 0,-1 0 0 0 0,1 1 0 0 0,0 0 0 0 0,0 0 0 0 0,1 0-1 0 0,-1 0 1 0 0,1 1 0 0 0,0-1 0 0 0,7-3 0 0 0,-9 6 54 0 0,3 1 0 0 0,3 1-19 0 0,0 0 0 0 0,-1 0 0 0 0,1 1 0 0 0,0 0 0 0 0,-1 1 0 0 0,0 0 0 0 0,1 0 0 0 0,-1 1 0 0 0,-1 0 1 0 0,16 10-1 0 0,-17-9-5 0 0,1 0 0 0 0,-1 0 1 0 0,0 1-1 0 0,0 0 0 0 0,-1 0 1 0 0,0 0-1 0 0,0 1 1 0 0,0-1-1 0 0,-1 1 0 0 0,0 0 1 0 0,6 14-1 0 0,-8-16-31 0 0,-1-1 0 0 0,0 1 0 0 0,0-1 0 0 0,-1 1 0 0 0,1-1 1 0 0,-1 1-1 0 0,0-1 0 0 0,0 1 0 0 0,0-1 0 0 0,-1 1 0 0 0,0-1 0 0 0,0 1 0 0 0,0-1 0 0 0,0 1 1 0 0,-1-1-1 0 0,1 0 0 0 0,-1 0 0 0 0,0 0 0 0 0,-1 0 0 0 0,1 0 0 0 0,-1 0 0 0 0,-4 5 0 0 0,1-2 26 0 0,0 0-1 0 0,-1 0 0 0 0,1-1 0 0 0,-1 0 1 0 0,-1 0-1 0 0,1-1 0 0 0,-1 0 1 0 0,0-1-1 0 0,0 1 0 0 0,0-1 0 0 0,-1-1 1 0 0,1 0-1 0 0,-1 0 0 0 0,0 0 0 0 0,0-1 1 0 0,0-1-1 0 0,0 1 0 0 0,0-2 1 0 0,0 1-1 0 0,-13-2 0 0 0,19 1-15 0 0,1 0-1 0 0,-1 0 1 0 0,0 0 0 0 0,0-1 0 0 0,1 1-1 0 0,-1-1 1 0 0,0 0 0 0 0,1 0-1 0 0,-1 0 1 0 0,0 0 0 0 0,1 0-1 0 0,-1 0 1 0 0,1-1 0 0 0,0 1 0 0 0,0-1-1 0 0,-1 0 1 0 0,1 0 0 0 0,0 0-1 0 0,0 0 1 0 0,1 0 0 0 0,-1 0-1 0 0,0 0 1 0 0,1-1 0 0 0,-1 1 0 0 0,1 0-1 0 0,0-1 1 0 0,0 0 0 0 0,0 1-1 0 0,0-1 1 0 0,0 1 0 0 0,0-1-1 0 0,1 0 1 0 0,-1 0 0 0 0,1 1 0 0 0,0-1-1 0 0,0 0 1 0 0,0 0 0 0 0,0 0-1 0 0,1 1 1 0 0,-1-1 0 0 0,1 0-1 0 0,-1 0 1 0 0,2-2 0 0 0,3-10-241 0 0,1 0 0 0 0,1 1 0 0 0,0 0 0 0 0,1 0 1 0 0,0 1-1 0 0,1 0 0 0 0,11-13 0 0 0,79-76-3677 0 0,-76 81 3018 0 0,1-2 86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 0 0,'0'0'1625'0'0,"3"1"-876"0"0,-1 1-617 0 0,0-1 0 0 0,0 1 0 0 0,0 0 0 0 0,-1 0 0 0 0,1 0 0 0 0,-1 0 0 0 0,1 0 0 0 0,-1 0 0 0 0,0 1 0 0 0,0-1 0 0 0,0 0 0 0 0,0 1 0 0 0,0-1 0 0 0,-1 1 1 0 0,1-1-1 0 0,-1 1 0 0 0,0-1 0 0 0,1 1 0 0 0,-1-1 0 0 0,0 1 0 0 0,0-1 0 0 0,-1 5 0 0 0,-8 72 1665 0 0,6-63-1362 0 0,-26 251 2272 0 0,28-132-3673 0 0,16-1-3692 0 0,-9-101 2084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76 275 400 0 0,'-2'4'388'0'0,"-53"99"2352"0"0,54-101-2462 0 0,1-1-168 0 0,-1 0-1 0 0,1-1 0 0 0,0 1 0 0 0,0 0 0 0 0,-1-1 0 0 0,1 1 0 0 0,-1 0 1 0 0,1-1-1 0 0,0 1 0 0 0,-1-1 0 0 0,1 1 0 0 0,-1-1 0 0 0,1 1 1 0 0,-1-1-1 0 0,1 1 0 0 0,-1-1 0 0 0,0 0 0 0 0,1 1 0 0 0,-1-1 1 0 0,0 0-1 0 0,0 1 0 0 0,0-5-91 0 0,-1 0 1 0 0,1 0 0 0 0,0 1-1 0 0,1-1 1 0 0,-1 0-1 0 0,1 0 1 0 0,-1 0-1 0 0,1 0 1 0 0,0 0-1 0 0,1 0 1 0 0,-1 0-1 0 0,1 0 1 0 0,0 0-1 0 0,0 0 1 0 0,2-6-1 0 0,25-70 57 0 0,-21 63-9 0 0,82-178 561 0 0,-65 160-316 0 0,-18 39-242 0 0,-5-4-67 0 0,-1 0 1 0 0,1 0 0 0 0,0 0-1 0 0,-1 0 1 0 0,1 0-1 0 0,0 1 1 0 0,-1-1-1 0 0,1 0 1 0 0,0 0-1 0 0,-1 1 1 0 0,1-1 0 0 0,-1 0-1 0 0,1 1 1 0 0,0-1-1 0 0,-1 1 1 0 0,1-1-1 0 0,-1 1 1 0 0,1-1-1 0 0,-1 1 1 0 0,0-1-1 0 0,2 2 1 0 0,11 32 135 0 0,-2 0 0 0 0,0 1 0 0 0,5 42 0 0 0,0-6-49 0 0,15 86-1216 0 0,-31-154 486 0 0,0-2 502 0 0,0-1 0 0 0,0 1-1 0 0,-1-1 1 0 0,1 1 0 0 0,0 0 0 0 0,-1-1 0 0 0,1 1 0 0 0,-1-1 0 0 0,1 1 0 0 0,0-1 0 0 0,-1 1 0 0 0,0-1 0 0 0,1 1 0 0 0,-1-1 0 0 0,1 1 0 0 0,-1-1 0 0 0,1 0 0 0 0,-1 1 0 0 0,0-1 0 0 0,1 0 0 0 0,-1 1 0 0 0,0-1 0 0 0,1 0 0 0 0,-1 0 0 0 0,-1 0 0 0 0,-23 3-667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1 138 280 0 0,'0'0'1967'0'0,"3"-2"-1434"0"0,43-22 841 0 0,90-32-1 0 0,-26 13-3210 0 0,-79 32 276 0 0,-26 9 852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12 588 0 0,'0'0'1650'0'0,"3"-8"-1170"0"0,-3 8-428 0 0,0 0 1 0 0,-1 0-1 0 0,1 0 0 0 0,0 0 0 0 0,0 0 0 0 0,0-1 0 0 0,0 1 0 0 0,0 0 0 0 0,0 0 1 0 0,1 0-1 0 0,-1 0 0 0 0,0 0 0 0 0,0-1 0 0 0,0 1 0 0 0,0 0 0 0 0,0 0 0 0 0,0 0 1 0 0,0 0-1 0 0,0 0 0 0 0,0 0 0 0 0,0 0 0 0 0,0-1 0 0 0,0 1 0 0 0,0 0 0 0 0,1 0 1 0 0,-1 0-1 0 0,0 0 0 0 0,0 0 0 0 0,0 0 0 0 0,0 0 0 0 0,0 0 0 0 0,0 0 0 0 0,0 0 1 0 0,1-1-1 0 0,-1 1 0 0 0,0 0 0 0 0,0 0 0 0 0,0 0 0 0 0,0 0 0 0 0,0 0 0 0 0,1 0 0 0 0,-1 0 1 0 0,0 0-1 0 0,0 0 0 0 0,0 0 0 0 0,0 0 0 0 0,0 0 0 0 0,0 0 0 0 0,1 0 0 0 0,-1 1 1 0 0,0-1-1 0 0,0 0 0 0 0,0 0 0 0 0,0 0 0 0 0,1 0 0 0 0,1 6 54 0 0,0 0-1 0 0,0 0 1 0 0,0 0-1 0 0,-1 1 1 0 0,1-1-1 0 0,-2 0 1 0 0,1 12-1 0 0,-2 57 568 0 0,0-35-332 0 0,14 161 664 0 0,-5-166-902 0 0,1-23-197 0 0,-4-8 48 0 0,-3-2-104 0 0,0 0-1 0 0,1 0 1 0 0,-1 0-1 0 0,1 0 0 0 0,-1-1 1 0 0,1 1-1 0 0,0-1 1 0 0,-1 0-1 0 0,1 0 0 0 0,0 0 1 0 0,0 0-1 0 0,0 0 1 0 0,0 0-1 0 0,0-1 0 0 0,0 0 1 0 0,0 0-1 0 0,0 0 0 0 0,0 0 1 0 0,0 0-1 0 0,0 0 1 0 0,0-1-1 0 0,0 1 0 0 0,0-1 1 0 0,0 0-1 0 0,0 0 1 0 0,4-2-1 0 0,-3 2-66 0 0,4-2-74 0 0,0 1 0 0 0,-1-1 0 0 0,1-1 0 0 0,-1 0 0 0 0,0 0 1 0 0,8-5-1 0 0,16-10 178 0 0,-1-2 1 0 0,-1-1 0 0 0,-1-1-1 0 0,-1-1 1 0 0,-1-2 0 0 0,39-49-1 0 0,-63 72 133 0 0,0 0-1 0 0,-1 0 1 0 0,1 0-1 0 0,-1 0 1 0 0,0 0-1 0 0,1-1 1 0 0,-1 1-1 0 0,1-7 1 0 0,-2 9-10 0 0,0-2 89 0 0,0-19 255 0 0,-7 0 220 0 0,-8-1 64 0 0,13 21-303 0 0,-1 3-206 0 0,0 0-88 0 0,1 0 0 0 0,0 0-1 0 0,0 0 1 0 0,0 0-1 0 0,0 1 1 0 0,0-1-1 0 0,0 0 1 0 0,1 1 0 0 0,-1 0-1 0 0,0-1 1 0 0,1 1-1 0 0,-1 0 1 0 0,1 0 0 0 0,0 0-1 0 0,0 0 1 0 0,-1 0-1 0 0,1 0 1 0 0,0 0-1 0 0,1 0 1 0 0,-1 0 0 0 0,0 1-1 0 0,0 2 1 0 0,-7 19 168 0 0,0 1-1 0 0,2 1 1 0 0,1-1 0 0 0,-3 40 0 0 0,8-64-206 0 0,0 0-1 0 0,-1-1 1 0 0,1 1 0 0 0,0 0 0 0 0,0 0 0 0 0,0 0 0 0 0,0 0-1 0 0,0 0 1 0 0,0-1 0 0 0,0 1 0 0 0,0 0 0 0 0,0 0-1 0 0,1 0 1 0 0,-1 0 0 0 0,0 0 0 0 0,1-1 0 0 0,-1 1-1 0 0,0 0 1 0 0,1 0 0 0 0,-1 0 0 0 0,1-1 0 0 0,-1 1-1 0 0,1 0 1 0 0,-1-1 0 0 0,1 1 0 0 0,0 0 0 0 0,-1-1 0 0 0,1 1-1 0 0,0-1 1 0 0,-1 1 0 0 0,1-1 0 0 0,0 1 0 0 0,0-1-1 0 0,0 0 1 0 0,-1 1 0 0 0,1-1 0 0 0,0 0 0 0 0,0 0-1 0 0,0 0 1 0 0,0 1 0 0 0,0-1 0 0 0,-1 0 0 0 0,1 0-1 0 0,0 0 1 0 0,0 0 0 0 0,0-1 0 0 0,0 1 0 0 0,0 0 0 0 0,0 0-1 0 0,-1 0 1 0 0,2-1 0 0 0,3-1-1 0 0,0 0 0 0 0,0 0 0 0 0,-1-1 0 0 0,1 0 0 0 0,-1 0 0 0 0,8-6 0 0 0,2-6 90 0 0,0-1-1 0 0,-1 0 1 0 0,-1-1 0 0 0,-1 0-1 0 0,0 0 1 0 0,-1-2 0 0 0,11-27-1 0 0,-20 44 40 0 0,0-1-16 0 0,5-8-21 0 0,-4 9 458 0 0,-1 5-490 0 0,3 9-6 0 0,0 1 0 0 0,-1-1 0 0 0,-1 1 1 0 0,2 22-1 0 0,6 28-13 0 0,12 10-761 0 0,3-25-3041 0 0,-15-32 2575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42 240 0 0,'0'0'460'0'0,"-1"-19"1395"0"0,0 17-1781 0 0,-1 1 1 0 0,1-1-1 0 0,0 1 0 0 0,-1-1 0 0 0,1 1 1 0 0,-1-1-1 0 0,1 1 0 0 0,-1 0 1 0 0,0 0-1 0 0,1-1 0 0 0,-1 1 1 0 0,0 1-1 0 0,0-1 0 0 0,0 0 0 0 0,0 0 1 0 0,0 1-1 0 0,0-1 0 0 0,0 1 1 0 0,0-1-1 0 0,-3 1 0 0 0,0 0-5 0 0,0 0-1 0 0,0 1 1 0 0,0 0-1 0 0,1 0 1 0 0,-1 0-1 0 0,0 0 1 0 0,1 1-1 0 0,-8 3 1 0 0,-4 4 95 0 0,1 0-1 0 0,1 0 1 0 0,-1 2-1 0 0,-14 14 1 0 0,18-15-55 0 0,1 0 0 0 0,0 1 1 0 0,1 1-1 0 0,0-1 0 0 0,1 1 0 0 0,0 1 0 0 0,1 0 1 0 0,1 0-1 0 0,-10 26 0 0 0,15-35-95 0 0,-1 1-1 0 0,1 0 1 0 0,0-1 0 0 0,0 1-1 0 0,0 0 1 0 0,1 0-1 0 0,0 0 1 0 0,0-1 0 0 0,0 1-1 0 0,0 0 1 0 0,1 0 0 0 0,0 0-1 0 0,0-1 1 0 0,0 1-1 0 0,0 0 1 0 0,1-1 0 0 0,0 1-1 0 0,0-1 1 0 0,0 0 0 0 0,0 0-1 0 0,1 0 1 0 0,0 0-1 0 0,0 0 1 0 0,0 0 0 0 0,0 0-1 0 0,0-1 1 0 0,1 0 0 0 0,0 0-1 0 0,-1 0 1 0 0,1 0-1 0 0,0 0 1 0 0,1-1 0 0 0,6 3-1 0 0,-3-1-53 0 0,1 0-1 0 0,-1-1 0 0 0,1 0 0 0 0,0-1 0 0 0,0 0 1 0 0,0-1-1 0 0,0 1 0 0 0,0-2 0 0 0,0 1 0 0 0,0-1 1 0 0,1-1-1 0 0,-1 0 0 0 0,0 0 0 0 0,0-1 1 0 0,0 0-1 0 0,0 0 0 0 0,-1-1 0 0 0,1 0 0 0 0,0-1 1 0 0,-1 1-1 0 0,0-2 0 0 0,14-9 0 0 0,-7 3-86 0 0,-1-1 1 0 0,-1-1-1 0 0,1 0 0 0 0,-2-1 0 0 0,0-1 0 0 0,-1 0 0 0 0,0 0 0 0 0,8-17 0 0 0,19-27 34 0 0,-13 25 187 0 0,-24 32-32 0 0,6-3 27 0 0,4-5 107 0 0,20-4 198 0 0,-28 13-184 0 0,2 2-109 0 0,-4-1-99 0 0,4 0 46 0 0,0 1 0 0 0,0 1-1 0 0,-1-1 1 0 0,1 1 0 0 0,8 3 0 0 0,-11-4-18 0 0,0 0 0 0 0,0 0 0 0 0,-1 1 0 0 0,1-1 0 0 0,0 0 0 0 0,-1 1 0 0 0,1-1 0 0 0,-1 1 0 0 0,0-1 0 0 0,1 1 0 0 0,-1 0 0 0 0,0-1 0 0 0,0 1 0 0 0,0 0 0 0 0,0 0 0 0 0,0 0 0 0 0,-1 0 0 0 0,1 0 0 0 0,-1 0 0 0 0,1 0 0 0 0,-1 0 0 0 0,1 0 0 0 0,-1 4 0 0 0,-1 3-4 0 0,0 1 1 0 0,-1-1 0 0 0,0 0-1 0 0,-1 0 1 0 0,0 0 0 0 0,0 0-1 0 0,-1 0 1 0 0,0-1 0 0 0,0 1-1 0 0,-1-1 1 0 0,0 0 0 0 0,-1 0-1 0 0,1-1 1 0 0,-1 0 0 0 0,-1 0-1 0 0,-9 8 1 0 0,12-12-19 0 0,0 0-1 0 0,0-1 1 0 0,0 0 0 0 0,0 0 0 0 0,0 0-1 0 0,0 0 1 0 0,-1-1 0 0 0,-6 2 0 0 0,11-3-8 0 0,-4 1 3 0 0,-1-1 21 0 0,-15 0-39 0 0,15 0 21 0 0,-7-8-46 0 0,11 8 37 0 0,0-1 0 0 0,0 1 0 0 0,0 0 1 0 0,0-1-1 0 0,0 1 0 0 0,0-1 0 0 0,0 0 0 0 0,0 1 0 0 0,0-1 0 0 0,0 0 1 0 0,1 1-1 0 0,-1-1 0 0 0,0 0 0 0 0,0 0 0 0 0,1 0 0 0 0,-1 0 0 0 0,1 0 0 0 0,-1 0 1 0 0,0 0-1 0 0,1 0 0 0 0,0 0 0 0 0,-1 0 0 0 0,1 0 0 0 0,0 0 0 0 0,-1 0 1 0 0,1-1-1 0 0,1-4-74 0 0,0-1-1 0 0,0 1 1 0 0,1 0 0 0 0,-1 0 0 0 0,2 0 0 0 0,-1 1 0 0 0,0-1 0 0 0,1 0-1 0 0,0 1 1 0 0,0 0 0 0 0,1 0 0 0 0,0 0 0 0 0,0 0 0 0 0,0 0 0 0 0,5-4-1 0 0,13-11-1700 0 0,42-32-1 0 0,-63 52 1775 0 0,14-13-551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28 0 0,'0'0'657'0'0,"7"18"1251"0"0,2 41-339 0 0,-3-24-892 0 0,3 43 1 0 0,-16 7-368 0 0,4-96-403 0 0,3 10 88 0 0,-1 0 1 0 0,0 0 0 0 0,1-1-1 0 0,0 1 1 0 0,-1 0-1 0 0,1 0 1 0 0,0 0 0 0 0,-1-1-1 0 0,1 1 1 0 0,0 0-1 0 0,0 0 1 0 0,0-1 0 0 0,0 1-1 0 0,0 0 1 0 0,1 0-1 0 0,-1-1 1 0 0,0 1 0 0 0,0 0-1 0 0,1-2 1 0 0,2-8-8 0 0,0-1-2 0 0,1 1-1 0 0,0 0 1 0 0,10-19-1 0 0,-8 18 7 0 0,1 0 1 0 0,0 0-1 0 0,15-19 0 0 0,-20 29 38 0 0,20-9 255 0 0,-18 11-176 0 0,0 1-69 0 0,-1-1 0 0 0,0 1 0 0 0,1 0 0 0 0,-1 0 0 0 0,0 0 0 0 0,0 1 0 0 0,1-1 0 0 0,-1 1 0 0 0,0-1 0 0 0,0 1 0 0 0,-1 0 0 0 0,1 0 0 0 0,0 1 0 0 0,-1-1 0 0 0,1 0 0 0 0,-1 1 0 0 0,0 0 0 0 0,0-1 0 0 0,0 1 0 0 0,0 0 0 0 0,2 5 0 0 0,1 4 66 0 0,0-1 1 0 0,-1 1 0 0 0,0 0 0 0 0,-1 0 0 0 0,-1 1-1 0 0,0-1 1 0 0,0 1 0 0 0,-2-1 0 0 0,1 1 0 0 0,-1-1-1 0 0,-4 25 1 0 0,1 22-300 0 0,3-56-32 0 0,-3 10-2660 0 0,8-43 2194 0 0,2 0-1 0 0,0 1 1 0 0,21-52-1 0 0,49-87 297 0 0,-24 58 1091 0 0,-9 27 876 0 0,-43 80-1044 0 0,2 2-276 0 0,-3 1-229 0 0,0-1 0 0 0,1 1 0 0 0,-1 0 0 0 0,1 0 0 0 0,-1 0 0 0 0,0 0 0 0 0,1 0 0 0 0,-1-1 0 0 0,0 1 0 0 0,1 0-1 0 0,-1 0 1 0 0,1 0 0 0 0,-1 0 0 0 0,0 0 0 0 0,1 0 0 0 0,-1 0 0 0 0,1 0 0 0 0,-1 1 0 0 0,0-1 0 0 0,1 0-1 0 0,-1 0 1 0 0,0 0 0 0 0,1 0 0 0 0,-1 0 0 0 0,1 1 0 0 0,-1-1 0 0 0,0 0 0 0 0,1 0 0 0 0,-1 1 0 0 0,0-1 0 0 0,0 0-1 0 0,1 0 1 0 0,-1 1 0 0 0,0-1 0 0 0,0 0 0 0 0,1 1 0 0 0,6 21 565 0 0,-3 42 209 0 0,-3-44-470 0 0,5 61 321 0 0,32 154-1 0 0,-37-216-4870 0 0,-10-24 2628 0 0,-15-24 705 0 0,23 26 406 0 0,-1 1-1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1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2260 0 0,'0'0'14350'0'0,"5"0"-13256"0"0,14 0-153 0 0,-15 0 1893 0 0,5-9-7615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10 160 540 0 0,'-1'-3'293'0'0,"-7"-27"828"0"0,8 27-562 0 0,11-18 469 0 0,2 13-874 0 0,0 1 1 0 0,1 1-1 0 0,-1-1 0 0 0,1 2 0 0 0,24-6 1 0 0,-18 5-802 0 0,-1 0 0 0 0,0-2 0 0 0,34-17 0 0 0,-31 12 28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47 592 0 0,'0'0'528'0'0,"0"4"-59"0"0,3 39 836 0 0,11 67 1 0 0,0-8-350 0 0,-8-46 311 0 0,-6-53-216 0 0,-1-4-1042 0 0,0 1 0 0 0,0-1 0 0 0,0 1 0 0 0,0-1-1 0 0,0 0 1 0 0,1 1 0 0 0,-1-1 0 0 0,0 0 0 0 0,1 0 0 0 0,-1 1 0 0 0,0-1 0 0 0,1 0 0 0 0,-1 0-1 0 0,1 0 1 0 0,-1 0 0 0 0,1 0 0 0 0,0 0 0 0 0,-1 0 0 0 0,1 0 0 0 0,0 0 0 0 0,0 0 0 0 0,-1 0-1 0 0,1 0 1 0 0,0 0 0 0 0,0 0 0 0 0,0 0 0 0 0,0 0 0 0 0,1 0 0 0 0,-1 0 0 0 0,0 0 0 0 0,1-2-1 0 0,5-36 8 0 0,4 9-261 0 0,2 0-1 0 0,1 1 1 0 0,1 1-1 0 0,2 0 1 0 0,1 1-1 0 0,38-47 1 0 0,-47 65-326 0 0,0 1 0 0 0,1-1 1 0 0,0 2-1 0 0,11-8 0 0 0,-17 13-230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110 327 548 0 0,'0'0'631'0'0,"4"0"-81"0"0,1 1-351 0 0,0 0-1 0 0,0-1 1 0 0,0 2 0 0 0,0-1 0 0 0,0 1 0 0 0,0-1-1 0 0,-1 1 1 0 0,1 0 0 0 0,-1 1 0 0 0,7 4 0 0 0,-8-5-144 0 0,-1 0 1 0 0,0 1 0 0 0,0-1 0 0 0,0 1 0 0 0,0 0-1 0 0,0 0 1 0 0,-1-1 0 0 0,1 1 0 0 0,-1 0 0 0 0,0 0-1 0 0,0 0 1 0 0,0 1 0 0 0,0-1 0 0 0,0 0-1 0 0,-1 0 1 0 0,1 0 0 0 0,-1 5 0 0 0,-1-2-33 0 0,-1-1 0 0 0,0 1 0 0 0,0-1 0 0 0,0 1 0 0 0,0-1-1 0 0,-1 0 1 0 0,0 0 0 0 0,0 0 0 0 0,0 0 0 0 0,-1 0 0 0 0,0-1 0 0 0,1 0 0 0 0,-2 0 0 0 0,-6 6 0 0 0,5-4 16 0 0,-2-1 0 0 0,1 0 0 0 0,0 0 0 0 0,-1 0 0 0 0,0-1 0 0 0,0-1 0 0 0,-1 1 0 0 0,-13 3 0 0 0,18-6 109 0 0,-1-1 35 0 0,-15 2-23 0 0,15-1 9 0 0,-16-10 50 0 0,20 9-212 0 0,0-1 0 0 0,0 0 0 0 0,0 0 1 0 0,1 0-1 0 0,-1 0 0 0 0,0 0 0 0 0,1 0 0 0 0,-1 0 0 0 0,1-1 0 0 0,-1 1 1 0 0,1 0-1 0 0,0 0 0 0 0,-1 0 0 0 0,1-2 0 0 0,1-3-46 0 0,0 1-1 0 0,1 0 0 0 0,-1 0 1 0 0,1 0-1 0 0,0 0 0 0 0,1 1 1 0 0,-1-1-1 0 0,1 0 1 0 0,5-7-1 0 0,39-39-1573 0 0,-23 25-47 0 0,-11 10 888 0 0</inkml:trace>
  <inkml:trace contextRef="#ctx0" brushRef="#br0" timeOffset="1">457 0 500 0 0,'0'4'957'0'0,"7"231"4868"0"0,-2-176-6457 0 0,3-1-1 0 0,15 61 0 0 0,-17-103-938 0 0,0-2-82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53 676 0 0,'0'0'4743'0'0,"3"1"-4359"0"0,9 1-206 0 0,0-1 1 0 0,0 0-1 0 0,0 0 0 0 0,0-1 0 0 0,0-1 0 0 0,0 0 1 0 0,-1-1-1 0 0,15-3 0 0 0,-18 3-144 0 0,-2 1-293 0 0,1-1-1 0 0,-1-1 0 0 0,1 1 1 0 0,-1-1-1 0 0,0 0 0 0 0,0 0 1 0 0,10-8-1 0 0,-16 10 228 0 0,3-1-648 0 0,-1-11-1196 0 0,-1 10 1260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97 700 0 0,'0'0'4887'0'0,"2"-2"-4582"0"0,18-6-91 0 0,0 1 1 0 0,1 0 0 0 0,40-7-1 0 0,3-1-705 0 0,55-20-2928 0 0,-98 27 2739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10 141 420 0 0,'0'0'1460'0'0,"1"-20"-69"0"0,1 13-1274 0 0,1 1-1 0 0,1-1 1 0 0,-1 1 0 0 0,1-1-1 0 0,0 1 1 0 0,0 0 0 0 0,1 0-1 0 0,0 1 1 0 0,0 0 0 0 0,0-1-1 0 0,1 2 1 0 0,-1-1 0 0 0,1 1-1 0 0,0-1 1 0 0,1 2 0 0 0,-1-1-1 0 0,1 1 1 0 0,-1 0 0 0 0,1 0 0 0 0,9-2-1 0 0,-11 4 22 0 0,1 1-12 0 0,4 1-42 0 0,-1-1 0 0 0,1 1-1 0 0,-1 1 1 0 0,1 0 0 0 0,-1 0-1 0 0,0 1 1 0 0,10 4 0 0 0,-14-5-24 0 0,0 0 0 0 0,0 1 1 0 0,0-1-1 0 0,-1 1 0 0 0,0 0 0 0 0,1 0 1 0 0,-1 1-1 0 0,0-1 0 0 0,-1 1 1 0 0,1 0-1 0 0,-1 0 0 0 0,1 0 0 0 0,-1 1 1 0 0,0-1-1 0 0,2 6 0 0 0,-4-8-28 0 0,0 1-1 0 0,0 0 1 0 0,0 0-1 0 0,0 0 1 0 0,-1 0-1 0 0,1 0 1 0 0,-1 0-1 0 0,0 0 1 0 0,0 0-1 0 0,0 0 1 0 0,0 0-1 0 0,0 0 1 0 0,-1 0-1 0 0,1 0 1 0 0,-1 0-1 0 0,0 0 1 0 0,0-1-1 0 0,-1 5 1 0 0,-1-2-10 0 0,0 0 0 0 0,0 0 0 0 0,0-1 1 0 0,-1 1-1 0 0,0-1 0 0 0,0 0 0 0 0,0 0 0 0 0,0 0 0 0 0,-5 3 1 0 0,-3 1-19 0 0,1-1 0 0 0,-1 0 0 0 0,0 0 0 0 0,-1-2 0 0 0,0 1 0 0 0,-23 5 0 0 0,15-5-19 0 0,-8-2 49 0 0,26-4-48 0 0,-36 1 237 0 0,37-1-207 0 0,0 0 0 0 0,0 0 0 0 0,1 0 0 0 0,-1 0 0 0 0,0-1 0 0 0,0 1 0 0 0,0-1 0 0 0,0 1 0 0 0,0-1-1 0 0,1 0 1 0 0,-1 1 0 0 0,0-1 0 0 0,1 0 0 0 0,-1 0 0 0 0,0 0 0 0 0,1-1 0 0 0,-1 1 0 0 0,1 0 0 0 0,-2-2 0 0 0,2 0-17 0 0,-1-1 1 0 0,1 1-1 0 0,-1 0 1 0 0,1-1 0 0 0,0 1-1 0 0,1 0 1 0 0,-1-1-1 0 0,0 1 1 0 0,1-1-1 0 0,0 0 1 0 0,0 1-1 0 0,0-1 1 0 0,0 1 0 0 0,1-1-1 0 0,-1 1 1 0 0,1-1-1 0 0,0 1 1 0 0,0-1-1 0 0,0 1 1 0 0,0 0-1 0 0,1 0 1 0 0,-1-1 0 0 0,1 1-1 0 0,0 0 1 0 0,0 0-1 0 0,0 0 1 0 0,3-2-1 0 0,3-7-37 0 0,-1 0-146 0 0,38-58-1272 0 0,-6 27-2586 0 0,-26 32 2920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0 664 0 0,'30'0'601'0'0,"-23"0"-63"0"0,-4 2-43 0 0,5 2-160 0 0,0 1 0 0 0,0 1 0 0 0,0 0 0 0 0,-1 0 0 0 0,0 0 0 0 0,0 1 0 0 0,0 0 0 0 0,-1 0 0 0 0,11 16 0 0 0,-10-12-140 0 0,0 0-1 0 0,-1 0 0 0 0,0 1 0 0 0,-1 0 1 0 0,0 0-1 0 0,-1 0 0 0 0,3 15 1 0 0,-6-24-181 0 0,-1 1 0 0 0,0-1 1 0 0,1 1-1 0 0,-1-1 0 0 0,0 1 1 0 0,-1-1-1 0 0,1 1 1 0 0,-1-1-1 0 0,0 1 0 0 0,1-1 1 0 0,-1 1-1 0 0,-1-1 0 0 0,1 0 1 0 0,0 0-1 0 0,-1 1 1 0 0,0-1-1 0 0,0 0 0 0 0,0-1 1 0 0,0 1-1 0 0,0 0 0 0 0,0 0 1 0 0,-1-1-1 0 0,1 0 0 0 0,-1 1 1 0 0,0-1-1 0 0,-5 3 1 0 0,0 0 21 0 0,-1-1 1 0 0,1 1-1 0 0,-1-2 1 0 0,0 1 0 0 0,0-1-1 0 0,0-1 1 0 0,-18 3-1 0 0,24-4-36 0 0,1-1 1 0 0,-1 1-1 0 0,0-1 0 0 0,0 1 0 0 0,0-1 0 0 0,1 0 0 0 0,-1 0 0 0 0,0-1 0 0 0,-4 0 0 0 0,-13-3 2 0 0,14 4 1 0 0,0-1-1 0 0,0 0 1 0 0,0-1 0 0 0,0 1 0 0 0,1-1-1 0 0,-1-1 1 0 0,0 1 0 0 0,1-1-1 0 0,0 0 1 0 0,-1 0 0 0 0,1 0 0 0 0,0-1-1 0 0,1 1 1 0 0,-8-9 0 0 0,11 11-5 0 0,0 0 1 0 0,0 0-1 0 0,1-1 0 0 0,-1 1 1 0 0,1-1-1 0 0,0 1 1 0 0,-1 0-1 0 0,1-1 1 0 0,0 1-1 0 0,0-1 0 0 0,-1 1 1 0 0,1 0-1 0 0,0-1 1 0 0,1 1-1 0 0,-1-1 0 0 0,0 1 1 0 0,0-1-1 0 0,1 1 1 0 0,-1 0-1 0 0,0-1 1 0 0,1 1-1 0 0,0-2 0 0 0,17-27 18 0 0,-18 30-16 0 0,13-16-397 0 0,1 1 0 0 0,0 0 0 0 0,22-17 0 0 0,8-8-2563 0 0,-31 27 1762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1 508 0 0,'0'0'572'0'0,"4"0"-71"0"0,8 3-188 0 0,-1 0 0 0 0,0 1 0 0 0,0 0 0 0 0,0 1 0 0 0,0 0 0 0 0,-1 1 0 0 0,0 0 0 0 0,0 1-1 0 0,-1 0 1 0 0,1 0 0 0 0,-1 1 0 0 0,-1 0 0 0 0,0 0 0 0 0,11 15 0 0 0,-16-19-260 0 0,0 0-1 0 0,-1 1 1 0 0,1-1-1 0 0,-1 0 1 0 0,0 1-1 0 0,0-1 1 0 0,0 1 0 0 0,-1 0-1 0 0,0-1 1 0 0,0 1-1 0 0,0 0 1 0 0,0 0-1 0 0,-1 0 1 0 0,0 0-1 0 0,0 0 1 0 0,0-1-1 0 0,-1 1 1 0 0,1 0-1 0 0,-1 0 1 0 0,0 0-1 0 0,-1-1 1 0 0,1 1 0 0 0,-1 0-1 0 0,0-1 1 0 0,0 1-1 0 0,0-1 1 0 0,-5 6-1 0 0,1-2-28 0 0,1-1 1 0 0,-2 0-1 0 0,1-1 0 0 0,-1 1 0 0 0,0-1 0 0 0,-1 0 0 0 0,1-1 1 0 0,-1 0-1 0 0,0 0 0 0 0,0-1 0 0 0,-1 0 0 0 0,1 0 1 0 0,-16 4-1 0 0,18-6 3 0 0,1-1 0 0 0,-1 1 0 0 0,1-1 0 0 0,-1 0 0 0 0,0 0 0 0 0,1-1-1 0 0,-1 0 1 0 0,0 0 0 0 0,1 0 0 0 0,-1-1 0 0 0,0 1 0 0 0,1-1 0 0 0,-1-1 0 0 0,1 1 0 0 0,-8-4 0 0 0,12 5-25 0 0,-1-1 0 0 0,1 0 0 0 0,-1 1 0 0 0,1-1 0 0 0,-1 0 0 0 0,1 0 0 0 0,0 0 0 0 0,0 0 0 0 0,-1 0 0 0 0,1 0 0 0 0,0-1 0 0 0,0 1 0 0 0,0 0-1 0 0,0-1 1 0 0,0 1 0 0 0,0 0 0 0 0,1-1 0 0 0,-1 1 0 0 0,0-1 0 0 0,1 1 0 0 0,-1-1 0 0 0,1 0 0 0 0,0 1 0 0 0,-1-1 0 0 0,1 1 0 0 0,0-1 0 0 0,0 0 0 0 0,0 1 0 0 0,0-1 0 0 0,0 0 0 0 0,1 1 0 0 0,-1-3 0 0 0,1-1-15 0 0,1 0 1 0 0,-1 0-1 0 0,1-1 1 0 0,0 1-1 0 0,0 0 1 0 0,1 1-1 0 0,5-10 1 0 0,79-101-4825 0 0,-74 98 3353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0 544 0 0,'-53'71'2838'0'0,"-88"154"1"0"0,132-209-2629 0 0,1 1 1 0 0,1 0 0 0 0,0 0 0 0 0,1 1 0 0 0,1 0 0 0 0,1 0 0 0 0,-3 21 0 0 0,7-34-159 0 0,-1 1 1 0 0,1 0-1 0 0,0 0 0 0 0,0 0 0 0 0,1-1 1 0 0,0 1-1 0 0,0 0 0 0 0,0-1 1 0 0,1 1-1 0 0,0 0 0 0 0,0-1 1 0 0,0 0-1 0 0,0 1 0 0 0,1-1 1 0 0,0 0-1 0 0,0-1 0 0 0,1 1 0 0 0,-1 0 1 0 0,1-1-1 0 0,0 0 0 0 0,0 0 1 0 0,0 0-1 0 0,1 0 0 0 0,0-1 1 0 0,-1 1-1 0 0,8 2 0 0 0,7 2-134 0 0,0 0 1 0 0,0-2-1 0 0,1 0 0 0 0,-1-2 1 0 0,1 0-1 0 0,0-1 0 0 0,1-1 0 0 0,32-1 1 0 0,-49-1-162 0 0,0 1 0 0 0,0-2 0 0 0,0 1 0 0 0,0 0 0 0 0,0-1 0 0 0,0 1-1 0 0,0-1 1 0 0,0 0 0 0 0,0-1 0 0 0,-1 1 0 0 0,1-1 0 0 0,0 1 0 0 0,-1-1 0 0 0,8-5 0 0 0,-9 6-600 0 0,-1-2-287 0 0,7-11 324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80 504 0 0,'0'0'3380'0'0,"6"0"-3015"0"0,32-2 209 0 0,74-11 0 0 0,-90 9-858 0 0,1-1 0 0 0,-1-1 1 0 0,0-1-1 0 0,38-18 0 0 0,-37 10-1192 0 0,-19 12 1134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 0 0,'0'0'1941'0'0,"2"5"-1590"0"0,9 23-2 0 0,-2 0 1 0 0,-1 0 0 0 0,-2 1 0 0 0,0 0 0 0 0,1 35-1 0 0,1-2-33 0 0,27 170 417 0 0,63 394 603 0 0,-92-587-1041 0 0,0-5 381 0 0,12 47 1 0 0,-17-78-486 0 0,11-21-83 0 0,-9 8-86 0 0,0 0 1 0 0,-1-1-1 0 0,0 1 0 0 0,0-1 1 0 0,0-15-1 0 0,0-5-12 0 0,32-164-100 0 0,-21 126-113 0 0,-13 69 197 0 0,0-1-1 0 0,0 0 0 0 0,0 0 0 0 0,0 1 0 0 0,0-1 0 0 0,0 0 0 0 0,0 0 0 0 0,1 1 1 0 0,-1-1-1 0 0,0 0 0 0 0,0 1 0 0 0,1-1 0 0 0,-1 0 0 0 0,0 1 0 0 0,1-1 0 0 0,-1 0 0 0 0,1 1 1 0 0,-1-1-1 0 0,1 1 0 0 0,-1-1 0 0 0,1 1 0 0 0,-1-1 0 0 0,1 1 0 0 0,0-1 0 0 0,-1 1 1 0 0,1 0-1 0 0,0-1 0 0 0,-1 1 0 0 0,1 0 0 0 0,0 0 0 0 0,1-1 0 0 0,-1 1 3 0 0,1 1 0 0 0,0-1 0 0 0,-1 1 0 0 0,1-1 0 0 0,-1 1 0 0 0,1 0 0 0 0,-1 0 0 0 0,1-1 0 0 0,-1 1 0 0 0,0 0 0 0 0,1 0 0 0 0,-1 1-1 0 0,2 1 1 0 0,34 43 78 0 0,1 11-9 0 0,65 90-78 0 0,-90-131 42 0 0,1-1-1 0 0,0 0 1 0 0,1-1-1 0 0,1 0 1 0 0,0-2-1 0 0,26 17 0 0 0,-37-27 8 0 0,0 1-1 0 0,0-1 1 0 0,0-1-1 0 0,0 1 1 0 0,1 0-1 0 0,-1-1 1 0 0,0 0-1 0 0,1-1 0 0 0,-1 1 1 0 0,1-1-1 0 0,-1 0 1 0 0,9-1-1 0 0,-3-1 17 0 0,-1 0 0 0 0,1-1 1 0 0,-1 0-1 0 0,1 0 0 0 0,13-8 0 0 0,-3 0-75 0 0,-1 0 0 0 0,-1-2 0 0 0,0 0 0 0 0,-1-2 0 0 0,-1 0 0 0 0,0 0 0 0 0,0-2 0 0 0,-2 0 0 0 0,0-1 0 0 0,-1 0 0 0 0,-1-1 0 0 0,-1-1 0 0 0,18-39 1 0 0,-26 49-316 0 0,-1 0 0 0 0,0 0 0 0 0,0 0 1 0 0,-1-1-1 0 0,-1 1 0 0 0,0-1 0 0 0,0 1 1 0 0,-1-1-1 0 0,0 1 0 0 0,-1 0 0 0 0,0-1 1 0 0,-1 1-1 0 0,0 0 0 0 0,0-1 0 0 0,-5-9 1 0 0,-8-17-1497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1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1 440 0 0,'0'0'4642'0'0,"-1"2"-4571"0"0,-2 2-56 0 0,0-1-1 0 0,0 1 1 0 0,-1-1-1 0 0,1 0 1 0 0,0 0 0 0 0,-1 0-1 0 0,0-1 1 0 0,0 1-1 0 0,0-1 1 0 0,0 0 0 0 0,-6 2-1 0 0,-60 22 16 0 0,36-14-31 0 0,-26 9 42 0 0,0-2-1 0 0,-121 20 1 0 0,176-38-31 0 0,0-1 0 0 0,0 1 0 0 0,0-1 0 0 0,0 0-1 0 0,0-1 1 0 0,-1 1 0 0 0,-6-3 0 0 0,8 2-11 0 0,3 1 3 0 0,0-1-1 0 0,0 1 0 0 0,0 0 1 0 0,0 0-1 0 0,0-1 1 0 0,0 1-1 0 0,1-1 1 0 0,-1 1-1 0 0,0-1 0 0 0,0 1 1 0 0,0-1-1 0 0,1 0 1 0 0,-1 1-1 0 0,0-1 1 0 0,1 0-1 0 0,-1 1 0 0 0,1-1 1 0 0,-1 0-1 0 0,1 0 1 0 0,-1 1-1 0 0,1-1 0 0 0,-1 0 1 0 0,1 0-1 0 0,0 0 1 0 0,0 0-1 0 0,-1 0 1 0 0,1 0-1 0 0,0 0 0 0 0,0 0 1 0 0,0 1-1 0 0,0-1 1 0 0,0 0-1 0 0,0 0 1 0 0,0 0-1 0 0,0 0 0 0 0,0 0 1 0 0,1 0-1 0 0,-1-1 1 0 0,1 1-1 0 0,-1-3-1 0 0,10-15 1 0 0,-5 14 22 0 0,1 1 1 0 0,-1 0 0 0 0,1 0 0 0 0,-1 0-1 0 0,1 1 1 0 0,0 0 0 0 0,12-5 0 0 0,-15 7 44 0 0,2 0 4 0 0,13 0 1 0 0,-13 0-7 0 0,0 3 5 0 0,-1 0-49 0 0,1-1 0 0 0,-1 1 1 0 0,0 0-1 0 0,0 0 0 0 0,-1 1 0 0 0,1-1 0 0 0,0 1 0 0 0,-1 0 0 0 0,0 0 0 0 0,1 0 0 0 0,-1 1 1 0 0,0-1-1 0 0,-1 1 0 0 0,1-1 0 0 0,-1 1 0 0 0,1 0 0 0 0,-1 0 0 0 0,2 6 0 0 0,-2-4 7 0 0,-1 1 0 0 0,0 0-1 0 0,0-1 1 0 0,-1 1 0 0 0,1 0-1 0 0,-2 0 1 0 0,1-1 0 0 0,-1 1-1 0 0,0 0 1 0 0,0 0 0 0 0,0-1-1 0 0,-1 1 1 0 0,0-1 0 0 0,-5 10-1 0 0,-5 9 2 0 0,-1 0-1 0 0,-18 26 0 0 0,22-37-25 0 0,-46 63 56 0 0,38-55 35 0 0,0 1-1 0 0,2 1 1 0 0,1 0 0 0 0,0 0-1 0 0,-9 28 1 0 0,22-50-50 0 0,0 0 1 0 0,1 0 0 0 0,-1 0-1 0 0,1 0 1 0 0,-1 1 0 0 0,1-1-1 0 0,0 0 1 0 0,0 0 0 0 0,0 0-1 0 0,0 0 1 0 0,0 1 0 0 0,0-1-1 0 0,0 0 1 0 0,1 0 0 0 0,0 0 0 0 0,-1 0-1 0 0,1 0 1 0 0,0 0 0 0 0,0 0-1 0 0,2 4 1 0 0,-1-4 15 0 0,0 1 0 0 0,1-1 0 0 0,-1 0-1 0 0,1 0 1 0 0,0 0 0 0 0,-1 0 0 0 0,1 0 0 0 0,0 0 0 0 0,0-1 0 0 0,0 1 0 0 0,0-1 0 0 0,5 1-1 0 0,5 1 112 0 0,1 0-1 0 0,-1-1 1 0 0,1 0-1 0 0,0-1 1 0 0,19-2-1 0 0,181-20 713 0 0,-211 20-970 0 0,0 1 0 0 0,0-1-1 0 0,0 0 1 0 0,0 0-1 0 0,0 0 1 0 0,0 0-1 0 0,-1 0 1 0 0,1-1-1 0 0,0 1 1 0 0,-1-1 0 0 0,1 0-1 0 0,-1 0 1 0 0,4-3-1 0 0,-5 4 21 0 0,-1 1-17 0 0,1-1 0 0 0,-1 0 0 0 0,1 0 0 0 0,-1 0 1 0 0,1 0-1 0 0,-1 0 0 0 0,0 0 0 0 0,0 1 1 0 0,0-1-1 0 0,1 0 0 0 0,-1 0 0 0 0,0 0 0 0 0,0 0 1 0 0,0 0-1 0 0,0 0 0 0 0,0 0 0 0 0,-1 0 1 0 0,1 0-1 0 0,0 0 0 0 0,0 0 0 0 0,-1 0 1 0 0,1 0-1 0 0,0 1 0 0 0,-2-2 0 0 0,-10-22-1407 0 0,12 24 1413 0 0,-4-5-392 0 0,1 0 0 0 0,-1 0 0 0 0,0 0 0 0 0,0 1 0 0 0,-1 0 0 0 0,-4-4 0 0 0,-5-4-563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56 220 508 0 0,'-1'3'915'0'0,"-9"27"51"0"0,1 1 0 0 0,2 0-1 0 0,1 0 1 0 0,-2 38-1 0 0,-5 26-385 0 0,12-91-678 0 0,1 0 1 0 0,0 0 0 0 0,0 0 0 0 0,0 0-1 0 0,1 0 1 0 0,-1 0 0 0 0,1-1-1 0 0,0 1 1 0 0,1 5 0 0 0,-1-6-479 0 0</inkml:trace>
  <inkml:trace contextRef="#ctx0" brushRef="#br0" timeOffset="1">266 0 348 0 0,'14'15'2101'0'0,"34"72"320"0"0,-21-38-940 0 0,34 81 1 0 0,-56-116-1342 0 0,0 0 1 0 0,0 1 0 0 0,-2 0-1 0 0,0 0 1 0 0,0 0 0 0 0,-2 0-1 0 0,0 0 1 0 0,0 0 0 0 0,-1 1 0 0 0,-4 23-1 0 0,0-24-179 0 0,0 0 0 0 0,-2 0-1 0 0,1 0 1 0 0,-2-1 0 0 0,0 0-1 0 0,0 0 1 0 0,-1-1 0 0 0,-19 23-1 0 0,-6 4-2253 0 0,-51 44-1 0 0,79-79 1933 0 0,-16 17-1557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14 260 0 0,'0'0'347'0'0,"4"-14"1760"0"0,-1 22-1975 0 0,-1 0 0 0 0,-1 0 0 0 0,1 0 0 0 0,-1 0 0 0 0,-1 1 0 0 0,0-1 1 0 0,0 0-1 0 0,-2 13 0 0 0,-12 69 377 0 0,-67 241 207 0 0,81-330-712 0 0,0 0 0 0 0,0-1 0 0 0,0 1 0 0 0,-1 0-1 0 0,1 0 1 0 0,0-1 0 0 0,-1 1 0 0 0,1 0-1 0 0,0 0 1 0 0,-1-1 0 0 0,1 1 0 0 0,-1-1 0 0 0,1 1-1 0 0,-1 0 1 0 0,1-1 0 0 0,-1 1 0 0 0,0-1-1 0 0,1 1 1 0 0,-1-1 0 0 0,-1 1 0 0 0,2-1-2 0 0,-1 0 1 0 0,1 0-1 0 0,-1 0 1 0 0,1 0-1 0 0,-1 0 1 0 0,1 0-1 0 0,-1 0 1 0 0,1 0-1 0 0,-1 0 1 0 0,1 0-1 0 0,-1 0 1 0 0,1-1-1 0 0,-1 1 1 0 0,1 0-1 0 0,-1 0 1 0 0,1-1-1 0 0,-1 1 1 0 0,1 0-1 0 0,0-1 1 0 0,-1 1-1 0 0,1 0 1 0 0,-1-1-1 0 0,1 1 1 0 0,-2-2-2 0 0,1 0 0 0 0,0 0-1 0 0,-1 0 1 0 0,1 0 0 0 0,0 0 0 0 0,0 0 0 0 0,1 0 0 0 0,-1 0-1 0 0,0 0 1 0 0,1 0 0 0 0,-1 0 0 0 0,1 0 0 0 0,-1-1 0 0 0,1 1-1 0 0,0-4 1 0 0,4-28-13 0 0,1 0-1 0 0,2 1 0 0 0,1-1 1 0 0,2 1-1 0 0,1 1 1 0 0,1 0-1 0 0,2 1 1 0 0,1 0-1 0 0,2 1 1 0 0,1 1-1 0 0,28-37 0 0 0,-40 59 13 0 0,0 0-1 0 0,0 0 0 0 0,1 0 0 0 0,13-9 0 0 0,-18 14 17 0 0,1 0 1 0 0,0 1-1 0 0,1-1 1 0 0,-1 1-1 0 0,0-1 0 0 0,0 1 1 0 0,1 0-1 0 0,-1 0 0 0 0,0 1 1 0 0,1-1-1 0 0,-1 1 1 0 0,1-1-1 0 0,-1 1 0 0 0,6 1 1 0 0,-7-1-5 0 0,0 1 0 0 0,0 0 0 0 0,0-1 0 0 0,0 1 0 0 0,0 0 0 0 0,-1 0 0 0 0,1 0 0 0 0,0 1 0 0 0,0-1 1 0 0,-1 0-1 0 0,1 1 0 0 0,-1-1 0 0 0,1 1 0 0 0,-1-1 0 0 0,0 1 0 0 0,0 0 0 0 0,1-1 0 0 0,-1 1 0 0 0,0 0 0 0 0,0 3 0 0 0,13 36 91 0 0,-13-31-139 0 0,0 0 0 0 0,-1-1 0 0 0,0 1 0 0 0,-1 0 0 0 0,0-1 1 0 0,-1 1-1 0 0,0 0 0 0 0,0-1 0 0 0,-1 1 0 0 0,0-1 0 0 0,-1 0 0 0 0,0 0 0 0 0,0-1 0 0 0,-1 1 0 0 0,0-1 1 0 0,-1 0-1 0 0,1 0 0 0 0,-2 0 0 0 0,1-1 0 0 0,-1 0 0 0 0,0 0 0 0 0,0-1 0 0 0,-14 9 0 0 0,18-13-32 0 0,-15 1-34 0 0,16-3 94 0 0,0 1 0 0 0,0-1-1 0 0,0 1 1 0 0,0-1-1 0 0,0 0 1 0 0,-1 0-1 0 0,1 0 1 0 0,0 0 0 0 0,0 0-1 0 0,-2-1 1 0 0,1 0-10 0 0,-30-15 81 0 0,30 16 361 0 0,8 23 20 0 0,10 0-136 0 0,0 0 1 0 0,2-1-1 0 0,0-1 0 0 0,1-1 0 0 0,1 0 0 0 0,30 23 1 0 0,-44-40-280 0 0,-1 0 1 0 0,1-1 0 0 0,-1 0 0 0 0,1 0 0 0 0,0 0-1 0 0,0 0 1 0 0,0-1 0 0 0,10 2 0 0 0,-12-3-27 0 0,2 1-21 0 0,1-1 1 0 0,0 0-1 0 0,0 0 1 0 0,0-1-1 0 0,0 0 0 0 0,-1 0 1 0 0,1 0-1 0 0,0-1 0 0 0,-1 0 1 0 0,1 0-1 0 0,6-3 0 0 0,0-1-89 0 0,0-1-1 0 0,-1 1 0 0 0,18-15 0 0 0,-16 9-6 0 0,1 0-1 0 0,-1 0 0 0 0,-1-1 0 0 0,-1-1 0 0 0,0 0 0 0 0,0-1 1 0 0,-1 0-1 0 0,14-31 0 0 0,-15 26 65 0 0,-6 14 37 0 0,0 0-1 0 0,0-1 0 0 0,0 1 1 0 0,-1-1-1 0 0,0 0 0 0 0,-1 0 1 0 0,1 0-1 0 0,0-13 0 0 0,-3 16 20 0 0,-3-9-3 0 0,4 13-3 0 0,0 0 0 0 0,0 0 0 0 0,0 0 0 0 0,0 0 1 0 0,0-1-1 0 0,-1 1 0 0 0,1 0 0 0 0,0 0 0 0 0,0 0 0 0 0,0 0 1 0 0,0 0-1 0 0,0-1 0 0 0,0 1 0 0 0,0 0 0 0 0,0 0 0 0 0,-1 0 0 0 0,1 0 1 0 0,0 0-1 0 0,0 0 0 0 0,0-1 0 0 0,0 1 0 0 0,0 0 0 0 0,-1 0 1 0 0,1 0-1 0 0,0 0 0 0 0,0 0 0 0 0,0 0 0 0 0,-1 0 0 0 0,1 0 0 0 0,0 0 1 0 0,0 0-1 0 0,0 0 0 0 0,0 0 0 0 0,-1 0 0 0 0,1 0 0 0 0,0 0 0 0 0,0 0 1 0 0,0 0-1 0 0,0 0 0 0 0,-1 0 0 0 0,1 0 0 0 0,0 0 0 0 0,0 0 1 0 0,-8 1 17 0 0,0 1 1 0 0,1 0 0 0 0,-1 0 0 0 0,1 0 0 0 0,0 1 0 0 0,-1 0 0 0 0,1 1 0 0 0,1 0 0 0 0,-1 0-1 0 0,1 0 1 0 0,-1 1 0 0 0,1-1 0 0 0,0 2 0 0 0,1-1 0 0 0,-10 12 0 0 0,2-3 78 0 0,2 0 0 0 0,0 1 0 0 0,0 1 1 0 0,1-1-1 0 0,-15 35 0 0 0,23-45-75 0 0,1 0 0 0 0,-1 0 0 0 0,1 0 0 0 0,0 0-1 0 0,0 0 1 0 0,1 1 0 0 0,-1-1 0 0 0,1 0 0 0 0,0 0 0 0 0,0 0 0 0 0,1 0 0 0 0,0 1-1 0 0,2 7 1 0 0,-2-10-18 0 0,0 0 0 0 0,1 0 0 0 0,-1-1 0 0 0,1 1 0 0 0,-1 0 0 0 0,1-1 0 0 0,0 1 0 0 0,0-1 0 0 0,0 0 0 0 0,1 0 0 0 0,-1 0 0 0 0,0 0 0 0 0,1 0 0 0 0,-1 0-1 0 0,1-1 1 0 0,0 1 0 0 0,0-1 0 0 0,-1 1 0 0 0,1-1 0 0 0,0 0 0 0 0,0 0 0 0 0,0-1 0 0 0,0 1 0 0 0,0-1 0 0 0,0 1 0 0 0,1-1 0 0 0,2 0 0 0 0,11 1-102 0 0,0-2 1 0 0,0 0-1 0 0,0 0 0 0 0,0-2 1 0 0,0 0-1 0 0,0-1 1 0 0,-1 0-1 0 0,0-2 1 0 0,0 0-1 0 0,0 0 0 0 0,-1-2 1 0 0,1 0-1 0 0,-2-1 1 0 0,1 0-1 0 0,-1-1 1 0 0,-1-1-1 0 0,0 0 1 0 0,-1 0-1 0 0,0-2 0 0 0,20-25 1 0 0,-12 8 100 0 0,-1-1 0 0 0,-2-1 1 0 0,23-59-1 0 0,-39 88 72 0 0,0 0 4 0 0,1-6 175 0 0,-11 14-148 0 0,6-3-73 0 0,-3 15 98 0 0,8-3 44 0 0,0-1 1 0 0,1 1-1 0 0,1-1 0 0 0,0 1 0 0 0,1-1 1 0 0,0-1-1 0 0,12 22 0 0 0,-9-20 98 0 0,-1 1 0 0 0,0 0 1 0 0,-1 0-1 0 0,-1 1 0 0 0,-1-1 0 0 0,3 18 0 0 0,-6-28-261 0 0,-1 0 0 0 0,0 0 0 0 0,-1 0 0 0 0,1 0 0 0 0,-1 0 0 0 0,0 0 0 0 0,0 0 0 0 0,0 0 0 0 0,-1-1 0 0 0,0 1 0 0 0,0 0 0 0 0,0-1 0 0 0,-1 1 0 0 0,1-1 0 0 0,-1 0 0 0 0,0 0 0 0 0,0 0 0 0 0,0 0 1 0 0,-1-1-1 0 0,1 1 0 0 0,-1-1 0 0 0,0 0 0 0 0,0 0 0 0 0,-7 4 0 0 0,-2 1-551 0 0,0 0 0 0 0,-1-1 0 0 0,0-1 0 0 0,0 0-1 0 0,0 0 1 0 0,-1-2 0 0 0,0 0 0 0 0,-27 4 0 0 0,30-8-850 0 0,-10-2 118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8 0 0,'0'0'2024'0'0,"-1"4"-1691"0"0,-7 42 981 0 0,3-20-857 0 0,0 1 1 0 0,0 47-1 0 0,13-17-148 0 0,-7-55-273 0 0,1 0 10 0 0,0-1-41 0 0,0 0-1 0 0,0 0 1 0 0,0-1-1 0 0,0 1 0 0 0,0 0 1 0 0,0-1-1 0 0,0 0 0 0 0,0 1 1 0 0,0-1-1 0 0,0 0 0 0 0,0 0 1 0 0,0 0-1 0 0,1 0 0 0 0,-1-1 1 0 0,0 1-1 0 0,0-1 0 0 0,0 1 1 0 0,0-1-1 0 0,0 0 0 0 0,0 1 1 0 0,0-1-1 0 0,-1 0 0 0 0,1 0 1 0 0,0 0-1 0 0,0-1 0 0 0,-1 1 1 0 0,1 0-1 0 0,2-3 1 0 0,4-4-3 0 0,-1 0 0 0 0,0 0 1 0 0,0-1-1 0 0,0 0 0 0 0,-1 0 1 0 0,-1 0-1 0 0,6-12 1 0 0,24-74 38 0 0,-17 43 123 0 0,-17 50-77 0 0,0-1 23 0 0,3-3 688 0 0,-2 16-388 0 0,-4 32-216 0 0,0-10-36 0 0,1-19-100 0 0,2 33 107 0 0,8 49-35 0 0,-2-53-697 0 0,-7-39 279 0 0,0-2 193 0 0,0 0 0 0 0,0-1 0 0 0,0 1 0 0 0,0 0 0 0 0,1 0 0 0 0,-1-1 0 0 0,0 1 0 0 0,1 0 0 0 0,-1 0 0 0 0,1-1 0 0 0,-1 1 0 0 0,0 0 0 0 0,1-1 0 0 0,0 1 0 0 0,-1-1 0 0 0,1 1 0 0 0,-1 0 0 0 0,1-1 0 0 0,0 1 0 0 0,-1-1 0 0 0,1 0 0 0 0,0 1 0 0 0,-1-1 0 0 0,1 0 0 0 0,0 1 0 0 0,0-1 0 0 0,0 0 0 0 0,-1 0 0 0 0,1 0 0 0 0,0 1 0 0 0,0-1 0 0 0,0 0 0 0 0,-1 0 0 0 0,1 0 0 0 0,0 0 1 0 0,0 0-1 0 0,0-1 0 0 0,-1 1 0 0 0,1 0 0 0 0,0 0 0 0 0,1-1 0 0 0,0 1 373 0 0,6-5-738 0 0,29-49-995 0 0,-25 35 961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33 392 0 0,'1'-3'535'0'0,"0"1"-717"0"0,12-22 2444 0 0,-13 23-2230 0 0,0 1 0 0 0,0 0 0 0 0,0 0 0 0 0,0 0 0 0 0,0 0 0 0 0,0 0 0 0 0,1-1 0 0 0,-1 1 0 0 0,0 0 0 0 0,0 0 0 0 0,0 0 1 0 0,0 0-1 0 0,0 0 0 0 0,0 0 0 0 0,0 0 0 0 0,1-1 0 0 0,-1 1 0 0 0,0 0 0 0 0,0 0 0 0 0,0 0 0 0 0,0 0 0 0 0,0 0 0 0 0,1 0 0 0 0,-1 0 0 0 0,0 0 0 0 0,0 0 0 0 0,0 0 0 0 0,0 0 0 0 0,1 0 0 0 0,-1 0 0 0 0,0 0 0 0 0,0 0 1 0 0,0 0-1 0 0,0 0 0 0 0,0 0 0 0 0,1 0 0 0 0,-1 0 0 0 0,0 0 0 0 0,0 0 0 0 0,0 0 0 0 0,0 0 0 0 0,0 0 0 0 0,1 1 0 0 0,-1-1 0 0 0,0 0 0 0 0,0 0 0 0 0,0 0 0 0 0,0 0 0 0 0,3 21 668 0 0,-9 329 2571 0 0,0-111-4020 0 0,6-238 645 0 0,0 0-1 0 0,-1 0 0 0 0,1 0 1 0 0,0 0-1 0 0,-1 0 0 0 0,1 0 0 0 0,0 0 1 0 0,-1 0-1 0 0,1 0 0 0 0,-1 0 1 0 0,0 0-1 0 0,1 0 0 0 0,-1-1 0 0 0,0 1 1 0 0,1 0-1 0 0,-1 0 0 0 0,0-1 1 0 0,0 1-1 0 0,0-1 0 0 0,0 1 0 0 0,1 0 1 0 0,-1-1-1 0 0,0 0 0 0 0,0 1 1 0 0,0-1-1 0 0,0 0 0 0 0,0 1 0 0 0,-2-1 1 0 0,3 0 195 0 0,-3 1-724 0 0,-15-5-1050 0 0,14 3 1305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0 168 160 0 0,'4'-3'867'0'0,"20"-14"-29"0"0,1 1 1 0 0,1 1 0 0 0,0 1-1 0 0,31-11 1 0 0,115-36-2160 0 0,-125 46-242 0 0,-41 13 1387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1 544 0 0,'0'0'2327'0'0,"-5"1"-2066"0"0,-4 2-137 0 0,1 1 1 0 0,0 0-1 0 0,0 0 0 0 0,1 1 0 0 0,-1 0 0 0 0,1 0 0 0 0,0 0 0 0 0,0 1 0 0 0,1 0 0 0 0,-7 8 1 0 0,2-1 94 0 0,0 0 0 0 0,0 1 0 0 0,1 0 1 0 0,-10 22-1 0 0,19-34-191 0 0,0 0 1 0 0,1 0-1 0 0,-1 0 0 0 0,1 0 1 0 0,-1 0-1 0 0,1 0 0 0 0,0 0 1 0 0,0 0-1 0 0,0 0 1 0 0,0 0-1 0 0,0 0 0 0 0,1 0 1 0 0,-1 0-1 0 0,0-1 0 0 0,1 1 1 0 0,-1 0-1 0 0,1 0 0 0 0,0 0 1 0 0,0 0-1 0 0,0 0 1 0 0,0-1-1 0 0,0 1 0 0 0,0 0 1 0 0,3 2-1 0 0,1 2 68 0 0,0-1-1 0 0,1 1 1 0 0,0-1-1 0 0,7 5 1 0 0,-10-7-47 0 0,23 16 342 0 0,-10-8-86 0 0,1 2 0 0 0,-2 0 1 0 0,0 0-1 0 0,0 1 0 0 0,14 20 0 0 0,-26-30-269 0 0,-1-1 0 0 0,0 1-1 0 0,0-1 1 0 0,0 1-1 0 0,0 0 1 0 0,0-1 0 0 0,-1 1-1 0 0,0 0 1 0 0,0 0 0 0 0,0 0-1 0 0,0 0 1 0 0,-1 1 0 0 0,1-1-1 0 0,-1 0 1 0 0,0 0 0 0 0,0 0-1 0 0,-1 0 1 0 0,1 0 0 0 0,-1 0-1 0 0,0 0 1 0 0,0 0-1 0 0,0 0 1 0 0,-1 0 0 0 0,1 0-1 0 0,-1 0 1 0 0,0 0 0 0 0,0-1-1 0 0,0 1 1 0 0,-1-1 0 0 0,1 0-1 0 0,-4 4 1 0 0,-2 2-33 0 0,-1-1 1 0 0,1 0-1 0 0,-1 0 0 0 0,0-1 0 0 0,-1 0 1 0 0,0-1-1 0 0,-11 6 0 0 0,-76 29-569 0 0,69-30 241 0 0,4-6-204 0 0,19-4 415 0 0,0-1-276 0 0,1 0-18 0 0,-13-4-37 0 0,13 3-20 0 0,4-2-7 0 0,1-2 318 0 0,0 1 0 0 0,0 0 0 0 0,0-1 1 0 0,0 1-1 0 0,1 0 0 0 0,-1 0 0 0 0,1-1 0 0 0,0 1 1 0 0,0 1-1 0 0,1-1 0 0 0,-1 0 0 0 0,6-6 1 0 0,45-44-1735 0 0,-38 40 1213 0 0,3-3 28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68 0 0,'3'-3'460'0'0,"38"-28"1567"0"0,-39 29-1326 0 0,1 1-460 0 0,0 1-168 0 0,-1 0 1 0 0,0 0-1 0 0,1 0 1 0 0,-1 1-1 0 0,0-1 0 0 0,1 1 1 0 0,-1-1-1 0 0,0 1 1 0 0,1 0-1 0 0,-1 0 0 0 0,0 0 1 0 0,0 0-1 0 0,0 0 1 0 0,0 1-1 0 0,0-1 0 0 0,0 0 1 0 0,0 1-1 0 0,-1 0 0 0 0,1-1 1 0 0,0 1-1 0 0,-1 0 1 0 0,1 0-1 0 0,1 3 0 0 0,8 10 496 0 0,17 32-1 0 0,-24-40-467 0 0,4 6 61 0 0,-2 0 1 0 0,1 1-1 0 0,-2 0 1 0 0,1 0-1 0 0,-2 0 1 0 0,0 1-1 0 0,-1-1 1 0 0,3 29-1 0 0,-6-40-42 0 0,0-3-110 0 0,0 0 0 0 0,0 1 0 0 0,0-1 0 0 0,0 1 0 0 0,0-1 0 0 0,-1 0 0 0 0,1 1 0 0 0,0-1 0 0 0,0 1-1 0 0,0-1 1 0 0,0 0 0 0 0,0 1 0 0 0,-1-1 0 0 0,1 0 0 0 0,0 1 0 0 0,0-1 0 0 0,-1 0 0 0 0,1 1 0 0 0,0-1 0 0 0,-1 0 0 0 0,1 1 0 0 0,0-1 0 0 0,-1 0 0 0 0,1 0 0 0 0,0 0-1 0 0,-1 1 1 0 0,1-1 0 0 0,-1 0 0 0 0,1 0 0 0 0,0 0 0 0 0,-1 0 0 0 0,1 0 0 0 0,-1 0 0 0 0,1 0 0 0 0,0 1 0 0 0,-1-1 0 0 0,1 0 0 0 0,-1-1 0 0 0,1 1 0 0 0,-1 0 0 0 0,-5-18 118 0 0,3-26-81 0 0,5 18-69 0 0,2 0 0 0 0,0 0 0 0 0,2 0 0 0 0,0 1 0 0 0,2 0 0 0 0,1 0 0 0 0,1 1-1 0 0,1 0 1 0 0,1 1 0 0 0,16-23 0 0 0,-19 34-212 0 0,0 1-1 0 0,1-1 1 0 0,0 2 0 0 0,1 0-1 0 0,13-10 1 0 0,1-2-579 0 0,-22 21 593 0 0,-1-1 0 0 0,1 1 1 0 0,0-1-1 0 0,-1 1 0 0 0,1 0 1 0 0,0 0-1 0 0,0 1 1 0 0,0-1-1 0 0,-1 0 0 0 0,1 1 1 0 0,0 0-1 0 0,0 0 0 0 0,0 0 1 0 0,0 0-1 0 0,6 1 0 0 0,0-1-371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0 700 0 0,'0'0'3895'0'0,"-4"3"-3636"0"0,-24 23 347 0 0,2 0 0 0 0,-30 37 1 0 0,48-51-475 0 0,-1-1 0 0 0,1 1 0 0 0,1 1 1 0 0,1-1-1 0 0,-1 1 0 0 0,2 0 1 0 0,0 1-1 0 0,0-1 0 0 0,-3 22 0 0 0,7-32-111 0 0,1-1-1 0 0,-1 1 0 0 0,1 0 1 0 0,-1 0-1 0 0,1 0 0 0 0,0 0 1 0 0,0 0-1 0 0,0 0 1 0 0,1 0-1 0 0,-1 0 0 0 0,1 0 1 0 0,0 0-1 0 0,0 0 0 0 0,0-1 1 0 0,0 1-1 0 0,0 0 0 0 0,0-1 1 0 0,1 1-1 0 0,-1 0 0 0 0,1-1 1 0 0,0 0-1 0 0,0 1 0 0 0,0-1 1 0 0,0 0-1 0 0,0 0 0 0 0,0 0 1 0 0,0 0-1 0 0,1-1 0 0 0,-1 1 1 0 0,1 0-1 0 0,0-1 0 0 0,-1 0 1 0 0,1 0-1 0 0,3 1 0 0 0,8 2 7 0 0,1-1-1 0 0,-1-1 0 0 0,1 0 1 0 0,0-1-1 0 0,25-1 0 0 0,51-13-949 0 0,-82 11 58 0 0,1 0-1 0 0,-1-1 1 0 0,0 0-1 0 0,17-8 1 0 0,-23 10-590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66 108 0 0,'0'0'2138'0'0,"0"1"-2055"0"0,1-1 0 0 0,-1 1 1 0 0,0 0-1 0 0,0-1 1 0 0,1 1-1 0 0,-1-1 1 0 0,1 1-1 0 0,-1 0 1 0 0,1-1-1 0 0,-1 1 0 0 0,1-1 1 0 0,-1 1-1 0 0,1-1 1 0 0,-1 0-1 0 0,1 1 1 0 0,0-1-1 0 0,-1 0 1 0 0,1 1-1 0 0,-1-1 0 0 0,1 0 1 0 0,0 0-1 0 0,-1 1 1 0 0,1-1-1 0 0,0 0 1 0 0,1 0-1 0 0,61-2 1055 0 0,12-6-509 0 0,97-22-1 0 0,-123 12-3444 0 0,-50 15 1728 0 0,-7-13 342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92 500 0 0,'0'0'2261'0'0,"5"-1"-1679"0"0,13-3-36 0 0,-14 3-27 0 0,3 1-95 0 0,69-7 195 0 0,84-19 0 0 0,-109 14-2320 0 0,55-20 0 0 0,-82 24 1193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6 109 352 0 0,'-1'-1'100'0'0,"1"1"-1"0"0,0 0 1 0 0,-1 0 0 0 0,1 0 0 0 0,0-1-1 0 0,-1 1 1 0 0,1 0 0 0 0,0-1 0 0 0,-1 1-1 0 0,1 0 1 0 0,0-1 0 0 0,0 1 0 0 0,0 0-1 0 0,-1-1 1 0 0,1 1 0 0 0,0 0-1 0 0,0-1 1 0 0,0 1 0 0 0,0 0 0 0 0,-1-1-1 0 0,1 1 1 0 0,0-1 0 0 0,0 1 0 0 0,0-1-1 0 0,0 1 1 0 0,0 0 0 0 0,0-1-1 0 0,0 1 1 0 0,0-1 0 0 0,0 1 0 0 0,1 0-1 0 0,-1-1 1 0 0,0 1 0 0 0,0-1 0 0 0,0 1-1 0 0,0 0 1 0 0,1-1 0 0 0,-1 1 0 0 0,0 0-1 0 0,0-1 1 0 0,0 1 0 0 0,1 0-1 0 0,-1-1 1 0 0,24-9 1930 0 0,39 1-1206 0 0,-56 9-651 0 0,198-36-4 0 0,-74 3-4711 0 0,-111 28 3308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0 728 0 0,'1'2'147'0'0,"1"0"0"0"0,0-1 0 0 0,-1 1 0 0 0,0 0 1 0 0,1 0-1 0 0,-1 0 0 0 0,0 0 0 0 0,0 1 0 0 0,0-1 0 0 0,0 0 0 0 0,0 0 0 0 0,-1 0 0 0 0,1 1 1 0 0,-1-1-1 0 0,1 1 0 0 0,-1-1 0 0 0,0 0 0 0 0,0 5 0 0 0,-6 53 1339 0 0,1-24-567 0 0,5-33-869 0 0,-8 236 2651 0 0,15-86-4305 0 0,-3-129-2062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64 185 284 0 0,'0'0'539'0'0,"0"-4"-61"0"0,2-7-224 0 0,0 0-1 0 0,1 0 0 0 0,0 1 1 0 0,0-1-1 0 0,1 0 0 0 0,0 1 0 0 0,1 0 1 0 0,1 0-1 0 0,-1 0 0 0 0,1 1 0 0 0,1 0 1 0 0,0 0-1 0 0,0 1 0 0 0,1-1 1 0 0,9-7-1 0 0,-14 14-185 0 0,1 0 1 0 0,-1 1-1 0 0,1-1 0 0 0,-1 1 1 0 0,1-1-1 0 0,0 1 0 0 0,0 0 1 0 0,7-1-1 0 0,-8 2-79 0 0,2-1 150 0 0,0 2-20 0 0,0 1-48 0 0,0 0 1 0 0,1 0 0 0 0,-2 0-1 0 0,1 1 1 0 0,0 0-1 0 0,0 0 1 0 0,-1 0-1 0 0,1 0 1 0 0,-1 1-1 0 0,0 0 1 0 0,0 0-1 0 0,-1 0 1 0 0,1 0 0 0 0,-1 0-1 0 0,5 8 1 0 0,-6-7-25 0 0,1 0 0 0 0,-1 0 0 0 0,0 1 0 0 0,0-1 1 0 0,0 0-1 0 0,-1 1 0 0 0,0-1 0 0 0,0 1 0 0 0,0-1 1 0 0,-1 1-1 0 0,1 0 0 0 0,-2-1 0 0 0,1 1 0 0 0,0 0 1 0 0,-1-1-1 0 0,0 1 0 0 0,-1-1 0 0 0,1 1 0 0 0,-1-1 1 0 0,0 0-1 0 0,0 1 0 0 0,-1-1 0 0 0,1 0 0 0 0,-1-1 1 0 0,0 1-1 0 0,-1 0 0 0 0,-3 4 0 0 0,-1 0-72 0 0,0-1 0 0 0,-1 0-1 0 0,0 0 1 0 0,-1-1 0 0 0,1 0 0 0 0,-1 0 0 0 0,-1-1-1 0 0,1-1 1 0 0,-1 0 0 0 0,0 0 0 0 0,-22 6-1 0 0,26-9 16 0 0,1 0 0 0 0,-1-1-1 0 0,0 0 1 0 0,1 0 0 0 0,-1 0-1 0 0,0-1 1 0 0,0 0-1 0 0,0 0 1 0 0,1 0 0 0 0,-1-1-1 0 0,0-1 1 0 0,0 1-1 0 0,-11-5 1 0 0,17 6 9 0 0,0-1 0 0 0,0 1 1 0 0,0-1-1 0 0,0 0 0 0 0,0 1 0 0 0,0-1 0 0 0,0 0 0 0 0,0 0 0 0 0,0 0 1 0 0,0 0-1 0 0,0 0 0 0 0,0 0 0 0 0,1 0 0 0 0,-1 0 0 0 0,0 0 0 0 0,1 0 1 0 0,-1 0-1 0 0,1-1 0 0 0,-1 1 0 0 0,1 0 0 0 0,0 0 0 0 0,-1-1 0 0 0,1 1 1 0 0,0 0-1 0 0,0-3 0 0 0,3-28-71 0 0,0 19-319 0 0,1 0 0 0 0,1 0 0 0 0,0 1 1 0 0,12-22-1 0 0,6-13-2441 0 0,-14 30 1638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61 169 316 0 0,'4'-8'621'0'0,"-4"8"-539"0"0,0 0-1 0 0,0-1 0 0 0,0 1 1 0 0,0 0-1 0 0,0 0 0 0 0,0 0 1 0 0,0 0-1 0 0,0-1 0 0 0,0 1 0 0 0,0 0 1 0 0,0 0-1 0 0,1 0 0 0 0,-1 0 1 0 0,0 0-1 0 0,0-1 0 0 0,0 1 1 0 0,0 0-1 0 0,0 0 0 0 0,0 0 1 0 0,0 0-1 0 0,1 0 0 0 0,-1 0 1 0 0,0 0-1 0 0,0-1 0 0 0,0 1 1 0 0,0 0-1 0 0,0 0 0 0 0,1 0 1 0 0,-1 0-1 0 0,0 0 0 0 0,0 0 0 0 0,0 0 1 0 0,0 0-1 0 0,1 0 0 0 0,-1 0 1 0 0,0 0-1 0 0,0 0 0 0 0,0 0 1 0 0,0 0-1 0 0,1 0 0 0 0,-1 0 1 0 0,0 0-1 0 0,0 0 0 0 0,0 0 1 0 0,0 0-1 0 0,0 0 0 0 0,1 0 1 0 0,-1 1-1 0 0,0-1 0 0 0,0 0 1 0 0,0 0-1 0 0,0 0 0 0 0,4 9 98 0 0,-1 1 0 0 0,0-1-1 0 0,-1 1 1 0 0,0 0 0 0 0,0-1-1 0 0,-1 14 1 0 0,0 70 541 0 0,-2-52-502 0 0,1 7-74 0 0,1 17-147 0 0,-2-1 1 0 0,-14 80-1 0 0,15-142-212 0 0,0-1-41 0 0,0-1 218 0 0,0 1 0 0 0,0-1 0 0 0,0 1 0 0 0,-1-1 0 0 0,1 1 0 0 0,0-1 0 0 0,0 0-1 0 0,0 1 1 0 0,0-1 0 0 0,-1 1 0 0 0,1-1 0 0 0,0 0 0 0 0,-1 1 0 0 0,1-1 0 0 0,0 1 0 0 0,-1-1 0 0 0,1 0-1 0 0,0 0 1 0 0,-1 1 0 0 0,1-1 0 0 0,0 0 0 0 0,-1 1 0 0 0,1-1 0 0 0,-1 0 0 0 0,1 0 0 0 0,-1 0 0 0 0,1 0-1 0 0,-1 0 1 0 0,1 1 0 0 0,-1-1 0 0 0,1 0 0 0 0,0 0 0 0 0,-1 0 0 0 0,1 0 0 0 0,-1 0 0 0 0,1 0 0 0 0,-1 0-1 0 0,1-1 1 0 0,-1 1 0 0 0,1 0 0 0 0,-1 0 0 0 0,1 0 0 0 0,-1 0 0 0 0,1-1 0 0 0,0 1 0 0 0,-1 0 0 0 0,1 0-1 0 0,-1-1 1 0 0,1 1 0 0 0,0 0 0 0 0,-1 0 0 0 0,1-1 0 0 0,0 1 0 0 0,-1-1 0 0 0,1 1 0 0 0,0 0 0 0 0,0-1-1 0 0,-1 1 1 0 0,1-1 0 0 0,0 1 0 0 0,0 0 0 0 0,0-1 0 0 0,0 1 0 0 0,-1-1 0 0 0,1 1 0 0 0,0-1 0 0 0,0 0-1 0 0,-9-63-1054 0 0,-2-13 681 0 0,5 28 306 0 0,0 20 77 0 0,-12-92 115 0 0,18 107-66 0 0,-1-1 0 0 0,2 0 0 0 0,0 1 0 0 0,1-1-1 0 0,0 1 1 0 0,7-22 0 0 0,-5 22 24 0 0,1 1 0 0 0,1-1 0 0 0,0 1 1 0 0,1 1-1 0 0,0-1 0 0 0,1 1 0 0 0,0 1 0 0 0,1-1 1 0 0,0 1-1 0 0,1 1 0 0 0,0 0 0 0 0,0 0 0 0 0,1 1 0 0 0,1 0 1 0 0,0 1-1 0 0,0 0 0 0 0,0 1 0 0 0,1 1 0 0 0,0-1 1 0 0,0 2-1 0 0,1 0 0 0 0,15-3 0 0 0,-19 6 7 0 0,0 1 0 0 0,1 0-1 0 0,-1 1 1 0 0,0 0 0 0 0,1 0 0 0 0,17 4-1 0 0,-24-4-30 0 0,0 1-1 0 0,0 0 0 0 0,0 0 0 0 0,-1 0 0 0 0,1 0 0 0 0,-1 1 0 0 0,1-1 0 0 0,-1 1 1 0 0,1 0-1 0 0,-1 0 0 0 0,0 0 0 0 0,0 0 0 0 0,0 1 0 0 0,0-1 0 0 0,0 1 1 0 0,-1 0-1 0 0,1 0 0 0 0,2 4 0 0 0,-3-3 10 0 0,0 1 0 0 0,0-1 0 0 0,0 1 0 0 0,-1 0 0 0 0,1 0 0 0 0,-1 0 0 0 0,0-1 0 0 0,-1 1 0 0 0,1 0 0 0 0,-1 0 0 0 0,0 0 0 0 0,-1 7 0 0 0,-2 5 63 0 0,0 0 0 0 0,-1 0-1 0 0,-1 0 1 0 0,-1 0 0 0 0,0-1 0 0 0,-13 24-1 0 0,-4-2-140 0 0,-2-2 0 0 0,-1 0 0 0 0,-2-2 0 0 0,-2-1 0 0 0,-51 45 0 0 0,78-75-370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43 436 0 0,'0'0'548'0'0,"7"-16"1444"0"0,-7 15-1957 0 0,0 1-1 0 0,1-1 0 0 0,-1 0 1 0 0,0 1-1 0 0,1-1 0 0 0,-1 0 1 0 0,0 0-1 0 0,0 1 0 0 0,0-1 1 0 0,0 0-1 0 0,0 0 1 0 0,0 1-1 0 0,0-1 0 0 0,0 0 1 0 0,0 0-1 0 0,0 1 0 0 0,0-1 1 0 0,0 0-1 0 0,-1 0 0 0 0,1 1 1 0 0,0-1-1 0 0,-1 0 0 0 0,1 1 1 0 0,0-1-1 0 0,-1 0 1 0 0,1 1-1 0 0,-1-1 0 0 0,1 1 1 0 0,-1-1-1 0 0,1 1 0 0 0,-1-1 1 0 0,1 1-1 0 0,-1-1 0 0 0,1 1 1 0 0,-1-1-1 0 0,0 1 1 0 0,1 0-1 0 0,-1-1 0 0 0,0 1 1 0 0,1 0-1 0 0,-1-1 0 0 0,0 1 1 0 0,0 0-1 0 0,1 0 0 0 0,-1 0 1 0 0,0 0-1 0 0,0 0 0 0 0,1 0 1 0 0,-1 0-1 0 0,0 0 1 0 0,0 0-1 0 0,1 0 0 0 0,-1 0 1 0 0,0 0-1 0 0,0 1 0 0 0,1-1 1 0 0,-1 0-1 0 0,-1 1 0 0 0,-5 2 37 0 0,0 0 0 0 0,0 0 0 0 0,0 0 0 0 0,1 1 0 0 0,-10 7 0 0 0,-7 7 160 0 0,1 0 0 0 0,1 1 0 0 0,0 2 0 0 0,2 0 0 0 0,-28 39 0 0 0,37-45-172 0 0,0 0 1 0 0,2 1 0 0 0,0 0 0 0 0,0 0-1 0 0,2 0 1 0 0,0 1 0 0 0,1 0-1 0 0,0 1 1 0 0,2-1 0 0 0,-3 25-1 0 0,6-36-47 0 0,0 0-1 0 0,0 0 1 0 0,0 1-1 0 0,1-1 1 0 0,0 0 0 0 0,0 0-1 0 0,1 0 1 0 0,0 0-1 0 0,0 0 1 0 0,0 0-1 0 0,1-1 1 0 0,-1 1-1 0 0,1-1 1 0 0,1 0-1 0 0,-1 1 1 0 0,5 4-1 0 0,-2-4 6 0 0,1 1 0 0 0,0-1 0 0 0,0-1 0 0 0,0 1 0 0 0,1-1 0 0 0,-1-1 0 0 0,1 1-1 0 0,0-1 1 0 0,1-1 0 0 0,10 4 0 0 0,-4-2-66 0 0,0-1 0 0 0,1-1 0 0 0,0-1 0 0 0,-1 0 0 0 0,1-1 0 0 0,0 0 0 0 0,0-2 0 0 0,0 1 0 0 0,0-2 0 0 0,-1 0 0 0 0,1-1 0 0 0,22-8 0 0 0,-31 9-358 0 0,0-1 0 0 0,0 0 0 0 0,0 0 0 0 0,-1-1-1 0 0,1 0 1 0 0,-1 0 0 0 0,0 0 0 0 0,0-1 0 0 0,9-9 0 0 0,-13 11-578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1 656 0 0,'0'0'2626'0'0,"2"3"-2280"0"0,0 2-154 0 0,-1 0 0 0 0,1 0 0 0 0,-1 1-1 0 0,0-1 1 0 0,0 1 0 0 0,-1-1 0 0 0,1 1 0 0 0,-2 10 0 0 0,-6 51 754 0 0,-21 108-78 0 0,14-76-760 0 0,13-96-86 0 0,4 2-14 0 0,-3-4-8 0 0,0-1 1 0 0,0 0-1 0 0,0 1 0 0 0,0-1 0 0 0,0 0 1 0 0,0 1-1 0 0,0-1 0 0 0,0 0 0 0 0,0 1 1 0 0,0-1-1 0 0,0 0 0 0 0,0 1 0 0 0,0-1 1 0 0,0 0-1 0 0,0 1 0 0 0,1-1 0 0 0,-1 0 0 0 0,0 1 1 0 0,0-1-1 0 0,0 0 0 0 0,1 0 0 0 0,-1 1 1 0 0,0-1-1 0 0,0 0 0 0 0,1 0 0 0 0,-1 1 1 0 0,0-1-1 0 0,1 0 0 0 0,-1 0 0 0 0,0 0 1 0 0,0 0-1 0 0,1 1 0 0 0,-1-1 0 0 0,0 0 1 0 0,1 0-1 0 0,-1 0 0 0 0,0 0 0 0 0,1 0 1 0 0,4-3 2 0 0,0 0 1 0 0,0 0-1 0 0,0 0 1 0 0,-1-1-1 0 0,1 1 1 0 0,-1-1-1 0 0,0 0 1 0 0,0 0-1 0 0,-1-1 1 0 0,1 1-1 0 0,4-10 1 0 0,36-67 63 0 0,-23 39-52 0 0,11-21-101 0 0,-30 60 66 0 0,-1 3-24 0 0,0 1 43 0 0,-1-1 1 0 0,1 0 0 0 0,0 1 0 0 0,0-1 0 0 0,0 0 0 0 0,-1 1 0 0 0,1-1-1 0 0,0 1 1 0 0,-1-1 0 0 0,1 1 0 0 0,0-1 0 0 0,-1 1 0 0 0,1 0 0 0 0,0-1-1 0 0,-1 1 1 0 0,1 0 0 0 0,-1-1 0 0 0,0 1 0 0 0,1 0 0 0 0,-1 0 0 0 0,1 0-1 0 0,-1-1 1 0 0,0 1 0 0 0,0 0 0 0 0,0 0 0 0 0,1 0 0 0 0,-1 1 0 0 0,5 32 4 0 0,-4-25-18 0 0,5 35-216 0 0,2-1 0 0 0,16 49 0 0 0,-23-89 198 0 0,0 0 30 0 0,0-2 5 0 0,-1 0 1 0 0,0-1-1 0 0,1 1 0 0 0,-1 0 0 0 0,1-1 1 0 0,-1 1-1 0 0,1-1 0 0 0,0 1 0 0 0,-1 0 1 0 0,1-1-1 0 0,-1 1 0 0 0,1-1 0 0 0,0 0 0 0 0,-1 1 1 0 0,1-1-1 0 0,0 0 0 0 0,0 1 0 0 0,-1-1 1 0 0,1 0-1 0 0,0 0 0 0 0,0 1 0 0 0,0-1 1 0 0,-1 0-1 0 0,1 0 0 0 0,0 0 0 0 0,0 0 1 0 0,0 0-1 0 0,-1 0 0 0 0,1 0 0 0 0,0 0 0 0 0,0-1 1 0 0,0 1-1 0 0,-1 0 0 0 0,1 0 0 0 0,0-1 1 0 0,0 1-1 0 0,-1 0 0 0 0,1-1 0 0 0,0 1 1 0 0,-1-1-1 0 0,1 1 0 0 0,0-1 0 0 0,-1 1 0 0 0,1-1 1 0 0,-1 0-1 0 0,1 1 0 0 0,-1-1 0 0 0,1 0 1 0 0,-1 1-1 0 0,0-1 0 0 0,1-1 0 0 0,16-28 308 0 0,-2-2 0 0 0,-1 1 0 0 0,17-59 0 0 0,-13 13 202 0 0,-10 37-401 0 0,17-48-1 0 0,-24 85-381 0 0,2-10-345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0 223 224 0 0,'0'0'2958'0'0,"4"19"-1990"0"0,3 19-146 0 0,1 2-152 0 0,-2-1 1 0 0,3 54-1 0 0,-6-54 42 0 0,-3-36 276 0 0,-21-9-819 0 0,21 5-160 0 0,-1 0-1 0 0,0 1 1 0 0,1-1-1 0 0,-1 1 1 0 0,0-1-1 0 0,1 0 1 0 0,-1 1-1 0 0,1-1 1 0 0,-1 0-1 0 0,1 0 1 0 0,-1 0-1 0 0,1 1 1 0 0,0-1 0 0 0,-1 0-1 0 0,1 0 1 0 0,0 0-1 0 0,0 0 1 0 0,-1 0-1 0 0,1 1 1 0 0,0-1-1 0 0,0 0 1 0 0,0 0-1 0 0,0-1 1 0 0,-2-9 24 0 0,0 0 0 0 0,1-1 0 0 0,0 1 1 0 0,0 0-1 0 0,1 0 0 0 0,1-1 0 0 0,0 1 0 0 0,1 0 1 0 0,0 0-1 0 0,4-14 0 0 0,4-7 22 0 0,29-61 0 0 0,-14 45-390 0 0,39-55-1 0 0,-36 60-2057 0 0,-26 40 1560 0 0,13-4-1506 0 0,-12 6 1203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48 0 0,'0'4'969'0'0,"-36"193"4558"0"0,27-14-4357 0 0,8-111-4460 0 0,1-69 2036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61 248 0 0,'4'-20'4023'0'0,"-2"16"-3687"0"0,-1 1 0 0 0,0-1 1 0 0,1 1-1 0 0,0-1 0 0 0,0 1 0 0 0,0 0 0 0 0,0 0 0 0 0,0 0 1 0 0,4-4-1 0 0,-4 6-402 0 0,3 1-1836 0 0,18-2 902 0 0,-18 1-343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0,'0'0'1551'0'0,"2"2"-826"0"0,1 1-523 0 0,-2 1-1 0 0,1-1 1 0 0,0 0 0 0 0,-1 1-1 0 0,1-1 1 0 0,-1 1-1 0 0,0-1 1 0 0,0 1 0 0 0,-1-1-1 0 0,1 1 1 0 0,-1 0-1 0 0,1 6 1 0 0,-4 55 1232 0 0,1-38-845 0 0,1-5-243 0 0,-2 441 2388 0 0,9-402-3384 0 0,-5-56 212 0 0,-1 1-257 0 0,0 1-317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0 105 416 0 0,'0'0'2224'0'0,"2"-3"-1604"0"0,0 0-456 0 0,1 0 0 0 0,0 0 0 0 0,0 1 1 0 0,0-1-1 0 0,0 1 0 0 0,0-1 0 0 0,0 1 1 0 0,1 0-1 0 0,-1 1 0 0 0,1-1 0 0 0,-1 0 1 0 0,1 1-1 0 0,0 0 0 0 0,4-1 1 0 0,67-14 239 0 0,-71 15-352 0 0,271-45-1815 0 0,-269 45 1223 0 0,0 0-129 0 0,18-3-131 0 0,-18 3 552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68 233 4 0 0,'0'0'4450'0'0,"-4"1"-4174"0"0,1-1-161 0 0,0 1-1 0 0,0-1 0 0 0,0 0 1 0 0,0 0-1 0 0,0 0 0 0 0,0 0 0 0 0,-1-1 1 0 0,1 1-1 0 0,-4-2 0 0 0,4 0 26 0 0,1 1-110 0 0,0-1-1 0 0,0 1 1 0 0,1-1-1 0 0,-1 0 1 0 0,0 1-1 0 0,1-1 1 0 0,0 0-1 0 0,-1 0 1 0 0,1 0-1 0 0,0 0 1 0 0,0-1-1 0 0,0 1 1 0 0,0 0-1 0 0,0 0 1 0 0,0-1-1 0 0,0-2 1 0 0,-1-8-11 0 0,2 10-12 0 0,0-1 1 0 0,0 0-5 0 0,0 0 0 0 0,0 0-1 0 0,0 0 1 0 0,1 1 0 0 0,-1-1 0 0 0,1 0 0 0 0,0 0 0 0 0,0 1 0 0 0,0-1 0 0 0,1 1 0 0 0,-1-1 0 0 0,1 1 0 0 0,0-1 0 0 0,0 1 0 0 0,0 0 0 0 0,0 0 0 0 0,1 0 0 0 0,-1 0 0 0 0,1 0 0 0 0,0 1 0 0 0,0-1 0 0 0,0 1 0 0 0,0 0 0 0 0,0-1 0 0 0,0 2 0 0 0,0-1 0 0 0,1 0 0 0 0,6-2 0 0 0,-7 3 19 0 0,3 2-1 0 0,-2-1-9 0 0,0 1 0 0 0,0-1 1 0 0,0 1-1 0 0,0 0 0 0 0,0 1 0 0 0,-1-1 1 0 0,1 1-1 0 0,0-1 0 0 0,-1 1 0 0 0,1 0 1 0 0,-1 0-1 0 0,0 1 0 0 0,0-1 0 0 0,0 1 0 0 0,0-1 1 0 0,0 1-1 0 0,0 0 0 0 0,-1 0 0 0 0,1 1 1 0 0,-1-1-1 0 0,0 0 0 0 0,3 8 0 0 0,-3-6-2 0 0,-1 0 0 0 0,1 1 0 0 0,-1-1-1 0 0,-1 1 1 0 0,1-1 0 0 0,-1 1 0 0 0,0 0-1 0 0,0-1 1 0 0,-1 1 0 0 0,0-1 0 0 0,1 1 0 0 0,-2-1-1 0 0,1 1 1 0 0,-4 8 0 0 0,-4 7 7 0 0,-1 0 1 0 0,-15 24-1 0 0,12-22 0 0 0,-56 95-18 0 0,68-115-8 0 0,-1-1 17 0 0,-3 6-7 0 0,3-6 7 0 0,26-28-33 0 0,175-208 18 0 0,-150 180 6 0 0,77-93 421 0 0,-124 145-354 0 0,3-4 17 0 0,-3 3-80 0 0,-4 5 21 0 0,-12 13 13 0 0,0 1 1 0 0,1 0-1 0 0,0 1 1 0 0,2 0-1 0 0,0 1 1 0 0,0 1-1 0 0,2 0 1 0 0,1 0-1 0 0,0 0 1 0 0,-7 32-1 0 0,13-47-4 0 0,2 1 0 0 0,-1-1 0 0 0,0 0 0 0 0,1 1 0 0 0,0-1 0 0 0,0 1 0 0 0,0-1-1 0 0,0 1 1 0 0,1-1 0 0 0,-1 1 0 0 0,1-1 0 0 0,1 0 0 0 0,-1 0 0 0 0,0 1 0 0 0,1-1 0 0 0,0 0-1 0 0,0 0 1 0 0,0 0 0 0 0,1-1 0 0 0,-1 1 0 0 0,1 0 0 0 0,0-1 0 0 0,0 0 0 0 0,0 1 0 0 0,0-1-1 0 0,1-1 1 0 0,-1 1 0 0 0,1 0 0 0 0,0-1 0 0 0,0 0 0 0 0,0 0 0 0 0,6 3 0 0 0,8 2-71 0 0,-1-1 1 0 0,1-1 0 0 0,1 0 0 0 0,-1-1 0 0 0,1-1-1 0 0,18 0 1 0 0,-32-3-332 0 0,-1 0 0 0 0,1 0 0 0 0,-1-1 0 0 0,1 1 0 0 0,-1-1-1 0 0,9-3 1 0 0,-4 1-548 0 0,-5 3-725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60 0 0,'0'0'1538'0'0,"5"1"-1184"0"0,-1-1-288 0 0,1 0 0 0 0,0 0 0 0 0,0 0 0 0 0,0-1 1 0 0,0 0-1 0 0,0 0 0 0 0,-1 0 0 0 0,1 0 1 0 0,0-1-1 0 0,-1 0 0 0 0,1 0 0 0 0,-1 0 1 0 0,0 0-1 0 0,8-6 0 0 0,3-2 25 0 0,0-1 0 0 0,-1 0 0 0 0,13-15 0 0 0,-19 19-16 0 0,-1-1 1 0 0,0 0-1 0 0,0-1 1 0 0,-1 1-1 0 0,8-17 1 0 0,-11 20-22 0 0,-1 0-1 0 0,0 0 1 0 0,0 0 0 0 0,-1-1 0 0 0,0 1 0 0 0,0 0 0 0 0,0-1 0 0 0,-1 1 0 0 0,1-1 0 0 0,-1 0 0 0 0,0 1 0 0 0,-2-8-1 0 0,2 12-39 0 0,-1-1 0 0 0,0 0 0 0 0,1 1 0 0 0,-1-1 0 0 0,0 1-1 0 0,0-1 1 0 0,0 1 0 0 0,0-1 0 0 0,0 1 0 0 0,0 0 0 0 0,0-1 0 0 0,-1 1-1 0 0,1 0 1 0 0,0 0 0 0 0,-1 0 0 0 0,1 0 0 0 0,-3-1 0 0 0,3 1-20 0 0,-2-1 62 0 0,-1 3-7 0 0,-1 0-18 0 0,1 0 0 0 0,-1 1-1 0 0,1-1 1 0 0,-1 1 0 0 0,1 0 0 0 0,0 1 0 0 0,0-1-1 0 0,0 1 1 0 0,0-1 0 0 0,0 1 0 0 0,1 0 0 0 0,-1 1-1 0 0,1-1 1 0 0,0 1 0 0 0,-5 6 0 0 0,-6 12 57 0 0,0 0 1 0 0,2 1 0 0 0,1 0-1 0 0,1 1 1 0 0,1 0-1 0 0,1 0 1 0 0,1 1-1 0 0,1 0 1 0 0,1 0-1 0 0,2 1 1 0 0,-1 30 0 0 0,4-47-66 0 0,0 0 1 0 0,1 0-1 0 0,0 0 1 0 0,1 0-1 0 0,0 0 1 0 0,0 0 0 0 0,1-1-1 0 0,5 14 1 0 0,-6-18 15 0 0,0-1 0 0 0,0 0 1 0 0,0 1-1 0 0,1-1 0 0 0,-1 0 0 0 0,1 0 1 0 0,-1 0-1 0 0,1-1 0 0 0,0 1 0 0 0,0-1 1 0 0,1 1-1 0 0,-1-1 0 0 0,0 0 0 0 0,1 0 1 0 0,-1-1-1 0 0,1 1 0 0 0,0-1 0 0 0,-1 1 1 0 0,1-1-1 0 0,0 0 0 0 0,0-1 0 0 0,0 1 1 0 0,0-1-1 0 0,7 1 0 0 0,19-3 171 0 0,1-1 0 0 0,-1-1 0 0 0,0-2 0 0 0,0-1 0 0 0,55-21 0 0 0,33-22-1048 0 0,-8-5-3678 0 0,-108 53 3210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80 444 0 0,'0'0'3870'0'0,"5"0"-3461"0"0,46-3 162 0 0,0-2 0 0 0,52-13 1 0 0,-96 17-731 0 0,0-1 1 0 0,0 0-1 0 0,0 0 1 0 0,-1-1-1 0 0,1 0 1 0 0,-1 0-1 0 0,0-1 1 0 0,11-8-1 0 0,-14 10-449 0 0,-3-1-196 0 0,3-10-149 0 0,-3 10 468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 0 0,'0'0'3392'0'0,"5"0"-3057"0"0,122 15 1117 0 0,-112-13-1795 0 0,0-1 1 0 0,0 0-1 0 0,1-1 0 0 0,-1-1 1 0 0,0 0-1 0 0,17-4 0 0 0,-4-4-473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 0 0,'0'0'1860'0'0,"1"0"-1734"0"0,0 0 0 0 0,0 1 0 0 0,0-1 0 0 0,-1 1 0 0 0,1-1-1 0 0,0 1 1 0 0,-1-1 0 0 0,1 1 0 0 0,0-1 0 0 0,-1 1 0 0 0,1-1 0 0 0,0 1 0 0 0,-1 0-1 0 0,1-1 1 0 0,-1 1 0 0 0,0 0 0 0 0,1 0 0 0 0,-1-1 0 0 0,1 2 0 0 0,3 65 2308 0 0,-7 121 1 0 0,-1-10-1742 0 0,14 21-1845 0 0,4-69-3069 0 0,-8-87 1514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1 580 0 0,'0'0'3690'0'0,"-5"1"-3641"0"0,-245 71 314 0 0,246-71-367 0 0,0 0-6 0 0,-4 0 11 0 0,4-2 1 0 0,12-8-2 0 0,40-18 239 0 0,-45 26 135 0 0,-1 3-302 0 0,3 4 32 0 0,-1 0 0 0 0,0 1 0 0 0,0-1 0 0 0,0 1 1 0 0,-1-1-1 0 0,0 1 0 0 0,0 0 0 0 0,0 1 0 0 0,-1-1 0 0 0,-1 0 0 0 0,2 10 1 0 0,1 9 201 0 0,0-1 0 0 0,-2 31 0 0 0,-2-32-204 0 0,-1-1 0 0 0,-2 1 0 0 0,0-1 0 0 0,-2 1 0 0 0,-8 25 0 0 0,9-36-124 0 0,-1 0 1 0 0,0 0-1 0 0,-1-1 0 0 0,-1 1 1 0 0,0-2-1 0 0,0 1 0 0 0,-2-1 1 0 0,1 0-1 0 0,-19 19 0 0 0,21-27-76 0 0,1 1 0 0 0,-1-1 0 0 0,1 0 0 0 0,-1 0 0 0 0,-11 4 0 0 0,6-3-34 0 0,6-2 88 0 0,0-1-1 0 0,0 1 1 0 0,0-1 0 0 0,-1 0 0 0 0,1-1 0 0 0,0 1 0 0 0,0-1 0 0 0,-1 0 0 0 0,1-1-1 0 0,-6 0 1 0 0,-9 0-6 0 0,19-1 47 0 0,1 1 3 0 0,0 1 0 0 0,-1-1 0 0 0,1 1 0 0 0,0-1 0 0 0,0 1 0 0 0,0-1 0 0 0,0 1 0 0 0,-1-1 0 0 0,1 1 0 0 0,0-1 0 0 0,0 1 0 0 0,0-1 0 0 0,0 1 0 0 0,0-1 0 0 0,0 1 0 0 0,0-1 0 0 0,0 0 0 0 0,1 1 0 0 0,-1-1 0 0 0,0 1 0 0 0,0-1 0 0 0,0 1 0 0 0,1-1 0 0 0,-1 1 0 0 0,0 0 0 0 0,1-1 0 0 0,15-9 41 0 0,1 2 0 0 0,1 0 1 0 0,0 1-1 0 0,0 1 0 0 0,0 0 1 0 0,36-5-1 0 0,-24 4-805 0 0,36-12 1 0 0,-55 14 347 0 0,-1 0-1 0 0,1-2 1 0 0,-1 1 0 0 0,0-1 0 0 0,-1 0-1 0 0,10-10 1 0 0,46-50-1166 0 0,-54 55 1531 0 0,38-57 961 0 0,-47 67-678 0 0,-1 0-165 0 0,-1 1 1 0 0,1-1-1 0 0,-1 1 0 0 0,1-1 0 0 0,-1 1 1 0 0,1-1-1 0 0,0 1 0 0 0,0-1 1 0 0,0 1-1 0 0,0 0 0 0 0,0-1 1 0 0,0 1-1 0 0,0 0 0 0 0,0 0 1 0 0,2-2-1 0 0,-2 3-40 0 0,-1-1-1 0 0,1 1 1 0 0,-1-1-1 0 0,0 1 0 0 0,1 0 1 0 0,-1 0-1 0 0,1-1 1 0 0,-1 1-1 0 0,1 0 1 0 0,0 0-1 0 0,-1-1 1 0 0,1 1-1 0 0,-1 0 1 0 0,1 0-1 0 0,-1 0 1 0 0,1 0-1 0 0,-1 0 1 0 0,1 0-1 0 0,0 0 1 0 0,-1 0-1 0 0,1 0 1 0 0,-1 0-1 0 0,1 0 0 0 0,-1 0 1 0 0,1 1-1 0 0,0-1 1 0 0,-1 0-1 0 0,1 0 1 0 0,-1 0-1 0 0,1 1 1 0 0,-1-1-1 0 0,1 0 1 0 0,-1 1-1 0 0,1-1 1 0 0,-1 0-1 0 0,0 1 1 0 0,1-1-1 0 0,-1 1 1 0 0,0-1-1 0 0,1 1 0 0 0,-1-1 1 0 0,0 1-1 0 0,1-1 1 0 0,-1 1-1 0 0,0-1 1 0 0,0 1-1 0 0,1-1 1 0 0,-1 1-1 0 0,0 0 1 0 0,5 15 181 0 0,-1-1 1 0 0,0 1 0 0 0,-1 0-1 0 0,-1 0 1 0 0,0 31 0 0 0,-2 10-91 0 0,0-50-121 0 0,1 4-25 0 0,-2-1 0 0 0,1 0-1 0 0,-1 1 1 0 0,-3 10 0 0 0,3-18-21 0 0,-5-10-264 0 0,5 7 311 0 0,1 0 0 0 0,-1 0 1 0 0,1 0-1 0 0,0 0 0 0 0,-1 0 0 0 0,1 0 1 0 0,0 0-1 0 0,-1-1 0 0 0,1 1 1 0 0,-1 0-1 0 0,1 0 0 0 0,0 0 1 0 0,0-1-1 0 0,-1 1 0 0 0,1 0 0 0 0,0-1 1 0 0,-1 1-1 0 0,1 0 0 0 0,0-1 1 0 0,0 1-1 0 0,0 0 0 0 0,-1-1 1 0 0,1 1-1 0 0,0 0 0 0 0,0-1 0 0 0,0 1 1 0 0,0 0-1 0 0,0-1 0 0 0,-1 1 1 0 0,1-1-1 0 0,0 1 0 0 0,0 0 1 0 0,0-1-1 0 0,0 1 0 0 0,0-1 0 0 0,4-14-8 0 0,0 1-1 0 0,0 1 0 0 0,1-1 1 0 0,1 0-1 0 0,0 1 0 0 0,1 0 1 0 0,0 1-1 0 0,1 0 0 0 0,0 0 1 0 0,1 0-1 0 0,18-17 0 0 0,-25 27 29 0 0,8-4 30 0 0,-10 6-40 0 0,0-1 0 0 0,1 1 0 0 0,-1-1 0 0 0,0 1 0 0 0,1 0 0 0 0,-1-1 0 0 0,1 1 0 0 0,-1 0 0 0 0,1-1 0 0 0,-1 1 0 0 0,1 0 0 0 0,-1 0 0 0 0,1-1 0 0 0,-1 1 0 0 0,1 0 0 0 0,-1 0 0 0 0,1 0 0 0 0,-1 0 0 0 0,1 0 0 0 0,-1-1 0 0 0,1 1 0 0 0,-1 0 0 0 0,1 0 0 0 0,-1 0 0 0 0,1 1 0 0 0,0-1 0 0 0,-1 0 0 0 0,1 0 0 0 0,-1 0 0 0 0,1 0 0 0 0,-1 0 0 0 0,1 1 0 0 0,4 1 27 0 0,-1 0 0 0 0,0 0 0 0 0,0 0 0 0 0,0 1 0 0 0,0-1 1 0 0,0 1-1 0 0,-1 0 0 0 0,1 0 0 0 0,-1 1 0 0 0,1-1 0 0 0,-1 1 0 0 0,-1-1 0 0 0,1 1 1 0 0,0 0-1 0 0,3 8 0 0 0,-2-3-8 0 0,-1-1 0 0 0,1 1-1 0 0,-2 0 1 0 0,1 0 0 0 0,-1 0 0 0 0,-1 0 0 0 0,0 1 0 0 0,0-1 0 0 0,-1 13 0 0 0,-1-14-36 0 0,0-1 0 0 0,0 1 0 0 0,-1-1 0 0 0,0 1 0 0 0,-4 8 0 0 0,5-14-1 0 0,0 1-40 0 0,-2-4-117 0 0,2 0 163 0 0,0-1-1 0 0,0 1 1 0 0,0 0-1 0 0,0 0 1 0 0,0 0 0 0 0,1-1-1 0 0,-1 1 1 0 0,0 0 0 0 0,1-1-1 0 0,-1 1 1 0 0,1-1-1 0 0,-1 1 1 0 0,1-1 0 0 0,0 1-1 0 0,0-1 1 0 0,-1 1 0 0 0,1-1-1 0 0,0 1 1 0 0,0-1-1 0 0,0 1 1 0 0,1-1 0 0 0,-1 1-1 0 0,0-1 1 0 0,1 1 0 0 0,-1-1-1 0 0,1 1 1 0 0,-1 0-1 0 0,1-1 1 0 0,1-2 0 0 0,26-55-51 0 0,-21 46 25 0 0,2-4 96 0 0,1 1 1 0 0,0 0-1 0 0,1 0 1 0 0,1 1-1 0 0,0 1 1 0 0,1 0-1 0 0,1 1 0 0 0,26-20 1 0 0,-37 31 51 0 0,2 1 43 0 0,13-1 4 0 0,-13 2 50 0 0,12 11 213 0 0,-14-8-367 0 0,-1-1 1 0 0,1 0 0 0 0,-1 1-1 0 0,0-1 1 0 0,0 1-1 0 0,0 0 1 0 0,0 0 0 0 0,0 0-1 0 0,-1 0 1 0 0,1 0 0 0 0,1 6-1 0 0,8 35 394 0 0,10 130-145 0 0,-20-170-714 0 0,-1-1-103 0 0,0-2 124 0 0,0 8 568 0 0,3-3-4095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3 516 0 0,'-18'154'3712'0'0,"12"-80"-3136"0"0,5-71-514 0 0,1 0 6 0 0,-2 10 26 0 0,1-10 240 0 0,2-6-325 0 0,3-18-15 0 0,0 1-1 0 0,2-1 1 0 0,0 1-1 0 0,2 1 1 0 0,0-1-1 0 0,11-18 1 0 0,-18 37 11 0 0,0-1 1 0 0,-1 1-1 0 0,1 0 0 0 0,0-1 1 0 0,-1 1-1 0 0,1 0 0 0 0,0 0 1 0 0,0 0-1 0 0,0 0 0 0 0,0 0 1 0 0,0 0-1 0 0,0 0 0 0 0,1 0 1 0 0,-1 0-1 0 0,0 0 0 0 0,0 1 1 0 0,1-1-1 0 0,-1 0 0 0 0,0 1 1 0 0,1-1-1 0 0,2 0 1 0 0,-3 1 2 0 0,0 1 0 0 0,0-1 0 0 0,1 0 1 0 0,-1 1-1 0 0,0-1 0 0 0,0 1 0 0 0,0-1 1 0 0,0 1-1 0 0,0-1 0 0 0,0 1 0 0 0,1 0 1 0 0,-1 0-1 0 0,-1-1 0 0 0,1 1 0 0 0,0 0 1 0 0,0 0-1 0 0,0 0 0 0 0,0 0 1 0 0,1 2-1 0 0,1 2 19 0 0,-1 0 1 0 0,1 0 0 0 0,0 1-1 0 0,-1-1 1 0 0,0 0-1 0 0,-1 1 1 0 0,1 0-1 0 0,-1-1 1 0 0,1 13 0 0 0,-8 57-58 0 0,6-72-27 0 0,-3 2-30 0 0,3-5 77 0 0,-1 1 1 0 0,1-1-1 0 0,0 0 1 0 0,0 1-1 0 0,0-1 1 0 0,0 0-1 0 0,0 1 1 0 0,0-1-1 0 0,-1 0 0 0 0,1 1 1 0 0,0-1-1 0 0,0 0 1 0 0,0 0-1 0 0,-1 1 1 0 0,1-1-1 0 0,0 0 0 0 0,0 0 1 0 0,-1 1-1 0 0,1-1 1 0 0,0 0-1 0 0,-1 0 1 0 0,1 0-1 0 0,0 0 0 0 0,-1 1 1 0 0,1-1-1 0 0,0 0 1 0 0,-1 0-1 0 0,1 0 1 0 0,0 0-1 0 0,-1 0 0 0 0,0-1 7 0 0,0 0 0 0 0,0 0 0 0 0,1 0-1 0 0,-1 0 1 0 0,0 0 0 0 0,1 0 0 0 0,-1 0-1 0 0,1 0 1 0 0,-1 0 0 0 0,1 0 0 0 0,0 0-1 0 0,-1 0 1 0 0,1-1 0 0 0,0 1 0 0 0,0 0-1 0 0,0 0 1 0 0,0 0 0 0 0,0-1-1 0 0,0 1 1 0 0,0-1 0 0 0,11-32-23 0 0,29-34 11 0 0,-32 56 2 0 0,6-9 48 0 0,2 1-1 0 0,0 0 0 0 0,21-19 0 0 0,-35 38 298 0 0,3 2-210 0 0,18 4 20 0 0,-22-3-111 0 0,1 0 1 0 0,-1 0 0 0 0,1 0-1 0 0,-1 0 1 0 0,1 0 0 0 0,-1 0 0 0 0,0 0-1 0 0,0 0 1 0 0,0 1 0 0 0,0-1-1 0 0,-1 0 1 0 0,1 1 0 0 0,-1-1 0 0 0,1 0-1 0 0,-1 5 1 0 0,7 23 326 0 0,6 47 0 0 0,-5-18-532 0 0,-7-56-108 0 0,-1 0-150 0 0,0 0 166 0 0,1-2 104 0 0,-1 0 0 0 0,0 0 0 0 0,0 0 0 0 0,0 0 0 0 0,0 0 0 0 0,0 0 0 0 0,0 0 0 0 0,0 0 0 0 0,0 0 0 0 0,0 0 0 0 0,0 0 0 0 0,0 0 0 0 0,-1 0 0 0 0,1 0 0 0 0,-1 2 0 0 0,-4 8-1180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20 44 0 0,'0'0'983'0'0,"3"-2"-564"0"0,22-14 1551 0 0,-23 14-1240 0 0,-7 2-667 0 0,-4 1-22 0 0,-1 0 0 0 0,1 1 0 0 0,0 0 0 0 0,0 0 0 0 0,0 1 0 0 0,1 0 0 0 0,-13 6 0 0 0,-64 37 400 0 0,65-35-351 0 0,13-6-65 0 0,-1 1-1 0 0,2-1 0 0 0,-1 1 1 0 0,0 0-1 0 0,1 1 0 0 0,0-1 1 0 0,1 1-1 0 0,-6 9 0 0 0,10-14-1 0 0,1-1-21 0 0,-1 0 0 0 0,1 0 0 0 0,0 0 0 0 0,0 1-1 0 0,0-1 1 0 0,0 0 0 0 0,0 0 0 0 0,0 0-1 0 0,0 1 1 0 0,0-1 0 0 0,1 0-1 0 0,-1 0 1 0 0,0 0 0 0 0,1 1 0 0 0,-1-1-1 0 0,1 0 1 0 0,-1 0 0 0 0,1 0 0 0 0,-1 0-1 0 0,1 0 1 0 0,0 0 0 0 0,0 0-1 0 0,0 0 1 0 0,-1 0 0 0 0,1-1 0 0 0,0 1-1 0 0,0 0 1 0 0,0 0 0 0 0,0-1 0 0 0,0 1-1 0 0,0-1 1 0 0,0 1 0 0 0,1-1-1 0 0,0 1 1 0 0,32 11 37 0 0,-23-9-30 0 0,10 1 45 0 0,21 5 386 0 0,-1 2 0 0 0,72 29 0 0 0,-111-39-404 0 0,1 0 0 0 0,-1 0 1 0 0,0 0-1 0 0,0 0 0 0 0,0 0 0 0 0,0 1 1 0 0,-1-1-1 0 0,1 1 0 0 0,0-1 1 0 0,-1 1-1 0 0,1 0 0 0 0,-1-1 1 0 0,1 1-1 0 0,-1 0 0 0 0,0 0 0 0 0,1 0 1 0 0,-1 0-1 0 0,0 1 0 0 0,1 3 1 0 0,-2-4-20 0 0,0 0 1 0 0,0 1 0 0 0,0-1-1 0 0,0 0 1 0 0,-1 1 0 0 0,1-1 0 0 0,-1 0-1 0 0,1 0 1 0 0,-1 1 0 0 0,0-1-1 0 0,0 0 1 0 0,0 0 0 0 0,0 0-1 0 0,0 0 1 0 0,-3 4 0 0 0,-4 3 3 0 0,-1 1 0 0 0,0-1 0 0 0,0-1 0 0 0,0 0 1 0 0,-14 8-1 0 0,21-14-2 0 0,-5 2-14 0 0,-1 0 0 0 0,1-1 0 0 0,0 0 0 0 0,-1 0 0 0 0,-8 2 1 0 0,5-2-4 0 0,-18 3 12 0 0,25-5 8 0 0,-1 0-5 0 0,-16 1 24 0 0,16-2-24 0 0,1-1-32 0 0,-12-2 47 0 0,12 2 34 0 0,4-3-137 0 0,1 0 0 0 0,-1 0 0 0 0,1 0 0 0 0,0 0 0 0 0,1 0 0 0 0,-1 0 0 0 0,1 0 0 0 0,-1 1 0 0 0,1-1 0 0 0,0 1 0 0 0,1-1 0 0 0,-1 1 0 0 0,5-5 0 0 0,44-42-1515 0 0,-24 25 383 0 0,13-7-1003 0 0,-28 23 1476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0 130 568 0 0,'0'0'614'0'0,"3"2"-84"0"0,4 5-238 0 0,1 0-1 0 0,-1 1 1 0 0,0 0 0 0 0,-1 1-1 0 0,0-1 1 0 0,-1 1-1 0 0,1 0 1 0 0,-2 1 0 0 0,1-1-1 0 0,4 17 1 0 0,-6-18-193 0 0,0 1 0 0 0,-1-1 0 0 0,0 1 0 0 0,-1-1 0 0 0,0 1 0 0 0,0 0 0 0 0,-1 0 0 0 0,0-1 0 0 0,0 1 0 0 0,-3 12 0 0 0,-5-1 296 0 0,8-20-377 0 0,-1 1 1 0 0,1-1-1 0 0,0 0 1 0 0,-1 1-1 0 0,1-1 1 0 0,0 0-1 0 0,-1 0 0 0 0,1 1 1 0 0,-1-1-1 0 0,1 0 1 0 0,0 0-1 0 0,-1 0 1 0 0,1 0-1 0 0,-1 1 1 0 0,1-1-1 0 0,-1 0 0 0 0,1 0 1 0 0,0 0-1 0 0,-1 0 1 0 0,1 0-1 0 0,-1 0 1 0 0,1 0-1 0 0,-1 0 0 0 0,1 0 1 0 0,-1 0-1 0 0,0-1 6 0 0,0 0-1 0 0,0 1 0 0 0,0-1 0 0 0,1 1 0 0 0,-1-1 0 0 0,0 0 1 0 0,0 0-1 0 0,1 0 0 0 0,-1 1 0 0 0,1-1 0 0 0,-1 0 0 0 0,0 0 1 0 0,1 0-1 0 0,0 0 0 0 0,-1 0 0 0 0,1 0 0 0 0,-1 0 0 0 0,1 0 1 0 0,0 0-1 0 0,0 0 0 0 0,0 0 0 0 0,0 0 0 0 0,0 0 1 0 0,0 0-1 0 0,0 0 0 0 0,0 0 0 0 0,0 0 0 0 0,0-2 0 0 0,3-15 23 0 0,1-1 0 0 0,0 1 0 0 0,1 0-1 0 0,1 0 1 0 0,0 0 0 0 0,2 1 0 0 0,0 0-1 0 0,1 1 1 0 0,1 0 0 0 0,0 0 0 0 0,1 1-1 0 0,0 0 1 0 0,2 1 0 0 0,-1 0 0 0 0,24-18-1 0 0,-34 30-73 0 0,12-10-865 0 0,2 0 0 0 0,30-18 0 0 0,-43 28 203 0 0,1 1-169 0 0,10-2-251 0 0,-10 2 349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1 332 0 0,'0'0'2284'0'0,"-4"1"-1919"0"0,-10 5-117 0 0,1 1 1 0 0,0 0-1 0 0,0 0 0 0 0,1 1 1 0 0,0 1-1 0 0,0 0 0 0 0,1 1 1 0 0,0 0-1 0 0,-13 16 0 0 0,11-11-83 0 0,1 1-1 0 0,0 0 0 0 0,1 0 0 0 0,1 2 0 0 0,0-1 0 0 0,-11 32 0 0 0,19-43-136 0 0,0 0-1 0 0,1 0 1 0 0,0 0 0 0 0,0 0-1 0 0,0 0 1 0 0,1 8-1 0 0,0-12-19 0 0,0 0-1 0 0,0 0 1 0 0,0-1-1 0 0,0 1 0 0 0,1 0 1 0 0,-1 0-1 0 0,0-1 1 0 0,1 1-1 0 0,0 0 0 0 0,-1-1 1 0 0,1 1-1 0 0,0-1 1 0 0,0 1-1 0 0,0-1 0 0 0,0 1 1 0 0,0-1-1 0 0,0 0 1 0 0,1 1-1 0 0,-1-1 0 0 0,0 0 1 0 0,1 0-1 0 0,-1 0 1 0 0,0 0-1 0 0,1 0 1 0 0,0 0-1 0 0,-1 0 0 0 0,1 0 1 0 0,-1-1-1 0 0,1 1 1 0 0,2 0-1 0 0,67 8 142 0 0,-36-9-101 0 0,1-1 0 0 0,61-11 0 0 0,-66 7-156 0 0,-15 3-676 0 0,-1-2 1 0 0,-1 0-1 0 0,21-7 1 0 0,-32 9-346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1116 0 0,'0'0'1758'0'0,"5"0"-1028"0"0,51-4 810 0 0,80-15-1 0 0,-65 8-1238 0 0,-26-1-780 0 0,-41 11 80 0 0,-1-10-1575 0 0,-3 11 1939 0 0,0 0 0 0 0,0-1 0 0 0,0 1 1 0 0,1 0-1 0 0,-1 0 0 0 0,0 0 0 0 0,0-1 0 0 0,0 1 0 0 0,0 0 0 0 0,0-1 1 0 0,0 1-1 0 0,0 0 0 0 0,0 0 0 0 0,0-1 0 0 0,0 1 0 0 0,0 0 0 0 0,0 0 1 0 0,0-1-1 0 0,0 1 0 0 0,0 0 0 0 0,0 0 0 0 0,-1-1 0 0 0,1 1 1 0 0,0 0-1 0 0,0 0 0 0 0,0-1 0 0 0,0 1 0 0 0,0 0 0 0 0,-1 0 0 0 0,1 0 1 0 0,0-1-1 0 0,0 1 0 0 0,0 0 0 0 0,-1 0 0 0 0,1 0 0 0 0,0 0 0 0 0,0-1 1 0 0,0 1-1 0 0,-1 0 0 0 0,1 0 0 0 0,0 0 0 0 0,0 0 0 0 0,-1 0 0 0 0,1 0 1 0 0,-2-2-370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1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2544 0 0,'0'0'20132'0'0,"7"-2"-25228"0"0,-1 0 3946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72 708 0 0,'0'0'2577'0'0,"5"-1"-1938"0"0,146-26 1900 0 0,19-16-6026 0 0,-167 42 2671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13 217 24 0 0,'0'0'1904'0'0,"-1"0"-1843"0"0,0-1 0 0 0,0 0 1 0 0,0 1-1 0 0,0-1 0 0 0,0 0 1 0 0,0 0-1 0 0,1 0 1 0 0,-1 0-1 0 0,0 0 0 0 0,0 0 1 0 0,1 0-1 0 0,-1 0 1 0 0,0-2-1 0 0,2-4 16 0 0,0 0 1 0 0,0 0-1 0 0,1 0 1 0 0,0 0-1 0 0,1 1 1 0 0,-1-1-1 0 0,1 1 1 0 0,5-8-1 0 0,0-1 28 0 0,1 1 0 0 0,18-22-1 0 0,-21 29-44 0 0,1 1 0 0 0,0 0 0 0 0,0 0 0 0 0,0 0-1 0 0,0 1 1 0 0,1 0 0 0 0,0 1 0 0 0,0 0 0 0 0,0 0 0 0 0,0 1-1 0 0,1-1 1 0 0,-1 2 0 0 0,1 0 0 0 0,16-3 0 0 0,-19 5-18 0 0,-1 0 0 0 0,1 0 0 0 0,-1 1 1 0 0,1 0-1 0 0,-1 0 0 0 0,1 0 0 0 0,-1 1 0 0 0,0 0 0 0 0,0 0 1 0 0,0 0-1 0 0,0 0 0 0 0,7 5 0 0 0,-3-1 65 0 0,0 0 0 0 0,0 1 0 0 0,-1 0 0 0 0,14 14 0 0 0,-17-14-50 0 0,1 0 1 0 0,-1 0 0 0 0,0 0 0 0 0,-1 1 0 0 0,0 0 0 0 0,0 0 0 0 0,0 0 0 0 0,-1 0-1 0 0,-1 1 1 0 0,3 11 0 0 0,-4-17-50 0 0,-1 0 0 0 0,-1 0 0 0 0,1-1 0 0 0,0 1 0 0 0,-1 0 0 0 0,1 0 0 0 0,-1 0 0 0 0,0-1 0 0 0,0 1 0 0 0,0 0 0 0 0,0-1 0 0 0,0 1 0 0 0,-1-1 0 0 0,1 1 0 0 0,-1-1 0 0 0,0 0 0 0 0,1 0 0 0 0,-1 0 0 0 0,-4 3 0 0 0,1 1-5 0 0,-1-1 0 0 0,0 1 0 0 0,0-2 0 0 0,-1 1 0 0 0,-9 5 0 0 0,6-6-17 0 0,0 1 0 0 0,0-2 1 0 0,0 1-1 0 0,-1-2 0 0 0,0 1 0 0 0,1-1 0 0 0,-19 1 0 0 0,16-2 3 0 0,9-1 14 0 0,-1 0 0 0 0,1-1 1 0 0,0 1-1 0 0,-1-1 1 0 0,1 0-1 0 0,0 0 1 0 0,0 0-1 0 0,-7-4 0 0 0,4 3 15 0 0,5 1-17 0 0,0 0 1 0 0,0 0 0 0 0,0 0-1 0 0,0 0 1 0 0,0 0 0 0 0,0-1-1 0 0,0 1 1 0 0,1-1 0 0 0,-1 1-1 0 0,1-1 1 0 0,-1 1-1 0 0,1-1 1 0 0,-1 0 0 0 0,1 0-1 0 0,0 0 1 0 0,0 0 0 0 0,0 0-1 0 0,0 0 1 0 0,0 0 0 0 0,0 0-1 0 0,1 0 1 0 0,-1-1 0 0 0,1 1-1 0 0,-1 0 1 0 0,1 0 0 0 0,0 0-1 0 0,0-1 1 0 0,0 1 0 0 0,0 0-1 0 0,0 0 1 0 0,1-1 0 0 0,0-3-1 0 0,1-1-68 0 0,1-1 0 0 0,0 1 1 0 0,0 0-1 0 0,0 0 0 0 0,1 0 0 0 0,0 1 0 0 0,0-1 0 0 0,11-11 0 0 0,-12 15-45 0 0,44-52-2800 0 0,-37 44 2125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0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0 154 520 0 0,'0'0'3126'0'0,"2"-3"-2990"0"0,20-34 570 0 0,-18 28-639 0 0,1 0 0 0 0,-1 1 0 0 0,1-1 0 0 0,1 1 0 0 0,7-8 0 0 0,-7 9-22 0 0,1 1-1 0 0,0 0 0 0 0,0 0 0 0 0,0 0 0 0 0,1 1 0 0 0,8-4 0 0 0,-13 7-3 0 0,1 1 12 0 0,12-5 4 0 0,-12 5 57 0 0,-3 1-111 0 0,-1 1 0 0 0,1-1 0 0 0,-1 1 0 0 0,0-1 0 0 0,1 0 0 0 0,-1 1 0 0 0,1-1 0 0 0,-1 0-1 0 0,1 0 1 0 0,-1 0 0 0 0,1 1 0 0 0,-1-1 0 0 0,1 0 0 0 0,-1 0 0 0 0,1 0 0 0 0,-1 0 0 0 0,1 0 0 0 0,-1 0 0 0 0,1 0 0 0 0,-1 0 0 0 0,1 0 0 0 0,0 0 0 0 0,-1 0 0 0 0,1 0 0 0 0,0 0 0 0 0,0-1 1 0 0,0 1 0 0 0,0 0 0 0 0,0 0 0 0 0,0 0 0 0 0,0 0 0 0 0,0 0 0 0 0,0 0 0 0 0,0 0 0 0 0,0 0 0 0 0,1 1 0 0 0,-1-1 0 0 0,0 0 0 0 0,0 1 0 0 0,0-1 0 0 0,0 0 0 0 0,-1 1 0 0 0,3 0 0 0 0,1 2 33 0 0,-1 0 0 0 0,1 0 1 0 0,-1 0-1 0 0,0 0 0 0 0,1 0 1 0 0,-2 1-1 0 0,1-1 0 0 0,0 1 1 0 0,-1 0-1 0 0,1 0 0 0 0,1 5 1 0 0,-3-6-22 0 0,1 1 1 0 0,-1-1-1 0 0,0 1 1 0 0,-1 0-1 0 0,1-1 1 0 0,0 1 0 0 0,-1 0-1 0 0,0 0 1 0 0,0-1-1 0 0,0 1 1 0 0,-1 0 0 0 0,1 0-1 0 0,-1-1 1 0 0,0 1-1 0 0,0 0 1 0 0,0-1-1 0 0,0 1 1 0 0,-1-1 0 0 0,1 1-1 0 0,-1-1 1 0 0,0 0-1 0 0,0 0 1 0 0,0 0 0 0 0,-1 0-1 0 0,1 0 1 0 0,-1 0-1 0 0,1 0 1 0 0,-1-1-1 0 0,0 1 1 0 0,-4 1 0 0 0,1 1-8 0 0,0 0 1 0 0,0 0-1 0 0,-1-1 1 0 0,0 0-1 0 0,0-1 1 0 0,0 1-1 0 0,0-1 1 0 0,-1-1-1 0 0,1 1 1 0 0,-1-1-1 0 0,-14 2 1 0 0,17-4-7 0 0,4 0 2 0 0,-1 1-1 0 0,1-1 1 0 0,-1 0 0 0 0,1 0-1 0 0,-1 0 1 0 0,0 0 0 0 0,1 0-1 0 0,-1 0 1 0 0,1 0-1 0 0,-1-1 1 0 0,1 1 0 0 0,-4-2-1 0 0,3 2 8 0 0,1 0-6 0 0,-1 0 1 0 0,1 0-1 0 0,0 0 1 0 0,-1-1-1 0 0,1 1 1 0 0,0 0-1 0 0,-1-1 1 0 0,1 1-1 0 0,0-1 1 0 0,0 1-1 0 0,-1-1 1 0 0,1 1-1 0 0,0-1 1 0 0,0 0-1 0 0,0 0 1 0 0,0 1-1 0 0,0-1 1 0 0,0 0-1 0 0,0 0 1 0 0,0 0-1 0 0,0 0 1 0 0,0 0-1 0 0,0-1 1 0 0,1 1-1 0 0,-1 0 1 0 0,0 0-1 0 0,1 0 1 0 0,-1-1-1 0 0,1 1 1 0 0,-1 0-1 0 0,1-1 1 0 0,0 1-1 0 0,0 0 1 0 0,0-1-1 0 0,-1 1 1 0 0,1 0-1 0 0,0-1 1 0 0,1 1-1 0 0,-1 0 1 0 0,0-1-1 0 0,0 1 1 0 0,1-3-1 0 0,1-2-46 0 0,-1 0-1 0 0,1 1 0 0 0,0-1 0 0 0,1 0 0 0 0,-1 1 0 0 0,1-1 0 0 0,5-6 1 0 0,-1 3-786 0 0,1-1 1 0 0,0 1 0 0 0,16-15 0 0 0,-7 13-431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17 266 336 0 0,'0'0'693'0'0,"-11"10"3225"0"0,10-13-3843 0 0,0 0 0 0 0,0 0 0 0 0,0 0 0 0 0,1 0 0 0 0,-1 0 0 0 0,1 0 0 0 0,0 0 0 0 0,0 0 0 0 0,0 0 0 0 0,0 0 0 0 0,1 0 0 0 0,-1 0 0 0 0,1 0 0 0 0,-1 0 0 0 0,1 0 0 0 0,2-4 0 0 0,19-53 567 0 0,-21 57-645 0 0,5-6 38 0 0,0 0 1 0 0,0 0-1 0 0,1 1 0 0 0,0 0 0 0 0,0 0 0 0 0,1 1 0 0 0,0 0 0 0 0,0 1 1 0 0,10-7-1 0 0,-3 3 127 0 0,-1 1 1 0 0,2 1-1 0 0,0 0 1 0 0,0 0-1 0 0,0 2 1 0 0,0 0-1 0 0,30-6 1 0 0,-41 11-116 0 0,1 1 0 0 0,-1-1 1 0 0,1 1-1 0 0,0 0 0 0 0,-1 0 1 0 0,1 1-1 0 0,-1 0 0 0 0,1 0 1 0 0,-1 0-1 0 0,0 0 0 0 0,1 1 0 0 0,-1 0 1 0 0,0 0-1 0 0,0 1 0 0 0,0-1 1 0 0,0 1-1 0 0,-1 0 0 0 0,1 1 1 0 0,-1-1-1 0 0,7 7 0 0 0,-6-5-36 0 0,-1 0 0 0 0,0 0 1 0 0,0 0-1 0 0,0 0 0 0 0,-1 0 0 0 0,1 1 0 0 0,-2 0 0 0 0,1 0 0 0 0,0 0 0 0 0,-1 0 0 0 0,0 0 0 0 0,-1 0 1 0 0,1 0-1 0 0,-1 1 0 0 0,-1-1 0 0 0,1 0 0 0 0,-1 1 0 0 0,0-1 0 0 0,0 1 0 0 0,-1-1 0 0 0,0 1 1 0 0,0-1-1 0 0,0 0 0 0 0,-4 10 0 0 0,1-7 2 0 0,0 0 1 0 0,-1 0-1 0 0,0 0 1 0 0,0-1-1 0 0,0 0 1 0 0,-1 0-1 0 0,-1 0 1 0 0,1 0-1 0 0,-1-1 1 0 0,-1-1-1 0 0,1 1 1 0 0,-1-1-1 0 0,0 0 1 0 0,-1-1-1 0 0,-12 7 1 0 0,16-9 25 0 0,0-1 0 0 0,0 1 1 0 0,0-1-1 0 0,-1 0 0 0 0,1 0 1 0 0,-1 0-1 0 0,0-1 0 0 0,1 0 1 0 0,-1 0-1 0 0,0-1 0 0 0,0 1 1 0 0,0-1-1 0 0,1 0 0 0 0,-1-1 1 0 0,0 0-1 0 0,0 0 0 0 0,1 0 1 0 0,-1 0-1 0 0,-9-5 0 0 0,13 5-17 0 0,1 0 1 0 0,-1 0-1 0 0,1 0 0 0 0,0 0 0 0 0,-1 0 0 0 0,1 0 0 0 0,0-1 1 0 0,0 1-1 0 0,0 0 0 0 0,0-1 0 0 0,0 1 0 0 0,0-1 0 0 0,1 1 0 0 0,-1-1 1 0 0,0 0-1 0 0,1 1 0 0 0,-1-1 0 0 0,1 1 0 0 0,0-1 0 0 0,-1 0 1 0 0,1 0-1 0 0,0 1 0 0 0,0-1 0 0 0,0-3 0 0 0,9-34 123 0 0,-8 35-134 0 0,5-15-329 0 0,1 0 0 0 0,1 1 0 0 0,1 0 0 0 0,0 0 0 0 0,13-16 0 0 0,4-2-2643 0 0,34-36 0 0 0,-42 52 1455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1096 0 0,'0'0'2034'0'0,"2"1"-1046"0"0,0 1-806 0 0,0 0-1 0 0,0 0 1 0 0,-1 0-1 0 0,1 0 1 0 0,0 0 0 0 0,-1 0-1 0 0,0 1 1 0 0,1-1-1 0 0,-1 1 1 0 0,0-1-1 0 0,0 0 1 0 0,-1 1-1 0 0,1 0 1 0 0,0-1-1 0 0,-1 1 1 0 0,0-1-1 0 0,1 4 1 0 0,3 57 1381 0 0,-4-45-969 0 0,4 75 747 0 0,12 175 778 0 0,-10-216-3143 0 0,2-1 0 0 0,2 0 0 0 0,19 55 0 0 0,-16-73-1816 0 0,1-2-1067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1065 408 0 0,'0'0'10552'0'0,"13"-14"-9516"0"0,-9-3-800 0 0,0 0 0 0 0,1 1 0 0 0,1 0 1 0 0,1 0-1 0 0,8-16 0 0 0,49-76 785 0 0,-62 105-995 0 0,34-52 242 0 0,3 2 0 0 0,2 1 0 0 0,2 2 0 0 0,94-83 0 0 0,-74 81-140 0 0,2 3 0 0 0,3 3 0 0 0,115-59-1 0 0,-96 63 74 0 0,2 3-1 0 0,2 5 0 0 0,105-26 1 0 0,-119 42-75 0 0,1 3 1 0 0,0 4-1 0 0,1 4 0 0 0,98 2 1 0 0,-28 11 289 0 0,230 37 0 0 0,-298-27-185 0 0,-1 4 0 0 0,-1 2 0 0 0,-1 5 0 0 0,106 50 0 0 0,-128-49-12 0 0,1-2-23 0 0,-2 3-1 0 0,0 2 1 0 0,72 56-1 0 0,28 42-13 0 0,-71-57-39 0 0,-82-70-132 0 0,0 0-7 0 0,18 17 4 0 0,-18-18-23 0 0,0 1 20 0 0,9 7-6 0 0,-9-6 4 0 0,6 5 409 0 0,-34-52-370 0 0,4 1-56 0 0,1-1 0 0 0,2 0 0 0 0,-23-81 0 0 0,1 11-24 0 0,40 111 30 0 0,-6-22-106 0 0,4 22 15 0 0,4 20 86 0 0,9 25 4 0 0,2-1 0 0 0,33 79 0 0 0,-30-85-2 0 0,-9-22-6 0 0,0-1-1 0 0,1 0 1 0 0,0-1-1 0 0,1 0 1 0 0,1 0-1 0 0,9 10 1 0 0,13 2-11 0 0,-29-21 30 0 0,13 9 68 0 0,-14-10-73 0 0,-1-1 0 0 0,1 0-1 0 0,0 1 1 0 0,-1-1 0 0 0,1 1-1 0 0,0-1 1 0 0,-1 1 0 0 0,1-1-1 0 0,-1 1 1 0 0,1 0 0 0 0,-1-1 0 0 0,1 1-1 0 0,-1 0 1 0 0,0-1 0 0 0,1 1-1 0 0,-1 0 1 0 0,0-1 0 0 0,1 1-1 0 0,-1 0 1 0 0,0 0 0 0 0,0-1 0 0 0,1 2-1 0 0,-134 107-172 0 0,-30 27-20 0 0,-38 76-6158 0 0,174-177-1943 0 0,20-21 4473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0 539 812 0 0,'0'0'1448'0'0,"4"-19"1568"0"0,-2 9-2545 0 0,2 0 0 0 0,-1 0 0 0 0,1 1 0 0 0,1 0 0 0 0,-1-1 0 0 0,2 2 0 0 0,-1-1 0 0 0,13-14 0 0 0,62-64 346 0 0,-69 77-672 0 0,11-10 47 0 0,2 1 1 0 0,26-17-1 0 0,26-22 206 0 0,-67 52-370 0 0,0 0-1 0 0,0 0 0 0 0,20-9 1 0 0,-12 7-12 0 0,-16 7-15 0 0,22-11 23 0 0,0 1-1 0 0,0 1 1 0 0,31-8 0 0 0,-4 2-9 0 0,0 3-1 0 0,75-10 1 0 0,53 0 170 0 0,1 7-1 0 0,0 8 1 0 0,335 29 0 0 0,-361 1-71 0 0,298 82-1 0 0,-394-88-108 0 0,244 80-13 0 0,-212-60 115 0 0,-2 4 0 0 0,-2 3 0 0 0,138 96 0 0 0,-66-25 315 0 0,216 206 0 0 0,-285-239-141 0 0,126 91 0 0 0,-211-170-218 0 0,10 10 415 0 0,-13-12-480 0 0,14 15 1032 0 0,-9-14-41 0 0,-8-16-617 0 0,-15-33 400 0 0,-6-15-134 0 0,-27-110 0 0 0,33 68-367 0 0,17 102-253 0 0,-2-19 33 0 0,3 19-46 0 0,-2-10-16 0 0,1 7 1 0 0,-1-5-3 0 0,1 8 4 0 0,0-11-113 0 0,9 28 116 0 0,-1 0 1 0 0,0 0-1 0 0,0 0 0 0 0,-2 1 1 0 0,7 24-1 0 0,1 3-43 0 0,-1-9-128 0 0,1 0 0 0 0,2-1-1 0 0,20 32 1 0 0,-34-62 156 0 0,6 11 37 0 0,-6-12-19 0 0,-1 0 1 0 0,0 0-1 0 0,1 0 0 0 0,-1 1 0 0 0,1-1 0 0 0,-1 0 0 0 0,1 0 0 0 0,-1 0 0 0 0,1 0 0 0 0,0 0 0 0 0,-1 0 0 0 0,1 0 0 0 0,0-1 0 0 0,0 1 0 0 0,1 1 0 0 0,0 1-4 0 0,2 6 1 0 0,-3-7-9 0 0,-7 17-49 0 0,-3-12 46 0 0,0 0-1 0 0,-1-1 1 0 0,0 0-1 0 0,0-1 1 0 0,-20 8 0 0 0,-65 18-21 0 0,54-18 17 0 0,-46 16-225 0 0,-80 26 178 0 0,60-25-5204 0 0,103-29 3814 0 0,-2 0-373 0 0,-16 3-1298 0 0,17-3-1266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4:4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 1028 0 0,'0'0'4232'0'0,"-4"-1"-3571"0"0,-15-1-29 0 0,15 2 2411 0 0,2-1-2756 0 0,2 1-228 0 0,-1-1 1 0 0,0 1 0 0 0,0 0-1 0 0,0-1 1 0 0,0 1 0 0 0,0 0 0 0 0,0-1-1 0 0,0 1 1 0 0,0 0 0 0 0,0 0-1 0 0,0 0 1 0 0,0 0 0 0 0,0 0 0 0 0,0 0-1 0 0,0 0 1 0 0,-2 1 0 0 0,2 2 26 0 0,0 0 0 0 0,0 0 0 0 0,1 0 1 0 0,-1 0-1 0 0,1 0 0 0 0,0 0 0 0 0,0 1 1 0 0,0-1-1 0 0,0 0 0 0 0,0 0 0 0 0,1 0 1 0 0,0 4-1 0 0,13 53 538 0 0,-7-29-403 0 0,-7-30-233 0 0,27 165 755 0 0,-23-81-2239 0 0,-5-66-562 0 0,0 0 1 0 0,-6 26-1 0 0,1-24-1708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1 636 0 0,'0'0'1804'0'0,"-5"2"-1378"0"0,-6 4-192 0 0,-21 11 133 0 0,-2-1-1 0 0,1-1 1 0 0,-2-2-1 0 0,0-1 1 0 0,0-2-1 0 0,-45 7 1 0 0,70-16-337 0 0,0-1 1 0 0,0 1-1 0 0,0-2 0 0 0,-1 1 1 0 0,1-1-1 0 0,0-1 0 0 0,0 0 1 0 0,-14-5-1 0 0,21 6-30 0 0,2 0 1 0 0,1 1-1 0 0,-1 0 1 0 0,1-1-1 0 0,-1 1 1 0 0,1-1-1 0 0,0 1 1 0 0,-1-1-1 0 0,1 1 1 0 0,-1-1-1 0 0,1 0 1 0 0,0 1-1 0 0,0-1 1 0 0,-1 1-1 0 0,1-1 1 0 0,0 0 0 0 0,0 1-1 0 0,0-1 1 0 0,0 1-1 0 0,-1-1 1 0 0,1 0-1 0 0,0 1 1 0 0,0-1-1 0 0,0 0 1 0 0,0 1-1 0 0,1-1 1 0 0,-1 0-1 0 0,0 1 1 0 0,0-1-1 0 0,0 0 1 0 0,0 1-1 0 0,1-1 1 0 0,-1 1-1 0 0,0-1 1 0 0,1 1-1 0 0,-1-1 1 0 0,0 1-1 0 0,1-1 1 0 0,-1 1 0 0 0,1-1-1 0 0,-1 1 1 0 0,1-1-1 0 0,13-20 22 0 0,-14 21-22 0 0,0 0 0 0 0,2-2-10 0 0,1 1 11 0 0,-2 0 5 0 0,0 1 0 0 0,0-1-1 0 0,0 1 1 0 0,0-1 0 0 0,-1 1 0 0 0,1 0 0 0 0,0-1-1 0 0,0 1 1 0 0,0 0 0 0 0,0 0 0 0 0,0 0 0 0 0,0 0-1 0 0,0 0 1 0 0,0 0 0 0 0,0 0 0 0 0,1 0 0 0 0,-1 0-1 0 0,0 0 1 0 0,-1 0 0 0 0,1 1 0 0 0,0-1 0 0 0,0 0 0 0 0,0 1-1 0 0,0-1 1 0 0,0 1 0 0 0,0-1 0 0 0,0 1 0 0 0,0-1-1 0 0,-1 1 1 0 0,1 0 0 0 0,0 0 0 0 0,0-1 0 0 0,-1 1-1 0 0,1 0 1 0 0,0 0 0 0 0,-1-1 0 0 0,1 1 0 0 0,-1 0 0 0 0,1 0-1 0 0,-1 0 1 0 0,0 0 0 0 0,1 0 0 0 0,-1 0 0 0 0,0 0-1 0 0,0 0 1 0 0,0 0 0 0 0,1 0 0 0 0,-1 0 0 0 0,0 0-1 0 0,0 0 1 0 0,-1 2 0 0 0,2 7 68 0 0,-1 1 0 0 0,-1-1 0 0 0,0 0-1 0 0,-3 15 1 0 0,-24 84 636 0 0,-3 13 248 0 0,28-106-803 0 0,1 0 0 0 0,0 1 0 0 0,2-1 0 0 0,0 0 0 0 0,3 25 0 0 0,-2-34-122 0 0,0 0 0 0 0,1-1 0 0 0,0 0 0 0 0,1 1 0 0 0,-1-1 1 0 0,1 0-1 0 0,0 0 0 0 0,1 0 0 0 0,-1-1 0 0 0,1 1 0 0 0,0-1 0 0 0,1 0 0 0 0,-1 0 0 0 0,1 0 1 0 0,0-1-1 0 0,0 1 0 0 0,1-1 0 0 0,-1-1 0 0 0,1 1 0 0 0,0-1 0 0 0,0 0 0 0 0,0 0 1 0 0,0 0-1 0 0,0-1 0 0 0,1 0 0 0 0,10 2 0 0 0,0-1-81 0 0,-1 0 0 0 0,1-2 0 0 0,0 1-1 0 0,0-2 1 0 0,-1 0 0 0 0,1-1 0 0 0,0-1 0 0 0,0-1 0 0 0,26-7 0 0 0,-37 8-189 0 0,-1 0 0 0 0,1 0 1 0 0,0-1-1 0 0,-1 0 0 0 0,0 0 1 0 0,1-1-1 0 0,-1 1 0 0 0,-1-1 1 0 0,1 0-1 0 0,0 0 1 0 0,-1-1-1 0 0,0 1 0 0 0,5-8 1 0 0,-8 10 48 0 0,0-1 1 0 0,0 0 0 0 0,-1 1 0 0 0,1-1-1 0 0,-1 0 1 0 0,1 1 0 0 0,-1-1 0 0 0,0 0-1 0 0,0 1 1 0 0,0-1 0 0 0,-1 0 0 0 0,1 0 0 0 0,0 1-1 0 0,-1-1 1 0 0,0 0 0 0 0,-1-2 0 0 0,-6-9-813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76 0 0,'0'0'3840'0'0,"5"-1"-3436"0"0,215-45 731 0 0,-70 10-4052 0 0,-129 31 2539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0 804 0 0,'0'0'9416'0'0,"8"4"-8739"0"0,-8-4-665 0 0,0 0 1 0 0,0-1-1 0 0,0 1 0 0 0,0 0 1 0 0,1 0-1 0 0,-1 0 0 0 0,0 0 1 0 0,0 0-1 0 0,0 0 0 0 0,0 0 1 0 0,0 0-1 0 0,0 0 0 0 0,1 0 1 0 0,-1 0-1 0 0,0 0 0 0 0,0 1 1 0 0,0-1-1 0 0,0 0 0 0 0,0 0 1 0 0,0 0-1 0 0,0 0 0 0 0,1 0 1 0 0,-1 0-1 0 0,0 0 0 0 0,0 0 1 0 0,0 0-1 0 0,0 0 0 0 0,0 0 1 0 0,0 0-1 0 0,0 1 0 0 0,0-1 1 0 0,0 0-1 0 0,0 0 0 0 0,1 0 1 0 0,-1 0-1 0 0,0 0 1 0 0,0 0-1 0 0,0 0 0 0 0,0 1 1 0 0,0-1-1 0 0,0 0 0 0 0,0 0 1 0 0,0 0-1 0 0,0 0 0 0 0,0 0 1 0 0,0 0-1 0 0,0 0 0 0 0,0 1 1 0 0,0-1-1 0 0,0 0 0 0 0,0 0 1 0 0,0 0-1 0 0,0 0 0 0 0,0 0 1 0 0,0 0-1 0 0,0 1 0 0 0,-1-1 1 0 0,1 0-1 0 0,0 0 0 0 0,0 0 1 0 0,0 0-1 0 0,0 0 0 0 0,0 0 1 0 0,0 0-1 0 0,-80 19 1015 0 0,-104 10 0 0 0,122-24-743 0 0,37-4-212 0 0,23-1-84 0 0,10-1-43 0 0,-4 1 59 0 0,1-1-9 0 0,64 0-16 0 0,-22 3 40 0 0,-42-2-3 0 0,-3-1-21 0 0,0 0-1 0 0,1 1 1 0 0,-1-1-1 0 0,0 1 0 0 0,0 0 1 0 0,1 0-1 0 0,-1 0 1 0 0,0 0-1 0 0,1 0 1 0 0,-1 0-1 0 0,0 1 0 0 0,3 0 1 0 0,-3 0 85 0 0,0-1 1 0 0,-1 0-1 0 0,1 1 0 0 0,0-1 1 0 0,0 0-1 0 0,0 0 1 0 0,-1 0-1 0 0,1 0 0 0 0,0 0 1 0 0,0-1-1 0 0,2 1 0 0 0,16 4 1038 0 0,-19-4-1051 0 0,0 0-1 0 0,-1 0 1 0 0,1 0 0 0 0,0 0-1 0 0,-1 1 1 0 0,1-1 0 0 0,0 0-1 0 0,-1 0 1 0 0,1 1 0 0 0,0-1-1 0 0,-1 0 1 0 0,1 1-1 0 0,-1-1 1 0 0,1 1 0 0 0,-1-1-1 0 0,1 1 1 0 0,-1-1 0 0 0,1 1-1 0 0,-1-1 1 0 0,1 1 0 0 0,-1-1-1 0 0,0 1 1 0 0,1-1-1 0 0,-1 1 1 0 0,0 0 0 0 0,1-1-1 0 0,-1 1 1 0 0,0 1 0 0 0,-24 64 167 0 0,2 1-1 0 0,-18 101 1 0 0,22-89-208 0 0,7-23 4 0 0,8-36 15 0 0,0 0-1 0 0,-2-1 1 0 0,0 0-1 0 0,-1 0 1 0 0,-1 0-1 0 0,-1-1 1 0 0,0 0-1 0 0,-13 18 1 0 0,20-34-60 0 0,-1 0-1 0 0,0 0 1 0 0,0 0 0 0 0,0 0 0 0 0,0 0 0 0 0,0-1 0 0 0,0 1-1 0 0,0-1 1 0 0,0 0 0 0 0,-1 1 0 0 0,1-1 0 0 0,-1 0 0 0 0,1 0-1 0 0,-1-1 1 0 0,1 1 0 0 0,-1 0 0 0 0,1-1 0 0 0,-1 0 0 0 0,0 1 0 0 0,1-1-1 0 0,-1 0 1 0 0,-4-1 0 0 0,3 1-26 0 0,0-1-5 0 0,-23-3-183 0 0,26 4 183 0 0,-1 0-1 0 0,1 0 0 0 0,-1 0 0 0 0,1 0 0 0 0,-1-1 0 0 0,1 1 0 0 0,0-1 1 0 0,-1 1-1 0 0,1-1 0 0 0,-1 1 0 0 0,1-1 0 0 0,0 0 0 0 0,0 0 0 0 0,-1 0 1 0 0,1 0-1 0 0,-2-1 0 0 0,7 0 27 0 0,32-7-27 0 0,1 2 1 0 0,69-5-1 0 0,-42 6 49 0 0,12-2-46 0 0,-1 3 28 0 0,-58 4 22 0 0,-13 0 8 0 0,2 1 13 0 0,16-2-4 0 0,-16 2 38 0 0,-1-1-32 0 0,13 0 11 0 0,-13 0 19 0 0,-1 0-158 0 0,13-2-208 0 0,-13 2-294 0 0,0-3-2040 0 0,1 0 1198 0 0,6-16-9042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75 520 0 0,'0'0'603'0'0,"5"0"-75"0"0,13 2-49 0 0,-14-2 349 0 0,1 4-339 0 0,-5-4-431 0 0,1 0-1 0 0,-1 0 1 0 0,1 0-1 0 0,-1 1 1 0 0,0-1-1 0 0,1 0 1 0 0,-1 0 0 0 0,1 0-1 0 0,-1 1 1 0 0,1-1-1 0 0,-1 0 1 0 0,0 0-1 0 0,1 1 1 0 0,-1-1-1 0 0,0 0 1 0 0,1 1 0 0 0,-1-1-1 0 0,0 1 1 0 0,0-1-1 0 0,1 0 1 0 0,-1 1-1 0 0,0-1 1 0 0,1 1-1 0 0,3 10 188 0 0,-3-8 160 0 0,-3-1-245 0 0,-26 17 315 0 0,24-18-281 0 0,0 0-93 0 0,-15 3 15 0 0,15-4 271 0 0,0-1-297 0 0,-13-4-34 0 0,13 3-9 0 0,6-17 49 0 0,-1 15-94 0 0,0 0 1 0 0,1 1-1 0 0,0-1 0 0 0,-1 1 1 0 0,1-1-1 0 0,0 1 0 0 0,1 0 1 0 0,-1 0-1 0 0,0 0 0 0 0,1 0 1 0 0,0 0-1 0 0,0 0 0 0 0,0 1 1 0 0,6-5-1 0 0,0 1 0 0 0,24-18 20 0 0,-26 20-18 0 0,1 1-2 0 0,27-9 84 0 0,-31 11-36 0 0,3 6 41 0 0,-6-4-85 0 0,-1-1 1 0 0,1 0-1 0 0,0 0 1 0 0,0 0-1 0 0,-1 1 1 0 0,1-1-1 0 0,0 0 1 0 0,-1 1-1 0 0,1-1 1 0 0,0 1-1 0 0,-1-1 1 0 0,1 0-1 0 0,0 1 1 0 0,-1-1-1 0 0,1 1 1 0 0,-1 0-1 0 0,1-1 1 0 0,-1 1 0 0 0,1 1-1 0 0,1 3 13 0 0,-1 1 0 0 0,1-1 0 0 0,-2 1-1 0 0,1 0 1 0 0,0 0 0 0 0,-1-1 0 0 0,0 1 0 0 0,-1 0 0 0 0,1 0-1 0 0,-1-1 1 0 0,0 1 0 0 0,0 0 0 0 0,-1-1 0 0 0,-3 9 0 0 0,-6 17 36 0 0,-20 37 1 0 0,20-47-35 0 0,-111 189 452 0 0,113-195-325 0 0,6-9 133 0 0,6-7-128 0 0,15-16-113 0 0,26-29-218 0 0,-44 46 179 0 0,54-66-305 0 0,86-134 1 0 0,-92 126 660 0 0,-24 41 249 0 0,-22 31-458 0 0,-4 5-82 0 0,2-2-58 0 0,-70 160 1480 0 0,62-139-1325 0 0,1-1 0 0 0,2 1 0 0 0,0 0 0 0 0,1 1 1 0 0,-2 39-1 0 0,6-59-288 0 0,0-1 0 0 0,0 1 1 0 0,0-1-1 0 0,0 1 0 0 0,0-1 0 0 0,1 1 1 0 0,-1-1-1 0 0,1 1 0 0 0,0-1 1 0 0,0 1-1 0 0,0-1 0 0 0,0 1 0 0 0,0-1 1 0 0,0 0-1 0 0,0 0 0 0 0,1 0 0 0 0,-1 0 1 0 0,1 0-1 0 0,0 0 0 0 0,-1 0 1 0 0,1 0-1 0 0,0 0 0 0 0,0-1 0 0 0,0 1 1 0 0,0-1-1 0 0,1 0 0 0 0,-1 0 0 0 0,0 1 1 0 0,1-1-1 0 0,-1-1 0 0 0,0 1 1 0 0,1 0-1 0 0,-1 0 0 0 0,1-1 0 0 0,-1 0 1 0 0,1 1-1 0 0,0-1 0 0 0,-1 0 0 0 0,1 0 1 0 0,-1 0-1 0 0,4-1 0 0 0,22-6-1964 0 0,-7-1-423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1332 0 0,'3'-2'1772'0'0,"13"-9"778"0"0,10-6 3846 0 0,-5 4-11041 0 0,-8 7-600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0 176 0 0,'0'0'4916'0'0,"5"1"-4893"0"0,13 1 28 0 0,-13-2 305 0 0,-9 0-2244 0 0,0 0 1833 0 0,-1 0 82 0 0,-19 11 2420 0 0,20-7-2165 0 0,4-3-266 0 0,0-1 1 0 0,0 1-1 0 0,0 0 0 0 0,0-1 1 0 0,-1 1-1 0 0,1-1 1 0 0,0 1-1 0 0,0-1 0 0 0,-1 1 1 0 0,1-1-1 0 0,0 1 1 0 0,-1-1-1 0 0,1 1 0 0 0,-1-1 1 0 0,1 1-1 0 0,-1-1 1 0 0,1 0-1 0 0,-1 1 1 0 0,1-1-1 0 0,-1 0 0 0 0,1 1 1 0 0,-1-1-1 0 0,0 1 1 0 0,-66 20 231 0 0,0-3 1 0 0,0-2 0 0 0,-123 11 0 0 0,158-25-145 0 0,-13 2 14 0 0,45-3-117 0 0,-1-1 0 0 0,0 0 1 0 0,0 0-1 0 0,1 0 0 0 0,-1 0 0 0 0,0 0 1 0 0,0 0-1 0 0,1 0 0 0 0,-1 0 0 0 0,0 0 0 0 0,1 0 1 0 0,-1 0-1 0 0,0 0 0 0 0,0 0 0 0 0,1 0 0 0 0,-1-1 1 0 0,0 1-1 0 0,1 0 0 0 0,-1 0 0 0 0,0-1 1 0 0,1 1-1 0 0,-1-1 0 0 0,0 0 0 0 0,1 1 0 0 0,-1-1-1 0 0,1 1 0 0 0,0-1 1 0 0,0 0-1 0 0,1 1 0 0 0,-1-1 1 0 0,0 1-1 0 0,0-1 1 0 0,0 1-1 0 0,0-1 0 0 0,0 1 1 0 0,0-1-1 0 0,1 1 0 0 0,-1-1 1 0 0,0 1-1 0 0,0-1 1 0 0,1 1-1 0 0,-1-1 0 0 0,0 1 1 0 0,1-1-1 0 0,-1 1 0 0 0,1 0 1 0 0,-1-1-1 0 0,1 1 1 0 0,-1 0-1 0 0,0-1 0 0 0,1 1 1 0 0,-1 0-1 0 0,1-1 0 0 0,-1 1 1 0 0,1 0-1 0 0,-1 0 1 0 0,1 0-1 0 0,0 0 0 0 0,0-1 1 0 0,29-12-3 0 0,-26 11 18 0 0,0 1-12 0 0,43 0 396 0 0,-46 3-218 0 0,0-1-164 0 0,-1 0 0 0 0,1 1 0 0 0,0-1 0 0 0,-1 0 0 0 0,0 1 0 0 0,1-1 0 0 0,-1 1 0 0 0,0-1 0 0 0,0 0 0 0 0,0 1-1 0 0,0-1 1 0 0,0 1 0 0 0,0 1 0 0 0,-15 32 72 0 0,-1-2-1 0 0,-1 0 1 0 0,-2-1 0 0 0,-31 41-1 0 0,26-41-49 0 0,2 2 0 0 0,1 0 0 0 0,-27 62 0 0 0,47-92-25 0 0,1 0 0 0 0,-1-1-1 0 0,1 1 1 0 0,0 0 0 0 0,0 0-1 0 0,0 0 1 0 0,0 0 0 0 0,3 7-1 0 0,-2-5 5 0 0,-1-3-1 0 0,1 1 0 0 0,0-1-1 0 0,1 0 1 0 0,-1-1 0 0 0,0 1 0 0 0,1 0 0 0 0,-1 0 0 0 0,1 0 0 0 0,0-1 0 0 0,0 1-1 0 0,0-1 1 0 0,1 0 0 0 0,-1 1 0 0 0,0-1 0 0 0,1 0 0 0 0,-1 0 0 0 0,1-1-1 0 0,3 3 1 0 0,40 16 224 0 0,-44-19-241 0 0,23 5 119 0 0,-2-4-17 0 0,30 3 20 0 0,-48-5-72 0 0,2 0-44 0 0,-2 0-5 0 0,0 0 6 0 0,1 0-1 0 0,-1 0 1 0 0,1 0 0 0 0,-1 0 0 0 0,1-1-1 0 0,-1 0 1 0 0,1 0 0 0 0,-1-1 0 0 0,1 1-1 0 0,-1-1 1 0 0,0 0 0 0 0,0-1-1 0 0,0 1 1 0 0,0-1 0 0 0,-1 0 0 0 0,6-4-1 0 0,-2-1-113 0 0,-1 0 0 0 0,0 0 0 0 0,-1-1 0 0 0,0 0 0 0 0,0 0 0 0 0,8-19 0 0 0,-13 25 31 0 0,-1 1-1 0 0,0 0 1 0 0,0 0-1 0 0,0 0 1 0 0,0 0-1 0 0,0 0 1 0 0,0 0-1 0 0,0 0 0 0 0,-1 0 1 0 0,1 0-1 0 0,-1 0 1 0 0,0 0-1 0 0,1 0 1 0 0,-1 0-1 0 0,0 0 1 0 0,0 0-1 0 0,0 0 1 0 0,-1 0-1 0 0,1 1 1 0 0,0-1-1 0 0,-1 0 1 0 0,1 1-1 0 0,-1 0 1 0 0,1-1-1 0 0,-4-1 0 0 0,-39-27-724 0 0,43 30 789 0 0,-41-20-246 0 0,22 7 398 0 0,20 13-133 0 0,0-1 1 0 0,-1 1-1 0 0,1 0 1 0 0,0-1-1 0 0,0 1 0 0 0,0 0 1 0 0,0 0-1 0 0,0-1 1 0 0,0 1-1 0 0,0-1 1 0 0,0 1-1 0 0,0 0 0 0 0,0-1 1 0 0,0 1-1 0 0,0 0 1 0 0,0-1-1 0 0,0 1 1 0 0,0 0-1 0 0,0-1 0 0 0,0 1 1 0 0,0 0-1 0 0,0-1 1 0 0,0 1-1 0 0,1 0 0 0 0,-1 0 1 0 0,0-1-1 0 0,0 1 1 0 0,0 0-1 0 0,1-1 1 0 0,-1 1-1 0 0,0 0 0 0 0,0 0 1 0 0,1-1-1 0 0,4-2 34 0 0,0 1 0 0 0,0-1 0 0 0,0 1 0 0 0,0 0 0 0 0,10-3 0 0 0,121-35 145 0 0,74-25-4375 0 0,-189 56 2726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91 4 0 0,'0'0'2485'0'0,"-2"2"-2093"0"0,-31 30 1581 0 0,31-30-1545 0 0,-1-1-248 0 0,0 0-76 0 0,0 0 1 0 0,0-1-1 0 0,1 1 0 0 0,-1-1 1 0 0,0 1-1 0 0,0-1 0 0 0,0 0 1 0 0,0 0-1 0 0,0-1 1 0 0,-4 0-1 0 0,4 0-7 0 0,4-3-75 0 0,0 0 0 0 0,1 0-1 0 0,-1 0 1 0 0,1 0 0 0 0,0 0-1 0 0,0 0 1 0 0,0 1 0 0 0,1-1-1 0 0,-1 1 1 0 0,1-1 0 0 0,4-3-1 0 0,18-14 40 0 0,7 0-37 0 0,38-15 10 0 0,-67 34 32 0 0,2 3-8 0 0,-4-1-46 0 0,1 0-1 0 0,-1 0 1 0 0,1 0 0 0 0,-1 0-1 0 0,1 0 1 0 0,-1 0 0 0 0,0 0-1 0 0,1 1 1 0 0,-1-1 0 0 0,1 1 0 0 0,-1-1-1 0 0,0 1 1 0 0,1-1 0 0 0,-1 1-1 0 0,0 0 1 0 0,0 0 0 0 0,1 0-1 0 0,-1-1 1 0 0,0 1 0 0 0,0 0-1 0 0,0 1 1 0 0,0-1 0 0 0,0 0-1 0 0,0 0 1 0 0,0 0 0 0 0,-1 0-1 0 0,1 1 1 0 0,0-1 0 0 0,-1 0 0 0 0,1 1-1 0 0,-1-1 1 0 0,1 1 0 0 0,-1-1-1 0 0,0 1 1 0 0,1-1 0 0 0,-1 0-1 0 0,0 1 1 0 0,0-1 0 0 0,0 1-1 0 0,0-1 1 0 0,-1 3 0 0 0,-1 10 18 0 0,-1-1 0 0 0,0 1 1 0 0,-1-1-1 0 0,-1 0 0 0 0,0 0 0 0 0,-10 17 1 0 0,-52 81-61 0 0,48-81 51 0 0,1-1 120 0 0,17-26 15 0 0,4-5-193 0 0,8-4 68 0 0,0-1 0 0 0,-1-1 0 0 0,1 0 0 0 0,-2 0-1 0 0,15-16 1 0 0,44-57 65 0 0,-36 41-49 0 0,33-51 936 0 0,-58 80-730 0 0,-6 9 299 0 0,-1 6-458 0 0,-4 15 56 0 0,0 0 0 0 0,-8 21 1 0 0,5-20-33 0 0,-7 43 1 0 0,13-57-166 0 0,0 1 1 0 0,1-1-1 0 0,0 1 1 0 0,0-1-1 0 0,1 1 1 0 0,0 0-1 0 0,0-1 0 0 0,0 0 1 0 0,1 1-1 0 0,4 10 1 0 0,-1-12-481 0 0,1-3 279 0 0,0 1 0 0 0,-1-1 0 0 0,1-1-1 0 0,0 1 1 0 0,0-1 0 0 0,0 0 0 0 0,0-1 0 0 0,0 1 0 0 0,0-1 0 0 0,0-1 0 0 0,8 0 0 0 0,8-3-1450 0 0,40-11 1 0 0,-34 7 206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1880 0 0,'23'-9'1550'0'0,"-18"7"-128"0"0,16-6 3136 0 0,-18 6-3722 0 0,28-9 1937 0 0,-28 10-2702 0 0,9-13-11001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28 505 140 0 0,'-14'26'1057'0'0,"13"-24"-747"0"0,-9 14 1345 0 0,10-17-1606 0 0,0 1-1 0 0,0 0 0 0 0,0 0 1 0 0,0 0-1 0 0,0 0 0 0 0,0 0 1 0 0,0 0-1 0 0,0 0 0 0 0,0 0 0 0 0,-1 0 1 0 0,1 0-1 0 0,0 0 0 0 0,0 0 1 0 0,0-1-1 0 0,0 1 0 0 0,0 0 1 0 0,0 0-1 0 0,0 0 0 0 0,0 0 1 0 0,0 0-1 0 0,0 0 0 0 0,-1 0 1 0 0,1 0-1 0 0,0 0 0 0 0,0 0 1 0 0,0 0-1 0 0,0 0 0 0 0,0 0 1 0 0,0 0-1 0 0,0 0 0 0 0,3-23 312 0 0,10-32-314 0 0,14-22 122 0 0,4 1-1 0 0,3 2 1 0 0,3 1 0 0 0,54-77 0 0 0,-74 131 233 0 0,-14 21-214 0 0,1 1-139 0 0,-1 0 0 0 0,1-1 0 0 0,-1 2 0 0 0,0-1 0 0 0,0 0 0 0 0,0 1 0 0 0,0-1 0 0 0,-1 1 0 0 0,1 0 0 0 0,-1 0 0 0 0,0 0 0 0 0,0 0 0 0 0,0 0 0 0 0,-1 0 0 0 0,0 1 0 0 0,0-1 0 0 0,0 0 0 0 0,1 6 0 0 0,2 17 235 0 0,0 51-1 0 0,-3-49-155 0 0,2 115 269 0 0,9 108-306 0 0,-11-248-269 0 0,-11-6-2565 0 0,0-1 2380 0 0,1 0 0 0 0,-1-1 1 0 0,1 0-1 0 0,0-1 1 0 0,0 0-1 0 0,0 0 0 0 0,-9-8 1 0 0,-7-3-343 0 0,4 5 390 0 0,12 6 383 0 0,0 0-1 0 0,0-1 1 0 0,-14-12 0 0 0,21 17 14 0 0,0-1 0 0 0,1 1 1 0 0,-1-1-1 0 0,1 0 0 0 0,-1 0 1 0 0,1 0-1 0 0,0 0 1 0 0,0 0-1 0 0,0 0 0 0 0,0 0 1 0 0,0-3-1 0 0,0 3-100 0 0,0 0 243 0 0,17-26 561 0 0,-12 24-728 0 0,1 0 1 0 0,0 0-1 0 0,0 1 0 0 0,0 0 0 0 0,0 0 0 0 0,0 0 0 0 0,1 0 0 0 0,10-3 0 0 0,-3 1 17 0 0,129-43-2462 0 0,-138 46 1666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0 472 0 0,'0'0'2336'0'0,"2"3"-1958"0"0,0 1-276 0 0,0 0 0 0 0,-1 0 0 0 0,1 0 0 0 0,-1 0 0 0 0,0 0 0 0 0,0 0 0 0 0,0 0 0 0 0,0 1 0 0 0,-1-1 0 0 0,0 0 0 0 0,0 1 0 0 0,0 4-1 0 0,-8 66 766 0 0,2-28-368 0 0,6-38-409 0 0,-5 57 402 0 0,4 1 1 0 0,6 67-1 0 0,-4-131-466 0 0,0 0 1 0 0,0-1-1 0 0,1 1 0 0 0,-1 0 1 0 0,0-1-1 0 0,1 1 0 0 0,0-1 1 0 0,0 1-1 0 0,0-1 1 0 0,0 0-1 0 0,0 0 0 0 0,0 0 1 0 0,0 0-1 0 0,1 0 0 0 0,-1 0 1 0 0,1 0-1 0 0,-1-1 0 0 0,1 1 1 0 0,0-1-1 0 0,4 2 0 0 0,-4-2 4 0 0,3 0 17 0 0,16 2-32 0 0,-16-2 20 0 0,0-1-40 0 0,15-3-379 0 0,0-1 0 0 0,34-10 0 0 0,-26 4-1520 0 0,34-18 1 0 0,-60 27 903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1 164 0 0,'0'3'819'0'0,"-4"51"1242"0"0,1-38-1800 0 0,2-1 0 0 0,0 1 0 0 0,0-1-1 0 0,2 1 1 0 0,3 24 0 0 0,-3-31-213 0 0,2 0-1 0 0,-1-1 1 0 0,1 0-1 0 0,0 1 1 0 0,1-1-1 0 0,-1 0 1 0 0,2 0-1 0 0,-1-1 1 0 0,1 1-1 0 0,0-1 1 0 0,1 0-1 0 0,0-1 1 0 0,0 1-1 0 0,7 5 1 0 0,-10-9 14 0 0,14-2 83 0 0,-15-1-133 0 0,0 1 1 0 0,0-1-1 0 0,0 0 1 0 0,0 0-1 0 0,0 0 0 0 0,0 0 1 0 0,0 0-1 0 0,1 0 0 0 0,-1-1 1 0 0,0 1-1 0 0,0-1 0 0 0,0 1 1 0 0,0-1-1 0 0,0 0 0 0 0,-1 0 1 0 0,1 0-1 0 0,0 0 1 0 0,3-2-1 0 0,5-5 0 0 0,-1-1-1 0 0,0 0 1 0 0,-1-1 0 0 0,0 1 0 0 0,-1-2-1 0 0,0 1 1 0 0,0-1 0 0 0,-1 0-1 0 0,6-15 1 0 0,0-4 587 0 0,-1 0-1 0 0,11-49 1 0 0,-22 76-393 0 0,3-7 789 0 0,-17 132-393 0 0,13-108-645 0 0,1 0 1 0 0,1 0-1 0 0,0 0 0 0 0,1 0 1 0 0,1 0-1 0 0,7 23 1 0 0,-1-7-1149 0 0,-8-25 746 0 0,0-1-1 0 0,0 0 1 0 0,1 0-1 0 0,0 0 1 0 0,-1 0-1 0 0,6 8 0 0 0,-6-10-970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60 0 0,'0'0'1301'0'0,"3"-1"-746"0"0,7-3-68 0 0,-9 9 400 0 0,-17 14 413 0 0,10-12-1543 0 0,-10 11 407 0 0,3-4-77 0 0,0 1 0 0 0,1 1 1 0 0,0 0-1 0 0,1 0 0 0 0,1 1 1 0 0,-9 22-1 0 0,18-37-87 0 0,0 1 0 0 0,1 0 0 0 0,0-1 0 0 0,-1 1 0 0 0,1 0 0 0 0,0-1 0 0 0,0 1 0 0 0,1 0 1 0 0,-1-1-1 0 0,0 1 0 0 0,1 0 0 0 0,0-1 0 0 0,-1 1 0 0 0,1-1 0 0 0,0 1 0 0 0,0-1 0 0 0,1 1 0 0 0,-1-1 0 0 0,0 0 0 0 0,1 0 1 0 0,0 1-1 0 0,-1-1 0 0 0,4 2 0 0 0,5 6 29 0 0,0 0 0 0 0,1-1 1 0 0,15 10-1 0 0,-7-5 92 0 0,-11-7 25 0 0,1-1-1 0 0,-1 1 0 0 0,0 1 1 0 0,-1 0-1 0 0,1 0 0 0 0,-2 0 0 0 0,1 1 1 0 0,-1 0-1 0 0,7 14 0 0 0,-12-21-118 0 0,-1 0 0 0 0,0 0 0 0 0,1 0 0 0 0,-1 0 0 0 0,0 0-1 0 0,0 0 1 0 0,0 0 0 0 0,0 0 0 0 0,-1 0 0 0 0,1 0 0 0 0,0 0 0 0 0,-1 0-1 0 0,0 0 1 0 0,1 0 0 0 0,-1 0 0 0 0,0-1 0 0 0,0 1 0 0 0,0 0 0 0 0,0 0-1 0 0,0-1 1 0 0,0 1 0 0 0,-3 2 0 0 0,-31 28 163 0 0,23-24-150 0 0,-1 0-1 0 0,1 0 1 0 0,-2-1-1 0 0,1-1 1 0 0,-22 8-1 0 0,29-13-73 0 0,0 1-1 0 0,0-1 0 0 0,0 0 1 0 0,0 0-1 0 0,0-1 1 0 0,-8 0-1 0 0,11 0-16 0 0,2 0 28 0 0,1 0-1 0 0,-1 0 0 0 0,0 0 1 0 0,1 0-1 0 0,-1 0 1 0 0,1-1-1 0 0,-1 1 0 0 0,1 0 1 0 0,-1 0-1 0 0,1-1 0 0 0,-1 1 1 0 0,1 0-1 0 0,-1-1 1 0 0,1 1-1 0 0,-1-1 0 0 0,1 1 1 0 0,0-1-1 0 0,-1 1 0 0 0,1 0 1 0 0,0-1-1 0 0,-1 1 1 0 0,1-1-1 0 0,0 0 0 0 0,0 1 1 0 0,-1-1-1 0 0,1 1 0 0 0,0-1 1 0 0,0 1-1 0 0,0-1 0 0 0,0 0 1 0 0,0 1-1 0 0,0-1 1 0 0,0 1-1 0 0,0-1 0 0 0,0 0 1 0 0,0 1-1 0 0,0-1 0 0 0,0 1 1 0 0,0-1-1 0 0,0 1 1 0 0,0-1-1 0 0,1 0 0 0 0,-1 1 1 0 0,0-1-1 0 0,1 0 0 0 0,10-29-1269 0 0,-10 28 1259 0 0,21-38-2015 0 0,-10 18 1105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92 0 0,'3'3'749'0'0,"4"5"-448"0"0,1 0 0 0 0,-2 1 0 0 0,1 0-1 0 0,-1 0 1 0 0,-1 0 0 0 0,1 1-1 0 0,-2 0 1 0 0,1 0 0 0 0,-2 1 0 0 0,1-1-1 0 0,-1 1 1 0 0,1 11 0 0 0,4 25 234 0 0,3 71 1 0 0,-10-92-416 0 0,0-19-88 0 0,1 17 407 0 0,-2 1 0 0 0,-2 34 0 0 0,2-59-424 0 0,0 1 0 0 0,0-1 0 0 0,0 1 0 0 0,0-1 0 0 0,0 1 0 0 0,-1-1 0 0 0,1 1 0 0 0,0-1 0 0 0,0 1 0 0 0,0-1 0 0 0,0 1 0 0 0,-1-1 0 0 0,1 1 0 0 0,0-1 0 0 0,-1 0 0 0 0,1 1 1 0 0,0-1-1 0 0,-1 1 0 0 0,1-1 0 0 0,0 0 0 0 0,-1 1 0 0 0,1-1 0 0 0,0 0 0 0 0,-1 0 0 0 0,1 1 0 0 0,-1-1 0 0 0,1 0 0 0 0,-1 0 0 0 0,1 1 0 0 0,-1-1 0 0 0,1 0 0 0 0,-1 0 0 0 0,1 0 0 0 0,-1 0 0 0 0,1 0 1 0 0,-1 0-1 0 0,1 0 0 0 0,-1 0 0 0 0,1 0 0 0 0,-1 0 0 0 0,1 0 0 0 0,-1 0 0 0 0,1 0 0 0 0,-1-1 0 0 0,1 1 0 0 0,-1 0 0 0 0,1 0 0 0 0,-1 0 0 0 0,1-1 0 0 0,-1 1 0 0 0,1 0 0 0 0,0-1 0 0 0,-1 1 0 0 0,1 0 1 0 0,0-1-1 0 0,-1 1 0 0 0,1 0 0 0 0,0-1 0 0 0,-1 1 0 0 0,1-1 0 0 0,-2 0-65 0 0,1 0 56 0 0,1 0 0 0 0,-1 1 0 0 0,0-1 0 0 0,1 0 0 0 0,-1 1 0 0 0,1-1 0 0 0,0 0 0 0 0,-1 0 0 0 0,1 1 0 0 0,-1-1 0 0 0,1 0 0 0 0,0 0 0 0 0,0 0 0 0 0,-1 0 0 0 0,1 0 0 0 0,0 0 0 0 0,0 1 0 0 0,0-1 0 0 0,0 0 0 0 0,0 0 0 0 0,0 0 0 0 0,0 0 0 0 0,1-1 0 0 0,-2-9 6 0 0,1 0 0 0 0,0 0 0 0 0,0 0 0 0 0,1 0 0 0 0,1 0 0 0 0,0 0 0 0 0,5-18 0 0 0,1 7-18 0 0,0 0 0 0 0,16-29 0 0 0,-5 17-227 0 0,2 0-1 0 0,2 1 1 0 0,31-37-1 0 0,-31 45-1271 0 0,0 2 0 0 0,30-24 0 0 0,-41 36 733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31 116 0 0,'0'0'4416'0'0,"-6"4"-3758"0"0,6-4-613 0 0,0 0 0 0 0,0 0 0 0 0,0 0 0 0 0,0 0 0 0 0,0 0 0 0 0,0 0 0 0 0,0 0 0 0 0,1 0 0 0 0,-1 0 0 0 0,0 0-1 0 0,0 0 1 0 0,0 0 0 0 0,0 1 0 0 0,0-1 0 0 0,0 0 0 0 0,0 0 0 0 0,0 0 0 0 0,0 0 0 0 0,0 0 0 0 0,0 0 0 0 0,0 0-1 0 0,0 0 1 0 0,0 0 0 0 0,1 1 0 0 0,-1-1 0 0 0,0 0 0 0 0,0 0 0 0 0,0 0 0 0 0,0 0 0 0 0,0 0 0 0 0,0 0 0 0 0,0 0-1 0 0,0 0 1 0 0,0 1 0 0 0,0-1 0 0 0,0 0 0 0 0,0 0 0 0 0,-1 0 0 0 0,1 0 0 0 0,0 0 0 0 0,0 0 0 0 0,0 0 0 0 0,0 0-1 0 0,0 1 1 0 0,0-1 0 0 0,0 0 0 0 0,0 0 0 0 0,0 0 0 0 0,0 0 0 0 0,0 0 0 0 0,0 0 0 0 0,0 0 0 0 0,0 0 0 0 0,-1 0-1 0 0,1 0 1 0 0,0 0 0 0 0,0 0 0 0 0,0 0 0 0 0,0 1 0 0 0,0-1 0 0 0,0 0 0 0 0,0 0 0 0 0,0 0 0 0 0,-1 0 0 0 0,1 0-1 0 0,0 0 1 0 0,0 0 0 0 0,0 0 0 0 0,0 0 0 0 0,25 2 449 0 0,0-1 0 0 0,1 0 1 0 0,-1-2-1 0 0,31-5 0 0 0,-49 5-469 0 0,36-3 37 0 0,39-4 95 0 0,-28-4-3455 0 0,-52 11 1908 0 0,10-9-2811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1 792 0 0,'-7'2'225'0'0,"0"1"1"0"0,1 0-1 0 0,-1 1 1 0 0,1 0-1 0 0,-1 0 0 0 0,1 0 1 0 0,0 1-1 0 0,1-1 0 0 0,-1 1 1 0 0,1 1-1 0 0,0-1 0 0 0,0 1 1 0 0,1 0-1 0 0,0 0 0 0 0,-4 8 1 0 0,-6 11 446 0 0,1 0-1 0 0,-15 44 1 0 0,24-59-585 0 0,1 1 0 0 0,0-1 0 0 0,1 1-1 0 0,0 0 1 0 0,0 0 0 0 0,2 0 0 0 0,-1 0-1 0 0,1 0 1 0 0,1 0 0 0 0,0 0 0 0 0,3 14-1 0 0,-3-18-76 0 0,1 0 0 0 0,0-1 0 0 0,1 1 0 0 0,0 0 0 0 0,0-1 0 0 0,0 0 0 0 0,1 1-1 0 0,0-2 1 0 0,0 1 0 0 0,0 0 0 0 0,1-1 0 0 0,0 0 0 0 0,0 0 0 0 0,0 0-1 0 0,1 0 1 0 0,0-1 0 0 0,11 7 0 0 0,-14-10-85 0 0,0 0 0 0 0,1 1-1 0 0,-1-1 1 0 0,1-1 0 0 0,0 1 0 0 0,-1 0 0 0 0,1-1 0 0 0,0 0-1 0 0,-1 0 1 0 0,1 0 0 0 0,0 0 0 0 0,-1 0 0 0 0,1-1-1 0 0,0 0 1 0 0,3-1 0 0 0,0 0-385 0 0,1 0-1 0 0,-1-1 1 0 0,0 0 0 0 0,0-1 0 0 0,0 0-1 0 0,7-5 1 0 0,1-2-587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1 558 156 0 0,'0'0'1010'0'0,"1"2"-605"0"0,14 21 2318 0 0,-13-21-2105 0 0,0-5-366 0 0,41-74 441 0 0,59-150 0 0 0,-73 156-520 0 0,49-121 834 0 0,-78 191-999 0 0,1 0 0 0 0,-1 0 1 0 0,0 1-1 0 0,1-1 0 0 0,-1 0 0 0 0,1 0 0 0 0,-1 0 0 0 0,1 0 0 0 0,-1 1 1 0 0,1-1-1 0 0,0 0 0 0 0,-1 0 0 0 0,1 1 0 0 0,0-1 0 0 0,-1 1 1 0 0,1-1-1 0 0,0 0 0 0 0,2 0 0 0 0,-3 1-4 0 0,1 0 0 0 0,-1 0 0 0 0,1 0 0 0 0,0 0 0 0 0,-1 0 0 0 0,1 0 0 0 0,-1 0 0 0 0,1 1-1 0 0,-1-1 1 0 0,1 0 0 0 0,0 0 0 0 0,-1 0 0 0 0,1 1 0 0 0,-1-1 0 0 0,1 0 0 0 0,-1 1 0 0 0,0-1 0 0 0,1 0 0 0 0,-1 1 0 0 0,1-1 0 0 0,0 2 0 0 0,14 24 135 0 0,-3 11 165 0 0,-2 0 0 0 0,-2 0 0 0 0,7 62 0 0 0,-10-55-135 0 0,34 201-23 0 0,-39-240-396 0 0,2 7-2083 0 0,-19-23-1308 0 0,5 5 2754 0 0,9 5 516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29 113 868 0 0,'0'0'220'0'0,"-3"-1"47"0"0,-10-5 13 0 0,10 5 1295 0 0,3 0-1472 0 0,-1 1 0 0 0,1 0-1 0 0,-1 0 1 0 0,0-1 0 0 0,1 1 0 0 0,-1-1-1 0 0,1 1 1 0 0,-1-1 0 0 0,1 1 0 0 0,-1-1-1 0 0,1 1 1 0 0,0-1 0 0 0,-1 1 0 0 0,1-1-1 0 0,-1 1 1 0 0,1-1 0 0 0,0 1 0 0 0,0-1-1 0 0,-1 0 1 0 0,1 1 0 0 0,0-1-1 0 0,0-1 1 0 0,16-4 197 0 0,0 0 0 0 0,0 1 0 0 0,1 1 0 0 0,-1 0-1 0 0,28-2 1 0 0,45-11-521 0 0,41-19-3670 0 0,-111 28 2791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22 278 208 0 0,'0'0'1756'0'0,"6"0"-1038"0"0,54-4 343 0 0,-1-2 0 0 0,63-16 1 0 0,-119 22-1149 0 0,0-1 0 0 0,0 0 0 0 0,0 0 0 0 0,0 0 0 0 0,0 0 0 0 0,0-1 0 0 0,0 1 0 0 0,-1-1 0 0 0,1 1 0 0 0,-1-1 0 0 0,4-3 0 0 0,-4 3-476 0 0,-7-12-1102 0 0,4 11 1231 0 0</inkml:trace>
  <inkml:trace contextRef="#ctx0" brushRef="#br0" timeOffset="1">1 108 208 0 0,'0'0'1800'0'0,"4"-1"-1061"0"0,189-22 3561 0 0,-144 15-4188 0 0,-37 5-638 0 0,1 0-1 0 0,-1-1 0 0 0,-1-1 0 0 0,1 0 1 0 0,0 0-1 0 0,-1-1 0 0 0,0-1 1 0 0,18-14-1 0 0,-9 5 268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91 308 0 0,'57'-80'3648'0'0,"-56"78"-3312"0"0,-1 1-286 0 0,0 1-1 0 0,1 0 1 0 0,-1-1-1 0 0,0 1 1 0 0,0-1 0 0 0,0 1-1 0 0,1 0 1 0 0,-1-1-1 0 0,0 1 1 0 0,0-1-1 0 0,1 1 1 0 0,-1 0-1 0 0,0-1 1 0 0,1 1-1 0 0,-1 0 1 0 0,0 0-1 0 0,1-1 1 0 0,-1 1-1 0 0,1 0 1 0 0,-1 0-1 0 0,0-1 1 0 0,1 1-1 0 0,-1 0 1 0 0,1 0-1 0 0,-1 0 1 0 0,1 0-1 0 0,-1 0 1 0 0,0 0-1 0 0,1 0 1 0 0,-1 0-1 0 0,1 0 1 0 0,0 0 0 0 0,1 3 47 0 0,0 0 0 0 0,1 0 1 0 0,-2 1-1 0 0,1-1 1 0 0,0 1-1 0 0,-1 0 1 0 0,1-1-1 0 0,-1 1 1 0 0,0 0-1 0 0,0 0 1 0 0,-1 0-1 0 0,1 4 1 0 0,1 57 922 0 0,-1-16-573 0 0,4 50 33 0 0,3 31-512 0 0,-6-111-1016 0 0,1-1 1 0 0,1 0-1 0 0,1 1 1 0 0,12 29-1 0 0,-16-46-663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1 192 628 0 0,'10'-16'2416'0'0,"-6"5"-2116"0"0,-3 8-38 0 0,0 0-38 0 0,2-7-147 0 0,1 0 0 0 0,0 1 0 0 0,1-1 0 0 0,0 1 1 0 0,0 0-1 0 0,1 0 0 0 0,0 1 0 0 0,1 0 0 0 0,0 0 0 0 0,0 0 1 0 0,0 1-1 0 0,1 0 0 0 0,1 1 0 0 0,-1-1 0 0 0,1 2 0 0 0,0-1 1 0 0,0 1-1 0 0,0 1 0 0 0,14-6 0 0 0,-18 9-26 0 0,-1 0 0 0 0,1 1 0 0 0,0-1 0 0 0,0 1-1 0 0,0 0 1 0 0,0 0 0 0 0,-1 1 0 0 0,1-1 0 0 0,0 1 0 0 0,0 0-1 0 0,-1 0 1 0 0,1 1 0 0 0,0-1 0 0 0,-1 1 0 0 0,0 0 0 0 0,1 0 0 0 0,-1 1-1 0 0,5 3 1 0 0,-5-3 17 0 0,0-1 0 0 0,0 1 0 0 0,-1 0 0 0 0,1 0-1 0 0,-1 0 1 0 0,0 1 0 0 0,0-1 0 0 0,0 1 0 0 0,-1 0 0 0 0,1 0-1 0 0,-1-1 1 0 0,0 2 0 0 0,0-1 0 0 0,0 0 0 0 0,0 0 0 0 0,-1 1 0 0 0,0-1-1 0 0,0 1 1 0 0,1 8 0 0 0,-2-7-41 0 0,-1-1-1 0 0,0 1 1 0 0,0-1-1 0 0,0 1 1 0 0,-1-1-1 0 0,1 0 1 0 0,-1 0 0 0 0,0 1-1 0 0,-1-1 1 0 0,0-1-1 0 0,1 1 1 0 0,-1 0-1 0 0,-1-1 1 0 0,1 1 0 0 0,-1-1-1 0 0,0 0 1 0 0,0 0-1 0 0,0-1 1 0 0,0 1-1 0 0,-1-1 1 0 0,1 0 0 0 0,-1 0-1 0 0,0 0 1 0 0,0-1-1 0 0,-10 4 1 0 0,9-3-7 0 0,1 0 1 0 0,-2-1-1 0 0,1 0 0 0 0,0 0 1 0 0,0 0-1 0 0,-1-1 1 0 0,1 0-1 0 0,0 0 0 0 0,-1-1 1 0 0,1 0-1 0 0,-1 0 1 0 0,1 0-1 0 0,-1-1 0 0 0,-11-3 1 0 0,16 4-23 0 0,-1-1 0 0 0,1 0 0 0 0,-1 1 0 0 0,1-1 0 0 0,0 0 0 0 0,-1 0 1 0 0,1-1-1 0 0,0 1 0 0 0,0 0 0 0 0,0-1 0 0 0,0 0 0 0 0,0 1 0 0 0,0-1 0 0 0,0 0 0 0 0,1 0 1 0 0,-1 0-1 0 0,0 0 0 0 0,1 0 0 0 0,0 0 0 0 0,0 0 0 0 0,-1-1 0 0 0,1 1 0 0 0,0-1 0 0 0,1 1 1 0 0,-1 0-1 0 0,0-1 0 0 0,1 1 0 0 0,-1-1 0 0 0,1 1 0 0 0,0-1 0 0 0,0 0 0 0 0,0-2 0 0 0,1-7-459 0 0,0 0 0 0 0,1 0 0 0 0,0 0 0 0 0,1 1 0 0 0,5-13 0 0 0,-2 4-1285 0 0,0-1-212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13 395 676 0 0,'0'0'3146'0'0,"-2"-1"-2870"0"0,1 0-235 0 0,0 0-1 0 0,0 1 0 0 0,1-1 0 0 0,-1 0 0 0 0,0 1 1 0 0,1-1-1 0 0,-1 0 0 0 0,0 0 0 0 0,1 0 0 0 0,-1 0 1 0 0,1 0-1 0 0,-1 0 0 0 0,1 1 0 0 0,0-1 0 0 0,-1 0 1 0 0,1 0-1 0 0,0 0 0 0 0,0 0 0 0 0,0 0 0 0 0,0 0 1 0 0,0 0-1 0 0,0-1 0 0 0,0 1 0 0 0,0 0 0 0 0,0 0 1 0 0,0 0-1 0 0,1-1 0 0 0,10-36 581 0 0,-4 16-426 0 0,7-20 163 0 0,24-50 0 0 0,-11 27-7 0 0,-9 33-95 0 0,-15 28-212 0 0,0 0-1 0 0,-1-1 1 0 0,1 1-1 0 0,-1-1 1 0 0,0 0-1 0 0,0 1 1 0 0,0-1-1 0 0,-1 0 1 0 0,1 0-1 0 0,-1 0 1 0 0,0-6-1 0 0,-1 10-38 0 0,0 1-1 0 0,0-1 0 0 0,0 1 1 0 0,0-1-1 0 0,0 1 1 0 0,0-1-1 0 0,1 1 0 0 0,-1-1 1 0 0,0 1-1 0 0,0-1 0 0 0,0 1 1 0 0,0-1-1 0 0,1 1 1 0 0,-1-1-1 0 0,0 1 0 0 0,1-1 1 0 0,-1 1-1 0 0,0 0 0 0 0,1-1 1 0 0,-1 1-1 0 0,0 0 0 0 0,1-1 1 0 0,-1 1-1 0 0,1 0 1 0 0,-1-1-1 0 0,1 1 0 0 0,-1 0 1 0 0,1 0-1 0 0,-1-1 0 0 0,1 1 1 0 0,-1 0-1 0 0,1 0 1 0 0,-1 0-1 0 0,1 0 0 0 0,0 0 1 0 0,0 0-4 0 0,-1 0 0 0 0,1 0-1 0 0,0 0 1 0 0,0 0 0 0 0,0 1 0 0 0,-1-1 0 0 0,1 0 0 0 0,0 1 0 0 0,0-1 0 0 0,-1 0 0 0 0,1 1 0 0 0,0-1 0 0 0,-1 1 0 0 0,1-1 0 0 0,0 1 0 0 0,-1 0 0 0 0,1-1 0 0 0,-1 1 0 0 0,1-1-1 0 0,-1 1 1 0 0,1 0 0 0 0,-1 0 0 0 0,1-1 0 0 0,-1 1 0 0 0,0 0 0 0 0,1 1 0 0 0,17 49 27 0 0,-2 1-1 0 0,-2 1 1 0 0,-2 0 0 0 0,-3 0-1 0 0,3 73 1 0 0,-9-85-417 0 0,-3-38 46 0 0,-2 0-82 0 0,1-2 287 0 0,-1 1-1 0 0,1-1 1 0 0,0 0-1 0 0,-1 1 0 0 0,1-1 1 0 0,-1 0-1 0 0,1 0 1 0 0,-1 0-1 0 0,1 0 0 0 0,-1 0 1 0 0,0 0-1 0 0,1-1 1 0 0,-1 1-1 0 0,0 0 0 0 0,0-1 1 0 0,0 0-1 0 0,0 1 1 0 0,1-1-1 0 0,-1 0 0 0 0,0 0 1 0 0,0 0-1 0 0,0 0 1 0 0,0 0-1 0 0,-3-1 0 0 0,-19-2-1385 0 0,3-2 828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6 168 752 0 0,'0'0'270'0'0,"-2"-3"24"0"0,2 2-230 0 0,-1 0 0 0 0,0-1 1 0 0,1 0-1 0 0,0 1 0 0 0,-1-1 0 0 0,1 1 0 0 0,0-1 0 0 0,0 1 1 0 0,0-1-1 0 0,0 0 0 0 0,0 1 0 0 0,0-1 0 0 0,0 1 0 0 0,0-1 1 0 0,1 0-1 0 0,-1 1 0 0 0,1-1 0 0 0,-1 1 0 0 0,1-1 0 0 0,0 1 1 0 0,-1-1-1 0 0,1 1 0 0 0,0 0 0 0 0,0-1 0 0 0,0 1 0 0 0,0 0 1 0 0,0 0-1 0 0,0 0 0 0 0,0 0 0 0 0,1 0 0 0 0,-1 0 0 0 0,0 0 1 0 0,1 0-1 0 0,2-1 0 0 0,7-6 126 0 0,2 2-1 0 0,-1-1 1 0 0,17-4-1 0 0,-20 7-89 0 0,148-64-2444 0 0,-131 57 1652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3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1 184 0 0,'0'0'1708'0'0,"2"20"-481"0"0,-14 28-676 0 0,1 1 0 0 0,2 0 0 0 0,3 1 0 0 0,2 0 0 0 0,2 0 1 0 0,5 57-1 0 0,-3-99-513 0 0,1 1 0 0 0,0-1-1 0 0,0 0 1 0 0,1 0 0 0 0,0 1 0 0 0,0-1 0 0 0,0 0 0 0 0,1-1 0 0 0,8 15 0 0 0,-10-20-27 0 0,1-1 0 0 0,-1 0-1 0 0,1 1 1 0 0,-1-1 0 0 0,1 0 0 0 0,0 1 0 0 0,-1-1-1 0 0,1 0 1 0 0,0 0 0 0 0,0-1 0 0 0,0 1 0 0 0,0 0-1 0 0,0-1 1 0 0,0 1 0 0 0,0-1 0 0 0,0 1 0 0 0,0-1-1 0 0,4 0 1 0 0,2 0 7 0 0,0 0-1 0 0,0 0 0 0 0,0-1 0 0 0,10-2 0 0 0,21-6-997 0 0,67-23-1 0 0,-93 23-78 0 0,-5 0-552 0 0,5-2 755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20 644 0 0,'0'0'2484'0'0,"3"17"-1498"0"0,-8 32-216 0 0,3-1-1 0 0,4 52 0 0 0,0-15-446 0 0,-2-75-292 0 0,1 5 37 0 0,4 22-51 0 0,-5-36-18 0 0,0-1 1 0 0,0 1 0 0 0,0 0 0 0 0,0-1 0 0 0,0 1-1 0 0,0 0 1 0 0,0-1 0 0 0,0 1 0 0 0,1 0 0 0 0,-1-1 0 0 0,0 1-1 0 0,0 0 1 0 0,1-1 0 0 0,-1 1 0 0 0,0 0 0 0 0,1-1-1 0 0,-1 1 1 0 0,0-1 0 0 0,1 1 0 0 0,-1-1 0 0 0,1 1-1 0 0,-1-1 1 0 0,1 1 0 0 0,-1-1 0 0 0,1 1 0 0 0,0-1-1 0 0,-1 0 1 0 0,1 1 0 0 0,-1-1 0 0 0,1 0 0 0 0,0 0 0 0 0,-1 1-1 0 0,2-1 1 0 0,0 0-1 0 0,0-1 0 0 0,-1 1 0 0 0,1-1 0 0 0,0 1 0 0 0,-1-1-1 0 0,1 0 1 0 0,0 0 0 0 0,-1 0 0 0 0,1 0 0 0 0,-1 0 0 0 0,0 0 0 0 0,3-2 0 0 0,4-5-5 0 0,-1 0 0 0 0,1-1 0 0 0,9-15 1 0 0,10-25-8 0 0,-1-2 0 0 0,34-96 1 0 0,-34 74 501 0 0,-25 70-402 0 0,3-11 281 0 0,-2 35-279 0 0,-1-1 0 0 0,0 1 0 0 0,-5 36 0 0 0,2-29-58 0 0,1 38 0 0 0,1-58-240 0 0,0 0 0 0 0,1 0 1 0 0,0 0-1 0 0,1 0 0 0 0,-1-1 0 0 0,2 1 1 0 0,-1 0-1 0 0,1-1 0 0 0,0 1 0 0 0,0-1 1 0 0,6 9-1 0 0,-8-16 89 0 0,0 2-18 0 0,0-1 1 0 0,0 0-1 0 0,0 1 1 0 0,0-1-1 0 0,1 0 1 0 0,-1 0-1 0 0,0 1 0 0 0,1-1 1 0 0,-1 0-1 0 0,1 0 1 0 0,-1-1-1 0 0,1 1 1 0 0,0 0-1 0 0,-1 0 1 0 0,1-1-1 0 0,0 1 0 0 0,-1-1 1 0 0,4 1-1 0 0,18 3-604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8 580 0 0,'0'0'1327'0'0,"10"-8"3520"0"0,-8 13-4648 0 0,1-1 1 0 0,-1 0-1 0 0,-1 1 1 0 0,1-1-1 0 0,-1 1 0 0 0,0 0 1 0 0,0 0-1 0 0,0-1 1 0 0,0 1-1 0 0,-1 0 1 0 0,0 9-1 0 0,-7 66 1092 0 0,3-48-919 0 0,-3 31 129 0 0,2 1 0 0 0,4-1 0 0 0,11 109 0 0 0,-8-156-494 0 0,1 0 0 0 0,0 0 0 0 0,1-1 0 0 0,8 22 0 0 0,-11-36-134 0 0,4-2-1105 0 0,13-4 703 0 0,-16 3 344 0 0,0 1 1 0 0,0-1-1 0 0,0 0 0 0 0,0 0 1 0 0,0 0-1 0 0,-1 0 0 0 0,1 0 1 0 0,-1 0-1 0 0,0 0 0 0 0,0 0 0 0 0,1-1 1 0 0,-1 1-1 0 0,1-5 0 0 0,0 1-171 0 0,-1 0-1 0 0,1 0 1 0 0,-1 0-1 0 0,0 0 0 0 0,0 0 1 0 0,-1 0-1 0 0,0 0 1 0 0,0 0-1 0 0,-1 0 0 0 0,1 0 1 0 0,-1 0-1 0 0,-3-11 1 0 0,-16-26-1556 0 0,12 28 1304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10 300 0 0,'0'0'560'0'0,"6"-6"123"0"0,-6 6-655 0 0,-1 0 0 0 0,1 0 0 0 0,0 0 0 0 0,0 0 0 0 0,0 0 0 0 0,0 0 0 0 0,0 0 0 0 0,0 0 0 0 0,0 0 0 0 0,0 0 0 0 0,-1 0 0 0 0,1 0 0 0 0,0-1 0 0 0,0 1 0 0 0,0 0 0 0 0,0 0 0 0 0,0 0 0 0 0,0 0 0 0 0,0 0 0 0 0,0 0 0 0 0,0 0 0 0 0,0 0 1 0 0,0 0-1 0 0,0 0 0 0 0,0 0 0 0 0,-1 0 0 0 0,1-1 0 0 0,0 1 0 0 0,0 0 0 0 0,0 0 0 0 0,0 0 0 0 0,0 0 0 0 0,0 0 0 0 0,0 0 0 0 0,0 0 0 0 0,0 0 0 0 0,0-1 0 0 0,0 1 0 0 0,0 0 0 0 0,0 0 0 0 0,0 0 0 0 0,0 0 0 0 0,0 0 0 0 0,0 0 0 0 0,0 0 0 0 0,1 0 0 0 0,-1 0 0 0 0,0-1 0 0 0,0 1 0 0 0,0 0 0 0 0,0 0 0 0 0,-17 6 64 0 0,1 0 0 0 0,0 1 1 0 0,0 0-1 0 0,-19 14 0 0 0,-65 47 142 0 0,71-47-177 0 0,18-13-41 0 0,-2 0-4 0 0,0 1 0 0 0,1 1 0 0 0,0 0 1 0 0,0 1-1 0 0,-17 21 0 0 0,27-30-15 0 0,3 3 13 0 0,-1-4-8 0 0,0-1-1 0 0,0 1 1 0 0,0-1-1 0 0,0 1 1 0 0,0-1-1 0 0,0 1 1 0 0,0 0-1 0 0,0-1 0 0 0,0 1 1 0 0,0-1-1 0 0,0 1 1 0 0,1-1-1 0 0,-1 1 1 0 0,0-1-1 0 0,0 1 1 0 0,1-1-1 0 0,-1 1 1 0 0,0-1-1 0 0,0 1 1 0 0,1-1-1 0 0,-1 1 0 0 0,1-1 1 0 0,-1 0-1 0 0,0 1 1 0 0,2 0-1 0 0,46 20 284 0 0,-29-14-87 0 0,0 1 1 0 0,-1 1-1 0 0,-1 1 1 0 0,23 16-1 0 0,-38-25-184 0 0,31 29 475 0 0,-31-28-449 0 0,-1 0 0 0 0,1-1 1 0 0,-1 1-1 0 0,0 0 1 0 0,1 0-1 0 0,-1 0 0 0 0,0 0 1 0 0,0 0-1 0 0,0 0 1 0 0,-1 0-1 0 0,1 1 0 0 0,0-1 1 0 0,-1 0-1 0 0,1 0 1 0 0,-1 1-1 0 0,0-1 0 0 0,0 0 1 0 0,0 1-1 0 0,0-1 1 0 0,-1 4-1 0 0,-1-1-22 0 0,0-1 1 0 0,0 0 0 0 0,0 0-1 0 0,-1 0 1 0 0,1 0-1 0 0,-1 0 1 0 0,0-1-1 0 0,0 1 1 0 0,-1-1-1 0 0,1 0 1 0 0,-1 0-1 0 0,1 0 1 0 0,-1 0 0 0 0,0-1-1 0 0,0 1 1 0 0,0-1-1 0 0,-1 0 1 0 0,1 0-1 0 0,-1-1 1 0 0,-4 2-1 0 0,-11 3 20 0 0,1-2-1 0 0,-1 0 0 0 0,-25 0 1 0 0,19-6-5 0 0,22 2-46 0 0,0-1-6 0 0,2 1-10 0 0,0 0 0 0 0,0-1 1 0 0,0 1-1 0 0,0-1 0 0 0,1 0 0 0 0,-1 1 0 0 0,0-1 1 0 0,1 0-1 0 0,-1 0 0 0 0,0 0 0 0 0,1 0 0 0 0,-1 0 1 0 0,1 0-1 0 0,-3-3 0 0 0,4 3-8 0 0,-1 0 1 0 0,1 0-1 0 0,0-1 1 0 0,-1 1-1 0 0,1 0 1 0 0,0 0-1 0 0,0-1 0 0 0,0 1 1 0 0,0 0-1 0 0,0 0 1 0 0,0-1-1 0 0,0 1 1 0 0,0 0-1 0 0,0 0 1 0 0,1-1-1 0 0,-1 1 0 0 0,0 0 1 0 0,1 0-1 0 0,-1 0 1 0 0,1 0-1 0 0,0-1 1 0 0,-1 1-1 0 0,1 0 1 0 0,0 0-1 0 0,0 0 1 0 0,-1 0-1 0 0,1 0 0 0 0,1 0 1 0 0,10-13-883 0 0,-1 2 1 0 0,27-23-1 0 0,-17 19 273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1 121 628 0 0,'1'3'641'0'0,"17"30"824"0"0,17 43-1 0 0,-30-62-1261 0 0,0 0-1 0 0,-1 0 1 0 0,-1 0-1 0 0,0 0 0 0 0,-1 0 1 0 0,1 19-1 0 0,-3-31-168 0 0,0 0-1 0 0,0 0 0 0 0,0 0 1 0 0,0 0-1 0 0,-1-1 0 0 0,1 1 1 0 0,0 0-1 0 0,-1 0 0 0 0,0 0 1 0 0,1-1-1 0 0,-1 1 0 0 0,0 0 1 0 0,0-1-1 0 0,0 1 0 0 0,0-1 1 0 0,0 1-1 0 0,0-1 0 0 0,0 1 1 0 0,-1-1-1 0 0,1 0 0 0 0,0 0 1 0 0,-1 1-1 0 0,1-1 0 0 0,-1 0 1 0 0,1 0-1 0 0,-1-1 0 0 0,0 1 1 0 0,1 0-1 0 0,-3 0 0 0 0,0 1 170 0 0,0-4 4 0 0,2 1-160 0 0,0 0-1 0 0,-1-1 1 0 0,1 1-1 0 0,0 0 1 0 0,0-1 0 0 0,-1 0-1 0 0,1 1 1 0 0,1-1-1 0 0,-1 0 1 0 0,0 0-1 0 0,0 0 1 0 0,1 0-1 0 0,-1 0 1 0 0,1-1-1 0 0,-1 1 1 0 0,1 0-1 0 0,0-1 1 0 0,0 1 0 0 0,0-1-1 0 0,1 1 1 0 0,-1-1-1 0 0,0 0 1 0 0,1 1-1 0 0,-1-6 1 0 0,4-8 15 0 0,0 0 0 0 0,0 0 0 0 0,2 1 0 0 0,0-1 0 0 0,0 1 0 0 0,2 0 0 0 0,0 0 0 0 0,1 1 0 0 0,0 0 0 0 0,1 0 0 0 0,16-18 0 0 0,-11 15-357 0 0,1 0-1 0 0,0 1 1 0 0,1 1-1 0 0,23-17 1 0 0,-27 24-541 0 0,0 1 1 0 0,1 0-1 0 0,0 1 1 0 0,16-7-1 0 0,-24 12-282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1 464 0 0,'-6'1'604'0'0,"-5"1"-362"0"0,1 1-1 0 0,-1 1 1 0 0,1 0-1 0 0,-1 0 1 0 0,1 1 0 0 0,0 1-1 0 0,1 0 1 0 0,-1 0-1 0 0,1 0 1 0 0,1 1 0 0 0,-1 1-1 0 0,1-1 1 0 0,0 1-1 0 0,-7 10 1 0 0,-3 6 138 0 0,0 0 0 0 0,2 1 0 0 0,1 1-1 0 0,-15 34 1 0 0,27-53-349 0 0,0 1-1 0 0,1-1 1 0 0,0 0 0 0 0,0 1-1 0 0,0-1 1 0 0,1 1-1 0 0,1 0 1 0 0,-1-1-1 0 0,1 1 1 0 0,0 0-1 0 0,1-1 1 0 0,0 1 0 0 0,0-1-1 0 0,1 1 1 0 0,-1-1-1 0 0,5 10 1 0 0,-4-12-72 0 0,1 0-1 0 0,-1 1 1 0 0,1-1 0 0 0,0 0-1 0 0,1-1 1 0 0,-1 1 0 0 0,1 0 0 0 0,0-1-1 0 0,0 0 1 0 0,1 0 0 0 0,-1 0-1 0 0,1-1 1 0 0,0 1 0 0 0,0-1 0 0 0,0 0-1 0 0,0-1 1 0 0,0 1 0 0 0,1-1-1 0 0,-1 0 1 0 0,1 0 0 0 0,-1-1 0 0 0,12 2-1 0 0,10-1-1608 0 0,41-4 1 0 0,-63 1 947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1 116 0 0,'0'0'1546'0'0,"0"4"-886"0"0,-37 206 4069 0 0,4-26-3769 0 0,32-172-1429 0 0,-2 1 1 0 0,1 0-1 0 0,-1-1 0 0 0,-1 0 1 0 0,-9 22-1 0 0,12-32-508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80 136 308 0 0,'0'0'851'0'0,"3"-20"1022"0"0,-3 16-1727 0 0,1-1 1 0 0,-1 1-1 0 0,1-1 1 0 0,0 1 0 0 0,1 0-1 0 0,-1 0 1 0 0,4-7-1 0 0,-4 9-93 0 0,1-1-42 0 0,0 0-7 0 0,21-15 48 0 0,-13 10-39 0 0,-7 7-1 0 0,0-1-13 0 0,15-6 0 0 0,4 1 10 0 0,-12 4-9 0 0,-1-1 5 0 0,1 1 0 0 0,-1 0-1 0 0,1 0 1 0 0,0 1-1 0 0,-1 0 1 0 0,1 1 0 0 0,0 0-1 0 0,0 1 1 0 0,12 1-1 0 0,10 6 69 0 0,-31-6-65 0 0,1-1 0 0 0,0 1 1 0 0,0 0-1 0 0,-1-1 0 0 0,1 1 0 0 0,0 0 0 0 0,-1 0 0 0 0,1 0 0 0 0,-1 1 0 0 0,1-1 0 0 0,-1 0 0 0 0,0 0 0 0 0,0 1 1 0 0,1-1-1 0 0,-1 1 0 0 0,0-1 0 0 0,0 1 0 0 0,0 0 0 0 0,1 3 0 0 0,-1 1 7 0 0,0 1 0 0 0,0-1 0 0 0,-1 1 0 0 0,0 0 0 0 0,0 0 0 0 0,-1-1 0 0 0,0 1 0 0 0,0 0 0 0 0,0-1 0 0 0,-1 1 0 0 0,-4 10 0 0 0,-4 7 23 0 0,-24 41 1 0 0,22-44-43 0 0,-14 35 0 0 0,25-53 15 0 0,2 15 168 0 0,4-14-136 0 0,-1 0 1 0 0,1 0 0 0 0,0 0 0 0 0,0-1-1 0 0,0 0 1 0 0,9 4 0 0 0,-7-3 42 0 0,1 0 0 0 0,-1 1 0 0 0,0 0 1 0 0,0 0-1 0 0,8 7 0 0 0,-12-8-10 0 0,1-1 0 0 0,-1 1 0 0 0,0 0 0 0 0,0 1-1 0 0,0-1 1 0 0,-1 0 0 0 0,0 1 0 0 0,1-1 0 0 0,-1 1 0 0 0,-1 0-1 0 0,1 0 1 0 0,-1 0 0 0 0,0 0 0 0 0,0 0 0 0 0,0 0 0 0 0,-1 5 0 0 0,0-5-33 0 0,0-1 1 0 0,-1 0 0 0 0,0 0 0 0 0,1 0 0 0 0,-2 0 0 0 0,1 0 0 0 0,0 0 0 0 0,-1 0 0 0 0,0 0 0 0 0,0-1 0 0 0,0 1 0 0 0,0-1 0 0 0,-1 1 0 0 0,1-1 0 0 0,-1 0 0 0 0,0 0 0 0 0,0 0 0 0 0,0 0-1 0 0,-6 4 1 0 0,-2 0 33 0 0,0 0 0 0 0,-1-1 0 0 0,0 0 0 0 0,0-1 0 0 0,-1 0 0 0 0,0-1 0 0 0,0 0 0 0 0,0-1 0 0 0,-21 2 0 0 0,10-2 49 0 0,-1-2 0 0 0,0-1 0 0 0,-46-5 1 0 0,66 4-126 0 0,0 0 1 0 0,1-1 0 0 0,-1 1-1 0 0,0-1 1 0 0,1 0-1 0 0,-1 0 1 0 0,1 0 0 0 0,-1 0-1 0 0,-4-4 1 0 0,5 3-8 0 0,3 2-7 0 0,1 1 1 0 0,-1-1 0 0 0,0 0 0 0 0,0 0 0 0 0,0 0 0 0 0,1 0-1 0 0,-1 0 1 0 0,1 0 0 0 0,-1 0 0 0 0,0 0 0 0 0,1 0 0 0 0,0 0 0 0 0,-1 0-1 0 0,1 0 1 0 0,0-1 0 0 0,-1 1 0 0 0,1 0 0 0 0,0 0 0 0 0,0 0-1 0 0,0 0 1 0 0,0-1 0 0 0,0 1 0 0 0,0 0 0 0 0,1 0 0 0 0,-1 0 0 0 0,0 0-1 0 0,1-3 1 0 0,13-27-555 0 0,-6 17-148 0 0,1 2 1 0 0,1-1-1 0 0,0 1 1 0 0,0 1-1 0 0,1 0 0 0 0,22-17 1 0 0,-14 14-568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67 368 0 0,'-1'0'101'0'0,"1"0"0"0"0,-1 1 0 0 0,1-1 0 0 0,0 0 0 0 0,-1 1 0 0 0,1-1 0 0 0,0 0 0 0 0,0 1 0 0 0,-1-1 0 0 0,1 1 0 0 0,0-1 0 0 0,0 1 0 0 0,0-1 0 0 0,-1 1 0 0 0,1-1 0 0 0,0 1 0 0 0,0-1 0 0 0,0 1 0 0 0,0-1 0 0 0,0 1 0 0 0,0-1 0 0 0,0 1 0 0 0,0-1 0 0 0,0 1 0 0 0,0-1 0 0 0,0 1 0 0 0,1-1 0 0 0,-1 1 0 0 0,0-1 0 0 0,0 1 0 0 0,0-1 0 0 0,1 1 0 0 0,-1-1 0 0 0,0 0 0 0 0,0 1 0 0 0,1-1 0 0 0,-1 1 0 0 0,0-1 0 0 0,1 0 0 0 0,-1 1 0 0 0,1-1 0 0 0,-1 0 0 0 0,0 1 0 0 0,1-1 0 0 0,-1 0 0 0 0,1 0 0 0 0,-1 0 0 0 0,1 1 0 0 0,-1-1 0 0 0,1 0 0 0 0,-1 0 0 0 0,1 0 0 0 0,-1 0 0 0 0,1 0 0 0 0,-1 0 0 0 0,1 0 0 0 0,-1 0 1 0 0,1 0-1 0 0,-1 0 0 0 0,1 0 0 0 0,28 1-89 0 0,-28-1 118 0 0,29-1 62 0 0,0-3 0 0 0,-1 0 0 0 0,44-13 0 0 0,-66 15-447 0 0,1-1-1 0 0,-1 0 1 0 0,0 0 0 0 0,1-1 0 0 0,-1 1-1 0 0,-1-2 1 0 0,1 1 0 0 0,6-6-1 0 0,-10 8-604 0 0,-4-2-336 0 0,-1-14 270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1 113 564 0 0,'0'0'1945'0'0,"5"0"-1112"0"0,185-27 2979 0 0,5-15-3716 0 0,-169 36-1260 0 0,0-2 1 0 0,26-11-1 0 0,-29 9-435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116 214 44 0 0,'0'0'1649'0'0,"-14"10"-449"0"0,4-5-1080 0 0,7-3 229 0 0,0-1-231 0 0,1 0-73 0 0,0-1 0 0 0,0 1-1 0 0,0-1 1 0 0,0 1 0 0 0,0-1 0 0 0,-1 0 0 0 0,1 0 0 0 0,0 0 0 0 0,0 0 0 0 0,0 0 0 0 0,0 0 0 0 0,0-1 0 0 0,0 1 0 0 0,0-1 0 0 0,0 0 0 0 0,0 1 0 0 0,0-1 0 0 0,0 0 0 0 0,0 0 0 0 0,0 0 0 0 0,0 0 0 0 0,1 0-1 0 0,-1-1 1 0 0,0 1 0 0 0,1-1 0 0 0,-1 1 0 0 0,1-1 0 0 0,0 1 0 0 0,-3-4 0 0 0,2 1-27 0 0,0 1 1 0 0,0 0-1 0 0,0 0 0 0 0,0-1 1 0 0,1 1-1 0 0,0-1 0 0 0,0 0 1 0 0,0 1-1 0 0,0-1 0 0 0,0 0 1 0 0,1 1-1 0 0,-1-1 0 0 0,1 0 1 0 0,0 0-1 0 0,0 0 0 0 0,1 1 1 0 0,-1-1-1 0 0,1 0 0 0 0,1-5 0 0 0,-1 4 1 0 0,1-1 0 0 0,0 1 0 0 0,1-1 0 0 0,-1 1 0 0 0,1 0 0 0 0,0 0-1 0 0,0 0 1 0 0,1 0 0 0 0,-1 0 0 0 0,1 1 0 0 0,0 0 0 0 0,0 0 0 0 0,1 0-1 0 0,-1 0 1 0 0,1 1 0 0 0,0-1 0 0 0,7-3 0 0 0,-9 6 54 0 0,3 1 0 0 0,3 1-19 0 0,0 0 0 0 0,-1 0 0 0 0,1 1 0 0 0,0 0 0 0 0,-1 1 0 0 0,0 0 0 0 0,1 0 0 0 0,-1 1 0 0 0,-1 0 1 0 0,16 10-1 0 0,-17-9-5 0 0,1 0 0 0 0,-1 0 1 0 0,0 1-1 0 0,0 0 0 0 0,-1 0 1 0 0,0 0-1 0 0,0 1 1 0 0,0-1-1 0 0,-1 1 0 0 0,0 0 1 0 0,6 14-1 0 0,-8-16-31 0 0,-1-1 0 0 0,0 1 0 0 0,0-1 0 0 0,-1 1 0 0 0,1-1 1 0 0,-1 1-1 0 0,0-1 0 0 0,0 1 0 0 0,0-1 0 0 0,-1 1 0 0 0,0-1 0 0 0,0 1 0 0 0,0-1 0 0 0,0 1 1 0 0,-1-1-1 0 0,1 0 0 0 0,-1 0 0 0 0,0 0 0 0 0,-1 0 0 0 0,1 0 0 0 0,-1 0 0 0 0,-4 5 0 0 0,1-2 26 0 0,0 0-1 0 0,-1 0 0 0 0,1-1 0 0 0,-1 0 1 0 0,-1 0-1 0 0,1-1 0 0 0,-1 0 1 0 0,0-1-1 0 0,0 1 0 0 0,0-1 0 0 0,-1-1 1 0 0,1 0-1 0 0,-1 0 0 0 0,0 0 0 0 0,0-1 1 0 0,0-1-1 0 0,0 1 0 0 0,0-2 1 0 0,0 1-1 0 0,-13-2 0 0 0,19 1-15 0 0,1 0-1 0 0,-1 0 1 0 0,0 0 0 0 0,0-1 0 0 0,1 1-1 0 0,-1-1 1 0 0,0 0 0 0 0,1 0-1 0 0,-1 0 1 0 0,0 0 0 0 0,1 0-1 0 0,-1 0 1 0 0,1-1 0 0 0,0 1 0 0 0,0-1-1 0 0,-1 0 1 0 0,1 0 0 0 0,0 0-1 0 0,0 0 1 0 0,1 0 0 0 0,-1 0-1 0 0,0 0 1 0 0,1-1 0 0 0,-1 1 0 0 0,1 0-1 0 0,0-1 1 0 0,0 0 0 0 0,0 1-1 0 0,0-1 1 0 0,0 1 0 0 0,0-1-1 0 0,1 0 1 0 0,-1 0 0 0 0,1 1 0 0 0,0-1-1 0 0,0 0 1 0 0,0 0 0 0 0,0 0-1 0 0,1 1 1 0 0,-1-1 0 0 0,1 0-1 0 0,-1 0 1 0 0,2-2 0 0 0,3-10-241 0 0,1 0 0 0 0,1 1 0 0 0,0 0 0 0 0,1 0 1 0 0,0 1-1 0 0,1 0 0 0 0,11-13 0 0 0,79-76-3677 0 0,-76 81 3018 0 0,1-2 86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 0 0,'0'0'1625'0'0,"3"1"-876"0"0,-1 1-617 0 0,0-1 0 0 0,0 1 0 0 0,0 0 0 0 0,-1 0 0 0 0,1 0 0 0 0,-1 0 0 0 0,1 0 0 0 0,-1 0 0 0 0,0 1 0 0 0,0-1 0 0 0,0 0 0 0 0,0 1 0 0 0,0-1 0 0 0,-1 1 1 0 0,1-1-1 0 0,-1 1 0 0 0,0-1 0 0 0,1 1 0 0 0,-1-1 0 0 0,0 1 0 0 0,0-1 0 0 0,-1 5 0 0 0,-8 72 1665 0 0,6-63-1362 0 0,-26 251 2272 0 0,28-132-3673 0 0,16-1-3692 0 0,-9-101 2084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4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76 275 400 0 0,'-2'4'388'0'0,"-53"99"2352"0"0,54-101-2462 0 0,1-1-168 0 0,-1 0-1 0 0,1-1 0 0 0,0 1 0 0 0,0 0 0 0 0,-1-1 0 0 0,1 1 0 0 0,-1 0 1 0 0,1-1-1 0 0,0 1 0 0 0,-1-1 0 0 0,1 1 0 0 0,-1-1 0 0 0,1 1 1 0 0,-1-1-1 0 0,1 1 0 0 0,-1-1 0 0 0,0 0 0 0 0,1 1 0 0 0,-1-1 1 0 0,0 0-1 0 0,0 1 0 0 0,0-5-91 0 0,-1 0 1 0 0,1 0 0 0 0,0 1-1 0 0,1-1 1 0 0,-1 0-1 0 0,1 0 1 0 0,-1 0-1 0 0,1 0 1 0 0,0 0-1 0 0,1 0 1 0 0,-1 0-1 0 0,1 0 1 0 0,0 0-1 0 0,0 0 1 0 0,2-6-1 0 0,25-70 57 0 0,-21 63-9 0 0,82-178 561 0 0,-65 160-316 0 0,-18 39-242 0 0,-5-4-67 0 0,-1 0 1 0 0,1 0 0 0 0,0 0-1 0 0,-1 0 1 0 0,1 0-1 0 0,0 1 1 0 0,-1-1-1 0 0,1 0 1 0 0,0 0-1 0 0,-1 1 1 0 0,1-1 0 0 0,-1 0-1 0 0,1 1 1 0 0,0-1-1 0 0,-1 1 1 0 0,1-1-1 0 0,-1 1 1 0 0,1-1-1 0 0,-1 1 1 0 0,0-1-1 0 0,2 2 1 0 0,11 32 135 0 0,-2 0 0 0 0,0 1 0 0 0,5 42 0 0 0,0-6-49 0 0,15 86-1216 0 0,-31-154 486 0 0,0-2 502 0 0,0-1 0 0 0,0 1-1 0 0,-1-1 1 0 0,1 1 0 0 0,0 0 0 0 0,-1-1 0 0 0,1 1 0 0 0,-1-1 0 0 0,1 1 0 0 0,0-1 0 0 0,-1 1 0 0 0,0-1 0 0 0,1 1 0 0 0,-1-1 0 0 0,1 1 0 0 0,-1-1 0 0 0,1 0 0 0 0,-1 1 0 0 0,0-1 0 0 0,1 0 0 0 0,-1 1 0 0 0,0-1 0 0 0,1 0 0 0 0,-1 0 0 0 0,-1 0 0 0 0,-23 3-667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74 112 0 0,'0'0'2674'0'0,"1"-3"-2132"0"0,0 1-431 0 0,-1 1 1 0 0,1-1 0 0 0,0 1-1 0 0,0-1 1 0 0,0 1 0 0 0,0 0 0 0 0,0-1-1 0 0,0 1 1 0 0,0 0 0 0 0,1 0-1 0 0,-1 0 1 0 0,0 0 0 0 0,1 0-1 0 0,-1 0 1 0 0,1 0 0 0 0,-1 0 0 0 0,1 1-1 0 0,-1-1 1 0 0,1 0 0 0 0,-1 1-1 0 0,1-1 1 0 0,3 1 0 0 0,48-10 755 0 0,-38 8-777 0 0,43-8 177 0 0,27-10-2262 0 0,-68 16-71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1 138 280 0 0,'0'0'1967'0'0,"3"-2"-1434"0"0,43-22 841 0 0,90-32-1 0 0,-26 13-3210 0 0,-79 32 276 0 0,-26 9 852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12 588 0 0,'0'0'1650'0'0,"3"-8"-1170"0"0,-3 8-428 0 0,0 0 1 0 0,-1 0-1 0 0,1 0 0 0 0,0 0 0 0 0,0 0 0 0 0,0-1 0 0 0,0 1 0 0 0,0 0 0 0 0,0 0 1 0 0,1 0-1 0 0,-1 0 0 0 0,0 0 0 0 0,0-1 0 0 0,0 1 0 0 0,0 0 0 0 0,0 0 0 0 0,0 0 1 0 0,0 0-1 0 0,0 0 0 0 0,0 0 0 0 0,0 0 0 0 0,0-1 0 0 0,0 1 0 0 0,0 0 0 0 0,1 0 1 0 0,-1 0-1 0 0,0 0 0 0 0,0 0 0 0 0,0 0 0 0 0,0 0 0 0 0,0 0 0 0 0,0 0 0 0 0,0 0 1 0 0,1-1-1 0 0,-1 1 0 0 0,0 0 0 0 0,0 0 0 0 0,0 0 0 0 0,0 0 0 0 0,0 0 0 0 0,1 0 0 0 0,-1 0 1 0 0,0 0-1 0 0,0 0 0 0 0,0 0 0 0 0,0 0 0 0 0,0 0 0 0 0,0 0 0 0 0,1 0 0 0 0,-1 1 1 0 0,0-1-1 0 0,0 0 0 0 0,0 0 0 0 0,0 0 0 0 0,1 0 0 0 0,1 6 54 0 0,0 0-1 0 0,0 0 1 0 0,0 0-1 0 0,-1 1 1 0 0,1-1-1 0 0,-2 0 1 0 0,1 12-1 0 0,-2 57 568 0 0,0-35-332 0 0,14 161 664 0 0,-5-166-902 0 0,1-23-197 0 0,-4-8 48 0 0,-3-2-104 0 0,0 0-1 0 0,1 0 1 0 0,-1 0-1 0 0,1 0 0 0 0,-1-1 1 0 0,1 1-1 0 0,0-1 1 0 0,-1 0-1 0 0,1 0 0 0 0,0 0 1 0 0,0 0-1 0 0,0 0 1 0 0,0 0-1 0 0,0-1 0 0 0,0 0 1 0 0,0 0-1 0 0,0 0 0 0 0,0 0 1 0 0,0 0-1 0 0,0 0 1 0 0,0-1-1 0 0,0 1 0 0 0,0-1 1 0 0,0 0-1 0 0,0 0 1 0 0,4-2-1 0 0,-3 2-66 0 0,4-2-74 0 0,0 1 0 0 0,-1-1 0 0 0,1-1 0 0 0,-1 0 0 0 0,0 0 1 0 0,8-5-1 0 0,16-10 178 0 0,-1-2 1 0 0,-1-1 0 0 0,-1-1-1 0 0,-1-1 1 0 0,-1-2 0 0 0,39-49-1 0 0,-63 72 133 0 0,0 0-1 0 0,-1 0 1 0 0,1 0-1 0 0,-1 0 1 0 0,0 0-1 0 0,1-1 1 0 0,-1 1-1 0 0,1-7 1 0 0,-2 9-10 0 0,0-2 89 0 0,0-19 255 0 0,-7 0 220 0 0,-8-1 64 0 0,13 21-303 0 0,-1 3-206 0 0,0 0-88 0 0,1 0 0 0 0,0 0-1 0 0,0 0 1 0 0,0 0-1 0 0,0 1 1 0 0,0-1-1 0 0,0 0 1 0 0,1 1 0 0 0,-1 0-1 0 0,0-1 1 0 0,1 1-1 0 0,-1 0 1 0 0,1 0 0 0 0,0 0-1 0 0,0 0 1 0 0,-1 0-1 0 0,1 0 1 0 0,0 0-1 0 0,1 0 1 0 0,-1 0 0 0 0,0 1-1 0 0,0 2 1 0 0,-7 19 168 0 0,0 1-1 0 0,2 1 1 0 0,1-1 0 0 0,-3 40 0 0 0,8-64-206 0 0,0 0-1 0 0,-1-1 1 0 0,1 1 0 0 0,0 0 0 0 0,0 0 0 0 0,0 0 0 0 0,0 0-1 0 0,0 0 1 0 0,0-1 0 0 0,0 1 0 0 0,0 0 0 0 0,0 0-1 0 0,1 0 1 0 0,-1 0 0 0 0,0 0 0 0 0,1-1 0 0 0,-1 1-1 0 0,0 0 1 0 0,1 0 0 0 0,-1 0 0 0 0,1-1 0 0 0,-1 1-1 0 0,1 0 1 0 0,-1-1 0 0 0,1 1 0 0 0,0 0 0 0 0,-1-1 0 0 0,1 1-1 0 0,0-1 1 0 0,-1 1 0 0 0,1-1 0 0 0,0 1 0 0 0,0-1-1 0 0,0 0 1 0 0,-1 1 0 0 0,1-1 0 0 0,0 0 0 0 0,0 0-1 0 0,0 0 1 0 0,0 1 0 0 0,0-1 0 0 0,-1 0 0 0 0,1 0-1 0 0,0 0 1 0 0,0 0 0 0 0,0-1 0 0 0,0 1 0 0 0,0 0 0 0 0,0 0-1 0 0,-1 0 1 0 0,2-1 0 0 0,3-1-1 0 0,0 0 0 0 0,0 0 0 0 0,-1-1 0 0 0,1 0 0 0 0,-1 0 0 0 0,8-6 0 0 0,2-6 90 0 0,0-1-1 0 0,-1 0 1 0 0,-1-1 0 0 0,-1 0-1 0 0,0 0 1 0 0,-1-2 0 0 0,11-27-1 0 0,-20 44 40 0 0,0-1-16 0 0,5-8-21 0 0,-4 9 458 0 0,-1 5-490 0 0,3 9-6 0 0,0 1 0 0 0,-1-1 0 0 0,-1 1 1 0 0,2 22-1 0 0,6 28-13 0 0,12 10-761 0 0,3-25-3041 0 0,-15-32 2575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42 240 0 0,'0'0'460'0'0,"-1"-19"1395"0"0,0 17-1781 0 0,-1 1 1 0 0,1-1-1 0 0,0 1 0 0 0,-1-1 0 0 0,1 1 1 0 0,-1-1-1 0 0,1 1 0 0 0,-1 0 1 0 0,0 0-1 0 0,1-1 0 0 0,-1 1 1 0 0,0 1-1 0 0,0-1 0 0 0,0 0 0 0 0,0 0 1 0 0,0 1-1 0 0,0-1 0 0 0,0 1 1 0 0,0-1-1 0 0,-3 1 0 0 0,0 0-5 0 0,0 0-1 0 0,0 1 1 0 0,0 0-1 0 0,1 0 1 0 0,-1 0-1 0 0,0 0 1 0 0,1 1-1 0 0,-8 3 1 0 0,-4 4 95 0 0,1 0-1 0 0,1 0 1 0 0,-1 2-1 0 0,-14 14 1 0 0,18-15-55 0 0,1 0 0 0 0,0 1 1 0 0,1 1-1 0 0,0-1 0 0 0,1 1 0 0 0,0 1 0 0 0,1 0 1 0 0,1 0-1 0 0,-10 26 0 0 0,15-35-95 0 0,-1 1-1 0 0,1 0 1 0 0,0-1 0 0 0,0 1-1 0 0,0 0 1 0 0,1 0-1 0 0,0 0 1 0 0,0-1 0 0 0,0 1-1 0 0,0 0 1 0 0,1 0 0 0 0,0 0-1 0 0,0-1 1 0 0,0 1-1 0 0,0 0 1 0 0,1-1 0 0 0,0 1-1 0 0,0-1 1 0 0,0 0 0 0 0,0 0-1 0 0,1 0 1 0 0,0 0-1 0 0,0 0 1 0 0,0 0 0 0 0,0 0-1 0 0,0-1 1 0 0,1 0 0 0 0,0 0-1 0 0,-1 0 1 0 0,1 0-1 0 0,0 0 1 0 0,1-1 0 0 0,6 3-1 0 0,-3-1-53 0 0,1 0-1 0 0,-1-1 0 0 0,1 0 0 0 0,0-1 0 0 0,0 0 1 0 0,0-1-1 0 0,0 1 0 0 0,0-2 0 0 0,0 1 0 0 0,0-1 1 0 0,1-1-1 0 0,-1 0 0 0 0,0 0 0 0 0,0-1 1 0 0,0 0-1 0 0,0 0 0 0 0,-1-1 0 0 0,1 0 0 0 0,0-1 1 0 0,-1 1-1 0 0,0-2 0 0 0,14-9 0 0 0,-7 3-86 0 0,-1-1 1 0 0,-1-1-1 0 0,1 0 0 0 0,-2-1 0 0 0,0-1 0 0 0,-1 0 0 0 0,0 0 0 0 0,8-17 0 0 0,19-27 34 0 0,-13 25 187 0 0,-24 32-32 0 0,6-3 27 0 0,4-5 107 0 0,20-4 198 0 0,-28 13-184 0 0,2 2-109 0 0,-4-1-99 0 0,4 0 46 0 0,0 1 0 0 0,0 1-1 0 0,-1-1 1 0 0,1 1 0 0 0,8 3 0 0 0,-11-4-18 0 0,0 0 0 0 0,0 0 0 0 0,-1 1 0 0 0,1-1 0 0 0,0 0 0 0 0,-1 1 0 0 0,1-1 0 0 0,-1 1 0 0 0,0-1 0 0 0,1 1 0 0 0,-1 0 0 0 0,0-1 0 0 0,0 1 0 0 0,0 0 0 0 0,0 0 0 0 0,0 0 0 0 0,-1 0 0 0 0,1 0 0 0 0,-1 0 0 0 0,1 0 0 0 0,-1 0 0 0 0,1 0 0 0 0,-1 4 0 0 0,-1 3-4 0 0,0 1 1 0 0,-1-1 0 0 0,0 0-1 0 0,-1 0 1 0 0,0 0 0 0 0,0 0-1 0 0,-1 0 1 0 0,0-1 0 0 0,0 1-1 0 0,-1-1 1 0 0,0 0 0 0 0,-1 0-1 0 0,1-1 1 0 0,-1 0 0 0 0,-1 0-1 0 0,-9 8 1 0 0,12-12-19 0 0,0 0-1 0 0,0-1 1 0 0,0 0 0 0 0,0 0 0 0 0,0 0-1 0 0,0 0 1 0 0,-1-1 0 0 0,-6 2 0 0 0,11-3-8 0 0,-4 1 3 0 0,-1-1 21 0 0,-15 0-39 0 0,15 0 21 0 0,-7-8-46 0 0,11 8 37 0 0,0-1 0 0 0,0 1 0 0 0,0 0 1 0 0,0-1-1 0 0,0 1 0 0 0,0-1 0 0 0,0 0 0 0 0,0 1 0 0 0,0-1 0 0 0,0 0 1 0 0,1 1-1 0 0,-1-1 0 0 0,0 0 0 0 0,0 0 0 0 0,1 0 0 0 0,-1 0 0 0 0,1 0 0 0 0,-1 0 1 0 0,0 0-1 0 0,1 0 0 0 0,0 0 0 0 0,-1 0 0 0 0,1 0 0 0 0,0 0 0 0 0,-1 0 1 0 0,1-1-1 0 0,1-4-74 0 0,0-1-1 0 0,0 1 1 0 0,1 0 0 0 0,-1 0 0 0 0,2 0 0 0 0,-1 1 0 0 0,0-1 0 0 0,1 0-1 0 0,0 1 1 0 0,0 0 0 0 0,1 0 0 0 0,0 0 0 0 0,0 0 0 0 0,0 0 0 0 0,5-4-1 0 0,13-11-1700 0 0,42-32-1 0 0,-63 52 1775 0 0,14-13-551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28 0 0,'0'0'657'0'0,"7"18"1251"0"0,2 41-339 0 0,-3-24-892 0 0,3 43 1 0 0,-16 7-368 0 0,4-96-403 0 0,3 10 88 0 0,-1 0 1 0 0,0 0 0 0 0,1-1-1 0 0,0 1 1 0 0,-1 0-1 0 0,1 0 1 0 0,0 0 0 0 0,-1-1-1 0 0,1 1 1 0 0,0 0-1 0 0,0 0 1 0 0,0-1 0 0 0,0 1-1 0 0,0 0 1 0 0,1 0-1 0 0,-1-1 1 0 0,0 1 0 0 0,0 0-1 0 0,1-2 1 0 0,2-8-8 0 0,0-1-2 0 0,1 1-1 0 0,0 0 1 0 0,10-19-1 0 0,-8 18 7 0 0,1 0 1 0 0,0 0-1 0 0,15-19 0 0 0,-20 29 38 0 0,20-9 255 0 0,-18 11-176 0 0,0 1-69 0 0,-1-1 0 0 0,0 1 0 0 0,1 0 0 0 0,-1 0 0 0 0,0 0 0 0 0,0 1 0 0 0,1-1 0 0 0,-1 1 0 0 0,0-1 0 0 0,0 1 0 0 0,-1 0 0 0 0,1 0 0 0 0,0 1 0 0 0,-1-1 0 0 0,1 0 0 0 0,-1 1 0 0 0,0 0 0 0 0,0-1 0 0 0,0 1 0 0 0,0 0 0 0 0,2 5 0 0 0,1 4 66 0 0,0-1 1 0 0,-1 1 0 0 0,0 0 0 0 0,-1 0 0 0 0,-1 1-1 0 0,0-1 1 0 0,0 1 0 0 0,-2-1 0 0 0,1 1 0 0 0,-1-1-1 0 0,-4 25 1 0 0,1 22-300 0 0,3-56-32 0 0,-3 10-2660 0 0,8-43 2194 0 0,2 0-1 0 0,0 1 1 0 0,21-52-1 0 0,49-87 297 0 0,-24 58 1091 0 0,-9 27 876 0 0,-43 80-1044 0 0,2 2-276 0 0,-3 1-229 0 0,0-1 0 0 0,1 1 0 0 0,-1 0 0 0 0,1 0 0 0 0,-1 0 0 0 0,0 0 0 0 0,1 0 0 0 0,-1-1 0 0 0,0 1 0 0 0,1 0-1 0 0,-1 0 1 0 0,1 0 0 0 0,-1 0 0 0 0,0 0 0 0 0,1 0 0 0 0,-1 0 0 0 0,1 0 0 0 0,-1 1 0 0 0,0-1 0 0 0,1 0-1 0 0,-1 0 1 0 0,0 0 0 0 0,1 0 0 0 0,-1 0 0 0 0,1 1 0 0 0,-1-1 0 0 0,0 0 0 0 0,1 0 0 0 0,-1 1 0 0 0,0-1 0 0 0,0 0-1 0 0,1 0 1 0 0,-1 1 0 0 0,0-1 0 0 0,0 0 0 0 0,1 1 0 0 0,6 21 565 0 0,-3 42 209 0 0,-3-44-470 0 0,5 61 321 0 0,32 154-1 0 0,-37-216-4870 0 0,-10-24 2628 0 0,-15-24 705 0 0,23 26 406 0 0,-1 1-1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10 160 540 0 0,'-1'-3'293'0'0,"-7"-27"828"0"0,8 27-562 0 0,11-18 469 0 0,2 13-874 0 0,0 1 1 0 0,1 1-1 0 0,-1-1 0 0 0,1 2 0 0 0,24-6 1 0 0,-18 5-802 0 0,-1 0 0 0 0,0-2 0 0 0,34-17 0 0 0,-31 12 28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47 592 0 0,'0'0'528'0'0,"0"4"-59"0"0,3 39 836 0 0,11 67 1 0 0,0-8-350 0 0,-8-46 311 0 0,-6-53-216 0 0,-1-4-1042 0 0,0 1 0 0 0,0-1 0 0 0,0 1 0 0 0,0-1-1 0 0,0 0 1 0 0,1 1 0 0 0,-1-1 0 0 0,0 0 0 0 0,1 0 0 0 0,-1 1 0 0 0,0-1 0 0 0,1 0 0 0 0,-1 0-1 0 0,1 0 1 0 0,-1 0 0 0 0,1 0 0 0 0,0 0 0 0 0,-1 0 0 0 0,1 0 0 0 0,0 0 0 0 0,0 0 0 0 0,-1 0-1 0 0,1 0 1 0 0,0 0 0 0 0,0 0 0 0 0,0 0 0 0 0,0 0 0 0 0,1 0 0 0 0,-1 0 0 0 0,0 0 0 0 0,1-2-1 0 0,5-36 8 0 0,4 9-261 0 0,2 0-1 0 0,1 1 1 0 0,1 1-1 0 0,2 0 1 0 0,1 1-1 0 0,38-47 1 0 0,-47 65-326 0 0,0 1 0 0 0,1-1 1 0 0,0 2-1 0 0,11-8 0 0 0,-17 13-230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110 327 548 0 0,'0'0'631'0'0,"4"0"-81"0"0,1 1-351 0 0,0 0-1 0 0,0-1 1 0 0,0 2 0 0 0,0-1 0 0 0,0 1 0 0 0,0-1-1 0 0,-1 1 1 0 0,1 0 0 0 0,-1 1 0 0 0,7 4 0 0 0,-8-5-144 0 0,-1 0 1 0 0,0 1 0 0 0,0-1 0 0 0,0 1 0 0 0,0 0-1 0 0,0 0 1 0 0,-1-1 0 0 0,1 1 0 0 0,-1 0 0 0 0,0 0-1 0 0,0 0 1 0 0,0 1 0 0 0,0-1 0 0 0,0 0-1 0 0,-1 0 1 0 0,1 0 0 0 0,-1 5 0 0 0,-1-2-33 0 0,-1-1 0 0 0,0 1 0 0 0,0-1 0 0 0,0 1 0 0 0,0-1-1 0 0,-1 0 1 0 0,0 0 0 0 0,0 0 0 0 0,0 0 0 0 0,-1 0 0 0 0,0-1 0 0 0,1 0 0 0 0,-2 0 0 0 0,-6 6 0 0 0,5-4 16 0 0,-2-1 0 0 0,1 0 0 0 0,0 0 0 0 0,-1 0 0 0 0,0-1 0 0 0,0-1 0 0 0,-1 1 0 0 0,-13 3 0 0 0,18-6 109 0 0,-1-1 35 0 0,-15 2-23 0 0,15-1 9 0 0,-16-10 50 0 0,20 9-212 0 0,0-1 0 0 0,0 0 0 0 0,0 0 1 0 0,1 0-1 0 0,-1 0 0 0 0,0 0 0 0 0,1 0 0 0 0,-1 0 0 0 0,1-1 0 0 0,-1 1 1 0 0,1 0-1 0 0,0 0 0 0 0,-1 0 0 0 0,1-2 0 0 0,1-3-46 0 0,0 1-1 0 0,1 0 0 0 0,-1 0 1 0 0,1 0-1 0 0,0 0 0 0 0,1 1 1 0 0,-1-1-1 0 0,1 0 1 0 0,5-7-1 0 0,39-39-1573 0 0,-23 25-47 0 0,-11 10 888 0 0</inkml:trace>
  <inkml:trace contextRef="#ctx0" brushRef="#br0" timeOffset="1">457 0 500 0 0,'0'4'957'0'0,"7"231"4868"0"0,-2-176-6457 0 0,3-1-1 0 0,15 61 0 0 0,-17-103-938 0 0,0-2-82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53 676 0 0,'0'0'4743'0'0,"3"1"-4359"0"0,9 1-206 0 0,0-1 1 0 0,0 0-1 0 0,0 0 0 0 0,0-1 0 0 0,0-1 0 0 0,0 0 1 0 0,-1-1-1 0 0,15-3 0 0 0,-18 3-144 0 0,-2 1-293 0 0,1-1-1 0 0,-1-1 0 0 0,1 1 1 0 0,-1-1-1 0 0,0 0 0 0 0,0 0 1 0 0,10-8-1 0 0,-16 10 228 0 0,3-1-648 0 0,-1-11-1196 0 0,-1 10 1260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97 700 0 0,'0'0'4887'0'0,"2"-2"-4582"0"0,18-6-91 0 0,0 1 1 0 0,1 0 0 0 0,40-7-1 0 0,3-1-705 0 0,55-20-2928 0 0,-98 27 2739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10 141 420 0 0,'0'0'1460'0'0,"1"-20"-69"0"0,1 13-1274 0 0,1 1-1 0 0,1-1 1 0 0,-1 1 0 0 0,1-1-1 0 0,0 1 1 0 0,0 0 0 0 0,1 0-1 0 0,0 1 1 0 0,0 0 0 0 0,0-1-1 0 0,1 2 1 0 0,-1-1 0 0 0,1 1-1 0 0,0-1 1 0 0,1 2 0 0 0,-1-1-1 0 0,1 1 1 0 0,-1 0 0 0 0,1 0 0 0 0,9-2-1 0 0,-11 4 22 0 0,1 1-12 0 0,4 1-42 0 0,-1-1 0 0 0,1 1-1 0 0,-1 1 1 0 0,1 0 0 0 0,-1 0-1 0 0,0 1 1 0 0,10 4 0 0 0,-14-5-24 0 0,0 0 0 0 0,0 1 1 0 0,0-1-1 0 0,-1 1 0 0 0,0 0 0 0 0,1 0 1 0 0,-1 1-1 0 0,0-1 0 0 0,-1 1 1 0 0,1 0-1 0 0,-1 0 0 0 0,1 0 0 0 0,-1 1 1 0 0,0-1-1 0 0,2 6 0 0 0,-4-8-28 0 0,0 1-1 0 0,0 0 1 0 0,0 0-1 0 0,0 0 1 0 0,-1 0-1 0 0,1 0 1 0 0,-1 0-1 0 0,0 0 1 0 0,0 0-1 0 0,0 0 1 0 0,0 0-1 0 0,0 0 1 0 0,-1 0-1 0 0,1 0 1 0 0,-1 0-1 0 0,0 0 1 0 0,0-1-1 0 0,-1 5 1 0 0,-1-2-10 0 0,0 0 0 0 0,0 0 0 0 0,0-1 1 0 0,-1 1-1 0 0,0-1 0 0 0,0 0 0 0 0,0 0 0 0 0,0 0 0 0 0,-5 3 1 0 0,-3 1-19 0 0,1-1 0 0 0,-1 0 0 0 0,0 0 0 0 0,-1-2 0 0 0,0 1 0 0 0,-23 5 0 0 0,15-5-19 0 0,-8-2 49 0 0,26-4-48 0 0,-36 1 237 0 0,37-1-207 0 0,0 0 0 0 0,0 0 0 0 0,1 0 0 0 0,-1 0 0 0 0,0-1 0 0 0,0 1 0 0 0,0-1 0 0 0,0 1 0 0 0,0-1-1 0 0,1 0 1 0 0,-1 1 0 0 0,0-1 0 0 0,1 0 0 0 0,-1 0 0 0 0,0 0 0 0 0,1-1 0 0 0,-1 1 0 0 0,1 0 0 0 0,-2-2 0 0 0,2 0-17 0 0,-1-1 1 0 0,1 1-1 0 0,-1 0 1 0 0,1-1 0 0 0,0 1-1 0 0,1 0 1 0 0,-1-1-1 0 0,0 1 1 0 0,1-1-1 0 0,0 0 1 0 0,0 1-1 0 0,0-1 1 0 0,0 1 0 0 0,1-1-1 0 0,-1 1 1 0 0,1-1-1 0 0,0 1 1 0 0,0-1-1 0 0,0 1 1 0 0,0 0-1 0 0,1 0 1 0 0,-1-1 0 0 0,1 1-1 0 0,0 0 1 0 0,0 0-1 0 0,0 0 1 0 0,3-2-1 0 0,3-7-37 0 0,-1 0-146 0 0,38-58-1272 0 0,-6 27-2586 0 0,-26 32 2920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0 304 0 0,'0'0'3521'0'0,"2"16"-1181"0"0,-2 8-1794 0 0,-1-8-402 0 0,1 1 1 0 0,0 0-1 0 0,1-1 1 0 0,1 1-1 0 0,1-1 0 0 0,0 1 1 0 0,10 29-1 0 0,-12-45-139 0 0,0 0 1 0 0,0 0-1 0 0,-1 0 0 0 0,1 0 1 0 0,0 0-1 0 0,0 0 0 0 0,0 0 1 0 0,0 0-1 0 0,1 0 1 0 0,-1 0-1 0 0,0 0 0 0 0,0-1 1 0 0,0 1-1 0 0,1 0 0 0 0,-1-1 1 0 0,0 1-1 0 0,1-1 0 0 0,-1 1 1 0 0,0-1-1 0 0,1 0 0 0 0,-1 0 1 0 0,3 1-1 0 0,-2-1-25 0 0,2 1 8 0 0,0-3-45 0 0,2 0-6 0 0,0-1 1 0 0,-1-1-1 0 0,1 1 1 0 0,-1-1-1 0 0,0 0 0 0 0,0 0 1 0 0,0 0-1 0 0,0-1 0 0 0,-1 0 1 0 0,1 0-1 0 0,-1 0 1 0 0,-1 0-1 0 0,1-1 0 0 0,3-7 1 0 0,3-6 26 0 0,-1-1 0 0 0,13-38 0 0 0,-21 55 92 0 0,1-29 342 0 0,-4 20-89 0 0,-2 26-149 0 0,-1 38 296 0 0,3 0 0 0 0,6 93 1 0 0,0 39 27 0 0,-5-157-460 0 0,-7 69 164 0 0,6-87-200 0 0,0 1 0 0 0,0-1-1 0 0,-1 0 1 0 0,0 1-1 0 0,-1-1 1 0 0,0-1 0 0 0,-8 14-1 0 0,11-20-7 0 0,0 0 0 0 0,0 0-1 0 0,0-1 1 0 0,0 1-1 0 0,-1-1 1 0 0,1 1 0 0 0,0-1-1 0 0,-1 0 1 0 0,1 1 0 0 0,-1-1-1 0 0,0 0 1 0 0,1 0 0 0 0,-1 0-1 0 0,0 0 1 0 0,0 0 0 0 0,1-1-1 0 0,-1 1 1 0 0,0 0-1 0 0,0-1 1 0 0,0 0 0 0 0,0 1-1 0 0,0-1 1 0 0,0 0 0 0 0,0 0-1 0 0,0 0 1 0 0,0 0 0 0 0,0 0-1 0 0,0 0 1 0 0,-3-2 0 0 0,2 1 4 0 0,0 0 0 0 0,-1-1 1 0 0,1 1-1 0 0,0-1 1 0 0,0 0-1 0 0,0 0 1 0 0,0-1-1 0 0,1 1 1 0 0,-1 0-1 0 0,0-1 0 0 0,1 0 1 0 0,0 1-1 0 0,0-1 1 0 0,-3-5-1 0 0,2 2 6 0 0,0-1 1 0 0,1 1-1 0 0,-1-1 0 0 0,2 0 0 0 0,-1 0 0 0 0,1 0 0 0 0,0 0 1 0 0,0 0-1 0 0,1 0 0 0 0,0 0 0 0 0,0 0 0 0 0,1 0 0 0 0,-1-1 1 0 0,2 1-1 0 0,-1 1 0 0 0,3-8 0 0 0,2-5 0 0 0,0 1 0 0 0,2 0 0 0 0,0 0-1 0 0,16-25 1 0 0,-4 12-92 0 0,2 1-1 0 0,1 1 1 0 0,1 1-1 0 0,36-32 0 0 0,-13 23-4392 0 0,-45 35 2983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0 664 0 0,'30'0'601'0'0,"-23"0"-63"0"0,-4 2-43 0 0,5 2-160 0 0,0 1 0 0 0,0 1 0 0 0,0 0 0 0 0,-1 0 0 0 0,0 0 0 0 0,0 1 0 0 0,0 0 0 0 0,-1 0 0 0 0,11 16 0 0 0,-10-12-140 0 0,0 0-1 0 0,-1 0 0 0 0,0 1 0 0 0,-1 0 1 0 0,0 0-1 0 0,-1 0 0 0 0,3 15 1 0 0,-6-24-181 0 0,-1 1 0 0 0,0-1 1 0 0,1 1-1 0 0,-1-1 0 0 0,0 1 1 0 0,-1-1-1 0 0,1 1 1 0 0,-1-1-1 0 0,0 1 0 0 0,1-1 1 0 0,-1 1-1 0 0,-1-1 0 0 0,1 0 1 0 0,0 0-1 0 0,-1 1 1 0 0,0-1-1 0 0,0 0 0 0 0,0-1 1 0 0,0 1-1 0 0,0 0 0 0 0,0 0 1 0 0,-1-1-1 0 0,1 0 0 0 0,-1 1 1 0 0,0-1-1 0 0,-5 3 1 0 0,0 0 21 0 0,-1-1 1 0 0,1 1-1 0 0,-1-2 1 0 0,0 1 0 0 0,0-1-1 0 0,0-1 1 0 0,-18 3-1 0 0,24-4-36 0 0,1-1 1 0 0,-1 1-1 0 0,0-1 0 0 0,0 1 0 0 0,0-1 0 0 0,1 0 0 0 0,-1 0 0 0 0,0-1 0 0 0,-4 0 0 0 0,-13-3 2 0 0,14 4 1 0 0,0-1-1 0 0,0 0 1 0 0,0-1 0 0 0,0 1 0 0 0,1-1-1 0 0,-1-1 1 0 0,0 1 0 0 0,1-1-1 0 0,0 0 1 0 0,-1 0 0 0 0,1 0 0 0 0,0-1-1 0 0,1 1 1 0 0,-8-9 0 0 0,11 11-5 0 0,0 0 1 0 0,0 0-1 0 0,1-1 0 0 0,-1 1 1 0 0,1-1-1 0 0,0 1 1 0 0,-1 0-1 0 0,1-1 1 0 0,0 1-1 0 0,0-1 0 0 0,-1 1 1 0 0,1 0-1 0 0,0-1 1 0 0,1 1-1 0 0,-1-1 0 0 0,0 1 1 0 0,0-1-1 0 0,1 1 1 0 0,-1 0-1 0 0,0-1 1 0 0,1 1-1 0 0,0-2 0 0 0,17-27 18 0 0,-18 30-16 0 0,13-16-397 0 0,1 1 0 0 0,0 0 0 0 0,22-17 0 0 0,8-8-2563 0 0,-31 27 1762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1 508 0 0,'0'0'572'0'0,"4"0"-71"0"0,8 3-188 0 0,-1 0 0 0 0,0 1 0 0 0,0 0 0 0 0,0 1 0 0 0,0 0 0 0 0,-1 1 0 0 0,0 0 0 0 0,0 1-1 0 0,-1 0 1 0 0,1 0 0 0 0,-1 1 0 0 0,-1 0 0 0 0,0 0 0 0 0,11 15 0 0 0,-16-19-260 0 0,0 0-1 0 0,-1 1 1 0 0,1-1-1 0 0,-1 0 1 0 0,0 1-1 0 0,0-1 1 0 0,0 1 0 0 0,-1 0-1 0 0,0-1 1 0 0,0 1-1 0 0,0 0 1 0 0,0 0-1 0 0,-1 0 1 0 0,0 0-1 0 0,0 0 1 0 0,0-1-1 0 0,-1 1 1 0 0,1 0-1 0 0,-1 0 1 0 0,0 0-1 0 0,-1-1 1 0 0,1 1 0 0 0,-1 0-1 0 0,0-1 1 0 0,0 1-1 0 0,0-1 1 0 0,-5 6-1 0 0,1-2-28 0 0,1-1 1 0 0,-2 0-1 0 0,1-1 0 0 0,-1 1 0 0 0,0-1 0 0 0,-1 0 0 0 0,1-1 1 0 0,-1 0-1 0 0,0 0 0 0 0,0-1 0 0 0,-1 0 0 0 0,1 0 1 0 0,-16 4-1 0 0,18-6 3 0 0,1-1 0 0 0,-1 1 0 0 0,1-1 0 0 0,-1 0 0 0 0,0 0 0 0 0,1-1-1 0 0,-1 0 1 0 0,0 0 0 0 0,1 0 0 0 0,-1-1 0 0 0,0 1 0 0 0,1-1 0 0 0,-1-1 0 0 0,1 1 0 0 0,-8-4 0 0 0,12 5-25 0 0,-1-1 0 0 0,1 0 0 0 0,-1 1 0 0 0,1-1 0 0 0,-1 0 0 0 0,1 0 0 0 0,0 0 0 0 0,0 0 0 0 0,-1 0 0 0 0,1 0 0 0 0,0-1 0 0 0,0 1 0 0 0,0 0-1 0 0,0-1 1 0 0,0 1 0 0 0,0 0 0 0 0,1-1 0 0 0,-1 1 0 0 0,0-1 0 0 0,1 1 0 0 0,-1-1 0 0 0,1 0 0 0 0,0 1 0 0 0,-1-1 0 0 0,1 1 0 0 0,0-1 0 0 0,0 0 0 0 0,0 1 0 0 0,0-1 0 0 0,0 0 0 0 0,1 1 0 0 0,-1-3 0 0 0,1-1-15 0 0,1 0 1 0 0,-1 0-1 0 0,1-1 1 0 0,0 1-1 0 0,0 0 1 0 0,1 1-1 0 0,5-10 1 0 0,79-101-4825 0 0,-74 98 3353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0 544 0 0,'-53'71'2838'0'0,"-88"154"1"0"0,132-209-2629 0 0,1 1 1 0 0,1 0 0 0 0,0 0 0 0 0,1 1 0 0 0,1 0 0 0 0,1 0 0 0 0,-3 21 0 0 0,7-34-159 0 0,-1 1 1 0 0,1 0-1 0 0,0 0 0 0 0,0 0 0 0 0,1-1 1 0 0,0 1-1 0 0,0 0 0 0 0,0-1 1 0 0,1 1-1 0 0,0 0 0 0 0,0-1 1 0 0,0 0-1 0 0,0 1 0 0 0,1-1 1 0 0,0 0-1 0 0,0-1 0 0 0,1 1 0 0 0,-1 0 1 0 0,1-1-1 0 0,0 0 0 0 0,0 0 1 0 0,0 0-1 0 0,1 0 0 0 0,0-1 1 0 0,-1 1-1 0 0,8 2 0 0 0,7 2-134 0 0,0 0 1 0 0,0-2-1 0 0,1 0 0 0 0,-1-2 1 0 0,1 0-1 0 0,0-1 0 0 0,1-1 0 0 0,32-1 1 0 0,-49-1-162 0 0,0 1 0 0 0,0-2 0 0 0,0 1 0 0 0,0 0 0 0 0,0-1 0 0 0,0 1-1 0 0,0-1 1 0 0,0 0 0 0 0,0-1 0 0 0,-1 1 0 0 0,1-1 0 0 0,0 1 0 0 0,-1-1 0 0 0,8-5 0 0 0,-9 6-600 0 0,-1-2-287 0 0,7-11 324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80 504 0 0,'0'0'3380'0'0,"6"0"-3015"0"0,32-2 209 0 0,74-11 0 0 0,-90 9-858 0 0,1-1 0 0 0,-1-1 1 0 0,0-1-1 0 0,38-18 0 0 0,-37 10-1192 0 0,-19 12 1134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5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56 220 508 0 0,'-1'3'915'0'0,"-9"27"51"0"0,1 1 0 0 0,2 0-1 0 0,1 0 1 0 0,-2 38-1 0 0,-5 26-385 0 0,12-91-678 0 0,1 0 1 0 0,0 0 0 0 0,0 0 0 0 0,0 0-1 0 0,1 0 1 0 0,-1 0 0 0 0,1-1-1 0 0,0 1 1 0 0,1 5 0 0 0,-1-6-479 0 0</inkml:trace>
  <inkml:trace contextRef="#ctx0" brushRef="#br0" timeOffset="1">266 0 348 0 0,'14'15'2101'0'0,"34"72"320"0"0,-21-38-940 0 0,34 81 1 0 0,-56-116-1342 0 0,0 0 1 0 0,0 1 0 0 0,-2 0-1 0 0,0 0 1 0 0,0 0 0 0 0,-2 0-1 0 0,0 0 1 0 0,0 0 0 0 0,-1 1 0 0 0,-4 23-1 0 0,0-24-179 0 0,0 0 0 0 0,-2 0-1 0 0,1 0 1 0 0,-2-1 0 0 0,0 0-1 0 0,0 0 1 0 0,-1-1 0 0 0,-19 23-1 0 0,-6 4-2253 0 0,-51 44-1 0 0,79-79 1933 0 0,-16 17-1557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14 260 0 0,'0'0'347'0'0,"4"-14"1760"0"0,-1 22-1975 0 0,-1 0 0 0 0,-1 0 0 0 0,1 0 0 0 0,-1 0 0 0 0,-1 1 0 0 0,0-1 1 0 0,0 0-1 0 0,-2 13 0 0 0,-12 69 377 0 0,-67 241 207 0 0,81-330-712 0 0,0 0 0 0 0,0-1 0 0 0,0 1 0 0 0,-1 0-1 0 0,1 0 1 0 0,0-1 0 0 0,-1 1 0 0 0,1 0-1 0 0,0 0 1 0 0,-1-1 0 0 0,1 1 0 0 0,-1-1 0 0 0,1 1-1 0 0,-1 0 1 0 0,1-1 0 0 0,-1 1 0 0 0,0-1-1 0 0,1 1 1 0 0,-1-1 0 0 0,-1 1 0 0 0,2-1-2 0 0,-1 0 1 0 0,1 0-1 0 0,-1 0 1 0 0,1 0-1 0 0,-1 0 1 0 0,1 0-1 0 0,-1 0 1 0 0,1 0-1 0 0,-1 0 1 0 0,1 0-1 0 0,-1 0 1 0 0,1-1-1 0 0,-1 1 1 0 0,1 0-1 0 0,-1 0 1 0 0,1-1-1 0 0,-1 1 1 0 0,1 0-1 0 0,0-1 1 0 0,-1 1-1 0 0,1 0 1 0 0,-1-1-1 0 0,1 1 1 0 0,-2-2-2 0 0,1 0 0 0 0,0 0-1 0 0,-1 0 1 0 0,1 0 0 0 0,0 0 0 0 0,0 0 0 0 0,1 0 0 0 0,-1 0-1 0 0,0 0 1 0 0,1 0 0 0 0,-1 0 0 0 0,1 0 0 0 0,-1-1 0 0 0,1 1-1 0 0,0-4 1 0 0,4-28-13 0 0,1 0-1 0 0,2 1 0 0 0,1-1 1 0 0,2 1-1 0 0,1 1 1 0 0,1 0-1 0 0,2 1 1 0 0,1 0-1 0 0,2 1 1 0 0,1 1-1 0 0,28-37 0 0 0,-40 59 13 0 0,0 0-1 0 0,0 0 0 0 0,1 0 0 0 0,13-9 0 0 0,-18 14 17 0 0,1 0 1 0 0,0 1-1 0 0,1-1 1 0 0,-1 1-1 0 0,0-1 0 0 0,0 1 1 0 0,1 0-1 0 0,-1 0 0 0 0,0 1 1 0 0,1-1-1 0 0,-1 1 1 0 0,1-1-1 0 0,-1 1 0 0 0,6 1 1 0 0,-7-1-5 0 0,0 1 0 0 0,0 0 0 0 0,0-1 0 0 0,0 1 0 0 0,0 0 0 0 0,-1 0 0 0 0,1 0 0 0 0,0 1 0 0 0,0-1 1 0 0,-1 0-1 0 0,1 1 0 0 0,-1-1 0 0 0,1 1 0 0 0,-1-1 0 0 0,0 1 0 0 0,0 0 0 0 0,1-1 0 0 0,-1 1 0 0 0,0 0 0 0 0,0 3 0 0 0,13 36 91 0 0,-13-31-139 0 0,0 0 0 0 0,-1-1 0 0 0,0 1 0 0 0,-1 0 0 0 0,0-1 1 0 0,-1 1-1 0 0,0 0 0 0 0,0-1 0 0 0,-1 1 0 0 0,0-1 0 0 0,-1 0 0 0 0,0 0 0 0 0,0-1 0 0 0,-1 1 0 0 0,0-1 1 0 0,-1 0-1 0 0,1 0 0 0 0,-2 0 0 0 0,1-1 0 0 0,-1 0 0 0 0,0 0 0 0 0,0-1 0 0 0,-14 9 0 0 0,18-13-32 0 0,-15 1-34 0 0,16-3 94 0 0,0 1 0 0 0,0-1-1 0 0,0 1 1 0 0,0-1-1 0 0,0 0 1 0 0,-1 0-1 0 0,1 0 1 0 0,0 0 0 0 0,0 0-1 0 0,-2-1 1 0 0,1 0-10 0 0,-30-15 81 0 0,30 16 361 0 0,8 23 20 0 0,10 0-136 0 0,0 0 1 0 0,2-1-1 0 0,0-1 0 0 0,1-1 0 0 0,1 0 0 0 0,30 23 1 0 0,-44-40-280 0 0,-1 0 1 0 0,1-1 0 0 0,-1 0 0 0 0,1 0 0 0 0,0 0-1 0 0,0 0 1 0 0,0-1 0 0 0,10 2 0 0 0,-12-3-27 0 0,2 1-21 0 0,1-1 1 0 0,0 0-1 0 0,0 0 1 0 0,0-1-1 0 0,0 0 0 0 0,-1 0 1 0 0,1 0-1 0 0,0-1 0 0 0,-1 0 1 0 0,1 0-1 0 0,6-3 0 0 0,0-1-89 0 0,0-1-1 0 0,-1 1 0 0 0,18-15 0 0 0,-16 9-6 0 0,1 0-1 0 0,-1 0 0 0 0,-1-1 0 0 0,-1-1 0 0 0,0 0 0 0 0,0-1 1 0 0,-1 0-1 0 0,14-31 0 0 0,-15 26 65 0 0,-6 14 37 0 0,0 0-1 0 0,0-1 0 0 0,0 1 1 0 0,-1-1-1 0 0,0 0 0 0 0,-1 0 1 0 0,1 0-1 0 0,0-13 0 0 0,-3 16 20 0 0,-3-9-3 0 0,4 13-3 0 0,0 0 0 0 0,0 0 0 0 0,0 0 0 0 0,0 0 1 0 0,0-1-1 0 0,-1 1 0 0 0,1 0 0 0 0,0 0 0 0 0,0 0 0 0 0,0 0 1 0 0,0 0-1 0 0,0-1 0 0 0,0 1 0 0 0,0 0 0 0 0,0 0 0 0 0,-1 0 0 0 0,1 0 1 0 0,0 0-1 0 0,0 0 0 0 0,0-1 0 0 0,0 1 0 0 0,0 0 0 0 0,-1 0 1 0 0,1 0-1 0 0,0 0 0 0 0,0 0 0 0 0,0 0 0 0 0,-1 0 0 0 0,1 0 0 0 0,0 0 1 0 0,0 0-1 0 0,0 0 0 0 0,0 0 0 0 0,-1 0 0 0 0,1 0 0 0 0,0 0 0 0 0,0 0 1 0 0,0 0-1 0 0,0 0 0 0 0,-1 0 0 0 0,1 0 0 0 0,0 0 0 0 0,0 0 1 0 0,-8 1 17 0 0,0 1 1 0 0,1 0 0 0 0,-1 0 0 0 0,1 0 0 0 0,0 1 0 0 0,-1 0 0 0 0,1 1 0 0 0,1 0 0 0 0,-1 0-1 0 0,1 0 1 0 0,-1 1 0 0 0,1-1 0 0 0,0 2 0 0 0,1-1 0 0 0,-10 12 0 0 0,2-3 78 0 0,2 0 0 0 0,0 1 0 0 0,0 1 1 0 0,1-1-1 0 0,-15 35 0 0 0,23-45-75 0 0,1 0 0 0 0,-1 0 0 0 0,1 0 0 0 0,0 0-1 0 0,0 0 1 0 0,1 1 0 0 0,-1-1 0 0 0,1 0 0 0 0,0 0 0 0 0,0 0 0 0 0,1 0 0 0 0,0 1-1 0 0,2 7 1 0 0,-2-10-18 0 0,0 0 0 0 0,1 0 0 0 0,-1-1 0 0 0,1 1 0 0 0,-1 0 0 0 0,1-1 0 0 0,0 1 0 0 0,0-1 0 0 0,0 0 0 0 0,1 0 0 0 0,-1 0 0 0 0,0 0 0 0 0,1 0 0 0 0,-1 0-1 0 0,1-1 1 0 0,0 1 0 0 0,0-1 0 0 0,-1 1 0 0 0,1-1 0 0 0,0 0 0 0 0,0 0 0 0 0,0-1 0 0 0,0 1 0 0 0,0-1 0 0 0,0 1 0 0 0,1-1 0 0 0,2 0 0 0 0,11 1-102 0 0,0-2 1 0 0,0 0-1 0 0,0 0 0 0 0,0-2 1 0 0,0 0-1 0 0,0-1 1 0 0,-1 0-1 0 0,0-2 1 0 0,0 0-1 0 0,0 0 0 0 0,-1-2 1 0 0,1 0-1 0 0,-2-1 1 0 0,1 0-1 0 0,-1-1 1 0 0,-1-1-1 0 0,0 0 1 0 0,-1 0-1 0 0,0-2 0 0 0,20-25 1 0 0,-12 8 100 0 0,-1-1 0 0 0,-2-1 1 0 0,23-59-1 0 0,-39 88 72 0 0,0 0 4 0 0,1-6 175 0 0,-11 14-148 0 0,6-3-73 0 0,-3 15 98 0 0,8-3 44 0 0,0-1 1 0 0,1 1-1 0 0,1-1 0 0 0,0 1 0 0 0,1-1 1 0 0,0-1-1 0 0,12 22 0 0 0,-9-20 98 0 0,-1 1 0 0 0,0 0 1 0 0,-1 0-1 0 0,-1 1 0 0 0,-1-1 0 0 0,3 18 0 0 0,-6-28-261 0 0,-1 0 0 0 0,0 0 0 0 0,-1 0 0 0 0,1 0 0 0 0,-1 0 0 0 0,0 0 0 0 0,0 0 0 0 0,0 0 0 0 0,-1-1 0 0 0,0 1 0 0 0,0 0 0 0 0,0-1 0 0 0,-1 1 0 0 0,1-1 0 0 0,-1 0 0 0 0,0 0 0 0 0,0 0 0 0 0,0 0 1 0 0,-1-1-1 0 0,1 1 0 0 0,-1-1 0 0 0,0 0 0 0 0,0 0 0 0 0,-7 4 0 0 0,-2 1-551 0 0,0 0 0 0 0,-1-1 0 0 0,0-1 0 0 0,0 0-1 0 0,0 0 1 0 0,-1-2 0 0 0,0 0 0 0 0,-27 4 0 0 0,30-8-850 0 0,-10-2 118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8 0 0,'0'0'2024'0'0,"-1"4"-1691"0"0,-7 42 981 0 0,3-20-857 0 0,0 1 1 0 0,0 47-1 0 0,13-17-148 0 0,-7-55-273 0 0,1 0 10 0 0,0-1-41 0 0,0 0-1 0 0,0 0 1 0 0,0-1-1 0 0,0 1 0 0 0,0 0 1 0 0,0-1-1 0 0,0 0 0 0 0,0 1 1 0 0,0-1-1 0 0,0 0 0 0 0,0 0 1 0 0,0 0-1 0 0,1 0 0 0 0,-1-1 1 0 0,0 1-1 0 0,0-1 0 0 0,0 1 1 0 0,0-1-1 0 0,0 0 0 0 0,0 1 1 0 0,0-1-1 0 0,-1 0 0 0 0,1 0 1 0 0,0 0-1 0 0,0-1 0 0 0,-1 1 1 0 0,1 0-1 0 0,2-3 1 0 0,4-4-3 0 0,-1 0 0 0 0,0 0 1 0 0,0-1-1 0 0,0 0 0 0 0,-1 0 1 0 0,-1 0-1 0 0,6-12 1 0 0,24-74 38 0 0,-17 43 123 0 0,-17 50-77 0 0,0-1 23 0 0,3-3 688 0 0,-2 16-388 0 0,-4 32-216 0 0,0-10-36 0 0,1-19-100 0 0,2 33 107 0 0,8 49-35 0 0,-2-53-697 0 0,-7-39 279 0 0,0-2 193 0 0,0 0 0 0 0,0-1 0 0 0,0 1 0 0 0,0 0 0 0 0,1 0 0 0 0,-1-1 0 0 0,0 1 0 0 0,1 0 0 0 0,-1 0 0 0 0,1-1 0 0 0,-1 1 0 0 0,0 0 0 0 0,1-1 0 0 0,0 1 0 0 0,-1-1 0 0 0,1 1 0 0 0,-1 0 0 0 0,1-1 0 0 0,0 1 0 0 0,-1-1 0 0 0,1 0 0 0 0,0 1 0 0 0,-1-1 0 0 0,1 0 0 0 0,0 1 0 0 0,0-1 0 0 0,0 0 0 0 0,-1 0 0 0 0,1 0 0 0 0,0 1 0 0 0,0-1 0 0 0,0 0 0 0 0,-1 0 0 0 0,1 0 0 0 0,0 0 1 0 0,0 0-1 0 0,0-1 0 0 0,-1 1 0 0 0,1 0 0 0 0,0 0 0 0 0,1-1 0 0 0,0 1 373 0 0,6-5-738 0 0,29-49-995 0 0,-25 35 961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33 392 0 0,'1'-3'535'0'0,"0"1"-717"0"0,12-22 2444 0 0,-13 23-2230 0 0,0 1 0 0 0,0 0 0 0 0,0 0 0 0 0,0 0 0 0 0,0 0 0 0 0,0 0 0 0 0,1-1 0 0 0,-1 1 0 0 0,0 0 0 0 0,0 0 0 0 0,0 0 1 0 0,0 0-1 0 0,0 0 0 0 0,0 0 0 0 0,0 0 0 0 0,1-1 0 0 0,-1 1 0 0 0,0 0 0 0 0,0 0 0 0 0,0 0 0 0 0,0 0 0 0 0,0 0 0 0 0,1 0 0 0 0,-1 0 0 0 0,0 0 0 0 0,0 0 0 0 0,0 0 0 0 0,0 0 0 0 0,1 0 0 0 0,-1 0 0 0 0,0 0 0 0 0,0 0 1 0 0,0 0-1 0 0,0 0 0 0 0,0 0 0 0 0,1 0 0 0 0,-1 0 0 0 0,0 0 0 0 0,0 0 0 0 0,0 0 0 0 0,0 0 0 0 0,0 0 0 0 0,1 1 0 0 0,-1-1 0 0 0,0 0 0 0 0,0 0 0 0 0,0 0 0 0 0,0 0 0 0 0,3 21 668 0 0,-9 329 2571 0 0,0-111-4020 0 0,6-238 645 0 0,0 0-1 0 0,-1 0 0 0 0,1 0 1 0 0,0 0-1 0 0,-1 0 0 0 0,1 0 0 0 0,0 0 1 0 0,-1 0-1 0 0,1 0 0 0 0,-1 0 1 0 0,0 0-1 0 0,1 0 0 0 0,-1-1 0 0 0,0 1 1 0 0,1 0-1 0 0,-1 0 0 0 0,0-1 1 0 0,0 1-1 0 0,0-1 0 0 0,0 1 0 0 0,1 0 1 0 0,-1-1-1 0 0,0 0 0 0 0,0 1 1 0 0,0-1-1 0 0,0 0 0 0 0,0 1 0 0 0,-2-1 1 0 0,3 0 195 0 0,-3 1-724 0 0,-15-5-1050 0 0,14 3 1305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0 168 160 0 0,'4'-3'867'0'0,"20"-14"-29"0"0,1 1 1 0 0,1 1 0 0 0,0 1-1 0 0,31-11 1 0 0,115-36-2160 0 0,-125 46-242 0 0,-41 13 1387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1 544 0 0,'0'0'2327'0'0,"-5"1"-2066"0"0,-4 2-137 0 0,1 1 1 0 0,0 0-1 0 0,0 0 0 0 0,1 1 0 0 0,-1 0 0 0 0,1 0 0 0 0,0 0 0 0 0,0 1 0 0 0,1 0 0 0 0,-7 8 1 0 0,2-1 94 0 0,0 0 0 0 0,0 1 0 0 0,1 0 1 0 0,-10 22-1 0 0,19-34-191 0 0,0 0 1 0 0,1 0-1 0 0,-1 0 0 0 0,1 0 1 0 0,-1 0-1 0 0,1 0 0 0 0,0 0 1 0 0,0 0-1 0 0,0 0 1 0 0,0 0-1 0 0,0 0 0 0 0,1 0 1 0 0,-1 0-1 0 0,0-1 0 0 0,1 1 1 0 0,-1 0-1 0 0,1 0 0 0 0,0 0 1 0 0,0 0-1 0 0,0 0 1 0 0,0-1-1 0 0,0 1 0 0 0,0 0 1 0 0,3 2-1 0 0,1 2 68 0 0,0-1-1 0 0,1 1 1 0 0,0-1-1 0 0,7 5 1 0 0,-10-7-47 0 0,23 16 342 0 0,-10-8-86 0 0,1 2 0 0 0,-2 0 1 0 0,0 0-1 0 0,0 1 0 0 0,14 20 0 0 0,-26-30-269 0 0,-1-1 0 0 0,0 1-1 0 0,0-1 1 0 0,0 1-1 0 0,0 0 1 0 0,0-1 0 0 0,-1 1-1 0 0,0 0 1 0 0,0 0 0 0 0,0 0-1 0 0,0 0 1 0 0,-1 1 0 0 0,1-1-1 0 0,-1 0 1 0 0,0 0 0 0 0,0 0-1 0 0,-1 0 1 0 0,1 0 0 0 0,-1 0-1 0 0,0 0 1 0 0,0 0-1 0 0,0 0 1 0 0,-1 0 0 0 0,1 0-1 0 0,-1 0 1 0 0,0 0 0 0 0,0-1-1 0 0,0 1 1 0 0,-1-1 0 0 0,1 0-1 0 0,-4 4 1 0 0,-2 2-33 0 0,-1-1 1 0 0,1 0-1 0 0,-1 0 0 0 0,0-1 0 0 0,-1 0 1 0 0,0-1-1 0 0,-11 6 0 0 0,-76 29-569 0 0,69-30 241 0 0,4-6-204 0 0,19-4 415 0 0,0-1-276 0 0,1 0-18 0 0,-13-4-37 0 0,13 3-20 0 0,4-2-7 0 0,1-2 318 0 0,0 1 0 0 0,0 0 0 0 0,0-1 1 0 0,0 1-1 0 0,1 0 0 0 0,-1 0 0 0 0,1-1 0 0 0,0 1 1 0 0,0 1-1 0 0,1-1 0 0 0,-1 0 0 0 0,6-6 1 0 0,45-44-1735 0 0,-38 40 1213 0 0,3-3 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0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0 904 0 0,'0'3'1066'0'0,"-28"110"3661"0"0,-12 159-714 0 0,30-187-3393 0 0,6-71-2929 0 0,-2-19-1569 0 0,2 0 4347 0 0,1-2-2145 0 0,3-9-100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68 0 0,'3'-3'460'0'0,"38"-28"1567"0"0,-39 29-1326 0 0,1 1-460 0 0,0 1-168 0 0,-1 0 1 0 0,0 0-1 0 0,1 0 1 0 0,-1 1-1 0 0,0-1 0 0 0,1 1 1 0 0,-1-1-1 0 0,0 1 1 0 0,1 0-1 0 0,-1 0 0 0 0,0 0 1 0 0,0 0-1 0 0,0 0 1 0 0,0 1-1 0 0,0-1 0 0 0,0 0 1 0 0,0 1-1 0 0,-1 0 0 0 0,1-1 1 0 0,0 1-1 0 0,-1 0 1 0 0,1 0-1 0 0,1 3 0 0 0,8 10 496 0 0,17 32-1 0 0,-24-40-467 0 0,4 6 61 0 0,-2 0 1 0 0,1 1-1 0 0,-2 0 1 0 0,1 0-1 0 0,-2 0 1 0 0,0 1-1 0 0,-1-1 1 0 0,3 29-1 0 0,-6-40-42 0 0,0-3-110 0 0,0 0 0 0 0,0 1 0 0 0,0-1 0 0 0,0 1 0 0 0,0-1 0 0 0,-1 0 0 0 0,1 1 0 0 0,0-1 0 0 0,0 1-1 0 0,0-1 1 0 0,0 0 0 0 0,0 1 0 0 0,-1-1 0 0 0,1 0 0 0 0,0 1 0 0 0,0-1 0 0 0,-1 0 0 0 0,1 1 0 0 0,0-1 0 0 0,-1 0 0 0 0,1 1 0 0 0,0-1 0 0 0,-1 0 0 0 0,1 0 0 0 0,0 0-1 0 0,-1 1 1 0 0,1-1 0 0 0,-1 0 0 0 0,1 0 0 0 0,0 0 0 0 0,-1 0 0 0 0,1 0 0 0 0,-1 0 0 0 0,1 0 0 0 0,0 1 0 0 0,-1-1 0 0 0,1 0 0 0 0,-1-1 0 0 0,1 1 0 0 0,-1 0 0 0 0,-5-18 118 0 0,3-26-81 0 0,5 18-69 0 0,2 0 0 0 0,0 0 0 0 0,2 0 0 0 0,0 1 0 0 0,2 0 0 0 0,1 0 0 0 0,1 1-1 0 0,1 0 1 0 0,1 1 0 0 0,16-23 0 0 0,-19 34-212 0 0,0 1-1 0 0,1-1 1 0 0,0 2 0 0 0,1 0-1 0 0,13-10 1 0 0,1-2-579 0 0,-22 21 593 0 0,-1-1 0 0 0,1 1 1 0 0,0-1-1 0 0,-1 1 0 0 0,1 0 1 0 0,0 0-1 0 0,0 1 1 0 0,0-1-1 0 0,-1 0 0 0 0,1 1 1 0 0,0 0-1 0 0,0 0 0 0 0,0 0 1 0 0,0 0-1 0 0,6 1 0 0 0,0-1-371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0 700 0 0,'0'0'3895'0'0,"-4"3"-3636"0"0,-24 23 347 0 0,2 0 0 0 0,-30 37 1 0 0,48-51-475 0 0,-1-1 0 0 0,1 1 0 0 0,1 1 1 0 0,1-1-1 0 0,-1 1 0 0 0,2 0 1 0 0,0 1-1 0 0,0-1 0 0 0,-3 22 0 0 0,7-32-111 0 0,1-1-1 0 0,-1 1 0 0 0,1 0 1 0 0,-1 0-1 0 0,1 0 0 0 0,0 0 1 0 0,0 0-1 0 0,0 0 1 0 0,1 0-1 0 0,-1 0 0 0 0,1 0 1 0 0,0 0-1 0 0,0 0 0 0 0,0-1 1 0 0,0 1-1 0 0,0 0 0 0 0,0-1 1 0 0,1 1-1 0 0,-1 0 0 0 0,1-1 1 0 0,0 0-1 0 0,0 1 0 0 0,0-1 1 0 0,0 0-1 0 0,0 0 0 0 0,0 0 1 0 0,0 0-1 0 0,1-1 0 0 0,-1 1 1 0 0,1 0-1 0 0,0-1 0 0 0,-1 0 1 0 0,1 0-1 0 0,3 1 0 0 0,8 2 7 0 0,1-1-1 0 0,-1-1 0 0 0,1 0 1 0 0,0-1-1 0 0,25-1 0 0 0,51-13-949 0 0,-82 11 58 0 0,1 0-1 0 0,-1-1 1 0 0,0 0-1 0 0,17-8 1 0 0,-23 10-590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66 108 0 0,'0'0'2138'0'0,"0"1"-2055"0"0,1-1 0 0 0,-1 1 1 0 0,0 0-1 0 0,0-1 1 0 0,1 1-1 0 0,-1-1 1 0 0,1 1-1 0 0,-1 0 1 0 0,1-1-1 0 0,-1 1 0 0 0,1-1 1 0 0,-1 1-1 0 0,1-1 1 0 0,-1 0-1 0 0,1 1 1 0 0,0-1-1 0 0,-1 0 1 0 0,1 1-1 0 0,-1-1 0 0 0,1 0 1 0 0,0 0-1 0 0,-1 1 1 0 0,1-1-1 0 0,0 0 1 0 0,1 0-1 0 0,61-2 1055 0 0,12-6-509 0 0,97-22-1 0 0,-123 12-3444 0 0,-50 15 1728 0 0,-7-13 342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92 500 0 0,'0'0'2261'0'0,"5"-1"-1679"0"0,13-3-36 0 0,-14 3-27 0 0,3 1-95 0 0,69-7 195 0 0,84-19 0 0 0,-109 14-2320 0 0,55-20 0 0 0,-82 24 1193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0 728 0 0,'1'2'147'0'0,"1"0"0"0"0,0-1 0 0 0,-1 1 0 0 0,0 0 1 0 0,1 0-1 0 0,-1 0 0 0 0,0 0 0 0 0,0 1 0 0 0,0-1 0 0 0,0 0 0 0 0,0 0 0 0 0,-1 0 0 0 0,1 1 1 0 0,-1-1-1 0 0,1 1 0 0 0,-1-1 0 0 0,0 0 0 0 0,0 5 0 0 0,-6 53 1339 0 0,1-24-567 0 0,5-33-869 0 0,-8 236 2651 0 0,15-86-4305 0 0,-3-129-2062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0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64 185 284 0 0,'0'0'539'0'0,"0"-4"-61"0"0,2-7-224 0 0,0 0-1 0 0,1 0 0 0 0,0 1 1 0 0,0-1-1 0 0,1 0 0 0 0,0 1 0 0 0,1 0 1 0 0,1 0-1 0 0,-1 0 0 0 0,1 1 0 0 0,1 0 1 0 0,0 0-1 0 0,0 1 0 0 0,1-1 1 0 0,9-7-1 0 0,-14 14-185 0 0,1 0 1 0 0,-1 1-1 0 0,1-1 0 0 0,-1 1 1 0 0,1-1-1 0 0,0 1 0 0 0,0 0 1 0 0,7-1-1 0 0,-8 2-79 0 0,2-1 150 0 0,0 2-20 0 0,0 1-48 0 0,0 0 1 0 0,1 0 0 0 0,-2 0-1 0 0,1 1 1 0 0,0 0-1 0 0,0 0 1 0 0,-1 0-1 0 0,1 0 1 0 0,-1 1-1 0 0,0 0 1 0 0,0 0-1 0 0,-1 0 1 0 0,1 0 0 0 0,-1 0-1 0 0,5 8 1 0 0,-6-7-25 0 0,1 0 0 0 0,-1 0 0 0 0,0 1 0 0 0,0-1 1 0 0,0 0-1 0 0,-1 1 0 0 0,0-1 0 0 0,0 1 0 0 0,0-1 1 0 0,-1 1-1 0 0,1 0 0 0 0,-2-1 0 0 0,1 1 0 0 0,0 0 1 0 0,-1-1-1 0 0,0 1 0 0 0,-1-1 0 0 0,1 1 0 0 0,-1-1 1 0 0,0 0-1 0 0,0 1 0 0 0,-1-1 0 0 0,1 0 0 0 0,-1-1 1 0 0,0 1-1 0 0,-1 0 0 0 0,-3 4 0 0 0,-1 0-72 0 0,0-1 0 0 0,-1 0-1 0 0,0 0 1 0 0,-1-1 0 0 0,1 0 0 0 0,-1 0 0 0 0,-1-1-1 0 0,1-1 1 0 0,-1 0 0 0 0,0 0 0 0 0,-22 6-1 0 0,26-9 16 0 0,1 0 0 0 0,-1-1-1 0 0,0 0 1 0 0,1 0 0 0 0,-1 0-1 0 0,0-1 1 0 0,0 0-1 0 0,0 0 1 0 0,1 0 0 0 0,-1-1-1 0 0,0-1 1 0 0,0 1-1 0 0,-11-5 1 0 0,17 6 9 0 0,0-1 0 0 0,0 1 1 0 0,0-1-1 0 0,0 0 0 0 0,0 1 0 0 0,0-1 0 0 0,0 0 0 0 0,0 0 0 0 0,0 0 1 0 0,0 0-1 0 0,0 0 0 0 0,0 0 0 0 0,1 0 0 0 0,-1 0 0 0 0,0 0 0 0 0,1 0 1 0 0,-1 0-1 0 0,1-1 0 0 0,-1 1 0 0 0,1 0 0 0 0,0 0 0 0 0,-1-1 0 0 0,1 1 1 0 0,0 0-1 0 0,0-3 0 0 0,3-28-71 0 0,0 19-319 0 0,1 0 0 0 0,1 0 0 0 0,0 1 1 0 0,12-22-1 0 0,6-13-2441 0 0,-14 30 1638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61 169 316 0 0,'4'-8'621'0'0,"-4"8"-539"0"0,0 0-1 0 0,0-1 0 0 0,0 1 1 0 0,0 0-1 0 0,0 0 0 0 0,0 0 1 0 0,0 0-1 0 0,0-1 0 0 0,0 1 0 0 0,0 0 1 0 0,0 0-1 0 0,1 0 0 0 0,-1 0 1 0 0,0 0-1 0 0,0-1 0 0 0,0 1 1 0 0,0 0-1 0 0,0 0 0 0 0,0 0 1 0 0,0 0-1 0 0,1 0 0 0 0,-1 0 1 0 0,0 0-1 0 0,0-1 0 0 0,0 1 1 0 0,0 0-1 0 0,0 0 0 0 0,1 0 1 0 0,-1 0-1 0 0,0 0 0 0 0,0 0 0 0 0,0 0 1 0 0,0 0-1 0 0,1 0 0 0 0,-1 0 1 0 0,0 0-1 0 0,0 0 0 0 0,0 0 1 0 0,0 0-1 0 0,1 0 0 0 0,-1 0 1 0 0,0 0-1 0 0,0 0 0 0 0,0 0 1 0 0,0 0-1 0 0,0 0 0 0 0,1 0 1 0 0,-1 1-1 0 0,0-1 0 0 0,0 0 1 0 0,0 0-1 0 0,0 0 0 0 0,4 9 98 0 0,-1 1 0 0 0,0-1-1 0 0,-1 1 1 0 0,0 0 0 0 0,0-1-1 0 0,-1 14 1 0 0,0 70 541 0 0,-2-52-502 0 0,1 7-74 0 0,1 17-147 0 0,-2-1 1 0 0,-14 80-1 0 0,15-142-212 0 0,0-1-41 0 0,0-1 218 0 0,0 1 0 0 0,0-1 0 0 0,0 1 0 0 0,-1-1 0 0 0,1 1 0 0 0,0-1 0 0 0,0 0-1 0 0,0 1 1 0 0,0-1 0 0 0,-1 1 0 0 0,1-1 0 0 0,0 0 0 0 0,-1 1 0 0 0,1-1 0 0 0,0 1 0 0 0,-1-1 0 0 0,1 0-1 0 0,0 0 1 0 0,-1 1 0 0 0,1-1 0 0 0,0 0 0 0 0,-1 1 0 0 0,1-1 0 0 0,-1 0 0 0 0,1 0 0 0 0,-1 0 0 0 0,1 0-1 0 0,-1 0 1 0 0,1 1 0 0 0,-1-1 0 0 0,1 0 0 0 0,0 0 0 0 0,-1 0 0 0 0,1 0 0 0 0,-1 0 0 0 0,1 0 0 0 0,-1 0-1 0 0,1-1 1 0 0,-1 1 0 0 0,1 0 0 0 0,-1 0 0 0 0,1 0 0 0 0,-1 0 0 0 0,1-1 0 0 0,0 1 0 0 0,-1 0 0 0 0,1 0-1 0 0,-1-1 1 0 0,1 1 0 0 0,0 0 0 0 0,-1 0 0 0 0,1-1 0 0 0,0 1 0 0 0,-1-1 0 0 0,1 1 0 0 0,0 0 0 0 0,0-1-1 0 0,-1 1 1 0 0,1-1 0 0 0,0 1 0 0 0,0 0 0 0 0,0-1 0 0 0,0 1 0 0 0,-1-1 0 0 0,1 1 0 0 0,0-1 0 0 0,0 0-1 0 0,-9-63-1054 0 0,-2-13 681 0 0,5 28 306 0 0,0 20 77 0 0,-12-92 115 0 0,18 107-66 0 0,-1-1 0 0 0,2 0 0 0 0,0 1 0 0 0,1-1-1 0 0,0 1 1 0 0,7-22 0 0 0,-5 22 24 0 0,1 1 0 0 0,1-1 0 0 0,0 1 1 0 0,1 1-1 0 0,0-1 0 0 0,1 1 0 0 0,0 1 0 0 0,1-1 1 0 0,0 1-1 0 0,1 1 0 0 0,0 0 0 0 0,0 0 0 0 0,1 1 0 0 0,1 0 1 0 0,0 1-1 0 0,0 0 0 0 0,0 1 0 0 0,1 1 0 0 0,0-1 1 0 0,0 2-1 0 0,1 0 0 0 0,15-3 0 0 0,-19 6 7 0 0,0 1 0 0 0,1 0-1 0 0,-1 1 1 0 0,0 0 0 0 0,1 0 0 0 0,17 4-1 0 0,-24-4-30 0 0,0 1-1 0 0,0 0 0 0 0,0 0 0 0 0,-1 0 0 0 0,1 0 0 0 0,-1 1 0 0 0,1-1 0 0 0,-1 1 1 0 0,1 0-1 0 0,-1 0 0 0 0,0 0 0 0 0,0 0 0 0 0,0 1 0 0 0,0-1 0 0 0,0 1 1 0 0,-1 0-1 0 0,1 0 0 0 0,2 4 0 0 0,-3-3 10 0 0,0 1 0 0 0,0-1 0 0 0,0 1 0 0 0,-1 0 0 0 0,1 0 0 0 0,-1 0 0 0 0,0-1 0 0 0,-1 1 0 0 0,1 0 0 0 0,-1 0 0 0 0,0 0 0 0 0,-1 7 0 0 0,-2 5 63 0 0,0 0 0 0 0,-1 0-1 0 0,-1 0 1 0 0,-1 0 0 0 0,0-1 0 0 0,-13 24-1 0 0,-4-2-140 0 0,-2-2 0 0 0,-1 0 0 0 0,-2-2 0 0 0,-2-1 0 0 0,-51 45 0 0 0,78-75-370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43 436 0 0,'0'0'548'0'0,"7"-16"1444"0"0,-7 15-1957 0 0,0 1-1 0 0,1-1 0 0 0,-1 0 1 0 0,0 1-1 0 0,1-1 0 0 0,-1 0 1 0 0,0 0-1 0 0,0 1 0 0 0,0-1 1 0 0,0 0-1 0 0,0 0 1 0 0,0 1-1 0 0,0-1 0 0 0,0 0 1 0 0,0 0-1 0 0,0 1 0 0 0,0-1 1 0 0,0 0-1 0 0,-1 0 0 0 0,1 1 1 0 0,0-1-1 0 0,-1 0 0 0 0,1 1 1 0 0,0-1-1 0 0,-1 0 1 0 0,1 1-1 0 0,-1-1 0 0 0,1 1 1 0 0,-1-1-1 0 0,1 1 0 0 0,-1-1 1 0 0,1 1-1 0 0,-1-1 0 0 0,1 1 1 0 0,-1-1-1 0 0,0 1 1 0 0,1 0-1 0 0,-1-1 0 0 0,0 1 1 0 0,1 0-1 0 0,-1-1 0 0 0,0 1 1 0 0,0 0-1 0 0,1 0 0 0 0,-1 0 1 0 0,0 0-1 0 0,0 0 0 0 0,1 0 1 0 0,-1 0-1 0 0,0 0 1 0 0,0 0-1 0 0,1 0 0 0 0,-1 0 1 0 0,0 0-1 0 0,0 1 0 0 0,1-1 1 0 0,-1 0-1 0 0,-1 1 0 0 0,-5 2 37 0 0,0 0 0 0 0,0 0 0 0 0,0 0 0 0 0,1 1 0 0 0,-10 7 0 0 0,-7 7 160 0 0,1 0 0 0 0,1 1 0 0 0,0 2 0 0 0,2 0 0 0 0,-28 39 0 0 0,37-45-172 0 0,0 0 1 0 0,2 1 0 0 0,0 0 0 0 0,0 0-1 0 0,2 0 1 0 0,0 1 0 0 0,1 0-1 0 0,0 1 1 0 0,2-1 0 0 0,-3 25-1 0 0,6-36-47 0 0,0 0-1 0 0,0 0 1 0 0,0 1-1 0 0,1-1 1 0 0,0 0 0 0 0,0 0-1 0 0,1 0 1 0 0,0 0-1 0 0,0 0 1 0 0,0 0-1 0 0,1-1 1 0 0,-1 1-1 0 0,1-1 1 0 0,1 0-1 0 0,-1 1 1 0 0,5 4-1 0 0,-2-4 6 0 0,1 1 0 0 0,0-1 0 0 0,0-1 0 0 0,0 1 0 0 0,1-1 0 0 0,-1-1 0 0 0,1 1-1 0 0,0-1 1 0 0,1-1 0 0 0,10 4 0 0 0,-4-2-66 0 0,0-1 0 0 0,1-1 0 0 0,0-1 0 0 0,-1 0 0 0 0,1-1 0 0 0,0 0 0 0 0,0-2 0 0 0,0 1 0 0 0,0-2 0 0 0,-1 0 0 0 0,1-1 0 0 0,22-8 0 0 0,-31 9-358 0 0,0-1 0 0 0,0 0 0 0 0,0 0 0 0 0,-1-1-1 0 0,1 0 1 0 0,-1 0 0 0 0,0 0 0 0 0,0-1 0 0 0,9-9 0 0 0,-13 11-578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1 656 0 0,'0'0'2626'0'0,"2"3"-2280"0"0,0 2-154 0 0,-1 0 0 0 0,1 0 0 0 0,-1 1-1 0 0,0-1 1 0 0,0 1 0 0 0,-1-1 0 0 0,1 1 0 0 0,-2 10 0 0 0,-6 51 754 0 0,-21 108-78 0 0,14-76-760 0 0,13-96-86 0 0,4 2-14 0 0,-3-4-8 0 0,0-1 1 0 0,0 0-1 0 0,0 1 0 0 0,0-1 0 0 0,0 0 1 0 0,0 1-1 0 0,0-1 0 0 0,0 0 0 0 0,0 1 1 0 0,0-1-1 0 0,0 0 0 0 0,0 1 0 0 0,0-1 1 0 0,0 0-1 0 0,0 1 0 0 0,1-1 0 0 0,-1 0 0 0 0,0 1 1 0 0,0-1-1 0 0,0 0 0 0 0,1 0 0 0 0,-1 1 1 0 0,0-1-1 0 0,0 0 0 0 0,1 0 0 0 0,-1 1 1 0 0,0-1-1 0 0,1 0 0 0 0,-1 0 0 0 0,0 0 1 0 0,0 0-1 0 0,1 1 0 0 0,-1-1 0 0 0,0 0 1 0 0,1 0-1 0 0,-1 0 0 0 0,0 0 0 0 0,1 0 1 0 0,4-3 2 0 0,0 0 1 0 0,0 0-1 0 0,0 0 1 0 0,-1-1-1 0 0,1 1 1 0 0,-1-1-1 0 0,0 0 1 0 0,0 0-1 0 0,-1-1 1 0 0,1 1-1 0 0,4-10 1 0 0,36-67 63 0 0,-23 39-52 0 0,11-21-101 0 0,-30 60 66 0 0,-1 3-24 0 0,0 1 43 0 0,-1-1 1 0 0,1 0 0 0 0,0 1 0 0 0,0-1 0 0 0,0 0 0 0 0,-1 1 0 0 0,1-1-1 0 0,0 1 1 0 0,-1-1 0 0 0,1 1 0 0 0,0-1 0 0 0,-1 1 0 0 0,1 0 0 0 0,0-1-1 0 0,-1 1 1 0 0,1 0 0 0 0,-1-1 0 0 0,0 1 0 0 0,1 0 0 0 0,-1 0 0 0 0,1 0-1 0 0,-1-1 1 0 0,0 1 0 0 0,0 0 0 0 0,0 0 0 0 0,1 0 0 0 0,-1 1 0 0 0,5 32 4 0 0,-4-25-18 0 0,5 35-216 0 0,2-1 0 0 0,16 49 0 0 0,-23-89 198 0 0,0 0 30 0 0,0-2 5 0 0,-1 0 1 0 0,0-1-1 0 0,1 1 0 0 0,-1 0 0 0 0,1-1 1 0 0,-1 1-1 0 0,1-1 0 0 0,0 1 0 0 0,-1 0 1 0 0,1-1-1 0 0,-1 1 0 0 0,1-1 0 0 0,0 0 0 0 0,-1 1 1 0 0,1-1-1 0 0,0 0 0 0 0,0 1 0 0 0,-1-1 1 0 0,1 0-1 0 0,0 0 0 0 0,0 1 0 0 0,0-1 1 0 0,-1 0-1 0 0,1 0 0 0 0,0 0 0 0 0,0 0 1 0 0,0 0-1 0 0,-1 0 0 0 0,1 0 0 0 0,0 0 0 0 0,0-1 1 0 0,0 1-1 0 0,-1 0 0 0 0,1 0 0 0 0,0-1 1 0 0,0 1-1 0 0,-1 0 0 0 0,1-1 0 0 0,0 1 1 0 0,-1-1-1 0 0,1 1 0 0 0,0-1 0 0 0,-1 1 0 0 0,1-1 1 0 0,-1 0-1 0 0,1 1 0 0 0,-1-1 0 0 0,1 0 1 0 0,-1 1-1 0 0,0-1 0 0 0,1-1 0 0 0,16-28 308 0 0,-2-2 0 0 0,-1 1 0 0 0,17-59 0 0 0,-13 13 202 0 0,-10 37-401 0 0,17-48-1 0 0,-24 85-381 0 0,2-10-345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0 223 224 0 0,'0'0'2958'0'0,"4"19"-1990"0"0,3 19-146 0 0,1 2-152 0 0,-2-1 1 0 0,3 54-1 0 0,-6-54 42 0 0,-3-36 276 0 0,-21-9-819 0 0,21 5-160 0 0,-1 0-1 0 0,0 1 1 0 0,1-1-1 0 0,-1 1 1 0 0,0-1-1 0 0,1 0 1 0 0,-1 1-1 0 0,1-1 1 0 0,-1 0-1 0 0,1 0 1 0 0,-1 0-1 0 0,1 1 1 0 0,0-1 0 0 0,-1 0-1 0 0,1 0 1 0 0,0 0-1 0 0,0 0 1 0 0,-1 0-1 0 0,1 1 1 0 0,0-1-1 0 0,0 0 1 0 0,0 0-1 0 0,0-1 1 0 0,-2-9 24 0 0,0 0 0 0 0,1-1 0 0 0,0 1 1 0 0,0 0-1 0 0,1 0 0 0 0,1-1 0 0 0,0 1 0 0 0,1 0 1 0 0,0 0-1 0 0,4-14 0 0 0,4-7 22 0 0,29-61 0 0 0,-14 45-390 0 0,39-55-1 0 0,-36 60-2057 0 0,-26 40 1560 0 0,13-4-1506 0 0,-12 6 1203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3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2534 484 0 0,'-25'15'1627'0'0,"41"-24"-703"0"0,42-27-438 0 0,758-458 1490 0 0,426-110-372 0 0,1794-445 2035 0 0,-2308 853-2675 0 0,-242 66 4233 0 0,-386 109-3441 0 0,-96 20-1693 0 0,-3 1-66 0 0,-1 1 1 0 0,1-1-1 0 0,-1 0 0 0 0,1 0 1 0 0,0 0-1 0 0,-1 0 1 0 0,1 0-1 0 0,-1 0 0 0 0,1 0 1 0 0,0 0-1 0 0,-1 0 1 0 0,1 0-1 0 0,-1 0 0 0 0,1 0 1 0 0,0 0-1 0 0,-1 0 1 0 0,1-1-1 0 0,-1 1 1 0 0,1 0-1 0 0,0-1 0 0 0,15-3-3391 0 0,-14 3 2610 0 0,9-1 754 0 0,-3 3-6819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1 314 240 0 0,'6'-18'1191'0'0,"1"-2"-874"0"0,5-21 146 0 0,30-64 0 0 0,-36 92-397 0 0,1 1 0 0 0,0 0 0 0 0,1 1 0 0 0,0 0 0 0 0,1 0 0 0 0,0 1 0 0 0,1 0 0 0 0,0 0 0 0 0,14-9 0 0 0,-22 17 3 0 0,0 1 0 0 0,1 0 0 0 0,-1 0-1 0 0,0 0 1 0 0,1 0 0 0 0,-1 0 0 0 0,0 1-1 0 0,1-1 1 0 0,-1 1 0 0 0,1-1 0 0 0,-1 1-1 0 0,1 0 1 0 0,4 0 0 0 0,-5 0-110 0 0,2 0 261 0 0,7 7 238 0 0,-9-7-387 0 0,-1 1-1 0 0,1 0 1 0 0,-1-1-1 0 0,0 1 1 0 0,1 0-1 0 0,-1 0 1 0 0,0 0-1 0 0,0 0 0 0 0,1 0 1 0 0,-1 0-1 0 0,0 0 1 0 0,0 0-1 0 0,0 0 1 0 0,0 1-1 0 0,-1-1 0 0 0,3 3 1 0 0,-1 3 69 0 0,0-1 0 0 0,0 1 0 0 0,-1 0 0 0 0,0 0 0 0 0,0 0 1 0 0,0 0-1 0 0,-1 0 0 0 0,0 0 0 0 0,0 0 0 0 0,-1 0 0 0 0,0 0 0 0 0,0 0 0 0 0,-1 0 1 0 0,1 0-1 0 0,-2 0 0 0 0,1-1 0 0 0,-1 1 0 0 0,0-1 0 0 0,0 1 0 0 0,-6 7 0 0 0,-3 5-119 0 0,-2 0 0 0 0,0 0 0 0 0,-1-1 0 0 0,-34 31 1 0 0,8-19-3957 0 0,38-28 2395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48 0 0,'0'4'969'0'0,"-36"193"4558"0"0,27-14-4357 0 0,8-111-4460 0 0,1-69 2036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61 248 0 0,'4'-20'4023'0'0,"-2"16"-3687"0"0,-1 1 0 0 0,0-1 1 0 0,1 1-1 0 0,0-1 0 0 0,0 1 0 0 0,0 0 0 0 0,0 0 0 0 0,0 0 1 0 0,4-4-1 0 0,-4 6-402 0 0,3 1-1836 0 0,18-2 902 0 0,-18 1-343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0,'0'0'1551'0'0,"2"2"-826"0"0,1 1-523 0 0,-2 1-1 0 0,1-1 1 0 0,0 0 0 0 0,-1 1-1 0 0,1-1 1 0 0,-1 1-1 0 0,0-1 1 0 0,0 1 0 0 0,-1-1-1 0 0,1 1 1 0 0,-1 0-1 0 0,1 6 1 0 0,-4 55 1232 0 0,1-38-845 0 0,1-5-243 0 0,-2 441 2388 0 0,9-402-3384 0 0,-5-56 212 0 0,-1 1-257 0 0,0 1-317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0 105 416 0 0,'0'0'2224'0'0,"2"-3"-1604"0"0,0 0-456 0 0,1 0 0 0 0,0 0 0 0 0,0 1 1 0 0,0-1-1 0 0,0 1 0 0 0,0-1 0 0 0,0 1 1 0 0,1 0-1 0 0,-1 1 0 0 0,1-1 0 0 0,-1 0 1 0 0,1 1-1 0 0,0 0 0 0 0,4-1 1 0 0,67-14 239 0 0,-71 15-352 0 0,271-45-1815 0 0,-269 45 1223 0 0,0 0-129 0 0,18-3-131 0 0,-18 3 552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60 0 0,'0'0'1538'0'0,"5"1"-1184"0"0,-1-1-288 0 0,1 0 0 0 0,0 0 0 0 0,0 0 0 0 0,0-1 1 0 0,0 0-1 0 0,0 0 0 0 0,-1 0 0 0 0,1 0 1 0 0,0-1-1 0 0,-1 0 0 0 0,1 0 0 0 0,-1 0 1 0 0,0 0-1 0 0,8-6 0 0 0,3-2 25 0 0,0-1 0 0 0,-1 0 0 0 0,13-15 0 0 0,-19 19-16 0 0,-1-1 1 0 0,0 0-1 0 0,0-1 1 0 0,-1 1-1 0 0,8-17 1 0 0,-11 20-22 0 0,-1 0-1 0 0,0 0 1 0 0,0 0 0 0 0,-1-1 0 0 0,0 1 0 0 0,0 0 0 0 0,0-1 0 0 0,-1 1 0 0 0,1-1 0 0 0,-1 0 0 0 0,0 1 0 0 0,-2-8-1 0 0,2 12-39 0 0,-1-1 0 0 0,0 0 0 0 0,1 1 0 0 0,-1-1 0 0 0,0 1-1 0 0,0-1 1 0 0,0 1 0 0 0,0-1 0 0 0,0 1 0 0 0,0 0 0 0 0,0-1 0 0 0,-1 1-1 0 0,1 0 1 0 0,0 0 0 0 0,-1 0 0 0 0,1 0 0 0 0,-3-1 0 0 0,3 1-20 0 0,-2-1 62 0 0,-1 3-7 0 0,-1 0-18 0 0,1 0 0 0 0,-1 1-1 0 0,1-1 1 0 0,-1 1 0 0 0,1 0 0 0 0,0 1 0 0 0,0-1-1 0 0,0 1 1 0 0,0-1 0 0 0,0 1 0 0 0,1 0 0 0 0,-1 1-1 0 0,1-1 1 0 0,0 1 0 0 0,-5 6 0 0 0,-6 12 57 0 0,0 0 1 0 0,2 1 0 0 0,1 0-1 0 0,1 1 1 0 0,1 0-1 0 0,1 0 1 0 0,1 1-1 0 0,1 0 1 0 0,1 0-1 0 0,2 1 1 0 0,-1 30 0 0 0,4-47-66 0 0,0 0 1 0 0,1 0-1 0 0,0 0 1 0 0,1 0-1 0 0,0 0 1 0 0,0 0 0 0 0,1-1-1 0 0,5 14 1 0 0,-6-18 15 0 0,0-1 0 0 0,0 0 1 0 0,0 1-1 0 0,1-1 0 0 0,-1 0 0 0 0,1 0 1 0 0,-1 0-1 0 0,1-1 0 0 0,0 1 0 0 0,0-1 1 0 0,1 1-1 0 0,-1-1 0 0 0,0 0 0 0 0,1 0 1 0 0,-1-1-1 0 0,1 1 0 0 0,0-1 0 0 0,-1 1 1 0 0,1-1-1 0 0,0 0 0 0 0,0-1 0 0 0,0 1 1 0 0,0-1-1 0 0,7 1 0 0 0,19-3 171 0 0,1-1 0 0 0,-1-1 0 0 0,0-2 0 0 0,0-1 0 0 0,55-21 0 0 0,33-22-1048 0 0,-8-5-3678 0 0,-108 53 3210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80 444 0 0,'0'0'3870'0'0,"5"0"-3461"0"0,46-3 162 0 0,0-2 0 0 0,52-13 1 0 0,-96 17-731 0 0,0-1 1 0 0,0 0-1 0 0,0 0 1 0 0,-1-1-1 0 0,1 0 1 0 0,-1 0-1 0 0,0-1 1 0 0,11-8-1 0 0,-14 10-449 0 0,-3-1-196 0 0,3-10-149 0 0,-3 10 468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3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 0 0,'0'0'3392'0'0,"5"0"-3057"0"0,122 15 1117 0 0,-112-13-1795 0 0,0-1 1 0 0,0 0-1 0 0,1-1 0 0 0,-1-1 1 0 0,0 0-1 0 0,17-4 0 0 0,-4-4-473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 0 0,'0'0'1860'0'0,"1"0"-1734"0"0,0 0 0 0 0,0 1 0 0 0,0-1 0 0 0,-1 1 0 0 0,1-1-1 0 0,0 1 1 0 0,-1-1 0 0 0,1 1 0 0 0,0-1 0 0 0,-1 1 0 0 0,1-1 0 0 0,0 1 0 0 0,-1 0-1 0 0,1-1 1 0 0,-1 1 0 0 0,0 0 0 0 0,1 0 0 0 0,-1-1 0 0 0,1 2 0 0 0,3 65 2308 0 0,-7 121 1 0 0,-1-10-1742 0 0,14 21-1845 0 0,4-69-3069 0 0,-8-87 1514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1 580 0 0,'0'0'3690'0'0,"-5"1"-3641"0"0,-245 71 314 0 0,246-71-367 0 0,0 0-6 0 0,-4 0 11 0 0,4-2 1 0 0,12-8-2 0 0,40-18 239 0 0,-45 26 135 0 0,-1 3-302 0 0,3 4 32 0 0,-1 0 0 0 0,0 1 0 0 0,0-1 0 0 0,0 1 1 0 0,-1-1-1 0 0,0 1 0 0 0,0 0 0 0 0,0 1 0 0 0,-1-1 0 0 0,-1 0 0 0 0,2 10 1 0 0,1 9 201 0 0,0-1 0 0 0,-2 31 0 0 0,-2-32-204 0 0,-1-1 0 0 0,-2 1 0 0 0,0-1 0 0 0,-2 1 0 0 0,-8 25 0 0 0,9-36-124 0 0,-1 0 1 0 0,0 0-1 0 0,-1-1 0 0 0,-1 1 1 0 0,0-2-1 0 0,0 1 0 0 0,-2-1 1 0 0,1 0-1 0 0,-19 19 0 0 0,21-27-76 0 0,1 1 0 0 0,-1-1 0 0 0,1 0 0 0 0,-1 0 0 0 0,-11 4 0 0 0,6-3-34 0 0,6-2 88 0 0,0-1-1 0 0,0 1 1 0 0,0-1 0 0 0,-1 0 0 0 0,1-1 0 0 0,0 1 0 0 0,0-1 0 0 0,-1 0 0 0 0,1-1-1 0 0,-6 0 1 0 0,-9 0-6 0 0,19-1 47 0 0,1 1 3 0 0,0 1 0 0 0,-1-1 0 0 0,1 1 0 0 0,0-1 0 0 0,0 1 0 0 0,0-1 0 0 0,0 1 0 0 0,-1-1 0 0 0,1 1 0 0 0,0-1 0 0 0,0 1 0 0 0,0-1 0 0 0,0 1 0 0 0,0-1 0 0 0,0 1 0 0 0,0-1 0 0 0,0 0 0 0 0,1 1 0 0 0,-1-1 0 0 0,0 1 0 0 0,0-1 0 0 0,0 1 0 0 0,1-1 0 0 0,-1 1 0 0 0,0 0 0 0 0,1-1 0 0 0,15-9 41 0 0,1 2 0 0 0,1 0 1 0 0,0 1-1 0 0,0 1 0 0 0,0 0 1 0 0,36-5-1 0 0,-24 4-805 0 0,36-12 1 0 0,-55 14 347 0 0,-1 0-1 0 0,1-2 1 0 0,-1 1 0 0 0,0-1 0 0 0,-1 0-1 0 0,10-10 1 0 0,46-50-1166 0 0,-54 55 1531 0 0,38-57 961 0 0,-47 67-678 0 0,-1 0-165 0 0,-1 1 1 0 0,1-1-1 0 0,-1 1 0 0 0,1-1 0 0 0,-1 1 1 0 0,1-1-1 0 0,0 1 0 0 0,0-1 1 0 0,0 1-1 0 0,0 0 0 0 0,0-1 1 0 0,0 1-1 0 0,0 0 0 0 0,0 0 1 0 0,2-2-1 0 0,-2 3-40 0 0,-1-1-1 0 0,1 1 1 0 0,-1-1-1 0 0,0 1 0 0 0,1 0 1 0 0,-1 0-1 0 0,1-1 1 0 0,-1 1-1 0 0,1 0 1 0 0,0 0-1 0 0,-1-1 1 0 0,1 1-1 0 0,-1 0 1 0 0,1 0-1 0 0,-1 0 1 0 0,1 0-1 0 0,-1 0 1 0 0,1 0-1 0 0,0 0 1 0 0,-1 0-1 0 0,1 0 1 0 0,-1 0-1 0 0,1 0 0 0 0,-1 0 1 0 0,1 1-1 0 0,0-1 1 0 0,-1 0-1 0 0,1 0 1 0 0,-1 0-1 0 0,1 1 1 0 0,-1-1-1 0 0,1 0 1 0 0,-1 1-1 0 0,1-1 1 0 0,-1 0-1 0 0,0 1 1 0 0,1-1-1 0 0,-1 1 1 0 0,0-1-1 0 0,1 1 0 0 0,-1-1 1 0 0,0 1-1 0 0,1-1 1 0 0,-1 1-1 0 0,0-1 1 0 0,0 1-1 0 0,1-1 1 0 0,-1 1-1 0 0,0 0 1 0 0,5 15 181 0 0,-1-1 1 0 0,0 1 0 0 0,-1 0-1 0 0,-1 0 1 0 0,0 31 0 0 0,-2 10-91 0 0,0-50-121 0 0,1 4-25 0 0,-2-1 0 0 0,1 0-1 0 0,-1 1 1 0 0,-3 10 0 0 0,3-18-21 0 0,-5-10-264 0 0,5 7 311 0 0,1 0 0 0 0,-1 0 1 0 0,1 0-1 0 0,0 0 0 0 0,-1 0 0 0 0,1 0 1 0 0,0 0-1 0 0,-1-1 0 0 0,1 1 1 0 0,-1 0-1 0 0,1 0 0 0 0,0 0 1 0 0,0-1-1 0 0,-1 1 0 0 0,1 0 0 0 0,0-1 1 0 0,-1 1-1 0 0,1 0 0 0 0,0-1 1 0 0,0 1-1 0 0,0 0 0 0 0,-1-1 1 0 0,1 1-1 0 0,0 0 0 0 0,0-1 0 0 0,0 1 1 0 0,0 0-1 0 0,0-1 0 0 0,-1 1 1 0 0,1-1-1 0 0,0 1 0 0 0,0 0 1 0 0,0-1-1 0 0,0 1 0 0 0,0-1 0 0 0,4-14-8 0 0,0 1-1 0 0,0 1 0 0 0,1-1 1 0 0,1 0-1 0 0,0 1 0 0 0,1 0 1 0 0,0 1-1 0 0,1 0 0 0 0,0 0 1 0 0,1 0-1 0 0,18-17 0 0 0,-25 27 29 0 0,8-4 30 0 0,-10 6-40 0 0,0-1 0 0 0,1 1 0 0 0,-1-1 0 0 0,0 1 0 0 0,1 0 0 0 0,-1-1 0 0 0,1 1 0 0 0,-1 0 0 0 0,1-1 0 0 0,-1 1 0 0 0,1 0 0 0 0,-1 0 0 0 0,1-1 0 0 0,-1 1 0 0 0,1 0 0 0 0,-1 0 0 0 0,1 0 0 0 0,-1 0 0 0 0,1 0 0 0 0,-1-1 0 0 0,1 1 0 0 0,-1 0 0 0 0,1 0 0 0 0,-1 0 0 0 0,1 1 0 0 0,0-1 0 0 0,-1 0 0 0 0,1 0 0 0 0,-1 0 0 0 0,1 0 0 0 0,-1 0 0 0 0,1 1 0 0 0,4 1 27 0 0,-1 0 0 0 0,0 0 0 0 0,0 0 0 0 0,0 1 0 0 0,0-1 1 0 0,0 1-1 0 0,-1 0 0 0 0,1 0 0 0 0,-1 1 0 0 0,1-1 0 0 0,-1 1 0 0 0,-1-1 0 0 0,1 1 1 0 0,0 0-1 0 0,3 8 0 0 0,-2-3-8 0 0,-1-1 0 0 0,1 1-1 0 0,-2 0 1 0 0,1 0 0 0 0,-1 0 0 0 0,-1 0 0 0 0,0 1 0 0 0,0-1 0 0 0,-1 13 0 0 0,-1-14-36 0 0,0-1 0 0 0,0 1 0 0 0,-1-1 0 0 0,0 1 0 0 0,-4 8 0 0 0,5-14-1 0 0,0 1-40 0 0,-2-4-117 0 0,2 0 163 0 0,0-1-1 0 0,0 1 1 0 0,0 0-1 0 0,0 0 1 0 0,0 0 0 0 0,1-1-1 0 0,-1 1 1 0 0,0 0 0 0 0,1-1-1 0 0,-1 1 1 0 0,1-1-1 0 0,-1 1 1 0 0,1-1 0 0 0,0 1-1 0 0,0-1 1 0 0,-1 1 0 0 0,1-1-1 0 0,0 1 1 0 0,0-1-1 0 0,0 1 1 0 0,1-1 0 0 0,-1 1-1 0 0,0-1 1 0 0,1 1 0 0 0,-1-1-1 0 0,1 1 1 0 0,-1 0-1 0 0,1-1 1 0 0,1-2 0 0 0,26-55-51 0 0,-21 46 25 0 0,2-4 96 0 0,1 1 1 0 0,0 0-1 0 0,1 0 1 0 0,1 1-1 0 0,0 1 1 0 0,1 0-1 0 0,1 1 0 0 0,26-20 1 0 0,-37 31 51 0 0,2 1 43 0 0,13-1 4 0 0,-13 2 50 0 0,12 11 213 0 0,-14-8-367 0 0,-1-1 1 0 0,1 0 0 0 0,-1 1-1 0 0,0-1 1 0 0,0 1-1 0 0,0 0 1 0 0,0 0 0 0 0,0 0-1 0 0,-1 0 1 0 0,1 0 0 0 0,1 6-1 0 0,8 35 394 0 0,10 130-145 0 0,-20-170-714 0 0,-1-1-103 0 0,0-2 124 0 0,0 8 568 0 0,3-3-4095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3 516 0 0,'-18'154'3712'0'0,"12"-80"-3136"0"0,5-71-514 0 0,1 0 6 0 0,-2 10 26 0 0,1-10 240 0 0,2-6-325 0 0,3-18-15 0 0,0 1-1 0 0,2-1 1 0 0,0 1-1 0 0,2 1 1 0 0,0-1-1 0 0,11-18 1 0 0,-18 37 11 0 0,0-1 1 0 0,-1 1-1 0 0,1 0 0 0 0,0-1 1 0 0,-1 1-1 0 0,1 0 0 0 0,0 0 1 0 0,0 0-1 0 0,0 0 0 0 0,0 0 1 0 0,0 0-1 0 0,0 0 0 0 0,1 0 1 0 0,-1 0-1 0 0,0 0 0 0 0,0 1 1 0 0,1-1-1 0 0,-1 0 0 0 0,0 1 1 0 0,1-1-1 0 0,2 0 1 0 0,-3 1 2 0 0,0 1 0 0 0,0-1 0 0 0,1 0 1 0 0,-1 1-1 0 0,0-1 0 0 0,0 1 0 0 0,0-1 1 0 0,0 1-1 0 0,0-1 0 0 0,0 1 0 0 0,1 0 1 0 0,-1 0-1 0 0,-1-1 0 0 0,1 1 0 0 0,0 0 1 0 0,0 0-1 0 0,0 0 0 0 0,0 0 1 0 0,1 2-1 0 0,1 2 19 0 0,-1 0 1 0 0,1 0 0 0 0,0 1-1 0 0,-1-1 1 0 0,0 0-1 0 0,-1 1 1 0 0,1 0-1 0 0,-1-1 1 0 0,1 13 0 0 0,-8 57-58 0 0,6-72-27 0 0,-3 2-30 0 0,3-5 77 0 0,-1 1 1 0 0,1-1-1 0 0,0 0 1 0 0,0 1-1 0 0,0-1 1 0 0,0 0-1 0 0,0 1 1 0 0,0-1-1 0 0,-1 0 0 0 0,1 1 1 0 0,0-1-1 0 0,0 0 1 0 0,0 0-1 0 0,-1 1 1 0 0,1-1-1 0 0,0 0 0 0 0,0 0 1 0 0,-1 1-1 0 0,1-1 1 0 0,0 0-1 0 0,-1 0 1 0 0,1 0-1 0 0,0 0 0 0 0,-1 1 1 0 0,1-1-1 0 0,0 0 1 0 0,-1 0-1 0 0,1 0 1 0 0,0 0-1 0 0,-1 0 0 0 0,0-1 7 0 0,0 0 0 0 0,0 0 0 0 0,1 0-1 0 0,-1 0 1 0 0,0 0 0 0 0,1 0 0 0 0,-1 0-1 0 0,1 0 1 0 0,-1 0 0 0 0,1 0 0 0 0,0 0-1 0 0,-1 0 1 0 0,1-1 0 0 0,0 1 0 0 0,0 0-1 0 0,0 0 1 0 0,0 0 0 0 0,0-1-1 0 0,0 1 1 0 0,0-1 0 0 0,11-32-23 0 0,29-34 11 0 0,-32 56 2 0 0,6-9 48 0 0,2 1-1 0 0,0 0 0 0 0,21-19 0 0 0,-35 38 298 0 0,3 2-210 0 0,18 4 20 0 0,-22-3-111 0 0,1 0 1 0 0,-1 0 0 0 0,1 0-1 0 0,-1 0 1 0 0,1 0 0 0 0,-1 0 0 0 0,0 0-1 0 0,0 0 1 0 0,0 1 0 0 0,0-1-1 0 0,-1 0 1 0 0,1 1 0 0 0,-1-1 0 0 0,1 0-1 0 0,-1 5 1 0 0,7 23 326 0 0,6 47 0 0 0,-5-18-532 0 0,-7-56-108 0 0,-1 0-150 0 0,0 0 166 0 0,1-2 104 0 0,-1 0 0 0 0,0 0 0 0 0,0 0 0 0 0,0 0 0 0 0,0 0 0 0 0,0 0 0 0 0,0 0 0 0 0,0 0 0 0 0,0 0 0 0 0,0 0 0 0 0,0 0 0 0 0,0 0 0 0 0,-1 0 0 0 0,1 0 0 0 0,-1 2 0 0 0,-4 8-1180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34 195 392 0 0,'0'0'397'0'0,"4"-2"-56"0"0,8-4-116 0 0,1 0-1 0 0,-1-1 1 0 0,-1 0 0 0 0,1-1-1 0 0,16-15 1 0 0,-23 18-106 0 0,1-1-1 0 0,-1 1 1 0 0,0-1 0 0 0,-1-1 0 0 0,0 1 0 0 0,1-1 0 0 0,-2 1-1 0 0,1-1 1 0 0,-1 0 0 0 0,0-1 0 0 0,3-12 0 0 0,-6 18 41 0 0,1-2-40 0 0,-1 1 0 0 0,0 0 0 0 0,-1-1 0 0 0,1 1 0 0 0,0 0 0 0 0,-1-1 0 0 0,0 1 0 0 0,0 0 0 0 0,-1-4 1 0 0,2 7-104 0 0,-1-1 1 0 0,1 1-1 0 0,0-1 1 0 0,-1 1-1 0 0,1 0 1 0 0,-1-1 0 0 0,1 1-1 0 0,0 0 1 0 0,-1-1-1 0 0,1 1 1 0 0,-1 0 0 0 0,1-1-1 0 0,-1 1 1 0 0,1 0-1 0 0,-1 0 1 0 0,1-1-1 0 0,-1 1 1 0 0,1 0 0 0 0,-1 0-1 0 0,1 0 1 0 0,-1 0-1 0 0,0 0 1 0 0,1 0 0 0 0,-1 0-1 0 0,-1 0 2 0 0,0 1 1 0 0,0-1-1 0 0,0 1 1 0 0,0 0-1 0 0,0-1 0 0 0,0 1 1 0 0,0 0-1 0 0,0 0 0 0 0,0 1 1 0 0,-1 0-1 0 0,-10 8 115 0 0,0 1 0 0 0,1 0 0 0 0,0 0 0 0 0,1 1 0 0 0,0 1-1 0 0,1 0 1 0 0,1 0 0 0 0,0 1 0 0 0,-11 22 0 0 0,17-28-81 0 0,0 0 0 0 0,0 0-1 0 0,0 0 1 0 0,1 0 0 0 0,1 0 0 0 0,-1 0 0 0 0,1 1 0 0 0,1-1-1 0 0,0 11 1 0 0,0-14-9 0 0,1 1-1 0 0,0 0 1 0 0,0 0 0 0 0,1-1-1 0 0,0 1 1 0 0,0 0-1 0 0,0-1 1 0 0,1 0 0 0 0,-1 0-1 0 0,1 0 1 0 0,0 0-1 0 0,1 0 1 0 0,-1 0 0 0 0,7 5-1 0 0,-6-5 40 0 0,1-2-1 0 0,0 1 1 0 0,0 0-1 0 0,0-1 1 0 0,0 0-1 0 0,0 0 1 0 0,1-1-1 0 0,-1 0 1 0 0,1 1 0 0 0,0-2-1 0 0,0 1 1 0 0,9 1-1 0 0,-13-3-59 0 0,4 1-48 0 0,0 0-1 0 0,1 0 1 0 0,-1-1 0 0 0,1 0-1 0 0,-1 0 1 0 0,0-1 0 0 0,1 0-1 0 0,-1 0 1 0 0,0 0-1 0 0,0-1 1 0 0,8-3 0 0 0,-3 1-1045 0 0,0-1 1 0 0,-1-1-1 0 0,1 0 1 0 0,12-10-1 0 0,-20 14-652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20 44 0 0,'0'0'983'0'0,"3"-2"-564"0"0,22-14 1551 0 0,-23 14-1240 0 0,-7 2-667 0 0,-4 1-22 0 0,-1 0 0 0 0,1 1 0 0 0,0 0 0 0 0,0 0 0 0 0,0 1 0 0 0,1 0 0 0 0,-13 6 0 0 0,-64 37 400 0 0,65-35-351 0 0,13-6-65 0 0,-1 1-1 0 0,2-1 0 0 0,-1 1 1 0 0,0 0-1 0 0,1 1 0 0 0,0-1 1 0 0,1 1-1 0 0,-6 9 0 0 0,10-14-1 0 0,1-1-21 0 0,-1 0 0 0 0,1 0 0 0 0,0 0 0 0 0,0 1-1 0 0,0-1 1 0 0,0 0 0 0 0,0 0 0 0 0,0 0-1 0 0,0 1 1 0 0,0-1 0 0 0,1 0-1 0 0,-1 0 1 0 0,0 0 0 0 0,1 1 0 0 0,-1-1-1 0 0,1 0 1 0 0,-1 0 0 0 0,1 0 0 0 0,-1 0-1 0 0,1 0 1 0 0,0 0 0 0 0,0 0-1 0 0,0 0 1 0 0,-1 0 0 0 0,1-1 0 0 0,0 1-1 0 0,0 0 1 0 0,0 0 0 0 0,0-1 0 0 0,0 1-1 0 0,0-1 1 0 0,0 1 0 0 0,1-1-1 0 0,0 1 1 0 0,32 11 37 0 0,-23-9-30 0 0,10 1 45 0 0,21 5 386 0 0,-1 2 0 0 0,72 29 0 0 0,-111-39-404 0 0,1 0 0 0 0,-1 0 1 0 0,0 0-1 0 0,0 0 0 0 0,0 0 0 0 0,0 1 1 0 0,-1-1-1 0 0,1 1 0 0 0,0-1 1 0 0,-1 1-1 0 0,1 0 0 0 0,-1-1 1 0 0,1 1-1 0 0,-1 0 0 0 0,0 0 0 0 0,1 0 1 0 0,-1 0-1 0 0,0 1 0 0 0,1 3 1 0 0,-2-4-20 0 0,0 0 1 0 0,0 1 0 0 0,0-1-1 0 0,0 0 1 0 0,-1 1 0 0 0,1-1 0 0 0,-1 0-1 0 0,1 0 1 0 0,-1 1 0 0 0,0-1-1 0 0,0 0 1 0 0,0 0 0 0 0,0 0-1 0 0,0 0 1 0 0,-3 4 0 0 0,-4 3 3 0 0,-1 1 0 0 0,0-1 0 0 0,0-1 0 0 0,0 0 1 0 0,-14 8-1 0 0,21-14-2 0 0,-5 2-14 0 0,-1 0 0 0 0,1-1 0 0 0,0 0 0 0 0,-1 0 0 0 0,-8 2 1 0 0,5-2-4 0 0,-18 3 12 0 0,25-5 8 0 0,-1 0-5 0 0,-16 1 24 0 0,16-2-24 0 0,1-1-32 0 0,-12-2 47 0 0,12 2 34 0 0,4-3-137 0 0,1 0 0 0 0,-1 0 0 0 0,1 0 0 0 0,0 0 0 0 0,1 0 0 0 0,-1 0 0 0 0,1 0 0 0 0,-1 1 0 0 0,1-1 0 0 0,0 1 0 0 0,1-1 0 0 0,-1 1 0 0 0,5-5 0 0 0,44-42-1515 0 0,-24 25 383 0 0,13-7-1003 0 0,-28 23 1476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0 130 568 0 0,'0'0'614'0'0,"3"2"-84"0"0,4 5-238 0 0,1 0-1 0 0,-1 1 1 0 0,0 0 0 0 0,-1 1-1 0 0,0-1 1 0 0,-1 1-1 0 0,1 0 1 0 0,-2 1 0 0 0,1-1-1 0 0,4 17 1 0 0,-6-18-193 0 0,0 1 0 0 0,-1-1 0 0 0,0 1 0 0 0,-1-1 0 0 0,0 1 0 0 0,0 0 0 0 0,-1 0 0 0 0,0-1 0 0 0,0 1 0 0 0,-3 12 0 0 0,-5-1 296 0 0,8-20-377 0 0,-1 1 1 0 0,1-1-1 0 0,0 0 1 0 0,-1 1-1 0 0,1-1 1 0 0,0 0-1 0 0,-1 0 0 0 0,1 1 1 0 0,-1-1-1 0 0,1 0 1 0 0,0 0-1 0 0,-1 0 1 0 0,1 0-1 0 0,-1 1 1 0 0,1-1-1 0 0,-1 0 0 0 0,1 0 1 0 0,0 0-1 0 0,-1 0 1 0 0,1 0-1 0 0,-1 0 1 0 0,1 0-1 0 0,-1 0 0 0 0,1 0 1 0 0,-1 0-1 0 0,0-1 6 0 0,0 0-1 0 0,0 1 0 0 0,0-1 0 0 0,1 1 0 0 0,-1-1 0 0 0,0 0 1 0 0,0 0-1 0 0,1 0 0 0 0,-1 1 0 0 0,1-1 0 0 0,-1 0 0 0 0,0 0 1 0 0,1 0-1 0 0,0 0 0 0 0,-1 0 0 0 0,1 0 0 0 0,-1 0 0 0 0,1 0 1 0 0,0 0-1 0 0,0 0 0 0 0,0 0 0 0 0,0 0 0 0 0,0 0 1 0 0,0 0-1 0 0,0 0 0 0 0,0 0 0 0 0,0 0 0 0 0,0-2 0 0 0,3-15 23 0 0,1-1 0 0 0,0 1 0 0 0,1 0-1 0 0,1 0 1 0 0,0 0 0 0 0,2 1 0 0 0,0 0-1 0 0,1 1 1 0 0,1 0 0 0 0,0 0 0 0 0,1 1-1 0 0,0 0 1 0 0,2 1 0 0 0,-1 0 0 0 0,24-18-1 0 0,-34 30-73 0 0,12-10-865 0 0,2 0 0 0 0,30-18 0 0 0,-43 28 203 0 0,1 1-169 0 0,10-2-251 0 0,-10 2 349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1 332 0 0,'0'0'2284'0'0,"-4"1"-1919"0"0,-10 5-117 0 0,1 1 1 0 0,0 0-1 0 0,0 0 0 0 0,1 1 1 0 0,0 1-1 0 0,0 0 0 0 0,1 1 1 0 0,0 0-1 0 0,-13 16 0 0 0,11-11-83 0 0,1 1-1 0 0,0 0 0 0 0,1 0 0 0 0,1 2 0 0 0,0-1 0 0 0,-11 32 0 0 0,19-43-136 0 0,0 0-1 0 0,1 0 1 0 0,0 0 0 0 0,0 0-1 0 0,0 0 1 0 0,1 8-1 0 0,0-12-19 0 0,0 0-1 0 0,0 0 1 0 0,0-1-1 0 0,0 1 0 0 0,1 0 1 0 0,-1 0-1 0 0,0-1 1 0 0,1 1-1 0 0,0 0 0 0 0,-1-1 1 0 0,1 1-1 0 0,0-1 1 0 0,0 1-1 0 0,0-1 0 0 0,0 1 1 0 0,0-1-1 0 0,0 0 1 0 0,1 1-1 0 0,-1-1 0 0 0,0 0 1 0 0,1 0-1 0 0,-1 0 1 0 0,0 0-1 0 0,1 0 1 0 0,0 0-1 0 0,-1 0 0 0 0,1 0 1 0 0,-1-1-1 0 0,1 1 1 0 0,2 0-1 0 0,67 8 142 0 0,-36-9-101 0 0,1-1 0 0 0,61-11 0 0 0,-66 7-156 0 0,-15 3-676 0 0,-1-2 1 0 0,-1 0-1 0 0,21-7 1 0 0,-32 9-346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1116 0 0,'0'0'1758'0'0,"5"0"-1028"0"0,51-4 810 0 0,80-15-1 0 0,-65 8-1238 0 0,-26-1-780 0 0,-41 11 80 0 0,-1-10-1575 0 0,-3 11 1939 0 0,0 0 0 0 0,0-1 0 0 0,0 1 1 0 0,1 0-1 0 0,-1 0 0 0 0,0 0 0 0 0,0-1 0 0 0,0 1 0 0 0,0 0 0 0 0,0-1 1 0 0,0 1-1 0 0,0 0 0 0 0,0 0 0 0 0,0-1 0 0 0,0 1 0 0 0,0 0 0 0 0,0 0 1 0 0,0-1-1 0 0,0 1 0 0 0,0 0 0 0 0,0 0 0 0 0,-1-1 0 0 0,1 1 1 0 0,0 0-1 0 0,0 0 0 0 0,0-1 0 0 0,0 1 0 0 0,0 0 0 0 0,-1 0 0 0 0,1 0 1 0 0,0-1-1 0 0,0 1 0 0 0,0 0 0 0 0,-1 0 0 0 0,1 0 0 0 0,0 0 0 0 0,0-1 1 0 0,0 1-1 0 0,-1 0 0 0 0,1 0 0 0 0,0 0 0 0 0,0 0 0 0 0,-1 0 0 0 0,1 0 1 0 0,-2-2-370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72 708 0 0,'0'0'2577'0'0,"5"-1"-1938"0"0,146-26 1900 0 0,19-16-6026 0 0,-167 42 2671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13 217 24 0 0,'0'0'1904'0'0,"-1"0"-1843"0"0,0-1 0 0 0,0 0 1 0 0,0 1-1 0 0,0-1 0 0 0,0 0 1 0 0,0 0-1 0 0,1 0 1 0 0,-1 0-1 0 0,0 0 0 0 0,0 0 1 0 0,1 0-1 0 0,-1 0 1 0 0,0-2-1 0 0,2-4 16 0 0,0 0 1 0 0,0 0-1 0 0,1 0 1 0 0,0 0-1 0 0,1 1 1 0 0,-1-1-1 0 0,1 1 1 0 0,5-8-1 0 0,0-1 28 0 0,1 1 0 0 0,18-22-1 0 0,-21 29-44 0 0,1 1 0 0 0,0 0 0 0 0,0 0 0 0 0,0 0-1 0 0,0 1 1 0 0,1 0 0 0 0,0 1 0 0 0,0 0 0 0 0,0 0 0 0 0,0 1-1 0 0,1-1 1 0 0,-1 2 0 0 0,1 0 0 0 0,16-3 0 0 0,-19 5-18 0 0,-1 0 0 0 0,1 0 0 0 0,-1 1 1 0 0,1 0-1 0 0,-1 0 0 0 0,1 0 0 0 0,-1 1 0 0 0,0 0 0 0 0,0 0 1 0 0,0 0-1 0 0,0 0 0 0 0,7 5 0 0 0,-3-1 65 0 0,0 0 0 0 0,0 1 0 0 0,-1 0 0 0 0,14 14 0 0 0,-17-14-50 0 0,1 0 1 0 0,-1 0 0 0 0,0 0 0 0 0,-1 1 0 0 0,0 0 0 0 0,0 0 0 0 0,0 0 0 0 0,-1 0-1 0 0,-1 1 1 0 0,3 11 0 0 0,-4-17-50 0 0,-1 0 0 0 0,-1 0 0 0 0,1-1 0 0 0,0 1 0 0 0,-1 0 0 0 0,1 0 0 0 0,-1 0 0 0 0,0-1 0 0 0,0 1 0 0 0,0 0 0 0 0,0-1 0 0 0,0 1 0 0 0,-1-1 0 0 0,1 1 0 0 0,-1-1 0 0 0,0 0 0 0 0,1 0 0 0 0,-1 0 0 0 0,-4 3 0 0 0,1 1-5 0 0,-1-1 0 0 0,0 1 0 0 0,0-2 0 0 0,-1 1 0 0 0,-9 5 0 0 0,6-6-17 0 0,0 1 0 0 0,0-2 1 0 0,0 1-1 0 0,-1-2 0 0 0,0 1 0 0 0,1-1 0 0 0,-19 1 0 0 0,16-2 3 0 0,9-1 14 0 0,-1 0 0 0 0,1-1 1 0 0,0 1-1 0 0,-1-1 1 0 0,1 0-1 0 0,0 0 1 0 0,0 0-1 0 0,-7-4 0 0 0,4 3 15 0 0,5 1-17 0 0,0 0 1 0 0,0 0 0 0 0,0 0-1 0 0,0 0 1 0 0,0 0 0 0 0,0-1-1 0 0,0 1 1 0 0,1-1 0 0 0,-1 1-1 0 0,1-1 1 0 0,-1 1-1 0 0,1-1 1 0 0,-1 0 0 0 0,1 0-1 0 0,0 0 1 0 0,0 0 0 0 0,0 0-1 0 0,0 0 1 0 0,0 0 0 0 0,0 0-1 0 0,1 0 1 0 0,-1-1 0 0 0,1 1-1 0 0,-1 0 1 0 0,1 0 0 0 0,0 0-1 0 0,0-1 1 0 0,0 1 0 0 0,0 0-1 0 0,0 0 1 0 0,1-1 0 0 0,0-3-1 0 0,1-1-68 0 0,1-1 0 0 0,0 1 1 0 0,0 0-1 0 0,0 0 0 0 0,1 0 0 0 0,0 1 0 0 0,0-1 0 0 0,11-11 0 0 0,-12 15-45 0 0,44-52-2800 0 0,-37 44 2125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0 236 440 0 0,'0'0'1763'0'0,"4"-17"-494"0"0,-2 4-860 0 0,-2 5-299 0 0,2 0 0 0 0,-1 1 0 0 0,1-1 0 0 0,0 1 0 0 0,1-1 0 0 0,0 1 0 0 0,0 0 0 0 0,0 0 0 0 0,5-7 0 0 0,44-54 173 0 0,-43 59-239 0 0,0 0 1 0 0,0 1-1 0 0,1 0 0 0 0,18-11 1 0 0,-26 18 58 0 0,3 0-47 0 0,16-1 2 0 0,-16 2 6 0 0,-5 0-61 0 0,0 1 0 0 0,0-1 0 0 0,1 0 0 0 0,-1 1 0 0 0,0-1 0 0 0,0 0 0 0 0,1 1 0 0 0,-1-1 0 0 0,0 0 0 0 0,0 1 0 0 0,1-1 0 0 0,-1 0 0 0 0,0 0 0 0 0,1 1 0 0 0,-1-1 0 0 0,1 0 0 0 0,-1 0 1 0 0,0 0-1 0 0,1 0 0 0 0,-1 0 0 0 0,0 1 0 0 0,1-1 0 0 0,-1 0 0 0 0,1 0 0 0 0,-1 0 0 0 0,1 0 0 0 0,-1 0 0 0 0,0 0 0 0 0,1 0 0 0 0,0 0 1 0 0,0 0 0 0 0,-1 0 0 0 0,1 0 0 0 0,0 0 0 0 0,0 0 0 0 0,-1 0 0 0 0,1 0 0 0 0,0 0 0 0 0,-1 1 0 0 0,1-1 0 0 0,0 0 0 0 0,0 0 0 0 0,-1 1 0 0 0,1-1 0 0 0,-1 1 0 0 0,1-1 0 0 0,0 1 0 0 0,-1-1 0 0 0,1 1 0 0 0,-1-1 0 0 0,1 1 0 0 0,-1-1 1 0 0,1 2-1 0 0,5 6 89 0 0,0 0 0 0 0,-1 0 0 0 0,0 1 1 0 0,0 0-1 0 0,-1 0 0 0 0,0 0 1 0 0,4 14-1 0 0,-7-19-77 0 0,-1 0-1 0 0,1 0 1 0 0,-1 0 0 0 0,0 0-1 0 0,0 0 1 0 0,0 1-1 0 0,0-1 1 0 0,-1 0 0 0 0,0 0-1 0 0,0 0 1 0 0,0 0-1 0 0,0-1 1 0 0,0 1 0 0 0,-1 0-1 0 0,0 0 1 0 0,0-1 0 0 0,0 1-1 0 0,0-1 1 0 0,0 0-1 0 0,-1 1 1 0 0,-5 5 0 0 0,2-4-31 0 0,0 0 1 0 0,0 0 0 0 0,0-1 0 0 0,-1 0-1 0 0,1 0 1 0 0,-1 0 0 0 0,0-1 0 0 0,-1 0-1 0 0,1 0 1 0 0,0 0 0 0 0,-1-1 0 0 0,1-1-1 0 0,-1 1 1 0 0,0-1 0 0 0,1 0 0 0 0,-1-1 0 0 0,0 0-1 0 0,0 0 1 0 0,0-1 0 0 0,1 0 0 0 0,-13-3-1 0 0,19 4 24 0 0,-1-1-1 0 0,0 1 0 0 0,1-1 0 0 0,-1 0 0 0 0,1 1 1 0 0,-1-1-1 0 0,1 0 0 0 0,-1 0 0 0 0,1 0 0 0 0,-1 0 1 0 0,1-1-1 0 0,0 1 0 0 0,0 0 0 0 0,0-1 1 0 0,-1 1-1 0 0,1 0 0 0 0,0-2 0 0 0,0 2-5 0 0,0-1 35 0 0,0-2-17 0 0,1 0-42 0 0,0 0 0 0 0,0-1 0 0 0,0 1 0 0 0,1 0 0 0 0,0-1 0 0 0,0 1 0 0 0,0 0 0 0 0,0 0 0 0 0,1 0 0 0 0,-1 0 0 0 0,1 0 0 0 0,0 0 1 0 0,0 0-1 0 0,4-4 0 0 0,-2 3-579 0 0,0 0 1 0 0,0 0 0 0 0,0 0 0 0 0,1 1-1 0 0,9-9 1 0 0,-1 4-272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0 154 520 0 0,'0'0'3126'0'0,"2"-3"-2990"0"0,20-34 570 0 0,-18 28-639 0 0,1 0 0 0 0,-1 1 0 0 0,1-1 0 0 0,1 1 0 0 0,7-8 0 0 0,-7 9-22 0 0,1 1-1 0 0,0 0 0 0 0,0 0 0 0 0,0 0 0 0 0,1 1 0 0 0,8-4 0 0 0,-13 7-3 0 0,1 1 12 0 0,12-5 4 0 0,-12 5 57 0 0,-3 1-111 0 0,-1 1 0 0 0,1-1 0 0 0,-1 1 0 0 0,0-1 0 0 0,1 0 0 0 0,-1 1 0 0 0,1-1 0 0 0,-1 0-1 0 0,1 0 1 0 0,-1 0 0 0 0,1 1 0 0 0,-1-1 0 0 0,1 0 0 0 0,-1 0 0 0 0,1 0 0 0 0,-1 0 0 0 0,1 0 0 0 0,-1 0 0 0 0,1 0 0 0 0,-1 0 0 0 0,1 0 0 0 0,0 0 0 0 0,-1 0 0 0 0,1 0 0 0 0,0 0 0 0 0,0-1 1 0 0,0 1 0 0 0,0 0 0 0 0,0 0 0 0 0,0 0 0 0 0,0 0 0 0 0,0 0 0 0 0,0 0 0 0 0,0 0 0 0 0,0 0 0 0 0,1 1 0 0 0,-1-1 0 0 0,0 0 0 0 0,0 1 0 0 0,0-1 0 0 0,0 0 0 0 0,-1 1 0 0 0,3 0 0 0 0,1 2 33 0 0,-1 0 0 0 0,1 0 1 0 0,-1 0-1 0 0,0 0 0 0 0,1 0 1 0 0,-2 1-1 0 0,1-1 0 0 0,0 1 1 0 0,-1 0-1 0 0,1 0 0 0 0,1 5 1 0 0,-3-6-22 0 0,1 1 1 0 0,-1-1-1 0 0,0 1 1 0 0,-1 0-1 0 0,1-1 1 0 0,0 1 0 0 0,-1 0-1 0 0,0 0 1 0 0,0-1-1 0 0,0 1 1 0 0,-1 0 0 0 0,1 0-1 0 0,-1-1 1 0 0,0 1-1 0 0,0 0 1 0 0,0-1-1 0 0,0 1 1 0 0,-1-1 0 0 0,1 1-1 0 0,-1-1 1 0 0,0 0-1 0 0,0 0 1 0 0,0 0 0 0 0,-1 0-1 0 0,1 0 1 0 0,-1 0-1 0 0,1 0 1 0 0,-1-1-1 0 0,0 1 1 0 0,-4 1 0 0 0,1 1-8 0 0,0 0 1 0 0,0 0-1 0 0,-1-1 1 0 0,0 0-1 0 0,0-1 1 0 0,0 1-1 0 0,0-1 1 0 0,-1-1-1 0 0,1 1 1 0 0,-1-1-1 0 0,-14 2 1 0 0,17-4-7 0 0,4 0 2 0 0,-1 1-1 0 0,1-1 1 0 0,-1 0 0 0 0,1 0-1 0 0,-1 0 1 0 0,0 0 0 0 0,1 0-1 0 0,-1 0 1 0 0,1 0-1 0 0,-1-1 1 0 0,1 1 0 0 0,-4-2-1 0 0,3 2 8 0 0,1 0-6 0 0,-1 0 1 0 0,1 0-1 0 0,0 0 1 0 0,-1-1-1 0 0,1 1 1 0 0,0 0-1 0 0,-1-1 1 0 0,1 1-1 0 0,0-1 1 0 0,0 1-1 0 0,-1-1 1 0 0,1 1-1 0 0,0-1 1 0 0,0 0-1 0 0,0 0 1 0 0,0 1-1 0 0,0-1 1 0 0,0 0-1 0 0,0 0 1 0 0,0 0-1 0 0,0 0 1 0 0,0 0-1 0 0,0-1 1 0 0,1 1-1 0 0,-1 0 1 0 0,0 0-1 0 0,1 0 1 0 0,-1-1-1 0 0,1 1 1 0 0,-1 0-1 0 0,1-1 1 0 0,0 1-1 0 0,0 0 1 0 0,0-1-1 0 0,-1 1 1 0 0,1 0-1 0 0,0-1 1 0 0,1 1-1 0 0,-1 0 1 0 0,0-1-1 0 0,0 1 1 0 0,1-3-1 0 0,1-2-46 0 0,-1 0-1 0 0,1 1 0 0 0,0-1 0 0 0,1 0 0 0 0,-1 1 0 0 0,1-1 0 0 0,5-6 1 0 0,-1 3-786 0 0,1-1 1 0 0,0 1 0 0 0,16-15 0 0 0,-7 13-431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0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9155 60 0 0,'0'0'2022'0'0,"-4"1"-1558"0"0,-13 1-54 0 0,13-2 292 0 0,1 1-378 0 0,-12 4 1374 0 0,11-4-1467 0 0,-82 16 1446 0 0,82-16-1093 0 0,9-2-522 0 0,54-3 75 0 0,309-34 1068 0 0,-163 15-901 0 0,2059-106 334 0 0,-697 173-575 0 0,-1508-40-55 0 0,30 3 43 0 0,1-4 0 0 0,96-8 0 0 0,-130-5 23 0 0,113-26 36 0 0,-34 5-121 0 0,-30 6-19 0 0,162-16 1 0 0,-212 33 28 0 0,-50 7 12 0 0,1 1-1 0 0,81-6-32 0 0,66-5 8 0 0,-103 9 13 0 0,18 2 35 0 0,-64 0-39 0 0,2 0-24 0 0,19 0 32 0 0,-19 0-5 0 0,-1 0-2 0 0,18 0 18 0 0,-18 0 67 0 0,0 0 4 0 0,16 0 39 0 0,-16 0 1006 0 0,-1 0-936 0 0,14-2-28 0 0,-13 1 451 0 0,-1-4-497 0 0,-3 5-103 0 0,-1 0-1 0 0,1 0 1 0 0,-1 0 0 0 0,1-1 0 0 0,-1 1 0 0 0,1 0 0 0 0,-1 0 0 0 0,1-1 0 0 0,-1 1 0 0 0,1 0 0 0 0,-1-1 0 0 0,0 1 0 0 0,1-1 0 0 0,-1 1 0 0 0,0-1-1 0 0,1 1 1 0 0,-1 0 0 0 0,0-1 0 0 0,0 1 0 0 0,1-1 0 0 0,-1 1 0 0 0,0-2 0 0 0,11-42 310 0 0,-2-1 0 0 0,-2-1 0 0 0,-1 1 0 0 0,-2-50 0 0 0,-2 44-211 0 0,31-324 202 0 0,3-92-276 0 0,-45-170-20 0 0,-3 152-68 0 0,64-381 22 0 0,-23 619 2 0 0,43-412-14 0 0,-8 206 2 0 0,44-194 40 0 0,-47 168-16 0 0,-27 192-4 0 0,9-328 142 0 0,-40 545-110 0 0,-2-38-6 0 0,-5-52-19 0 0,-1-17 12 0 0,4 175-4 0 0,-8-171 1 0 0,6 118-9 0 0,-1 33-3 0 0,-4-254 266 0 0,-4-12-252 0 0,12 276 9 0 0,0-1-7 0 0,0 0-1 0 0,0 1 1 0 0,-1-1-1 0 0,-1 0 1 0 0,-6-24-1 0 0,4 21 1 0 0,3 8-9 0 0,1-9-4 0 0,-2-22 4 0 0,-4 8 28 0 0,4 25-15 0 0,-2-9 0 0 0,-3-27 5 0 0,-6 0-10 0 0,-2-13 11 0 0,-7 4-28 0 0,7 18 4 0 0,-4-3 13 0 0,18 33-22 0 0,-7-13 13 0 0,-16-20 18 0 0,22 33-18 0 0,-17-29-10 0 0,12 23 8 0 0,-27-46-38 0 0,33 53 43 0 0,-9-18-28 0 0,-8-21 36 0 0,16 39-2 0 0,1-1 4 0 0,-3-8-4 0 0,-20-33-33 0 0,23 41 38 0 0,-21-43 15 0 0,17 37-26 0 0,4 7 2 0 0,0-1-7 0 0,-3-6 7 0 0,3 7 20 0 0,-3-16-68 0 0,3 16-243 0 0,0-1 1 0 0,0 0 0 0 0,1 1-1 0 0,-1-1 1 0 0,1 0 0 0 0,-1 0-1 0 0,1 1 1 0 0,0-1 0 0 0,0 0-1 0 0,0 0 1 0 0,1-3-1 0 0,13-40-5090 0 0,-5 22 280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90 164 0 0,'3'-2'822'0'0,"35"-35"2058"0"0,-36 35-2412 0 0,-2 1-377 0 0,1 0 1 0 0,0 0-1 0 0,0 0 0 0 0,0 0 0 0 0,-1 0 0 0 0,1-1 0 0 0,-1 1 0 0 0,1 0 0 0 0,-1 0 0 0 0,1-1 0 0 0,-1 1 0 0 0,0 0 0 0 0,0 0 0 0 0,1-1 0 0 0,-1 1 1 0 0,0 0-1 0 0,0-1 0 0 0,0 1 0 0 0,0 0 0 0 0,-1-1 0 0 0,1 1 0 0 0,0 0 0 0 0,-1-1 0 0 0,1 1 0 0 0,-1 0 0 0 0,0-2 0 0 0,0 2-53 0 0,0 0 0 0 0,0 0 0 0 0,0 0 0 0 0,0 0-1 0 0,0 0 1 0 0,0 0 0 0 0,0 0 0 0 0,0 0 0 0 0,0 1 0 0 0,-1-1-1 0 0,1 0 1 0 0,0 1 0 0 0,0-1 0 0 0,-1 1 0 0 0,1-1-1 0 0,-1 1 1 0 0,1 0 0 0 0,0 0 0 0 0,-1-1 0 0 0,1 1 0 0 0,-2 0-1 0 0,-2 1 26 0 0,0-1 0 0 0,-1 1 0 0 0,1 0 0 0 0,0 0 0 0 0,1 0 0 0 0,-7 3-1 0 0,-9 5 70 0 0,0 1 0 0 0,-18 12 0 0 0,34-20-102 0 0,-30 19 86 0 0,1 1 0 0 0,1 1 1 0 0,1 2-1 0 0,-34 35 0 0 0,64-59-115 0 0,0 0-1 0 0,1 0 1 0 0,-1 0-1 0 0,0 0 1 0 0,1 0 0 0 0,-1 0-1 0 0,1 1 1 0 0,-1-1-1 0 0,1 0 1 0 0,0 0 0 0 0,-1 0-1 0 0,1 1 1 0 0,0-1-1 0 0,0 0 1 0 0,0 1-1 0 0,0-1 1 0 0,0 0 0 0 0,0 0-1 0 0,0 1 1 0 0,0-1-1 0 0,1 0 1 0 0,-1 0 0 0 0,0 1-1 0 0,1-1 1 0 0,0 2-1 0 0,0-1-6 0 0,0 1 27 0 0,78 18 1 0 0,-52-15 9 0 0,-6 2 17 0 0,-15-6-7 0 0,1 1 1 0 0,-1-1-1 0 0,0 1 1 0 0,0 1 0 0 0,0-1-1 0 0,0 1 1 0 0,8 8-1 0 0,-11-10 13 0 0,-1 1-1 0 0,1 0 1 0 0,-1-1 0 0 0,0 1-1 0 0,1 0 1 0 0,-1 1 0 0 0,-1-1-1 0 0,1 0 1 0 0,0 1 0 0 0,-1-1-1 0 0,0 0 1 0 0,0 1 0 0 0,0 0-1 0 0,0-1 1 0 0,0 1 0 0 0,-1 0-1 0 0,0-1 1 0 0,1 1 0 0 0,-2 6-1 0 0,0 1 34 0 0,-1 0 0 0 0,0 0-1 0 0,-1 0 1 0 0,-1 0-1 0 0,1 0 1 0 0,-2-1 0 0 0,1 0-1 0 0,-1 1 1 0 0,-1-2 0 0 0,0 1-1 0 0,0-1 1 0 0,-1 0 0 0 0,0 0-1 0 0,-1-1 1 0 0,0 0-1 0 0,-17 14 1 0 0,-28 12 197 0 0,50-32-280 0 0,-4 2 31 0 0,6-4-57 0 0,1 1 0 0 0,0-1 1 0 0,-1 0-1 0 0,1 1 0 0 0,0-1 0 0 0,-1 0 1 0 0,1 0-1 0 0,0 1 0 0 0,-1-1 0 0 0,1 0 0 0 0,-1 0 1 0 0,1 0-1 0 0,-1 1 0 0 0,1-1 0 0 0,0 0 1 0 0,-1 0-1 0 0,1 0 0 0 0,-1 0 0 0 0,1 0 0 0 0,-1 0 1 0 0,1 0-1 0 0,-1 0 0 0 0,1 0 0 0 0,0 0 1 0 0,-1 0-1 0 0,1 0 0 0 0,-1 0 0 0 0,1-1 0 0 0,-1 1 1 0 0,1 0-1 0 0,-1 0 0 0 0,0-1-25 0 0,1 1-1 0 0,-1 0 1 0 0,0-1 0 0 0,0 1-1 0 0,1-1 1 0 0,-1 1-1 0 0,0-1 1 0 0,1 1 0 0 0,-1-1-1 0 0,1 1 1 0 0,-1-1 0 0 0,1 0-1 0 0,-1 1 1 0 0,1-1-1 0 0,-1 0 1 0 0,1 0 0 0 0,0 1-1 0 0,-1-1 1 0 0,1 0 0 0 0,0 0-1 0 0,0 1 1 0 0,-1-1-1 0 0,1 0 1 0 0,0-1 0 0 0,6-23-1327 0 0,27-28-2519 0 0,-29 48 3158 0 0,11-15-1626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1 120 0 0,'0'0'2848'0'0,"0"0"-2809"0"0,1 1 0 0 0,-1-1 0 0 0,0 1-1 0 0,1 0 1 0 0,-1-1 0 0 0,0 1 0 0 0,1 0 0 0 0,-1-1 0 0 0,0 1 0 0 0,0 0 0 0 0,0 0 0 0 0,1-1 0 0 0,-1 1 0 0 0,0 0 0 0 0,0 0 0 0 0,0-1 0 0 0,0 1 0 0 0,0 0 0 0 0,-1 0 0 0 0,-17 18 114 0 0,-2-1 0 0 0,0-1 0 0 0,-1-1 0 0 0,-1 0 0 0 0,0-2 0 0 0,-1-1 0 0 0,0-1 1 0 0,-1 0-1 0 0,-1-2 0 0 0,1-1 0 0 0,-38 9 0 0 0,-4-10 160 0 0,63-8-305 0 0,1 0 0 0 0,-1 0 0 0 0,1 0 0 0 0,-1 0 0 0 0,0 0 0 0 0,1-1 0 0 0,-1 1 0 0 0,1-1 0 0 0,-1 0 0 0 0,1 0 0 0 0,0 0 0 0 0,-1 0 0 0 0,1 0 0 0 0,0 0 0 0 0,0 0 0 0 0,-1-1 0 0 0,-1-2 0 0 0,2 3-7 0 0,1-1 0 0 0,0 1 1 0 0,0-1-1 0 0,0 1 1 0 0,0-1-1 0 0,0 0 1 0 0,0 0-1 0 0,0 0 1 0 0,1 1-1 0 0,-1-1 1 0 0,0 0-1 0 0,1 0 0 0 0,0 0 1 0 0,-1 0-1 0 0,1 0 1 0 0,0 0-1 0 0,0 0 1 0 0,0 0-1 0 0,0 0 1 0 0,1 0-1 0 0,-1 0 0 0 0,1 0 1 0 0,-1 0-1 0 0,1 0 1 0 0,-1 0-1 0 0,1 1 1 0 0,0-1-1 0 0,0 0 1 0 0,0 0-1 0 0,0 1 1 0 0,0-1-1 0 0,0 0 0 0 0,3-2 1 0 0,5-7 3 0 0,1 1 1 0 0,0 0 0 0 0,1 1-1 0 0,14-11 1 0 0,-22 18 7 0 0,-3 2 13 0 0,1-1-13 0 0,0 0-1 0 0,0 1 0 0 0,1-1 1 0 0,-1 1-1 0 0,0-1 0 0 0,0 1 0 0 0,0-1 1 0 0,1 1-1 0 0,-1 0 0 0 0,0 0 1 0 0,1-1-1 0 0,-1 1 0 0 0,0 0 1 0 0,0 0-1 0 0,1 0 0 0 0,1 1 1 0 0,-2 0 6 0 0,1 0 0 0 0,0 1 0 0 0,-1-1-1 0 0,1 1 1 0 0,-1 0 0 0 0,1-1 0 0 0,-1 1 0 0 0,1 0 0 0 0,-1 0 0 0 0,0 0 0 0 0,0 0 0 0 0,0 0 0 0 0,0 0 0 0 0,-1 0 0 0 0,1 0 0 0 0,0 0 0 0 0,-1 0 0 0 0,0 1 0 0 0,1-1 0 0 0,-1 0 0 0 0,0 0 0 0 0,0 0 0 0 0,-1 3 0 0 0,1 14 152 0 0,-2-1 1 0 0,0 1-1 0 0,-1-1 0 0 0,-10 31 1 0 0,-31 71 459 0 0,13-43-228 0 0,19-44-237 0 0,-1 3 191 0 0,0 0-1 0 0,-13 75 1 0 0,24-103-302 0 0,1 0 0 0 0,0 1-1 0 0,0-1 1 0 0,1 1 0 0 0,0 0-1 0 0,1-1 1 0 0,0 1 0 0 0,0-1-1 0 0,1 0 1 0 0,0 1 0 0 0,0-1 0 0 0,1 0-1 0 0,0 0 1 0 0,1 0 0 0 0,0-1-1 0 0,0 1 1 0 0,0-1 0 0 0,1 0-1 0 0,6 8 1 0 0,-2-8-6 0 0,-1 0 0 0 0,1 0 1 0 0,1-1-1 0 0,-1-1 0 0 0,1 1 0 0 0,0-2 1 0 0,0 1-1 0 0,0-1 0 0 0,0-1 0 0 0,1 0 1 0 0,0 0-1 0 0,0-1 0 0 0,-1 0 0 0 0,1-1 0 0 0,0-1 1 0 0,18 0-1 0 0,-9-1 1 0 0,1-1 0 0 0,-1 0 0 0 0,1-2 0 0 0,-1 0 0 0 0,0-1 0 0 0,0-1 0 0 0,37-17 0 0 0,-52 20-120 0 0,-1 0 0 0 0,1 0 0 0 0,0 0 1 0 0,-1-1-1 0 0,0 1 0 0 0,0-1 0 0 0,0 0 1 0 0,0 0-1 0 0,0-1 0 0 0,-1 1 0 0 0,0-1 0 0 0,0 1 1 0 0,0-1-1 0 0,3-9 0 0 0,-5 12-30 0 0,-1-1-1 0 0,0 1 1 0 0,1 0-1 0 0,-1-1 1 0 0,0 1-1 0 0,0-1 1 0 0,-1 1-1 0 0,1 0 1 0 0,0-1-1 0 0,-1 1 1 0 0,1 0-1 0 0,-1-1 1 0 0,0 1-1 0 0,0 0 1 0 0,0 0 0 0 0,0 0-1 0 0,0 0 1 0 0,-1 0-1 0 0,1 0 1 0 0,0 0-1 0 0,-1 0 1 0 0,0 0-1 0 0,-2-2 1 0 0,-5-5-581 0 0,-1 1 1 0 0,1 0-1 0 0,-12-6 1 0 0,19 13 525 0 0,-54-33-2892 0 0,37 24 2309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1144 0 0,'0'0'2407'0'0,"-1"3"-1374"0"0,-8 30 922 0 0,1 1-1 0 0,-4 35 0 0 0,8-38-1605 0 0,2 0 0 0 0,1 1 0 0 0,2-1 0 0 0,7 56 0 0 0,-5-41-1745 0 0,-2-42 764 0 0,1 9-663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28 288 0 0,'11'-16'3619'0'0,"-3"6"-2785"0"0,-6 8 886 0 0,4 21 602 0 0,-7 58-201 0 0,5 129-387 0 0,15-96-3770 0 0,-1-12-3932 0 0,-15-73 3494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256 107 388 0 0,'0'0'593'0'0,"2"-2"-67"0"0,24-23 1193 0 0,-24 22-1323 0 0,-1 0-12 0 0,1 0-161 0 0,-1-1 0 0 0,1 0 0 0 0,-1 1 1 0 0,0-1-1 0 0,0 0 0 0 0,-1 0 0 0 0,1 0 0 0 0,-1-5 0 0 0,0 7-171 0 0,-1 1 0 0 0,1-1 0 0 0,-1 0 0 0 0,0 0 1 0 0,0 0-1 0 0,0 1 0 0 0,0-1 0 0 0,0 0 0 0 0,0 1 0 0 0,0-1 1 0 0,0 1-1 0 0,-1-1 0 0 0,1 1 0 0 0,0-1 0 0 0,-1 1 0 0 0,0 0 0 0 0,-2-2 1 0 0,1 1 97 0 0,-3 1-42 0 0,-7 0-33 0 0,0 1 0 0 0,-1 0-1 0 0,1 0 1 0 0,-1 2 0 0 0,1 0-1 0 0,0 0 1 0 0,-17 6 0 0 0,11-2-4 0 0,0 0 1 0 0,0 1 0 0 0,0 2 0 0 0,-25 15-1 0 0,42-23-70 0 0,1 0 0 0 0,-1 0-1 0 0,1 0 1 0 0,-1 0-1 0 0,1 1 1 0 0,-1-1 0 0 0,1 1-1 0 0,0-1 1 0 0,0 1-1 0 0,0-1 1 0 0,0 1 0 0 0,0 0-1 0 0,0 0 1 0 0,0-1-1 0 0,0 1 1 0 0,1 0-1 0 0,-1 3 1 0 0,0-3-10 0 0,2 1-18 0 0,0 0 29 0 0,1 0-1 0 0,-1-1 1 0 0,0 1 0 0 0,1 0-1 0 0,0-1 1 0 0,0 1 0 0 0,0-1-1 0 0,0 0 1 0 0,0 0 0 0 0,0 0-1 0 0,0 0 1 0 0,1 0 0 0 0,-1 0-1 0 0,1 0 1 0 0,-1-1 0 0 0,4 2-1 0 0,53 19 10 0 0,-46-18 3 0 0,-13-4-13 0 0,22 7 203 0 0,0 1 0 0 0,42 21 0 0 0,-58-26-119 0 0,0 1 0 0 0,0 0 0 0 0,-1 0 0 0 0,1 1 1 0 0,-1-1-1 0 0,0 1 0 0 0,-1 0 0 0 0,1 0 0 0 0,-1 1 1 0 0,0-1-1 0 0,0 1 0 0 0,-1 0 0 0 0,1 0 0 0 0,3 12 1 0 0,-5-13-52 0 0,-1-1 0 0 0,0 1 1 0 0,-1 0-1 0 0,1 0 0 0 0,-1 0 1 0 0,0-1-1 0 0,0 1 0 0 0,0 0 1 0 0,-1 0-1 0 0,0 0 0 0 0,0-1 1 0 0,0 1-1 0 0,0 0 0 0 0,-1-1 1 0 0,0 1-1 0 0,0-1 0 0 0,0 0 1 0 0,-4 7-1 0 0,0-3-11 0 0,1-1 0 0 0,-1 0-1 0 0,0 0 1 0 0,0 0 0 0 0,-1-1-1 0 0,0 0 1 0 0,0 0 0 0 0,-1 0-1 0 0,-7 4 1 0 0,-49 20-2 0 0,61-29-23 0 0,-1 0 2 0 0,-14 6-72 0 0,15-6-40 0 0,2-2-430 0 0,1-1 438 0 0,-1 0-1 0 0,1 1 0 0 0,-1-1 1 0 0,1 0-1 0 0,0 1 0 0 0,0-1 1 0 0,0 0-1 0 0,0 0 0 0 0,0 1 1 0 0,0-1-1 0 0,1 0 0 0 0,-1 1 1 0 0,1-1-1 0 0,-1 0 0 0 0,1 1 1 0 0,-1-1-1 0 0,1 0 0 0 0,0 1 1 0 0,0-1-1 0 0,1-1 0 0 0,29-36-1965 0 0,-12 18-182 0 0,-7 4 674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1344 0 0,'1'3'1206'0'0,"1"5"-642"0"0,-1-1-1 0 0,0 1 1 0 0,0-1 0 0 0,0 1-1 0 0,-1 0 1 0 0,-1-1-1 0 0,1 1 1 0 0,-1 0-1 0 0,-2 9 1 0 0,-2 34 934 0 0,2 214 499 0 0,3-249-2524 0 0,0-12-263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6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1 100 624 0 0,'0'0'3094'0'0,"4"-17"-1904"0"0,0 6-1082 0 0,-3 9-10 0 0,0-1-47 0 0,3-8 11 0 0,-3 8-32 0 0,0 0-20 0 0,24-31 171 0 0,-24 33-132 0 0,2-1 21 0 0,3 0 18 0 0,-1-1 0 0 0,0 2 0 0 0,1-1 0 0 0,-1 1 0 0 0,9-2 0 0 0,-9 3 32 0 0,10 11 127 0 0,-11-7-197 0 0,0 0 0 0 0,0 0 0 0 0,0 0 1 0 0,-1 1-1 0 0,0-1 0 0 0,0 1 0 0 0,0 0 0 0 0,-1 0 0 0 0,1 0 1 0 0,-1 0-1 0 0,0 0 0 0 0,-1 0 0 0 0,1 1 0 0 0,-1-1 0 0 0,0 1 1 0 0,0-1-1 0 0,-1 1 0 0 0,1-1 0 0 0,-1 1 0 0 0,-1-1 1 0 0,1 1-1 0 0,-1-1 0 0 0,-2 9 0 0 0,-7 18 198 0 0,-1-1 0 0 0,-27 53 1 0 0,8-18 293 0 0,29-65-513 0 0,0 1-1 0 0,1-1 1 0 0,-1 1-1 0 0,0-1 1 0 0,1 1-1 0 0,-1 0 0 0 0,1-1 1 0 0,-1 1-1 0 0,1-1 1 0 0,0 1-1 0 0,0 0 0 0 0,0 0 1 0 0,0-1-1 0 0,0 1 1 0 0,0 0-1 0 0,0-1 0 0 0,1 1 1 0 0,-1-1-1 0 0,0 1 1 0 0,1 0-1 0 0,0-1 0 0 0,-1 1 1 0 0,1-1-1 0 0,0 1 1 0 0,0-1-1 0 0,0 1 1 0 0,-1-1-1 0 0,2 0 0 0 0,-1 1 1 0 0,0-1-1 0 0,0 0 1 0 0,0 0-1 0 0,1 0 0 0 0,-1 0 1 0 0,0 0-1 0 0,1 0 1 0 0,-1 0-1 0 0,1 0 0 0 0,-1-1 1 0 0,1 1-1 0 0,-1-1 1 0 0,1 1-1 0 0,0-1 0 0 0,1 1 1 0 0,6 1 7 0 0,-1-1-1 0 0,1 0 1 0 0,-1 0 0 0 0,1-1 0 0 0,-1 0 0 0 0,1-1 0 0 0,9-1-1 0 0,87-22-1175 0 0,-37 2-3225 0 0,-49 13 1512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216 152 668 0 0,'0'0'1331'0'0,"3"0"-780"0"0,25-14 1575 0 0,-26 12-1828 0 0,1 0-9 0 0,2-3-73 0 0,0 1-1 0 0,-1-2 0 0 0,1 1 1 0 0,-1 0-1 0 0,0-1 1 0 0,-1 0-1 0 0,6-10 1 0 0,-8 13-157 0 0,-1 1 0 0 0,1 0 0 0 0,-1 0 0 0 0,1 0 0 0 0,-1-1 0 0 0,0 1 0 0 0,1 0 0 0 0,-1-1 0 0 0,-1 1 0 0 0,1 0 0 0 0,0 0 0 0 0,-1-4 0 0 0,0 4-74 0 0,1-1 143 0 0,-8-16 202 0 0,7 18-308 0 0,0-1 0 0 0,0 0 0 0 0,0 1 0 0 0,0-1 0 0 0,0 1 0 0 0,-1-1 0 0 0,1 1 0 0 0,-1 0 0 0 0,1 0 0 0 0,-1-1 0 0 0,1 1 0 0 0,-1 0 0 0 0,0 0 0 0 0,1 0 0 0 0,-1 1 0 0 0,0-1 0 0 0,0 0 0 0 0,0 1 0 0 0,0-1-1 0 0,0 1 1 0 0,0 0 0 0 0,-2-1 0 0 0,-36 2 87 0 0,37-1-92 0 0,-10 1-20 0 0,1 1 0 0 0,0 1 0 0 0,0-1 0 0 0,0 2 0 0 0,0 0 0 0 0,1 0 0 0 0,-1 1 0 0 0,1 1 0 0 0,1 0 0 0 0,-1 0 0 0 0,1 1 0 0 0,0 0 0 0 0,0 1 0 0 0,1 0 0 0 0,0 0 0 0 0,-10 13 0 0 0,18-20 1 0 0,0 1-1 0 0,0-1 1 0 0,1 1-1 0 0,-1 0 1 0 0,0-1-1 0 0,1 1 1 0 0,-1 0-1 0 0,1 0 1 0 0,-1-1-1 0 0,1 1 1 0 0,0 0-1 0 0,0 0 1 0 0,0 0-1 0 0,0-1 1 0 0,0 1-1 0 0,0 0 1 0 0,0 0-1 0 0,1 0 1 0 0,-1-1-1 0 0,1 1 0 0 0,0 2 1 0 0,1 1-4 0 0,0-1-1 0 0,0 1 1 0 0,1 0-1 0 0,-1-1 1 0 0,6 8-1 0 0,12 8 248 0 0,0 0 0 0 0,1-2-1 0 0,31 23 1 0 0,16 13 252 0 0,-67-53-468 0 0,0 0 0 0 0,0 0 0 0 0,0 0 0 0 0,0 0 0 0 0,0 0 0 0 0,0 1 0 0 0,0-1 0 0 0,0 0 0 0 0,-1 0 0 0 0,1 1 0 0 0,0-1 0 0 0,-1 0 0 0 0,1 1 0 0 0,-1-1 0 0 0,0 1 0 0 0,1-1 0 0 0,-1 1 0 0 0,0-1 0 0 0,0 0 0 0 0,0 1 0 0 0,0-1 0 0 0,0 3 0 0 0,-1-2-6 0 0,0 1-1 0 0,0 0 0 0 0,0-1 1 0 0,0 1-1 0 0,0 0 0 0 0,-1-1 1 0 0,1 0-1 0 0,-1 1 0 0 0,1-1 1 0 0,-5 4-1 0 0,-3 3 12 0 0,-1 0 0 0 0,0-1-1 0 0,0 0 1 0 0,-15 7 0 0 0,-37 22-22 0 0,59-35-25 0 0,-12 4-1948 0 0,48-48-3468 0 0,-30 39 3935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1012 0 0,'0'0'2975'0'0,"1"3"-2080"0"0,3 44 2071 0 0,0 67 1 0 0,-1 5-1528 0 0,-2-61-1725 0 0,-1-53-388 0 0,-1 0 0 0 0,1 0 0 0 0,-1 0 0 0 0,0 0 1 0 0,0 0-1 0 0,-1 0 0 0 0,1-1 0 0 0,-1 1 1 0 0,-4 6-1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1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97 119 796 0 0,'12'-11'6452'0'0,"-11"8"-6363"0"0,-1 0 1 0 0,1 0-1 0 0,0 0 1 0 0,0 0-1 0 0,0 0 1 0 0,0 0-1 0 0,0 0 1 0 0,1 0-1 0 0,0 1 1 0 0,-1-1-1 0 0,3-2 1 0 0,37-28-163 0 0,-41 33 79 0 0,6-5-4 0 0,1 0-1 0 0,0 0 1 0 0,-1 1 0 0 0,1 0 0 0 0,1 1 0 0 0,-1 0 0 0 0,16-5-1 0 0,-23 8 3 0 0,1 0 0 0 0,-1 0 0 0 0,0 0 0 0 0,1 0 0 0 0,-1 0-1 0 0,1 0 1 0 0,-1 0 0 0 0,1 0 0 0 0,-1 0 0 0 0,0 0 0 0 0,1 0-1 0 0,-1 1 1 0 0,1-1 0 0 0,-1 0 0 0 0,1 0 0 0 0,-1 0 0 0 0,0 1-1 0 0,1-1 1 0 0,-1 0 0 0 0,0 1 0 0 0,1-1 0 0 0,-1 0 0 0 0,0 1-1 0 0,0-1 1 0 0,1 0 0 0 0,-1 1 0 0 0,0-1 0 0 0,0 0-1 0 0,1 1 1 0 0,-1-1 0 0 0,0 1 0 0 0,0-1 0 0 0,0 0 0 0 0,0 1-1 0 0,0-1 1 0 0,0 1 0 0 0,1-1 0 0 0,-1 1 0 0 0,0-1 0 0 0,0 1-1 0 0,0-1 1 0 0,-1 0 0 0 0,1 2 0 0 0,0 0 0 0 0,-1 0 0 0 0,1 0 1 0 0,-1 0-1 0 0,0 0 0 0 0,0 0 0 0 0,0 0 0 0 0,0 0 1 0 0,0 0-1 0 0,-3 3 0 0 0,-47 69-83 0 0,50-72 25 0 0,-1 9-58 0 0,2-10 107 0 0,-1-1 0 0 0,1 1 0 0 0,0 0 0 0 0,0 0 1 0 0,0-1-1 0 0,0 1 0 0 0,0 0 0 0 0,0-1 0 0 0,0 1 0 0 0,0 0 1 0 0,0 0-1 0 0,0-1 0 0 0,0 1 0 0 0,0 0 0 0 0,0 0 0 0 0,0-1 1 0 0,1 1-1 0 0,-1 0 0 0 0,0-1 0 0 0,1 1 0 0 0,-1 0 0 0 0,0-1 1 0 0,1 1-1 0 0,-1-1 0 0 0,1 1 0 0 0,-1 0 0 0 0,1-1 0 0 0,-1 1 1 0 0,1-1-1 0 0,-1 0 0 0 0,2 1 0 0 0,35 26 59 0 0,-27-20 71 0 0,1 0-1 0 0,-1 0 1 0 0,-1 1-1 0 0,15 15 1 0 0,-21-20-56 0 0,0 0 1 0 0,-1 0-1 0 0,1 1 1 0 0,-1-1-1 0 0,0 1 1 0 0,0 0-1 0 0,0 0 0 0 0,0-1 1 0 0,-1 1-1 0 0,1 1 1 0 0,-1-1-1 0 0,0 0 1 0 0,0 0-1 0 0,-1 0 1 0 0,1 0-1 0 0,-1 1 0 0 0,0 6 1 0 0,-1-6-12 0 0,0 0 0 0 0,-1 0 1 0 0,1 0-1 0 0,-1 0 0 0 0,0-1 0 0 0,-1 1 1 0 0,1 0-1 0 0,-1-1 0 0 0,1 0 0 0 0,-1 1 1 0 0,-1-1-1 0 0,-5 6 0 0 0,-3 1-5 0 0,-1-1 1 0 0,1 0-1 0 0,-2 0 0 0 0,1-2 0 0 0,-2 1 0 0 0,1-2 1 0 0,-1 0-1 0 0,-19 6 0 0 0,-84 27-479 0 0,114-39-106 0 0,-2-4-1939 0 0,5 3 2360 0 0,1 0 0 0 0,-1 0-1 0 0,1 0 1 0 0,-1 0-1 0 0,0 0 1 0 0,1 0 0 0 0,-1 0-1 0 0,1 0 1 0 0,-1 0 0 0 0,1-1-1 0 0,-1 1 1 0 0,0 0 0 0 0,1 0-1 0 0,-1-1 1 0 0,1 1 0 0 0,-1 0-1 0 0,1-1 1 0 0,0 1 0 0 0,-1-1-1 0 0,1 1 1 0 0,-1-1 0 0 0,1 1-1 0 0,0 0 1 0 0,-1-1-1 0 0,1 1 1 0 0,0-1 0 0 0,-1 0-1 0 0,6-15-2424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231 171 824 0 0,'0'0'2059'0'0,"1"-3"-1538"0"0,11-23 1689 0 0,-9 18-1726 0 0,1 0 0 0 0,-1 0 1 0 0,4-16-1 0 0,-6 21-324 0 0,-1 1-129 0 0,0 1 0 0 0,1-1 0 0 0,-1 0 0 0 0,0 1-1 0 0,0-1 1 0 0,0 0 0 0 0,0 1 0 0 0,-1-1 0 0 0,1 0-1 0 0,0 1 1 0 0,-1-1 0 0 0,1 0 0 0 0,-1 1 0 0 0,0-1-1 0 0,1 1 1 0 0,-1-1 0 0 0,0 1 0 0 0,0-1 0 0 0,-2-1-1 0 0,-22-29 514 0 0,23 30-508 0 0,1 0-22 0 0,1 1-8 0 0,-1 1 0 0 0,1-1 1 0 0,0 0-1 0 0,-1 0 0 0 0,1 1 0 0 0,-1-1 0 0 0,1 1 0 0 0,-1-1 0 0 0,1 0 0 0 0,-1 1 0 0 0,0-1 0 0 0,1 1 0 0 0,-1 0 0 0 0,0-1 0 0 0,1 1 0 0 0,-1-1 0 0 0,0 1 0 0 0,0 0 0 0 0,0-1 0 0 0,-2 0 1 0 0,1 0 0 0 0,0-1-1 0 0,0 1 1 0 0,0 0 0 0 0,-1 1-1 0 0,1-1 1 0 0,-1 0 0 0 0,1 1 0 0 0,0-1-1 0 0,-1 1 1 0 0,1 0 0 0 0,-4 0 0 0 0,1 0 8 0 0,1 0-10 0 0,-2 0-12 0 0,-3 0 26 0 0,-13 1 12 0 0,-37 26-40 0 0,53-25 38 0 0,0 2 0 0 0,0-1 0 0 0,1 1 0 0 0,-1 0 0 0 0,1 0 0 0 0,0 0 0 0 0,1 1 0 0 0,-1 0 0 0 0,1 0 0 0 0,0 0 0 0 0,0 1 0 0 0,0-1 0 0 0,-5 12 0 0 0,9-15-20 0 0,0 1 0 0 0,1-1-1 0 0,-1 0 1 0 0,1 1 0 0 0,-1-1 0 0 0,1 0 0 0 0,0 0 0 0 0,0 1 0 0 0,0-1 0 0 0,0 0 0 0 0,0 0 0 0 0,1 0 0 0 0,-1 0 0 0 0,3 2 0 0 0,-2-1-5 0 0,1-1 0 0 0,-1 0 0 0 0,0 1-1 0 0,1-1 1 0 0,-1-1 0 0 0,1 1 0 0 0,0 0 0 0 0,0 0-1 0 0,-1-1 1 0 0,1 0 0 0 0,0 1 0 0 0,1-1 0 0 0,2 0-1 0 0,1 2 4 0 0,131 45 378 0 0,-137-48-370 0 0,1 0 0 0 0,-1 1 0 0 0,1-1 0 0 0,-1 1 0 0 0,0 0 0 0 0,1-1 0 0 0,-1 1 1 0 0,0 0-1 0 0,0 0 0 0 0,0 0 0 0 0,1 0 0 0 0,-1 0 0 0 0,0 0 0 0 0,1 1 0 0 0,1 1 29 0 0,-2-2-27 0 0,0 0 1 0 0,0 0-1 0 0,-1 1 0 0 0,1-1 1 0 0,0 0-1 0 0,0 0 0 0 0,-1 0 1 0 0,1 1-1 0 0,0-1 0 0 0,-1 0 1 0 0,0 1-1 0 0,1-1 0 0 0,-1 0 1 0 0,0 1-1 0 0,1-1 0 0 0,-1 1 1 0 0,0-1-1 0 0,0 0 0 0 0,0 1 1 0 0,0-1-1 0 0,-1 1 0 0 0,1-1 1 0 0,0 0-1 0 0,-1 3 0 0 0,-13 30 126 0 0,3-16-57 0 0,-2 0 1 0 0,0-1-1 0 0,-1-1 1 0 0,0 0-1 0 0,-2-1 1 0 0,1 0-1 0 0,-29 19 0 0 0,43-33-94 0 0,-1 0-1 0 0,1 0 0 0 0,-1-1 0 0 0,1 1 0 0 0,-1 0 0 0 0,0 0 0 0 0,1-1 0 0 0,-1 1 0 0 0,0-1 1 0 0,1 1-1 0 0,-1-1 0 0 0,0 0 0 0 0,1 0 0 0 0,-1 0 0 0 0,0 0 0 0 0,0 0 0 0 0,1 0 0 0 0,-1 0 1 0 0,0 0-1 0 0,-3-2 0 0 0,2 1-13 0 0,-2 1-300 0 0,6-4-43 0 0,3-3-44 0 0,0-1 1 0 0,1 0-1 0 0,0 1 1 0 0,0 0-1 0 0,0 0 1 0 0,1 1-1 0 0,0-1 0 0 0,0 1 1 0 0,13-9-1 0 0,-6 4-375 0 0,-4 4-88 0 0,1 0 0 0 0,0 0 1 0 0,18-8-1 0 0,-14 8-114 0 0,-11 5 482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28 368 0 0,'3'-1'299'0'0,"34"-24"3704"0"0,-34 24-2099 0 0,-2 4-1349 0 0,1 25 506 0 0,-1-1-1 0 0,-5 46 1 0 0,1 4-210 0 0,9 43-746 0 0,-6-116-440 0 0,3 10-470 0 0,7-21-6177 0 0,-8 5 5997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12 117 740 0 0,'0'0'192'0'0,"-3"-1"37"0"0,2 1-129 0 0,1 0 0 0 0,0 0 0 0 0,-1-1 0 0 0,1 1 0 0 0,0 0 0 0 0,-1 0 0 0 0,1 0 0 0 0,0 0 0 0 0,-1 0 0 0 0,1 0 0 0 0,0 0 0 0 0,-1-1 0 0 0,1 1 0 0 0,0 0 0 0 0,-1 0 0 0 0,1-1 0 0 0,0 1 0 0 0,0 0 0 0 0,-1 0 0 0 0,1-1 0 0 0,0 1 0 0 0,0 0 0 0 0,-1-1 0 0 0,1 1 0 0 0,0 0 0 0 0,0-1 0 0 0,0 1 0 0 0,0 0 0 0 0,0-1 0 0 0,-1 1 0 0 0,1 0 0 0 0,0-1 0 0 0,12-7 1564 0 0,41-4-879 0 0,-22 5-248 0 0,46-13 105 0 0,40-12-1102 0 0,-45 5-3276 0 0,-70 26 2003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22 592 0 0,'2'-3'724'0'0,"6"-6"-88"0"0,-6 7 460 0 0,2-5-534 0 0,-4 8-510 0 0,1-1 0 0 0,-1 0 1 0 0,0 0-1 0 0,0 0 1 0 0,0 0-1 0 0,0 0 1 0 0,0 0-1 0 0,0 0 0 0 0,0 0 1 0 0,0 0-1 0 0,0 0 1 0 0,0 0-1 0 0,0 0 1 0 0,0 0-1 0 0,1 0 0 0 0,-1 0 1 0 0,0 0-1 0 0,0 0 1 0 0,0 0-1 0 0,0 0 0 0 0,0 0 1 0 0,0 0-1 0 0,0 0 1 0 0,0 0-1 0 0,0 0 1 0 0,1 0-1 0 0,-1 0 0 0 0,0 0 1 0 0,0 0-1 0 0,0 0 1 0 0,0 0-1 0 0,0 0 1 0 0,0 0-1 0 0,0 0 0 0 0,0 0 1 0 0,0 0-1 0 0,0 0 1 0 0,1 0-1 0 0,-1 0 1 0 0,0 0-1 0 0,0 0 0 0 0,0 0 1 0 0,0 0-1 0 0,0 0 1 0 0,0 0-1 0 0,0-1 0 0 0,0 1 1 0 0,0 0-1 0 0,0 0 1 0 0,0 0-1 0 0,0 0 1 0 0,0 0-1 0 0,0 0 0 0 0,0 0 1 0 0,0 0-1 0 0,-6 26 578 0 0,-1 1-1 0 0,-1-1 0 0 0,-13 29 1 0 0,-11 34 541 0 0,31-87-1144 0 0,1 1-1 0 0,0-1 0 0 0,-1 1 0 0 0,1-1 1 0 0,0 1-1 0 0,0-1 0 0 0,1 1 1 0 0,-1-1-1 0 0,1 1 0 0 0,-1-1 0 0 0,1 1 1 0 0,1 3-1 0 0,-1-4-35 0 0,0-1 14 0 0,-1 0 1 0 0,1 0-1 0 0,0 0 1 0 0,0 0-1 0 0,0 0 1 0 0,0 0-1 0 0,0-1 1 0 0,0 1-1 0 0,0 0 1 0 0,0-1-1 0 0,0 1 1 0 0,0 0-1 0 0,0-1 1 0 0,0 1-1 0 0,1-1 1 0 0,-1 0-1 0 0,0 1 1 0 0,0-1-1 0 0,0 0 1 0 0,1 0-1 0 0,1 0 1 0 0,16 1 9 0 0,-4 0 2 0 0,0-1 0 0 0,0 0 0 0 0,20-4 0 0 0,-29 3-17 0 0,54-6 21 0 0,-52 6-65 0 0,6-1-197 0 0,0 0 0 0 0,0-1 1 0 0,17-6-1 0 0,-30 9 157 0 0,0 0 0 0 0,0-1-1 0 0,0 1 1 0 0,0 0 0 0 0,-1 0 0 0 0,1-1 0 0 0,0 1-1 0 0,0 0 1 0 0,-1-1 0 0 0,1 1 0 0 0,0-1 0 0 0,0 1 0 0 0,-1-1-1 0 0,1 0 1 0 0,-1 1 0 0 0,1-1 0 0 0,0 1 0 0 0,-1-1-1 0 0,1 0 1 0 0,-1 0 0 0 0,1 1 0 0 0,-1-1 0 0 0,0 0 0 0 0,1 0-1 0 0,-1 0 1 0 0,0 1 0 0 0,0-1 0 0 0,1 0 0 0 0,-1 0-1 0 0,0 0 1 0 0,0 0 0 0 0,0 1 0 0 0,0-1 0 0 0,0 0 0 0 0,0 0-1 0 0,0 0 1 0 0,0 0 0 0 0,-1 0 0 0 0,1 1 0 0 0,0-1-1 0 0,0 0 1 0 0,-1 0 0 0 0,1 0 0 0 0,-1 1 0 0 0,1-1 0 0 0,-1-1-1 0 0,-1-1-125 0 0,0 0 0 0 0,-1 1 0 0 0,1-1 0 0 0,-1 0 0 0 0,1 1 0 0 0,-1 0 0 0 0,0 0 0 0 0,-6-4 0 0 0,-42-16-410 0 0,48 21 782 0 0,0 0 51 0 0,1 0 41 0 0,0 0-1 0 0,0 1 1 0 0,0-1-1 0 0,1 1 1 0 0,-1 0-1 0 0,0 0 1 0 0,0-1 0 0 0,0 1-1 0 0,0 0 1 0 0,0 1-1 0 0,0-1 1 0 0,0 0-1 0 0,1 0 1 0 0,-1 1-1 0 0,-3 1 1 0 0,1-1 303 0 0,5 3-61 0 0,9 27 340 0 0,2-1 0 0 0,0-1 0 0 0,19 33 0 0 0,12 26-1293 0 0,-19-46-4938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75 88 0 0,'0'0'4688'0'0,"-3"-1"-4484"0"0,-20-15 1147 0 0,21 14-1090 0 0,0-1-34 0 0,-6-6 35 0 0,6 7-45 0 0,0-1 15 0 0,-2 0-144 0 0,0-1 0 0 0,1 1 0 0 0,-1-1 0 0 0,0 1-1 0 0,-1 0 1 0 0,1 1 0 0 0,0-1 0 0 0,-1 1 0 0 0,0 0 0 0 0,-6-3 0 0 0,-3 2-20 0 0,10 2 16 0 0,-2 1-40 0 0,-52 3 135 0 0,40 4-128 0 0,11-2-23 0 0,3-4-15 0 0,0 0 0 0 0,1 1-1 0 0,-1 0 1 0 0,0 0-1 0 0,1 0 1 0 0,0 0 0 0 0,-1 1-1 0 0,1-1 1 0 0,0 1-1 0 0,0 0 1 0 0,1 0-1 0 0,-1 0 1 0 0,1 0 0 0 0,-1 0-1 0 0,1 1 1 0 0,0-1-1 0 0,0 1 1 0 0,0 0 0 0 0,1-1-1 0 0,-1 1 1 0 0,1 0-1 0 0,-2 7 1 0 0,3-9-8 0 0,0-1 0 0 0,1 1 0 0 0,-1 0 0 0 0,0-1 0 0 0,0 1 0 0 0,1-1 0 0 0,-1 1 1 0 0,1 0-1 0 0,-1-1 0 0 0,1 0 0 0 0,0 1 0 0 0,0-1 0 0 0,0 1 0 0 0,-1-1 0 0 0,1 0 0 0 0,0 1 0 0 0,1-1 0 0 0,1 2 1 0 0,25 19 46 0 0,-23-18-42 0 0,80 46 350 0 0,-64-39-105 0 0,-1 0 0 0 0,0 2 1 0 0,23 19-1 0 0,-41-31-233 0 0,0 1-1 0 0,0-1 1 0 0,-1 1-1 0 0,1 0 1 0 0,-1-1-1 0 0,1 1 1 0 0,-1 0-1 0 0,0 0 1 0 0,0 0-1 0 0,0 0 1 0 0,0 0 0 0 0,0 0-1 0 0,0 1 1 0 0,-1-1-1 0 0,1 0 1 0 0,-1 0-1 0 0,1 1 1 0 0,-1-1-1 0 0,0 0 1 0 0,0 1-1 0 0,0-1 1 0 0,0 0 0 0 0,0 0-1 0 0,-1 1 1 0 0,1-1-1 0 0,-1 0 1 0 0,1 1-1 0 0,-1-1 1 0 0,0 0-1 0 0,0 0 1 0 0,0 0-1 0 0,0 0 1 0 0,-2 2 0 0 0,0 1-16 0 0,0 0 0 0 0,-1-1 1 0 0,0 0-1 0 0,0 0 1 0 0,0 0-1 0 0,-1-1 1 0 0,1 1-1 0 0,-1-1 0 0 0,1 0 1 0 0,-1 0-1 0 0,0-1 1 0 0,-10 5-1 0 0,-26 2-52 0 0,37-9 43 0 0,-1 0-23 0 0,-15 0 22 0 0,14 0-32 0 0,2 0-30 0 0,-12-2 32 0 0,12 1-20 0 0,1-3-146 0 0,2 4 183 0 0,1 0 0 0 0,0 0-1 0 0,0 0 1 0 0,-1 0 0 0 0,1 0 0 0 0,0-1 0 0 0,0 1-1 0 0,-1 0 1 0 0,1 0 0 0 0,0 0 0 0 0,0-1 0 0 0,0 1-1 0 0,-1 0 1 0 0,1 0 0 0 0,0 0 0 0 0,0-1 0 0 0,0 1 0 0 0,0 0-1 0 0,0-1 1 0 0,-1 1 0 0 0,1 0 0 0 0,0 0 0 0 0,0-1-1 0 0,0 1 1 0 0,0 0 0 0 0,0 0 0 0 0,0-1 0 0 0,0 1-1 0 0,0 0 1 0 0,0-1 0 0 0,0 1 0 0 0,0 0 0 0 0,0-1 0 0 0,0 1-1 0 0,0 0 1 0 0,1 0 0 0 0,-1-1 0 0 0,0 1 0 0 0,7-8-942 0 0,1 0 0 0 0,0 0 0 0 0,0 1 0 0 0,0 1 0 0 0,1-1 0 0 0,17-9 0 0 0,-11 7-626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1340 0 0,'0'0'5987'0'0,"10"17"-4179"0"0,-4 179 1269 0 0,-6-193-3371 0 0,0 1-154 0 0,0 11-92 0 0,0-12-182 0 0,2 10-1819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13 188 0 0,'0'0'2084'0'0,"9"-6"-1510"0"0,-4 2 2212 0 0,-5 4-2760 0 0,0 0 1 0 0,0 0-1 0 0,0 0 1 0 0,0 0-1 0 0,0 0 1 0 0,0 0-1 0 0,0 0 1 0 0,-1 0-1 0 0,1 0 1 0 0,0 0-1 0 0,0 0 1 0 0,0 0-1 0 0,0 0 1 0 0,0 0-1 0 0,0 0 0 0 0,0 0 1 0 0,0 0-1 0 0,0 0 1 0 0,0 0-1 0 0,0 0 1 0 0,0 0-1 0 0,0 0 1 0 0,-1 0-1 0 0,1 0 1 0 0,0 0-1 0 0,0-1 1 0 0,0 1-1 0 0,0 0 1 0 0,0 0-1 0 0,0 0 1 0 0,0 0-1 0 0,0 0 1 0 0,0 0-1 0 0,0 0 1 0 0,0 0-1 0 0,0 0 1 0 0,0 0-1 0 0,0 0 0 0 0,0 0 1 0 0,0 0-1 0 0,0 0 1 0 0,0-1-1 0 0,0 1 1 0 0,0 0-1 0 0,0 0 1 0 0,0 0-1 0 0,0 0 1 0 0,0 0-1 0 0,0 0 1 0 0,0 0-1 0 0,0 0 1 0 0,0 0-1 0 0,0 0 1 0 0,0 0-1 0 0,0 0 1 0 0,0 0-1 0 0,0-1 1 0 0,0 1-1 0 0,-14 3 485 0 0,-33 8-1101 0 0,12-2 319 0 0,31-8 216 0 0,-2 0 0 0 0,-50 16 236 0 0,54-16-81 0 0,-1 4 14 0 0,1 0-1 0 0,-1 0 0 0 0,1 0 0 0 0,1 0 1 0 0,-1 1-1 0 0,1-1 0 0 0,-1 6 0 0 0,-18 88 331 0 0,19-97-424 0 0,-1 20-157 0 0,2-21 134 0 0,0-1 0 0 0,0 0 0 0 0,1 1 1 0 0,-1-1-1 0 0,0 1 0 0 0,0-1 0 0 0,1 0 0 0 0,-1 1 0 0 0,1-1 0 0 0,-1 0 0 0 0,0 1 1 0 0,1-1-1 0 0,-1 0 0 0 0,1 0 0 0 0,-1 0 0 0 0,0 1 0 0 0,1-1 0 0 0,-1 0 0 0 0,1 0 1 0 0,-1 0-1 0 0,1 0 0 0 0,-1 0 0 0 0,1 0 0 0 0,-1 0 0 0 0,1 0 0 0 0,-1 0 0 0 0,1 0 1 0 0,-1 0-1 0 0,1 0 0 0 0,-1 0 0 0 0,0 0 0 0 0,1 0 0 0 0,-1 0 0 0 0,1-1 1 0 0,-1 1-1 0 0,1 0 0 0 0,-1 0 0 0 0,0 0 0 0 0,1-1 0 0 0,-1 1 0 0 0,1 0 0 0 0,-1-1 1 0 0,0 1-1 0 0,1 0 0 0 0,-1-1 0 0 0,37-24-40 0 0,3-1 34 0 0,-32 21 57 0 0,0 1 1 0 0,1 0-1 0 0,-1 0 0 0 0,1 0 0 0 0,0 1 0 0 0,0 1 1 0 0,0 0-1 0 0,0 0 0 0 0,1 0 0 0 0,-1 1 1 0 0,18 0-1 0 0,-23 2 45 0 0,0 0 1 0 0,0 0-1 0 0,0 1 1 0 0,0-1-1 0 0,0 1 1 0 0,0-1-1 0 0,0 1 1 0 0,0 1-1 0 0,-1-1 1 0 0,1 0-1 0 0,-1 1 1 0 0,1 0 0 0 0,4 4-1 0 0,-5-3 0 0 0,1 0 32 0 0,0 0 0 0 0,-1 0 0 0 0,1 0 0 0 0,-1 1 0 0 0,0-1 0 0 0,-1 1 0 0 0,1 0 0 0 0,-1 0 0 0 0,0 0 0 0 0,0 0 0 0 0,0 1 0 0 0,-1-1 0 0 0,1 0-1 0 0,-1 1 1 0 0,0 5 0 0 0,-2-7-110 0 0,1 1-1 0 0,-1-1 0 0 0,0 1 0 0 0,0-1 1 0 0,-1 0-1 0 0,1 0 0 0 0,-1 0 0 0 0,0 0 0 0 0,0 0 1 0 0,-1 0-1 0 0,1 0 0 0 0,-6 6 0 0 0,-33 32-1459 0 0,-5-7-4822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67 132 0 0,'0'0'1744'0'0,"2"-1"-1272"0"0,1 0-286 0 0,-1 0-1 0 0,0-1 1 0 0,0 1-1 0 0,0 0 1 0 0,-1-1 0 0 0,1 0-1 0 0,0 1 1 0 0,0-1-1 0 0,-1 0 1 0 0,1 0-1 0 0,-1 0 1 0 0,0 0-1 0 0,1 0 1 0 0,-1 0 0 0 0,0 0-1 0 0,0 0 1 0 0,-1-1-1 0 0,1 1 1 0 0,0 0-1 0 0,-1-1 1 0 0,1 1-1 0 0,-1-5 1 0 0,0 4 69 0 0,0 3-250 0 0,0 0-1 0 0,0 0 0 0 0,0 0 1 0 0,-1 0-1 0 0,1 0 0 0 0,0 0 1 0 0,0 0-1 0 0,0 0 0 0 0,-1 0 1 0 0,1 0-1 0 0,0 0 0 0 0,0 0 1 0 0,0 0-1 0 0,-1 0 0 0 0,1-1 1 0 0,0 1-1 0 0,0 0 0 0 0,0 0 1 0 0,0 0-1 0 0,-1 0 0 0 0,1 0 1 0 0,0-1-1 0 0,0 1 0 0 0,0 0 1 0 0,0 0-1 0 0,0 0 0 0 0,0 0 1 0 0,0-1-1 0 0,0 1 0 0 0,-1 0 1 0 0,1 0-1 0 0,0 0 0 0 0,0-1 1 0 0,0 1-1 0 0,0 0 0 0 0,0-1 1 0 0,0 1 4 0 0,0-1 0 0 0,0 1 1 0 0,0-1-1 0 0,0 1 0 0 0,-1 0 0 0 0,1-1 1 0 0,0 1-1 0 0,0-1 0 0 0,0 1 1 0 0,-1 0-1 0 0,1-1 0 0 0,0 1 0 0 0,-1-1 1 0 0,1 1-1 0 0,0 0 0 0 0,-1-1 1 0 0,1 1-1 0 0,0 0 0 0 0,-1 0 0 0 0,1-1 1 0 0,-1 1-1 0 0,1 0 0 0 0,0 0 1 0 0,-1 0-1 0 0,1-1 0 0 0,-1 1 0 0 0,1 0 1 0 0,-1 0-1 0 0,1 0 0 0 0,-1 0 1 0 0,1 0-1 0 0,-1 0 0 0 0,1 0 0 0 0,-1 0 1 0 0,-55 2 173 0 0,44 0-178 0 0,-5 1 23 0 0,0 0 1 0 0,0 1 0 0 0,-25 9-1 0 0,41-12-27 0 0,-32 12-20 0 0,32-12 13 0 0,-1 0-1 0 0,0-1 1 0 0,0 1 0 0 0,0 0 0 0 0,1 0-1 0 0,-1 0 1 0 0,1 0 0 0 0,-1 0 0 0 0,1 1-1 0 0,-1-1 1 0 0,1 0 0 0 0,-1 1 0 0 0,1-1 0 0 0,-2 4-1 0 0,3-3 5 0 0,0-1 0 0 0,1 1-1 0 0,-1-1 1 0 0,1 1 0 0 0,-1-1-1 0 0,1 1 1 0 0,0-1 0 0 0,-1 1-1 0 0,1-1 1 0 0,0 0 0 0 0,0 1-1 0 0,0-1 1 0 0,0 0 0 0 0,0 0-1 0 0,0 0 1 0 0,1 1 0 0 0,-1-1-1 0 0,0 0 1 0 0,0-1-1 0 0,1 1 1 0 0,-1 0 0 0 0,1 0-1 0 0,1 0 1 0 0,44 17 37 0 0,-27-12 4 0 0,-4 0 106 0 0,0 0 0 0 0,-1 0 1 0 0,0 2-1 0 0,0 0 0 0 0,-1 0 0 0 0,0 2 1 0 0,-1-1-1 0 0,22 21 0 0 0,-33-27-100 0 0,1-1 0 0 0,-1 1 1 0 0,0 0-1 0 0,0 0 0 0 0,-1 0 0 0 0,1 0 0 0 0,0 0 1 0 0,-1 0-1 0 0,0 0 0 0 0,0 1 0 0 0,0-1 0 0 0,0 0 0 0 0,0 1 1 0 0,-1-1-1 0 0,0 1 0 0 0,1-1 0 0 0,-1 1 0 0 0,0-1 0 0 0,-1 0 1 0 0,1 1-1 0 0,-1-1 0 0 0,1 1 0 0 0,-1-1 0 0 0,0 0 0 0 0,0 1 1 0 0,-1-1-1 0 0,-1 3 0 0 0,0-2-36 0 0,0 0 0 0 0,-1-1 0 0 0,0 1-1 0 0,0-1 1 0 0,0 0 0 0 0,0 0 0 0 0,0 0 0 0 0,-1-1 0 0 0,1 1 0 0 0,-1-1 0 0 0,1 0-1 0 0,-1-1 1 0 0,0 1 0 0 0,0-1 0 0 0,-5 1 0 0 0,-39 3 14 0 0,45-5-41 0 0,-2 0 18 0 0,-16 0-24 0 0,16 0 21 0 0,-14-4-125 0 0,16 3 14 0 0,0-2-71 0 0,3 3 152 0 0,1 0 0 0 0,-1 0 0 0 0,0 0 0 0 0,1 0 0 0 0,-1-1 0 0 0,1 1 0 0 0,-1 0 0 0 0,0-1 0 0 0,1 1 0 0 0,-1 0 0 0 0,1-1 0 0 0,-1 1 0 0 0,1-1 0 0 0,-1 1 0 0 0,1-1 0 0 0,-1 1 0 0 0,1-1 0 0 0,0 1 0 0 0,-1-1 0 0 0,0-1 1 0 0,1-1-98 0 0,0 0 0 0 0,0 0 0 0 0,0 0 1 0 0,1 0-1 0 0,-1 0 0 0 0,1 0 0 0 0,-1 0 1 0 0,1 0-1 0 0,0 0 0 0 0,0 0 0 0 0,1 0 1 0 0,-1 0-1 0 0,0 0 0 0 0,1 1 0 0 0,0-1 1 0 0,0 1-1 0 0,0-1 0 0 0,2-2 1 0 0,7-6-812 0 0,1 0-1 0 0,19-14 1 0 0,-14 11-200 0 0,-2 1 593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9 356 0 0,'0'0'751'0'0,"4"-1"-80"0"0,34-6 2542 0 0,-34 6-1903 0 0,3 5-658 0 0,-7-4-612 0 0,1 0 0 0 0,-1 0 0 0 0,1 0 0 0 0,-1 0-1 0 0,1 0 1 0 0,-1 0 0 0 0,1 0 0 0 0,-1 1 0 0 0,1-1 0 0 0,0 0 0 0 0,-1 0 0 0 0,1 0-1 0 0,-1 1 1 0 0,0-1 0 0 0,1 0 0 0 0,-1 1 0 0 0,1-1 0 0 0,-1 0 0 0 0,1 1-1 0 0,-1-1 1 0 0,0 1 0 0 0,1-1 0 0 0,-1 0 0 0 0,0 1 0 0 0,1-1 0 0 0,-1 2-1 0 0,4 17 270 0 0,0 1-1 0 0,-2 0 1 0 0,0-1 0 0 0,-1 1-1 0 0,-2 0 1 0 0,0 0-1 0 0,-4 26 1 0 0,-2 44-81 0 0,6-51-32 0 0,-1-10-5512 0 0,6-30 3654 0 0,14-6-122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5:2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58 664 0 0,'30'-58'8546'0'0,"-35"60"-8284"0"0,-3 2-144 0 0,1 0 0 0 0,0 1 1 0 0,-1 0-1 0 0,2 0 0 0 0,-1 0 0 0 0,1 1 0 0 0,-1 0 0 0 0,2 0 0 0 0,-1 1 0 0 0,1-1 1 0 0,0 1-1 0 0,0 0 0 0 0,1 1 0 0 0,-5 8 0 0 0,0 1 22 0 0,1 1 0 0 0,1 0 1 0 0,1 1-1 0 0,0 0 0 0 0,-4 24 0 0 0,10-40-137 0 0,-1 0-1 0 0,1 0 0 0 0,-1 1 1 0 0,1-1-1 0 0,0 0 1 0 0,0 0-1 0 0,1 0 0 0 0,-1 0 1 0 0,1 0-1 0 0,-1 0 1 0 0,1 0-1 0 0,0 0 1 0 0,0 0-1 0 0,0 0 0 0 0,1 0 1 0 0,-1 0-1 0 0,1 0 1 0 0,-1-1-1 0 0,1 1 0 0 0,0-1 1 0 0,0 1-1 0 0,0-1 1 0 0,0 0-1 0 0,1 0 1 0 0,-1 0-1 0 0,0 0 0 0 0,1 0 1 0 0,0 0-1 0 0,-1-1 1 0 0,1 1-1 0 0,0-1 1 0 0,0 0-1 0 0,0 0 0 0 0,5 2 1 0 0,-5-3 37 0 0,2 0-14 0 0,-2 0-18 0 0,0 0 1 0 0,0 0-1 0 0,0 0 1 0 0,0-1 0 0 0,0 0-1 0 0,0 1 1 0 0,0-1-1 0 0,0 0 1 0 0,4-2-1 0 0,-6 2-3 0 0,0 0-1 0 0,0 0 0 0 0,0 1 0 0 0,0-1 1 0 0,0 0-1 0 0,0 0 0 0 0,0 0 1 0 0,0-1-1 0 0,0 1 0 0 0,-1 0 0 0 0,1 0 1 0 0,0 0-1 0 0,-1-1 0 0 0,1 1 1 0 0,-1 0-1 0 0,1-1 0 0 0,-1 1 0 0 0,0 0 1 0 0,1-1-1 0 0,-1 1 0 0 0,0 0 0 0 0,0-1 1 0 0,0 1-1 0 0,0-1 0 0 0,0 1 1 0 0,0 0-1 0 0,-1-1 0 0 0,1 1 0 0 0,0 0 1 0 0,-1-1-1 0 0,1 1 0 0 0,-2-2 0 0 0,0-5-11 0 0,-1 1 0 0 0,-1-1-1 0 0,0 1 1 0 0,0 0 0 0 0,0 0-1 0 0,-6-7 1 0 0,-2 4-1590 0 0,0 0 0 0 0,-26-17 0 0 0,33 22-808 0 0,-8-8-650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81 185 244 0 0,'0'0'4265'0'0,"-4"14"-3872"0"0,-12 5-47 0 0,14-17-214 0 0,1-1-107 0 0,-1 0 0 0 0,1 0 0 0 0,0-1-1 0 0,0 1 1 0 0,-1 0 0 0 0,1-1-1 0 0,0 1 1 0 0,-1-1 0 0 0,1 1-1 0 0,-1-1 1 0 0,1 0 0 0 0,-2 1-1 0 0,-18-1-12 0 0,14-2-2 0 0,0-5-6 0 0,4 3 4 0 0,2-10-3 0 0,1 11-6 0 0,-1-1 1 0 0,1 1-1 0 0,0-1 1 0 0,1 1-1 0 0,-1-1 1 0 0,1 1-1 0 0,-1-1 1 0 0,1 1-1 0 0,0-1 1 0 0,0 1-1 0 0,1 0 1 0 0,-1 0-1 0 0,1 0 1 0 0,-1-1-1 0 0,1 1 1 0 0,0 1-1 0 0,0-1 1 0 0,1 0-1 0 0,1-2 1 0 0,2-1-1 0 0,-3 2 4 0 0,0 0 1 0 0,1 0 0 0 0,-1 0-1 0 0,1 0 1 0 0,0 1 0 0 0,0 0-1 0 0,0 0 1 0 0,1 0 0 0 0,-1 0-1 0 0,9-3 1 0 0,-10 4-1 0 0,0 1 10 0 0,1 0 6 0 0,-2 1-5 0 0,1-1 1 0 0,-1 1-1 0 0,1 0 0 0 0,0 0 1 0 0,-1 0-1 0 0,1 1 0 0 0,-1-1 1 0 0,1 0-1 0 0,-1 1 1 0 0,1 0-1 0 0,-1-1 0 0 0,0 1 1 0 0,1 0-1 0 0,-1 0 0 0 0,0 1 1 0 0,0-1-1 0 0,1 0 1 0 0,-1 1-1 0 0,0-1 0 0 0,0 1 1 0 0,-1 0-1 0 0,1 0 0 0 0,0-1 1 0 0,-1 1-1 0 0,1 0 0 0 0,1 3 1 0 0,0-1 19 0 0,0 1 0 0 0,-1 1 1 0 0,1-1-1 0 0,-1 0 0 0 0,0 0 1 0 0,-1 1-1 0 0,1-1 0 0 0,-1 1 0 0 0,0 0 1 0 0,0-1-1 0 0,-1 9 0 0 0,0 2 9 0 0,-1 1 0 0 0,-1-1 0 0 0,-1 0 0 0 0,0 0 0 0 0,-2 0 0 0 0,1 0 0 0 0,-10 21 0 0 0,-7 5-14 0 0,-31 49 0 0 0,13-25 65 0 0,38-63-110 0 0,2-7-50 0 0,8-14 64 0 0,0 1-1 0 0,0 1 0 0 0,2 0 0 0 0,0 0 0 0 0,18-19 1 0 0,10-15-82 0 0,156-251 74 0 0,-165 242 401 0 0,-29 57-118 0 0,-7 19-238 0 0,-23 59 311 0 0,17-47-22 0 0,0 1 0 0 0,2 1 0 0 0,-11 63 0 0 0,19-85-259 0 0,2 0-1 0 0,-1 0 1 0 0,1 0 0 0 0,1 0 0 0 0,-1 0 0 0 0,2 0-1 0 0,-1 0 1 0 0,1 0 0 0 0,0 0 0 0 0,1-1 0 0 0,0 1-1 0 0,1-1 1 0 0,0 0 0 0 0,0 0 0 0 0,0 0 0 0 0,1 0-1 0 0,0-1 1 0 0,12 13 0 0 0,-9-10-18 0 0,-5-7-42 0 0,0 1 0 0 0,0-1 0 0 0,0 0 0 0 0,0 0 1 0 0,0-1-1 0 0,1 1 0 0 0,0-1 0 0 0,-1 0 0 0 0,1 0 0 0 0,0 0 1 0 0,0 0-1 0 0,8 2 0 0 0,9 2-148 0 0,-17-4-78 0 0,2-2-180 0 0,-1 0 145 0 0,0 0 1 0 0,0-1-1 0 0,0 1 1 0 0,0-1-1 0 0,9-2 1 0 0,12-13-3720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1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2228 0 0,'0'0'1971'0'0,"3"-1"-104"0"0,8-1-839 0 0,25-9 8222 0 0,-28 9-9073 0 0,-5 1 1460 0 0,0 0-1379 0 0,1 0-400 0 0,2-1 135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23 603 188 0 0,'-4'6'297'0'0,"1"0"0"0"0,1 1 1 0 0,-1-1-1 0 0,-2 12 0 0 0,5-16 37 0 0,-6 8 2099 0 0,8-31-2233 0 0,1-1 0 0 0,1 0 0 0 0,1 1 0 0 0,11-28 0 0 0,-1-3-31 0 0,12-30 26 0 0,3 0 1 0 0,59-111 0 0 0,-37 97-94 0 0,-52 95-88 0 0,0 0-1 0 0,0 0 1 0 0,1 0-1 0 0,-1 0 1 0 0,1 0-1 0 0,-1 0 1 0 0,1 0-1 0 0,-1 1 0 0 0,1-1 1 0 0,0 0-1 0 0,-1 0 1 0 0,1 1-1 0 0,0-1 1 0 0,-1 0-1 0 0,1 1 1 0 0,0-1-1 0 0,0 1 1 0 0,0-1-1 0 0,0 1 1 0 0,-1-1-1 0 0,1 1 1 0 0,0 0-1 0 0,0-1 0 0 0,0 1 1 0 0,0 0-1 0 0,0 0 1 0 0,0 0-1 0 0,0 0 1 0 0,0 0-1 0 0,0 0 1 0 0,0 0-1 0 0,0 0 1 0 0,0 0-1 0 0,0 0 1 0 0,0 0-1 0 0,0 0 1 0 0,0 1-1 0 0,0-1 0 0 0,0 1 1 0 0,0-1-1 0 0,-1 0 1 0 0,1 1-1 0 0,0-1 1 0 0,0 1-1 0 0,0 0 1 0 0,-1-1-1 0 0,1 1 1 0 0,0 0-1 0 0,-1-1 1 0 0,2 2-1 0 0,2 3 36 0 0,0 0 1 0 0,0 0-1 0 0,-1 0 0 0 0,1 0 1 0 0,-1 1-1 0 0,3 7 0 0 0,14 42 84 0 0,-1 1-1 0 0,-4 1 1 0 0,-1 0-1 0 0,-3 1 1 0 0,4 81-1 0 0,-14-135-229 0 0,0-1 0 0 0,-1 1 0 0 0,0-1 0 0 0,0 0 0 0 0,0 1 0 0 0,0-1-1 0 0,0 1 1 0 0,0-1 0 0 0,-1 1 0 0 0,0-1 0 0 0,0 0 0 0 0,0 1 0 0 0,0-1 0 0 0,0 0 0 0 0,0 0 0 0 0,-1 0 0 0 0,-2 4 0 0 0,2-5-634 0 0,-9 0-467 0 0,-7-2-416 0 0,2-4 938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7 101 316 0 0,'0'0'1015'0'0,"-2"-1"-564"0"0,2 1-417 0 0,-1-1-1 0 0,1 1 0 0 0,0 0 1 0 0,0 0-1 0 0,-1 0 1 0 0,1-1-1 0 0,0 1 0 0 0,0 0 1 0 0,-1 0-1 0 0,1-1 1 0 0,0 1-1 0 0,0 0 0 0 0,0-1 1 0 0,-1 1-1 0 0,1 0 1 0 0,0-1-1 0 0,0 1 0 0 0,0 0 1 0 0,0-1-1 0 0,0 1 1 0 0,0 0-1 0 0,0-1 0 0 0,0 1 1 0 0,0 0-1 0 0,0-1 1 0 0,0 1-1 0 0,0 0 0 0 0,0-1 1 0 0,0 1-1 0 0,0 0 1 0 0,0-1-1 0 0,0 1 0 0 0,0 0 1 0 0,0-1-1 0 0,0 1 1 0 0,1 0-1 0 0,-1-1 0 0 0,0 1 1 0 0,0 0-1 0 0,0 0 0 0 0,1-1 1 0 0,-1 1-1 0 0,0 0 1 0 0,0-1-1 0 0,1 1 0 0 0,-1 0 1 0 0,0 0-1 0 0,0 0 1 0 0,1-1-1 0 0,-1 1 0 0 0,0 0 1 0 0,1 0-1 0 0,30-13 849 0 0,29-2-451 0 0,-23 9-313 0 0,-18 3-547 0 0,0 0-1 0 0,-1-1 0 0 0,1-1 0 0 0,-1-1 0 0 0,29-13 0 0 0,-26 9 186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1 528 0 0,'0'0'2947'0'0,"6"19"-1992"0"0,-15 99 276 0 0,-1 2-673 0 0,10-103-450 0 0,0 0 0 0 0,1-1 0 0 0,1 1 0 0 0,1-1 0 0 0,5 19 0 0 0,-7-32-87 0 0,0-1 1 0 0,0 1-1 0 0,0-1 0 0 0,0 1 0 0 0,1-1 0 0 0,-1 1 0 0 0,1-1 1 0 0,-1 0-1 0 0,1 1 0 0 0,0-1 0 0 0,0 0 0 0 0,0 0 0 0 0,0 0 0 0 0,0-1 1 0 0,1 1-1 0 0,-1-1 0 0 0,0 1 0 0 0,1-1 0 0 0,-1 0 0 0 0,1 1 1 0 0,0-1-1 0 0,2 0 0 0 0,4 1-3 0 0,1 0 0 0 0,-1-1 0 0 0,0 0 0 0 0,19-1 1 0 0,-17 0-27 0 0,-3-1-101 0 0,0 0 0 0 0,-1 0 0 0 0,0 0 0 0 0,15-5 0 0 0,-9 2-136 0 0,-7 2-65 0 0,0 0 1 0 0,-1 0 0 0 0,1 0 0 0 0,-1-1-1 0 0,0 1 1 0 0,1-1 0 0 0,-1-1 0 0 0,-1 1-1 0 0,1-1 1 0 0,0 0 0 0 0,3-4 0 0 0,1-2-467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10 272 0 0,'0'0'677'0'0,"-2"3"-93"0"0,-3 7-410 0 0,0 0 0 0 0,0 0 0 0 0,2 1 0 0 0,-1 0 0 0 0,1-1 0 0 0,0 1 0 0 0,1 0 0 0 0,1 1 0 0 0,0-1 0 0 0,0 0 0 0 0,1 0 0 0 0,0 0 0 0 0,1 1 0 0 0,1-1 1 0 0,-1 0-1 0 0,2 0 0 0 0,0 0 0 0 0,0-1 0 0 0,6 15 0 0 0,-8-24-167 0 0,-1 1 1 0 0,1 0 0 0 0,-1-1-1 0 0,1 1 1 0 0,0-1-1 0 0,-1 1 1 0 0,1-1 0 0 0,0 1-1 0 0,0-1 1 0 0,0 0 0 0 0,0 1-1 0 0,0-1 1 0 0,1 0-1 0 0,-1 0 1 0 0,0 0 0 0 0,1 0-1 0 0,-1 0 1 0 0,1 0 0 0 0,-1 0-1 0 0,1 0 1 0 0,-1 0-1 0 0,1-1 1 0 0,-1 1 0 0 0,1-1-1 0 0,0 1 1 0 0,-1-1-1 0 0,1 0 1 0 0,0 1 0 0 0,-1-1-1 0 0,1 0 1 0 0,0 0 0 0 0,-1 0-1 0 0,1 0 1 0 0,2-1-1 0 0,0-1 0 0 0,0 1-1 0 0,0-1 0 0 0,0 0 0 0 0,0 0 0 0 0,-1-1 0 0 0,1 1 1 0 0,-1-1-1 0 0,1 0 0 0 0,-1 0 0 0 0,0 0 0 0 0,0 0 0 0 0,3-5 0 0 0,9-12 49 0 0,-2 0 0 0 0,0 0 0 0 0,-1-2 0 0 0,-2 1 0 0 0,0-2 0 0 0,-1 1 0 0 0,7-28 0 0 0,-8 14 484 0 0,-7 33 131 0 0,-9 46-300 0 0,2-12-195 0 0,2 0 1 0 0,1 0-1 0 0,2 0 1 0 0,0 0-1 0 0,3 0 1 0 0,5 35-1 0 0,1-26-520 0 0,-8-37 81 0 0,9 6-1028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4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13 268 0 0,'-3'-12'7148'0'0,"9"187"-489"0"0,6 0-5494 0 0,-2-40-4523 0 0,-10-105-2522 0 0,0-22 2038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14 220 0 0,'0'0'801'0'0,"0"0"-725"0"0,0 0-1 0 0,0-1 0 0 0,1 1 0 0 0,-1 0 0 0 0,0-1 0 0 0,0 1 0 0 0,0-1 0 0 0,0 1 1 0 0,0 0-1 0 0,0-1 0 0 0,0 1 0 0 0,0-1 0 0 0,0 1 0 0 0,0 0 0 0 0,0-1 1 0 0,0 1-1 0 0,0-1 0 0 0,0 1 0 0 0,0-1 0 0 0,0 1 0 0 0,0 0 0 0 0,0-1 1 0 0,-1 1-1 0 0,1 0 0 0 0,0-1 0 0 0,0 1 0 0 0,0 0 0 0 0,-1-1 0 0 0,1 1 0 0 0,0 0 1 0 0,0-1-1 0 0,-1 1 0 0 0,1 0 0 0 0,0 0 0 0 0,-1-1 0 0 0,1 1 0 0 0,0 0 1 0 0,-1 0-1 0 0,1-1 0 0 0,-1 1 0 0 0,1 0 0 0 0,-4 1-12 0 0,0 0 0 0 0,1 0 0 0 0,-1 0 0 0 0,1 1 1 0 0,-1-1-1 0 0,1 1 0 0 0,0 0 0 0 0,0 0 0 0 0,-1 0 0 0 0,1 1 0 0 0,1-1 0 0 0,-1 1 0 0 0,0-1 1 0 0,1 1-1 0 0,-1 0 0 0 0,1 0 0 0 0,0 0 0 0 0,0 0 0 0 0,-2 4 0 0 0,3-4 64 0 0,9 14 51 0 0,41 10 291 0 0,-37-22-254 0 0,-2 1 1 0 0,1-1 0 0 0,14 12-1 0 0,-21-14-103 0 0,-1 0-1 0 0,0 0 1 0 0,0 0 0 0 0,0 0-1 0 0,0 1 1 0 0,-1-1 0 0 0,1 1-1 0 0,-1-1 1 0 0,0 1 0 0 0,0 0-1 0 0,-1 0 1 0 0,1 0 0 0 0,-1 0-1 0 0,2 5 1 0 0,-3-4-50 0 0,1 0 1 0 0,-1 0-1 0 0,0 0 0 0 0,-1 0 1 0 0,1 0-1 0 0,-1 0 0 0 0,0 0 1 0 0,0 0-1 0 0,0 0 0 0 0,-1 0 1 0 0,0 0-1 0 0,0 0 0 0 0,0-1 1 0 0,0 1-1 0 0,-4 4 0 0 0,3-3-81 0 0,-1-1 0 0 0,0 0 0 0 0,0 0 0 0 0,0 0 0 0 0,-1-1 0 0 0,0 1 0 0 0,1-1-1 0 0,-1 0 1 0 0,-1 0 0 0 0,1-1 0 0 0,-1 1 0 0 0,-7 2 0 0 0,10-5-211 0 0,-2-1-124 0 0,-13 0-116 0 0,13 0-148 0 0,1-1-78 0 0,1 1 407 0 0,0-1 1 0 0,0 0-1 0 0,0 0 0 0 0,0 0 1 0 0,0 0-1 0 0,1 0 1 0 0,-1-1-1 0 0,1 1 1 0 0,-1-1-1 0 0,1 0 0 0 0,-1 0 1 0 0,1 0-1 0 0,0 0 1 0 0,-3-3-1 0 0,4 3-353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96 160 0 0,'0'0'802'0'0,"0"3"-101"0"0,19 157 3827 0 0,-18-157-4342 0 0,-1 20 1006 0 0,2-16 60 0 0,-2-23-993 0 0,0-9-65 0 0,3 5-234 0 0,1-1 0 0 0,0 1-1 0 0,2 1 1 0 0,0-1 0 0 0,1 1 0 0 0,1 0-1 0 0,1 0 1 0 0,0 1 0 0 0,2 0 0 0 0,12-17-1 0 0,-20 33-361 0 0,0 0-1 0 0,0-1 0 0 0,0 1 0 0 0,0 0 0 0 0,0 1 1 0 0,1-1-1 0 0,-1 0 0 0 0,0 1 0 0 0,1 0 0 0 0,-1 0 1 0 0,1 0-1 0 0,0 0 0 0 0,5 0 0 0 0,-5 0-629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16 220 0 0,'0'0'773'0'0,"0"-1"-664"0"0,0 0 0 0 0,0 1-1 0 0,0-1 1 0 0,0 1 0 0 0,0-1-1 0 0,-1 0 1 0 0,1 1 0 0 0,0-1 0 0 0,0 1-1 0 0,0-1 1 0 0,-1 0 0 0 0,1 1-1 0 0,0-1 1 0 0,0 1 0 0 0,-1-1-1 0 0,1 1 1 0 0,-1-1 0 0 0,1 1-1 0 0,0-1 1 0 0,-1 1 0 0 0,1 0-1 0 0,-1-1 1 0 0,1 1 0 0 0,-1-1-1 0 0,0 1 1 0 0,1 0 0 0 0,-1 0-1 0 0,1-1 1 0 0,-1 1 0 0 0,-3 1-46 0 0,1-1 0 0 0,0 1 0 0 0,0 0 0 0 0,0 0 1 0 0,-1 0-1 0 0,1 1 0 0 0,0-1 0 0 0,1 1 0 0 0,-1 0 0 0 0,0-1 1 0 0,0 1-1 0 0,1 1 0 0 0,-1-1 0 0 0,1 0 0 0 0,0 1 0 0 0,-1-1 1 0 0,1 1-1 0 0,0-1 0 0 0,-2 6 0 0 0,-6 9 201 0 0,0 1 0 0 0,2 0 1 0 0,0 1-1 0 0,1-1 0 0 0,1 1 0 0 0,1 0 0 0 0,0 1 0 0 0,2-1 1 0 0,-2 33-1 0 0,4-50-270 0 0,1 0 1 0 0,0 0-1 0 0,1 0 1 0 0,-1 0-1 0 0,0 0 0 0 0,0 0 1 0 0,1 0-1 0 0,-1 0 1 0 0,1-1-1 0 0,-1 1 1 0 0,1 0-1 0 0,0 0 1 0 0,0-1-1 0 0,0 1 1 0 0,0 0-1 0 0,0-1 0 0 0,0 1 1 0 0,2 1-1 0 0,-1-1-296 0 0,1-1-117 0 0,2 0-46 0 0,-1 0 0 0 0,1 0 0 0 0,0 0-1 0 0,-1-1 1 0 0,10 0 0 0 0,-10 0-820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6 240 0 0,'0'0'2441'0'0,"-1"0"-2401"0"0,1-1 0 0 0,-1 1 0 0 0,1-1-1 0 0,0 1 1 0 0,-1 0 0 0 0,1-1 0 0 0,-1 1 0 0 0,1 0 0 0 0,-1-1 0 0 0,1 1 0 0 0,-1 0-1 0 0,1 0 1 0 0,-1-1 0 0 0,1 1 0 0 0,-1 0 0 0 0,1 0 0 0 0,-1 0 0 0 0,0 0 0 0 0,1 0-1 0 0,-1-1 1 0 0,1 1 0 0 0,-1 0 0 0 0,0 1 0 0 0,1-1 0 0 0,-1 0 0 0 0,-9 8 129 0 0,1 1-1 0 0,0 0 1 0 0,0 1 0 0 0,1 0 0 0 0,0 0 0 0 0,1 1 0 0 0,0 0 0 0 0,1 0 0 0 0,-7 18-1 0 0,12-24-95 0 0,-1 0 0 0 0,1 0-1 0 0,1 0 1 0 0,-1 1 0 0 0,1-1-1 0 0,-1 0 1 0 0,2 1-1 0 0,-1-1 1 0 0,0 0 0 0 0,1 1-1 0 0,0-1 1 0 0,3 8 0 0 0,-3-10-47 0 0,-1-1 0 0 0,1 1 0 0 0,1-1 0 0 0,-1 1 1 0 0,0-1-1 0 0,1 1 0 0 0,-1-1 0 0 0,1 0 1 0 0,0 1-1 0 0,0-1 0 0 0,-1 0 0 0 0,1 0 0 0 0,1 0 1 0 0,-1-1-1 0 0,0 1 0 0 0,0 0 0 0 0,5 1 1 0 0,-3-1 6 0 0,1-1 1 0 0,-1 1-1 0 0,0-1 1 0 0,1-1-1 0 0,-1 1 1 0 0,0 0-1 0 0,1-1 1 0 0,-1 0-1 0 0,1 0 1 0 0,5-1-1 0 0,5-2-3 0 0,-1 0 0 0 0,1-1 0 0 0,-1 0-1 0 0,0-2 1 0 0,23-11 0 0 0,2-9-2896 0 0,-37 24 1600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14 495 412 0 0,'0'0'2086'0'0,"0"0"-2029"0"0,-1 1 0 0 0,1-1 0 0 0,0 1 0 0 0,0-1 1 0 0,0 0-1 0 0,0 1 0 0 0,0-1 0 0 0,-1 0 1 0 0,1 1-1 0 0,0-1 0 0 0,0 0 0 0 0,-1 0 1 0 0,1 1-1 0 0,0-1 0 0 0,0 0 0 0 0,-1 0 1 0 0,1 1-1 0 0,0-1 0 0 0,-1 0 0 0 0,1 0 0 0 0,0 0 1 0 0,-1 1-1 0 0,1-1 0 0 0,-1 0 0 0 0,1 0 1 0 0,0 0-1 0 0,-1 0 0 0 0,1 0 0 0 0,0 0 1 0 0,-1 0-1 0 0,0 0 0 0 0,0-6 51 0 0,0-1-1 0 0,0 0 1 0 0,1 0-1 0 0,0 1 1 0 0,0-1 0 0 0,1 0-1 0 0,-1 1 1 0 0,2-1-1 0 0,-1 0 1 0 0,3-6-1 0 0,26-75 344 0 0,-21 65-305 0 0,104-259 1990 0 0,-113 280-2112 0 0,1 0 0 0 0,-1 0 0 0 0,1 1 0 0 0,0-1 0 0 0,-1 0 0 0 0,1 0 0 0 0,0 1 0 0 0,0-1 0 0 0,0 0 0 0 0,1 1 1 0 0,-1-1-1 0 0,0 1 0 0 0,0 0 0 0 0,1-1 0 0 0,2-1 0 0 0,-3 3 0 0 0,-1 0 0 0 0,1 0 0 0 0,0 0 0 0 0,-1 0 1 0 0,1 0-1 0 0,-1 1 0 0 0,1-1 0 0 0,-1 0 0 0 0,1 0 0 0 0,0 0 0 0 0,-1 1 1 0 0,1-1-1 0 0,-1 0 0 0 0,1 1 0 0 0,-1-1 0 0 0,1 0 0 0 0,-1 1 0 0 0,0-1 1 0 0,1 1-1 0 0,-1-1 0 0 0,1 1 0 0 0,-1-1 0 0 0,0 1 0 0 0,1-1 0 0 0,-1 1 0 0 0,0-1 1 0 0,0 1-1 0 0,1 0 0 0 0,-1-1 0 0 0,0 1 0 0 0,3 8 149 0 0,0-1 0 0 0,-1 0 0 0 0,0 1 0 0 0,-1-1 0 0 0,1 10 0 0 0,7 324 1835 0 0,-3-258-3564 0 0,-7-85 1445 0 0,1 1-1 0 0,0 0 1 0 0,0 0 0 0 0,0-1-1 0 0,-1 1 1 0 0,1 0-1 0 0,0 0 1 0 0,0-1-1 0 0,-1 1 1 0 0,1 0-1 0 0,0 0 1 0 0,-1 0 0 0 0,1 0-1 0 0,0 0 1 0 0,0-1-1 0 0,-1 1 1 0 0,1 0-1 0 0,0 0 1 0 0,-1 0-1 0 0,1 0 1 0 0,0 0 0 0 0,-1 0-1 0 0,1 0 1 0 0,0 0-1 0 0,-1 0 1 0 0,1 0-1 0 0,0 0 1 0 0,-1 0 0 0 0,1 0-1 0 0,0 0 1 0 0,0 1-1 0 0,-1-1 1 0 0,1 0-1 0 0,0 0 1 0 0,-1 0-1 0 0,1 0 1 0 0,0 1 0 0 0,0-1-1 0 0,-1 0 1 0 0,1 0-1 0 0,0 0 1 0 0,0 1-1 0 0,-1-1 1 0 0,1 0-1 0 0,0 0 1 0 0,0 1 0 0 0,0-1-1 0 0,0 0 1 0 0,-1 1-1 0 0,1-1 1 0 0,0 0-1 0 0,0 0 1 0 0,0 1-1 0 0,0-1 1 0 0,0 0 0 0 0,0 1-1 0 0,0-1 1 0 0,0 0-1 0 0,0 1 1 0 0,0-1-1 0 0,0 0 1 0 0,0 1 0 0 0,-1-2 279 0 0,-1-1-2024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68 0 0,'0'0'3537'0'0,"6"0"-2956"0"0,14 0-76 0 0,-15 0-107 0 0,0-1-47 0 0,19-2-145 0 0,0-2 0 0 0,33-10 0 0 0,12-10-3140 0 0,-66 23 1970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12 205 1100 0 0,'0'0'936'0'0,"3"0"-62"0"0,36 7 2186 0 0,-34-7-2662 0 0,3 0-99 0 0,35-6 212 0 0,67-17-1 0 0,-110 23-593 0 0,1 0 0 0 0,0 0 0 0 0,0 0 0 0 0,0 0-1 0 0,0-1 1 0 0,-1 1 0 0 0,1 0 0 0 0,0 0 0 0 0,0-1 0 0 0,0 1 0 0 0,-1-1 0 0 0,1 1-1 0 0,0-1 1 0 0,-1 1 0 0 0,1-1 0 0 0,0 1 0 0 0,-1-1 0 0 0,1 1 0 0 0,-1-1 0 0 0,1 0 0 0 0,-1 1-1 0 0,1-1 1 0 0,-1 0 0 0 0,1 0 0 0 0,-1 1 0 0 0,0-1 0 0 0,1 0 0 0 0,-1 0 0 0 0,0 0-1 0 0,0 1 1 0 0,0-1 0 0 0,1 0 0 0 0,-1 0 0 0 0,0 0 0 0 0,0 0 0 0 0,0 0 0 0 0,0 1 0 0 0,-1-1-1 0 0,1 0 1 0 0,0 0 0 0 0,0 0 0 0 0,0 0 0 0 0,-1 1 0 0 0,1-1 0 0 0,0 0 0 0 0,-1 0-1 0 0,1 1 1 0 0,-1-1 0 0 0,1 0 0 0 0,-1 1 0 0 0,1-1 0 0 0,-1 0 0 0 0,0 0 0 0 0,-1-1-957 0 0</inkml:trace>
  <inkml:trace contextRef="#ctx0" brushRef="#br0" timeOffset="1">1 61 188 0 0,'0'0'1107'0'0,"2"-1"-186"0"0,62-11 3526 0 0,-55 11-4727 0 0,0 0 0 0 0,0 0 1 0 0,0-1-1 0 0,0 0 0 0 0,-1-1 0 0 0,1 0 1 0 0,-1 0-1 0 0,1-1 0 0 0,-1 0 0 0 0,14-10 1 0 0,-13 5-1147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8 656 0 0,'1'0'187'0'0,"-1"-1"-1"0"0,0 1 1 0 0,1-1-1 0 0,-1 1 1 0 0,0-1-1 0 0,1 1 1 0 0,-1-1-1 0 0,1 1 1 0 0,-1-1-1 0 0,1 1 1 0 0,-1 0-1 0 0,1-1 1 0 0,-1 1 0 0 0,1 0-1 0 0,0 0 1 0 0,-1-1-1 0 0,1 1 1 0 0,-1 0-1 0 0,1 0 1 0 0,0 0-1 0 0,0 0 1 0 0,1 20 796 0 0,-1 0-1 0 0,-1 0 1 0 0,-3 27 0 0 0,0 15 166 0 0,3-26-879 0 0,-2 91 870 0 0,-4-47-3543 0 0,5-77 919 0 0,-4 10-3719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2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1 217 348 0 0,'0'0'841'0'0,"4"-18"1143"0"0,5-6-715 0 0,1 0-1 0 0,21-35 1 0 0,-26 50-1147 0 0,2 0 1 0 0,-1 0-1 0 0,2 0 0 0 0,-1 0 0 0 0,1 1 0 0 0,0 1 0 0 0,0-1 1 0 0,12-6-1 0 0,-17 12-88 0 0,-1 1 1 0 0,1-1-1 0 0,0 1 1 0 0,0 0-1 0 0,0 0 1 0 0,1 1-1 0 0,-1-1 1 0 0,0 1-1 0 0,0-1 1 0 0,0 1-1 0 0,0 0 1 0 0,1 0-1 0 0,-1 0 1 0 0,0 1-1 0 0,0-1 1 0 0,0 1-1 0 0,0 0 1 0 0,0 0-1 0 0,0 0 1 0 0,0 0-1 0 0,5 3 0 0 0,-1 0 51 0 0,-1-1-1 0 0,0 1 0 0 0,-1 1 0 0 0,1-1 0 0 0,-1 1 0 0 0,0 0 0 0 0,0 1 1 0 0,0-1-1 0 0,-1 1 0 0 0,0 0 0 0 0,0 0 0 0 0,0 0 0 0 0,-1 0 0 0 0,0 1 1 0 0,0-1-1 0 0,-1 1 0 0 0,1 0 0 0 0,-2 0 0 0 0,1 0 0 0 0,0 9 0 0 0,0-8-52 0 0,-1 0-1 0 0,-1 1 1 0 0,0-1-1 0 0,0 1 0 0 0,-1-1 1 0 0,0 0-1 0 0,0 1 1 0 0,-1-1-1 0 0,0 0 1 0 0,0 0-1 0 0,-1 0 0 0 0,0 0 1 0 0,0-1-1 0 0,-1 1 1 0 0,0-1-1 0 0,-8 11 0 0 0,10-16-26 0 0,1 0 0 0 0,-1-1-1 0 0,1 1 1 0 0,-1-1-1 0 0,0 0 1 0 0,0 0-1 0 0,0 0 1 0 0,0 0 0 0 0,0 0-1 0 0,0 0 1 0 0,0 0-1 0 0,0 0 1 0 0,0-1-1 0 0,0 1 1 0 0,0-1 0 0 0,0 0-1 0 0,0 1 1 0 0,-1-1-1 0 0,1 0 1 0 0,0 0-1 0 0,0 0 1 0 0,0-1 0 0 0,0 1-1 0 0,-1-1 1 0 0,1 1-1 0 0,0-1 1 0 0,0 1-1 0 0,0-1 1 0 0,0 0 0 0 0,0 0-1 0 0,0 0 1 0 0,-2-2-1 0 0,-1 0-6 0 0,0 0 0 0 0,0-1 0 0 0,0 0-1 0 0,1 0 1 0 0,-1 0 0 0 0,1 0-1 0 0,0-1 1 0 0,0 0 0 0 0,0 1 0 0 0,-4-10-1 0 0,0-3-600 0 0,0 0-1 0 0,-5-21 0 0 0,2-13-3686 0 0,8 31 1287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40 532 324 0 0,'-30'71'5059'0'0,"29"-69"-4557"0"0,1-2-481 0 0,-1-1-1 0 0,0 0 0 0 0,1 1 1 0 0,-1-1-1 0 0,1 1 1 0 0,-1-1-1 0 0,1 0 0 0 0,-1 0 1 0 0,1 1-1 0 0,0-1 0 0 0,-1 0 1 0 0,1 0-1 0 0,0 1 1 0 0,-1-1-1 0 0,1 0 0 0 0,0 0 1 0 0,0 0-1 0 0,0 1 1 0 0,0-1-1 0 0,0 0 0 0 0,0 0 1 0 0,0-1-1 0 0,-1-18 128 0 0,1 20-145 0 0,1-38 176 0 0,2 0 1 0 0,2 0 0 0 0,16-66-1 0 0,46-107 134 0 0,-60 192-269 0 0,-3 8-28 0 0,1-1 0 0 0,0 2 0 0 0,1-1 0 0 0,14-19 0 0 0,-19 29-10 0 0,0 0 1 0 0,0 0-1 0 0,0 1 0 0 0,0-1 0 0 0,0 0 0 0 0,0 0 1 0 0,0 1-1 0 0,1-1 0 0 0,-1 1 0 0 0,0-1 1 0 0,0 1-1 0 0,1 0 0 0 0,-1-1 0 0 0,0 1 1 0 0,0 0-1 0 0,1 0 0 0 0,-1 0 0 0 0,0 0 1 0 0,1 0-1 0 0,-1 0 0 0 0,0 0 0 0 0,1 1 1 0 0,-1-1-1 0 0,2 1 0 0 0,0 0 2 0 0,0 0 0 0 0,0 0-1 0 0,-1 0 1 0 0,1 0 0 0 0,0 1 0 0 0,-1-1-1 0 0,1 1 1 0 0,-1 0 0 0 0,0 0 0 0 0,3 2-1 0 0,4 7 5 0 0,-1 1 0 0 0,0 0 0 0 0,0 0-1 0 0,-2 0 1 0 0,1 1 0 0 0,-2 0 0 0 0,0 0 0 0 0,0 1-1 0 0,-1-1 1 0 0,2 17 0 0 0,2 22 41 0 0,3 73 0 0 0,-9-97 11 0 0,-2-16-94 0 0,2-2-14 0 0,-2-1 1 0 0,1 1 0 0 0,-2-1 0 0 0,1 1-1 0 0,-1-1 1 0 0,0 0 0 0 0,-4 11 0 0 0,5-19-32 0 0,-1 0 1 0 0,1 0-1 0 0,-1 0 1 0 0,0 0-1 0 0,1 0 1 0 0,-1-1-1 0 0,0 1 1 0 0,0 0-1 0 0,1-1 1 0 0,-1 1-1 0 0,0 0 1 0 0,0-1-1 0 0,0 1 1 0 0,0-1 0 0 0,0 0-1 0 0,0 1 1 0 0,0-1-1 0 0,0 0 1 0 0,0 1-1 0 0,0-1 1 0 0,0 0-1 0 0,-2 0 1 0 0,-18 0-845 0 0,21 0 990 0 0,-28-3-992 0 0,5-3 122 0 0,2 1 587 0 0,1-1 0 0 0,0 0 1 0 0,0-2-1 0 0,-23-12 1 0 0,41 19 431 0 0,2-8 240 0 0,0 9-430 0 0,0-1-1 0 0,-1 0 1 0 0,1 0-1 0 0,0 1 1 0 0,0-1 0 0 0,0 0-1 0 0,0 0 1 0 0,0 1-1 0 0,0-1 1 0 0,0 0-1 0 0,0 0 1 0 0,0 1-1 0 0,1-1 1 0 0,-1 0 0 0 0,0 1-1 0 0,0-1 1 0 0,1 0-1 0 0,-1 1 1 0 0,0-1-1 0 0,1 0 1 0 0,-1 1-1 0 0,0-1 1 0 0,1 0 0 0 0,-1 1-1 0 0,1-1 1 0 0,-1 1-1 0 0,1-1 1 0 0,-1 1-1 0 0,1-1 1 0 0,0 1-1 0 0,-1 0 1 0 0,1-1-1 0 0,1 0 1 0 0,23-13 296 0 0,0 1 0 0 0,1 1 0 0 0,40-13-1 0 0,36-16-691 0 0,-97 38 185 0 0,-1 1 0 0 0,0 0 0 0 0,0-1 1 0 0,0 1-1 0 0,0-1 0 0 0,0 0 0 0 0,-1-1 0 0 0,1 1 0 0 0,-1-1 1 0 0,0 1-1 0 0,0-1 0 0 0,0 0 0 0 0,0 0 0 0 0,3-8 1 0 0,-2 1-137 0 0,-1 0 1 0 0,0 0 0 0 0,-1 0 0 0 0,2-20-1 0 0,-3 28 331 0 0,2-29 178 0 0,2 0 0 0 0,2 0 0 0 0,0 1 0 0 0,17-41 0 0 0,-23 69 1426 0 0,1 6-1324 0 0,1 6-133 0 0,0 0 0 0 0,-1 1-1 0 0,0-1 1 0 0,0 0 0 0 0,-1 1-1 0 0,-1-1 1 0 0,1 1-1 0 0,-1-1 1 0 0,-2 12 0 0 0,2 26 346 0 0,31 232 1333 0 0,-30-272-1744 0 0,1 1 0 0 0,0 0-1 0 0,1-1 1 0 0,-1 0 0 0 0,2 1 0 0 0,-1-1 0 0 0,1 0-1 0 0,6 9 1 0 0,-8-13-36 0 0,3-2 11 0 0,0-1-108 0 0,1 0 0 0 0,-1 0 0 0 0,1-1 0 0 0,-1 0-1 0 0,1 0 1 0 0,-1 0 0 0 0,1 0 0 0 0,-1-1 0 0 0,1 0-1 0 0,7-4 1 0 0,-4 2-414 0 0,-1 0 1 0 0,0-1-1 0 0,0 0 0 0 0,0 0 0 0 0,0-1 1 0 0,-1 1-1 0 0,0-2 0 0 0,0 1 0 0 0,-1-1 0 0 0,0 0 1 0 0,6-9-1 0 0,-2 1-218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7 152 0 0,'-3'3'287'0'0,"1"-1"0"0"0,-1 1 0 0 0,1 0 0 0 0,0 0 0 0 0,-1 0 0 0 0,1 0 0 0 0,1 1 0 0 0,-1-1 0 0 0,0 1 0 0 0,1-1 0 0 0,-1 1 0 0 0,1 0 0 0 0,0-1 0 0 0,0 1 0 0 0,0 0 0 0 0,0 0 0 0 0,1 0 0 0 0,-1 7 0 0 0,-2 75 885 0 0,3-85-1169 0 0,0 1 3 0 0,0 0-1 0 0,0 0 1 0 0,0 0-1 0 0,0 0 1 0 0,0 0-1 0 0,0 0 1 0 0,1 0-1 0 0,-1 0 0 0 0,0 0 1 0 0,1 0-1 0 0,0 0 1 0 0,-1 0-1 0 0,1 0 1 0 0,0-1-1 0 0,0 1 1 0 0,0 0-1 0 0,0 0 0 0 0,0-1 1 0 0,2 3-1 0 0,-2-3-42 0 0,21-23-836 0 0,-18 14 863 0 0,-1-1 1 0 0,0 0 0 0 0,0 1 0 0 0,-1-1 0 0 0,0 0 0 0 0,-1 0 0 0 0,1 0 0 0 0,-1-1 0 0 0,-1 1 0 0 0,0 0-1 0 0,0-1 1 0 0,0 1 0 0 0,-1 0 0 0 0,0 0 0 0 0,0 0 0 0 0,-4-12 0 0 0,5 20 40 0 0,0 0-1 0 0,-1 0 1 0 0,1 0 0 0 0,0 0 0 0 0,-1 0-1 0 0,1 0 1 0 0,-1 0 0 0 0,1 0 0 0 0,-1 0-1 0 0,1 1 1 0 0,-1-1 0 0 0,1 0 0 0 0,-1 0-1 0 0,0 1 1 0 0,1-1 0 0 0,-1 0 0 0 0,0 1-1 0 0,0-1 1 0 0,1 1 0 0 0,-1-1-1 0 0,0 1 1 0 0,0-1 0 0 0,0 1 0 0 0,0 0-1 0 0,1 0 1 0 0,-1-1 0 0 0,0 1 0 0 0,-1 0-1 0 0,0 0 8 0 0,0 1 0 0 0,0 0 0 0 0,1-1 0 0 0,-1 1 0 0 0,0 0 0 0 0,0 0 0 0 0,1 0 0 0 0,-1 0 0 0 0,1 0 0 0 0,-1 1 0 0 0,1-1 0 0 0,-3 3 0 0 0,-39 58 356 0 0,38-53-314 0 0,-2 3 137 0 0,1-2-313 0 0,0-1 0 0 0,0 0 0 0 0,-1 0 0 0 0,1 0 0 0 0,-10 8 0 0 0,14-16 80 0 0,0 1 0 0 0,1-1 0 0 0,-1 1 1 0 0,0-1-1 0 0,0 0 0 0 0,0 0 0 0 0,0 0 0 0 0,0 0 1 0 0,0-1-1 0 0,0 1 0 0 0,0 0 0 0 0,0-1 0 0 0,0 0 1 0 0,0 0-1 0 0,0 0 0 0 0,-1 0 0 0 0,1 0 0 0 0,0 0 1 0 0,0 0-1 0 0,0-1 0 0 0,0 1 0 0 0,0-1 0 0 0,0 0 1 0 0,0 0-1 0 0,0 0 0 0 0,0 0 0 0 0,0 0 0 0 0,1 0 1 0 0,-1-1-1 0 0,-3-2 0 0 0,3 1 52 0 0,0 0 0 0 0,0 1 0 0 0,0-1 1 0 0,1 0-1 0 0,-1 0 0 0 0,1 0 0 0 0,-1-1 0 0 0,1 1 0 0 0,0 0 0 0 0,0-1 1 0 0,0 1-1 0 0,0-6 0 0 0,-6-16 314 0 0,7 25-297 0 0,-2-1-9 0 0,-2 0-6 0 0,-4-2-9 0 0,6 3-17 0 0,0 0 1 0 0,-8 6 103 0 0,1-1 1 0 0,0 1-1 0 0,0 1 1 0 0,0 0-1 0 0,-8 10 1 0 0,5-3 351 0 0,1 0 1 0 0,1 1 0 0 0,-1 1-1 0 0,-12 27 1 0 0,1-2-552 0 0,-49 89 1615 0 0,28-73-3275 0 0,-5-12-4213 0 0,40-40 3481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40 496 0 0,'0'0'2648'0'0,"0"3"-2403"0"0,-7 80 871 0 0,3 85 1 0 0,4-158-1090 0 0,0 2 28 0 0,1-1-1 0 0,0 1 1 0 0,1 0-1 0 0,0-1 1 0 0,0 1-1 0 0,5 10 1 0 0,-6-20-48 0 0,-1-1 1 0 0,0 0-1 0 0,1 0 1 0 0,-1 1-1 0 0,1-1 1 0 0,0 0-1 0 0,-1 0 1 0 0,1 0-1 0 0,0 0 1 0 0,0 0-1 0 0,-1 0 1 0 0,1 0 0 0 0,0 0-1 0 0,0 0 1 0 0,0-1-1 0 0,0 1 1 0 0,0 0-1 0 0,0 0 1 0 0,0-1-1 0 0,0 1 1 0 0,1-1-1 0 0,-1 1 1 0 0,0-1-1 0 0,0 1 1 0 0,2-1 0 0 0,0 0-4 0 0,-1 0 1 0 0,0 0 0 0 0,1-1 0 0 0,-1 1 0 0 0,0-1 0 0 0,0 1 0 0 0,0-1 0 0 0,1 0 0 0 0,-1 0 0 0 0,0 0 0 0 0,0 0 0 0 0,0 0 0 0 0,1-2-1 0 0,6-4 6 0 0,0 0 0 0 0,-1-1 0 0 0,0 0-1 0 0,10-13 1 0 0,-8 6-2 0 0,-1 0 1 0 0,0 0-1 0 0,-1-1 0 0 0,-1 0 1 0 0,6-18-1 0 0,0-4-1 0 0,7-44-1 0 0,-3-28 523 0 0,-17 106-493 0 0,3-7 452 0 0,-3 332 705 0 0,0-186-4161 0 0,3-111 211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58 176 0 0,'24'-41'3138'0'0,"-23"39"-2754"0"0,-1-2 55 0 0,0 4-421 0 0,0 0-1 0 0,0 0 1 0 0,1-1-1 0 0,-1 1 1 0 0,0 0-1 0 0,0-1 1 0 0,0 1 0 0 0,0 0-1 0 0,0 0 1 0 0,0-1-1 0 0,0 1 1 0 0,0 0-1 0 0,0-1 1 0 0,0 1-1 0 0,0 0 1 0 0,0-1 0 0 0,0 1-1 0 0,0 0 1 0 0,0 0-1 0 0,0-1 1 0 0,0 1-1 0 0,0 0 1 0 0,0-1-1 0 0,-1 1 1 0 0,1 0 0 0 0,0 0-1 0 0,0-1 1 0 0,0 1-1 0 0,0 0 1 0 0,-1 0-1 0 0,1-1 1 0 0,0 1-1 0 0,0 0 1 0 0,-1 0 0 0 0,1 0-1 0 0,0-1 1 0 0,0 1-1 0 0,-1 0 1 0 0,1 0-1 0 0,0 0 1 0 0,0 0-1 0 0,-1 0 1 0 0,1 0 0 0 0,0 0-1 0 0,-1 0 1 0 0,1-1-1 0 0,-1 1 1 0 0,-5 2 9 0 0,-1 0 0 0 0,0 1-1 0 0,1-1 1 0 0,0 1 0 0 0,-1 1 0 0 0,1-1 0 0 0,0 1 0 0 0,1 0 0 0 0,-1 0 0 0 0,1 1-1 0 0,0 0 1 0 0,-6 6 0 0 0,7-6 17 0 0,0 0 0 0 0,0 0 0 0 0,1 0 0 0 0,-1 0 0 0 0,2 0 0 0 0,-5 9 0 0 0,7-12-22 0 0,-1 0 0 0 0,1-1-1 0 0,-1 1 1 0 0,1 0 0 0 0,0 0 0 0 0,0 0-1 0 0,0 0 1 0 0,0 0 0 0 0,0 0-1 0 0,0 0 1 0 0,1 0 0 0 0,-1 0 0 0 0,0 0-1 0 0,1 0 1 0 0,0 0 0 0 0,-1-1 0 0 0,1 1-1 0 0,0 0 1 0 0,0 0 0 0 0,0-1-1 0 0,0 1 1 0 0,0-1 0 0 0,3 3 0 0 0,47 43 656 0 0,-41-39-396 0 0,0 0-1 0 0,-1 1 0 0 0,1 0 0 0 0,-2 0 0 0 0,15 21 0 0 0,-21-27-235 0 0,0 1 0 0 0,0 0-1 0 0,-1 0 1 0 0,1 0 0 0 0,-1 0 0 0 0,0 0-1 0 0,0 0 1 0 0,-1 0 0 0 0,1 0 0 0 0,-1 0-1 0 0,0 1 1 0 0,0-1 0 0 0,0 0 0 0 0,-1 0-1 0 0,1 0 1 0 0,-1 0 0 0 0,0 0 0 0 0,0 1-1 0 0,-1-2 1 0 0,1 1 0 0 0,-1 0-1 0 0,-3 6 1 0 0,-3 5-79 0 0,0-1 1 0 0,0 0-1 0 0,-1-1 0 0 0,-1 0 0 0 0,0 0 1 0 0,-1-1-1 0 0,0 0 0 0 0,-1-1 0 0 0,0-1 0 0 0,-1 0 1 0 0,-27 17-1 0 0,35-25-347 0 0,1-1-106 0 0,-13 0-109 0 0,13 0-67 0 0,1-3-36 0 0,-8-3-35 0 0,8 4-35 0 0,1-11-1216 0 0,2 9 1267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1 142 524 0 0,'2'2'165'0'0,"1"1"1"0"0,-1 0-1 0 0,0 0 1 0 0,0 0-1 0 0,0 0 1 0 0,-1 0-1 0 0,1 0 0 0 0,-1 0 1 0 0,1 1-1 0 0,-1-1 1 0 0,0 0-1 0 0,-1 1 1 0 0,1-1-1 0 0,0 1 0 0 0,-1 4 1 0 0,2 64 1242 0 0,-2-54-1100 0 0,0 181 2834 0 0,0-196-2694 0 0,-4 2 17 0 0,0 0-125 0 0,0-18-230 0 0,3-8-55 0 0,1 0 1 0 0,0 0 0 0 0,2 0 0 0 0,0 0-1 0 0,2 1 1 0 0,0-1 0 0 0,1 1 0 0 0,10-26-1 0 0,-3 13-163 0 0,2 1 0 0 0,2 0-1 0 0,0 1 1 0 0,27-36 0 0 0,-30 49-575 0 0,-8 9-305 0 0,1 1 0 0 0,0 0 1 0 0,1 0-1 0 0,9-9 0 0 0,-4 7-582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1 564 0 0,'0'0'1186'0'0,"-4"1"-713"0"0,-3 2-279 0 0,0 0-1 0 0,1 0 1 0 0,-1 1 0 0 0,1-1-1 0 0,0 2 1 0 0,0-1 0 0 0,1 1 0 0 0,-1 0-1 0 0,1 0 1 0 0,-6 7 0 0 0,2-1 93 0 0,1 0 1 0 0,-1 1-1 0 0,2 0 1 0 0,-1 1 0 0 0,2-1-1 0 0,0 2 1 0 0,0-1-1 0 0,-5 21 1 0 0,10-27-218 0 0,-1 0-1 0 0,1 0 1 0 0,0 0 0 0 0,1 1 0 0 0,0-1-1 0 0,0 0 1 0 0,1 0 0 0 0,-1 0 0 0 0,2 0-1 0 0,-1 0 1 0 0,1 0 0 0 0,0 0 0 0 0,0-1-1 0 0,1 1 1 0 0,0 0 0 0 0,0-1 0 0 0,0 0-1 0 0,1 0 1 0 0,4 6 0 0 0,-4-8-138 0 0,0 0 0 0 0,0 0 0 0 0,0-1 0 0 0,0 1 0 0 0,0-1 0 0 0,0 0 0 0 0,1-1 0 0 0,0 1 0 0 0,-1-1 0 0 0,1 0 0 0 0,0 0 0 0 0,0 0 0 0 0,0 0 0 0 0,8 0 0 0 0,-8-2-176 0 0,-1 1 0 0 0,0-2 1 0 0,1 1-1 0 0,-1-1 1 0 0,1 1-1 0 0,-1-1 0 0 0,1 0 1 0 0,-1-1-1 0 0,0 1 1 0 0,0-1-1 0 0,0 0 0 0 0,0 0 1 0 0,0 0-1 0 0,6-4 1 0 0,-4 2-272 0 0,14-6-473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13 100 0 0,'0'0'2210'0'0,"3"-8"-1600"0"0,1 3 979 0 0,-1 16-1199 0 0,-1-1 0 0 0,1 1-1 0 0,-2 0 1 0 0,1 0 0 0 0,-2-1 0 0 0,0 14-1 0 0,-7 71 1159 0 0,4-68-1205 0 0,-27 227-148 0 0,30-251-855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69 140 172 0 0,'0'0'1776'0'0,"5"-18"698"0"0,0-5-1527 0 0,-4 21-733 0 0,6-13 202 0 0,-1 5-384 0 0,-5 7 0 0 0,35-26 110 0 0,-10 15-46 0 0,-24 12-86 0 0,1 1 6 0 0,8-2 9 0 0,-8 2-16 0 0,0 0-4 0 0,49-15 88 0 0,-48 15-5 0 0,0 1-36 0 0,-2 0-40 0 0,0 0 1 0 0,-1-1-1 0 0,1 1 0 0 0,-1 0 0 0 0,1 0 0 0 0,0 0 0 0 0,-1 0 1 0 0,1 0-1 0 0,0 1 0 0 0,-1-1 0 0 0,1 0 0 0 0,-1 1 0 0 0,1-1 0 0 0,-1 1 1 0 0,1 0-1 0 0,-1-1 0 0 0,1 1 0 0 0,-1 0 0 0 0,0 0 0 0 0,1 0 1 0 0,-1 0-1 0 0,0 0 0 0 0,0 0 0 0 0,1 0 0 0 0,-1 0 0 0 0,0 1 1 0 0,0-1-1 0 0,-1 0 0 0 0,1 1 0 0 0,0-1 0 0 0,0 1 0 0 0,-1-1 0 0 0,1 1 1 0 0,0-1-1 0 0,-1 1 0 0 0,0-1 0 0 0,1 1 0 0 0,-1 0 0 0 0,0-1 1 0 0,0 1-1 0 0,0-1 0 0 0,0 1 0 0 0,0 0 0 0 0,0-1 0 0 0,0 1 1 0 0,-1 2-1 0 0,-6 36 1 0 0,-19 62 0 0 0,15-65-9 0 0,10-33-7 0 0,0 0 0 0 0,0 0 0 0 0,0 0 0 0 0,0 0-1 0 0,1 0 1 0 0,0 0 0 0 0,0 1 0 0 0,0-1-1 0 0,0 0 1 0 0,0 0 0 0 0,1 0 0 0 0,0 0 0 0 0,0 0-1 0 0,0 0 1 0 0,0 0 0 0 0,1 0 0 0 0,0 0 0 0 0,-1-1-1 0 0,1 1 1 0 0,1-1 0 0 0,-1 1 0 0 0,0-1 0 0 0,1 0-1 0 0,0 1 1 0 0,-1-2 0 0 0,1 1 0 0 0,1 0 0 0 0,-1 0-1 0 0,0-1 1 0 0,6 4 0 0 0,41 13 86 0 0,-40-16 80 0 0,0 0-1 0 0,-1 1 1 0 0,1 1 0 0 0,-1-1 0 0 0,0 1-1 0 0,0 1 1 0 0,15 12 0 0 0,-22-17-126 0 0,0 0 0 0 0,-1 1 0 0 0,1-1-1 0 0,-1 1 1 0 0,0 0 0 0 0,1-1 0 0 0,-1 1 0 0 0,0 0 0 0 0,0 0 0 0 0,0-1 0 0 0,0 1 0 0 0,0 0 0 0 0,-1 0 0 0 0,1 0 0 0 0,-1 0 0 0 0,1 0 0 0 0,-1 0-1 0 0,1 0 1 0 0,-1 0 0 0 0,0 1 0 0 0,0 1 0 0 0,-1-1-16 0 0,0 0 1 0 0,0 0-1 0 0,0 0 0 0 0,0-1 1 0 0,0 1-1 0 0,-1 0 0 0 0,1 0 0 0 0,-1-1 1 0 0,0 1-1 0 0,1-1 0 0 0,-1 1 1 0 0,-4 3-1 0 0,-6 4-1 0 0,0-1 0 0 0,-1 0 0 0 0,0 0 0 0 0,-18 9 0 0 0,27-16 6 0 0,-14 6 45 0 0,1 0 0 0 0,-1-1 0 0 0,-1-1 0 0 0,1-1 0 0 0,-1-1 0 0 0,0 0 0 0 0,0-1 0 0 0,0-1 0 0 0,-1-1 0 0 0,1-1 0 0 0,0 0 0 0 0,0-2 0 0 0,-31-5 0 0 0,47 6-33 0 0,-1 0-54 0 0,-13-4-2 0 0,13 3-80 0 0,1 0-79 0 0,2 1 77 0 0,0 0 1 0 0,0 0-1 0 0,0 0 1 0 0,0-1-1 0 0,0 1 1 0 0,0 0-1 0 0,0-1 0 0 0,1 1 1 0 0,-1 0-1 0 0,0-1 1 0 0,1 1-1 0 0,-1-1 1 0 0,1 1-1 0 0,-1-1 1 0 0,1 0-1 0 0,0 1 0 0 0,0-1 1 0 0,0 1-1 0 0,0-1 1 0 0,0 1-1 0 0,0-1 1 0 0,0 0-1 0 0,0 1 1 0 0,1-1-1 0 0,-1 1 0 0 0,0-1 1 0 0,1 1-1 0 0,0-1 1 0 0,0-1-1 0 0,3-5-660 0 0,1 1-1 0 0,-1 0 1 0 0,1 1 0 0 0,10-12-1 0 0,-4 5-715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88 884 0 0,'0'0'1486'0'0,"4"1"-904"0"0,15-2-269 0 0,1 0 0 0 0,-1-1 0 0 0,0 0 0 0 0,0-2 0 0 0,0-1 0 0 0,0 0 0 0 0,-1-1 0 0 0,21-10 0 0 0,-38 16-412 0 0,0-1 0 0 0,0 0 0 0 0,0 1 1 0 0,0-1-1 0 0,0 0 0 0 0,0 1 0 0 0,0-1 0 0 0,0 0 0 0 0,0 0 0 0 0,0 0 0 0 0,-1 0 0 0 0,1 0 0 0 0,0 0 1 0 0,-1 0-1 0 0,1 0 0 0 0,0 0 0 0 0,-1 0 0 0 0,0-1 0 0 0,1 1 0 0 0,-1 0 0 0 0,0 0 0 0 0,1 0 0 0 0,-1-1 0 0 0,0 1 1 0 0,0 0-1 0 0,0 0 0 0 0,0 0 0 0 0,0-1 0 0 0,0 1 0 0 0,-1 0 0 0 0,0-2 0 0 0,-8-10-345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69 504 0 0,'0'0'2210'0'0,"8"-17"-187"0"0,-2 12-1835 0 0,0 1 0 0 0,1 0 0 0 0,-1 0 0 0 0,1 1 0 0 0,0 0 0 0 0,13-4 0 0 0,41-13-3353 0 0,-58 19 2437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64 150 544 0 0,'0'0'679'0'0,"0"-17"1185"0"0,0 10-1719 0 0,0-1 0 0 0,1 1 0 0 0,-1 0 0 0 0,2 0 0 0 0,-1 0 0 0 0,1 0 0 0 0,0 0 0 0 0,0 0 0 0 0,1 1 0 0 0,0-1 0 0 0,0 1 0 0 0,1 0 0 0 0,0 0 0 0 0,0 0 0 0 0,0 0 0 0 0,1 0 0 0 0,0 1 0 0 0,7-7 0 0 0,-10 11-16 0 0,2 0-57 0 0,-1 1-48 0 0,0 0 0 0 0,0 0 0 0 0,0 0 0 0 0,0 0 0 0 0,0 0 0 0 0,0 1 0 0 0,0-1-1 0 0,0 1 1 0 0,-1 0 0 0 0,1-1 0 0 0,0 2 0 0 0,0-1 0 0 0,-1 0 0 0 0,1 0 0 0 0,0 1 0 0 0,-1-1 0 0 0,1 1-1 0 0,-1 0 1 0 0,3 2 0 0 0,0 2 38 0 0,0-1-1 0 0,-1 1 1 0 0,1 0-1 0 0,-1 1 1 0 0,0-1-1 0 0,3 9 0 0 0,-5-12-48 0 0,-1 0-1 0 0,0 0 0 0 0,0 0 0 0 0,0 1 0 0 0,0-1 1 0 0,-1 0-1 0 0,1 0 0 0 0,-1 1 0 0 0,0-1 1 0 0,0 0-1 0 0,0 1 0 0 0,-1-1 0 0 0,1 0 0 0 0,-1 1 1 0 0,1-1-1 0 0,-1 0 0 0 0,0 0 0 0 0,-3 5 0 0 0,0 1-10 0 0,-1-1-1 0 0,0 0 1 0 0,0 0 0 0 0,-1-1-1 0 0,0 1 1 0 0,0-1-1 0 0,-1-1 1 0 0,0 1-1 0 0,-14 9 1 0 0,16-13-11 0 0,0 0 0 0 0,0 0-1 0 0,0-1 1 0 0,0 0 0 0 0,0 0 0 0 0,-1 0 0 0 0,1-1 0 0 0,-1 1 0 0 0,1-1 0 0 0,-1 0-1 0 0,1-1 1 0 0,-1 0 0 0 0,0 0 0 0 0,1 0 0 0 0,-1 0 0 0 0,0-1 0 0 0,-7-2 0 0 0,11 3-15 0 0,-1-1 0 0 0,1 1 0 0 0,0-1 0 0 0,0 0 1 0 0,0 0-1 0 0,0 0 0 0 0,0-1 0 0 0,0 1 0 0 0,0 0 0 0 0,0-1 1 0 0,1 1-1 0 0,-1-1 0 0 0,0 1 0 0 0,1-1 0 0 0,-1 0 0 0 0,1 0 1 0 0,0 0-1 0 0,-1 0 0 0 0,1 0 0 0 0,0 0 0 0 0,0 0 0 0 0,0 0 1 0 0,1 0-1 0 0,-1 0 0 0 0,0-1 0 0 0,1 1 0 0 0,0 0 1 0 0,-1-1-1 0 0,1-2 0 0 0,0-6-575 0 0,1 1 1 0 0,0-1-1 0 0,0 1 1 0 0,6-21-1 0 0,-6 30 479 0 0,4-22-927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0,'15'11'3134'0'0,"-9"0"-2581"0"0,-1 0 1 0 0,-1 1 0 0 0,0 0-1 0 0,-1 0 1 0 0,0 0 0 0 0,2 17-1 0 0,2 85 1130 0 0,-3-48-1167 0 0,2 64-1005 0 0,-6-43-3457 0 0,-1-52 1221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42 140 0 0,'12'2'1792'0'0,"2"-3"-1216"0"0,-4 0-116 0 0,1-1-100 0 0,3 0-60 0 0,0-1-136 0 0,1 1 24 0 0,4-3-196 0 0,-1 1-100 0 0,-1-1-248 0 0,1-1-232 0 0,-2 0-332 0 0,-1 0 288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82 388 208 0 0,'-2'4'384'0'0,"-13"35"627"0"0,-28 62 1048 0 0,41-98-1875 0 0,-1 4 49 0 0,3-7-217 0 0,-1 0 0 0 0,1 0 1 0 0,0 0-1 0 0,0 0 0 0 0,0 1 0 0 0,0-1 1 0 0,0 0-1 0 0,0 0 0 0 0,0 0 0 0 0,0 0 1 0 0,0 0-1 0 0,0 1 0 0 0,0-1 0 0 0,0 0 1 0 0,-1 0-1 0 0,1 0 0 0 0,0 0 0 0 0,0 0 1 0 0,0 0-1 0 0,0 1 0 0 0,0-1 0 0 0,-1 0 1 0 0,1 0-1 0 0,0 0 0 0 0,0 0 1 0 0,0 0-1 0 0,0 0 0 0 0,0 0 0 0 0,-1 0 1 0 0,1 0-1 0 0,0 0 0 0 0,0 0 0 0 0,0 0 1 0 0,0 0-1 0 0,-1 0 0 0 0,1 0 0 0 0,0 0 1 0 0,0 0-1 0 0,0 0 0 0 0,0 0 0 0 0,-1 0 1 0 0,1 0-1 0 0,0 0 0 0 0,0 0 0 0 0,0 0 1 0 0,0 0-1 0 0,-1 0 0 0 0,1-1 1 0 0,0 1-1 0 0,-2-4 11 0 0,0-1 0 0 0,1 0 0 0 0,0 0 1 0 0,-1 0-1 0 0,2 0 0 0 0,-1 0 0 0 0,1 0 0 0 0,-1 0 1 0 0,1 0-1 0 0,1 0 0 0 0,-1 0 0 0 0,1 0 0 0 0,-1 0 0 0 0,3-6 1 0 0,5-19 74 0 0,11-31 1 0 0,-14 46-40 0 0,19-44 226 0 0,2 0-1 0 0,3 3 1 0 0,59-89 0 0 0,-86 141-239 0 0,1 1 1 0 0,-1-1-1 0 0,1 1 1 0 0,0 0-1 0 0,-1 0 1 0 0,1 0-1 0 0,1 0 1 0 0,-1 0-1 0 0,0 1 1 0 0,1-1-1 0 0,4-2 1 0 0,-7 6-35 0 0,1-1 0 0 0,0 0 0 0 0,-1 0 0 0 0,1 1 1 0 0,-1-1-1 0 0,1 1 0 0 0,-1-1 0 0 0,0 1 0 0 0,1 0 1 0 0,-1-1-1 0 0,0 1 0 0 0,1 0 0 0 0,-1 0 0 0 0,0 0 1 0 0,0 0-1 0 0,0 0 0 0 0,0 0 0 0 0,0 0 0 0 0,0 1 1 0 0,0-1-1 0 0,0 0 0 0 0,0 0 0 0 0,0 1 0 0 0,-1-1 1 0 0,1 1-1 0 0,0-1 0 0 0,-1 1 0 0 0,0-1 0 0 0,1 2 1 0 0,1 7 12 0 0,0 0 1 0 0,0-1 0 0 0,0 16-1 0 0,-1-10 23 0 0,1 47 4 0 0,-2 0 0 0 0,-13 98 0 0 0,10-128-38 0 0,-3 72-346 0 0,6-103 206 0 0,0 0 0 0 0,1 0 0 0 0,-1 0-1 0 0,-1 0 1 0 0,1 0 0 0 0,0 0 0 0 0,0 0-1 0 0,0 0 1 0 0,0 0 0 0 0,-1 0 0 0 0,1 0-1 0 0,0-1 1 0 0,-1 1 0 0 0,1 0 0 0 0,-1 0-1 0 0,1 0 1 0 0,-1-1 0 0 0,1 1-1 0 0,-1 0 1 0 0,0 0 0 0 0,1-1 0 0 0,-1 1-1 0 0,0 0 1 0 0,1-1 0 0 0,-1 1 0 0 0,0-1-1 0 0,0 1 1 0 0,0-1 0 0 0,0 0 0 0 0,1 1-1 0 0,-1-1 1 0 0,0 0 0 0 0,0 1 0 0 0,0-1-1 0 0,0 0 1 0 0,0 0 0 0 0,0 0 0 0 0,0 0-1 0 0,0 0 1 0 0,-1 0 0 0 0,0 0 355 0 0,-2 1-1137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0 102 308 0 0,'0'0'499'0'0,"2"-3"-5"0"0,1-2-298 0 0,1 1 1 0 0,0-1 0 0 0,1 1 0 0 0,-1 0-1 0 0,1 0 1 0 0,-1 1 0 0 0,1-1-1 0 0,0 1 1 0 0,1 0 0 0 0,-1 1-1 0 0,0-1 1 0 0,1 1 0 0 0,0 0 0 0 0,6-2-1 0 0,12-3 61 0 0,1 1-1 0 0,31-3 0 0 0,112-13-3272 0 0,-147 20 2352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26 459 224 0 0,'-6'18'1185'0'0,"-12"40"668"0"0,17-56-1704 0 0,8 13 482 0 0,-6-15-621 0 0,0 1 0 0 0,-1-1 0 0 0,1 0 0 0 0,0 0 0 0 0,0 0 0 0 0,0 0 1 0 0,0-1-1 0 0,0 1 0 0 0,0 0 0 0 0,-1 0 0 0 0,1-1 0 0 0,0 1 1 0 0,0 0-1 0 0,0-1 0 0 0,-1 1 0 0 0,1 0 0 0 0,1-2 0 0 0,5-3 11 0 0,-1 0-1 0 0,0-1 1 0 0,0 0-1 0 0,0 0 0 0 0,0 0 1 0 0,-1-1-1 0 0,0 0 0 0 0,-1 0 1 0 0,1-1-1 0 0,-1 1 0 0 0,3-9 1 0 0,5-8 24 0 0,5-7 23 0 0,-2-1 1 0 0,-1 0 0 0 0,-2-2 0 0 0,-1 1-1 0 0,-2-1 1 0 0,-1-1 0 0 0,-2 0 0 0 0,-1 0-1 0 0,0-58 1 0 0,-5 88-23 0 0,0 1-1 0 0,0-1 1 0 0,-1 1-1 0 0,0 0 1 0 0,0-1-1 0 0,0 1 1 0 0,-3-9-1 0 0,-1 14-42 0 0,1 0 0 0 0,0 0 0 0 0,-1 0 0 0 0,1 0 0 0 0,0 1-1 0 0,0-1 1 0 0,0 1 0 0 0,0 0 0 0 0,0 1 0 0 0,0-1 0 0 0,1 1 0 0 0,-1-1 0 0 0,1 1 0 0 0,0 0-1 0 0,0 0 1 0 0,0 0 0 0 0,0 1 0 0 0,0-1 0 0 0,0 1 0 0 0,-3 7 0 0 0,-5 9 36 0 0,1-1 0 0 0,-14 37 0 0 0,23-52-25 0 0,-7 18 98 0 0,0 0 1 0 0,2 1 0 0 0,1 0 0 0 0,-5 47 0 0 0,9-60-74 0 0,1 0 1 0 0,0 0-1 0 0,0 0 1 0 0,1 0-1 0 0,0 0 1 0 0,1 0 0 0 0,0 0-1 0 0,1 0 1 0 0,0-1-1 0 0,1 1 1 0 0,0-1-1 0 0,0 0 1 0 0,1 0-1 0 0,7 11 1 0 0,-9-16-32 0 0,0-1 0 0 0,0 0 0 0 0,0 1 0 0 0,0-1 0 0 0,1-1 0 0 0,-1 1 0 0 0,1 0 0 0 0,0-1 0 0 0,0 0 0 0 0,0 0 0 0 0,0 0 0 0 0,0 0 0 0 0,0-1 0 0 0,1 1 0 0 0,6 0 0 0 0,-4-1-74 0 0,0-1 0 0 0,0 1 0 0 0,0-1 0 0 0,0-1-1 0 0,0 0 1 0 0,0 0 0 0 0,0 0 0 0 0,0 0 0 0 0,9-5 0 0 0,-7 2-237 0 0,0 0 0 0 0,0-1 0 0 0,0 0 0 0 0,-1 0 0 0 0,0-1 0 0 0,0 0 0 0 0,0-1 0 0 0,-1 0 0 0 0,0 0 0 0 0,0 0 1 0 0,-1-1-1 0 0,0 0 0 0 0,0-1 0 0 0,4-9 0 0 0,-1 3-306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48 144 0 0,'0'0'967'0'0,"0"-3"-640"0"0,0-8 761 0 0,-1 28 1196 0 0,-1 8-1836 0 0,-2 16-15 0 0,1 0-1 0 0,2 0 1 0 0,2 0 0 0 0,11 74-1 0 0,2-75-278 0 0,-13-37-122 0 0,2-1-10 0 0,-2-2-20 0 0,0 1-1 0 0,1 0 1 0 0,-1-1 0 0 0,0 1 0 0 0,1 0 0 0 0,-1-1-1 0 0,0 0 1 0 0,1 1 0 0 0,-1-1 0 0 0,1 0 0 0 0,-1 0 0 0 0,1 0-1 0 0,-1 0 1 0 0,1 0 0 0 0,-1 0 0 0 0,0 0 0 0 0,1 0-1 0 0,-1-1 1 0 0,1 1 0 0 0,-1 0 0 0 0,1-1 0 0 0,-1 0 0 0 0,0 1-1 0 0,1-1 1 0 0,-1 0 0 0 0,0 1 0 0 0,0-1 0 0 0,0 0 0 0 0,3-2-1 0 0,7-7 2 0 0,-1 0-1 0 0,0-1 1 0 0,0-1-1 0 0,-1 1 1 0 0,0-2 0 0 0,-1 1-1 0 0,0-1 1 0 0,-1 0-1 0 0,-1 0 1 0 0,0-1-1 0 0,7-26 1 0 0,-5 10 135 0 0,-1 0 0 0 0,-2-1 0 0 0,-1 0 1 0 0,1-52-1 0 0,-5 80-39 0 0,-1-12 527 0 0,-2 48-475 0 0,1 0 0 0 0,2 0 0 0 0,1 0 1 0 0,2-1-1 0 0,1 1 0 0 0,16 62 0 0 0,-18-88-451 0 0,1 1 0 0 0,0-1-1 0 0,1 0 1 0 0,-1 0 0 0 0,1 0-1 0 0,6 6 1 0 0,-8-11-371 0 0,15 6-3400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72 100 0 0,'5'-16'2074'0'0,"-5"4"-1678"0"0,0 10-33 0 0,0-1-24 0 0,-12-25 859 0 0,10 26-964 0 0,0 0-16 0 0,0 1-180 0 0,0 0 0 0 0,0 0 0 0 0,-1 0 0 0 0,1 1 0 0 0,0-1 0 0 0,0 1 0 0 0,-1-1 0 0 0,1 1 0 0 0,0 0 0 0 0,-1 0 0 0 0,1 0 0 0 0,0 0 0 0 0,-1 0 0 0 0,1 0 0 0 0,0 1 0 0 0,-1-1 0 0 0,1 1-1 0 0,0-1 1 0 0,0 1 0 0 0,0 0 0 0 0,-1 0 0 0 0,1 0 0 0 0,0 0 0 0 0,0 1 0 0 0,0-1 0 0 0,1 1 0 0 0,-1-1 0 0 0,-3 3 0 0 0,-7 7 203 0 0,0 1 0 0 0,-21 24 0 0 0,32-34-206 0 0,-13 16 115 0 0,1 1-1 0 0,0 0 0 0 0,2 0 0 0 0,0 1 1 0 0,2 1-1 0 0,-10 28 0 0 0,14-36-98 0 0,1 0 0 0 0,1 0 0 0 0,0 0 0 0 0,1 0 0 0 0,1 0 0 0 0,0 1 0 0 0,0-1 1 0 0,1 1-1 0 0,1-1 0 0 0,0 0 0 0 0,7 27 0 0 0,-7-37-47 0 0,0 0 1 0 0,0 0-1 0 0,0 0 1 0 0,0-1-1 0 0,1 1 1 0 0,0 0-1 0 0,-1-1 1 0 0,4 4-1 0 0,15 13 37 0 0,-12-17-34 0 0,-4-2 2 0 0,-2 1-7 0 0,1 0 0 0 0,0 0 0 0 0,0-1 0 0 0,0 0 0 0 0,0 1 0 0 0,0-1 0 0 0,0 0 0 0 0,0 0 0 0 0,0-1 0 0 0,0 1 0 0 0,0-1 0 0 0,0 1-1 0 0,0-1 1 0 0,4-1 0 0 0,33-17-72 0 0,-32 14 13 0 0,0 0 0 0 0,-1-1 0 0 0,1 0 0 0 0,-1-1 0 0 0,0 0 0 0 0,-1 0 0 0 0,0 0 0 0 0,0 0 0 0 0,0-1 0 0 0,6-13 0 0 0,-1-2-92 0 0,-1 0 1 0 0,10-39-1 0 0,-12 39 134 0 0,-6 18 7 0 0,12-16-6 0 0,-13 19 5 0 0,2 0 12 0 0,-2 1-4 0 0,0 0-1 0 0,1 0 1 0 0,-1 0-1 0 0,0 0 1 0 0,1 0-1 0 0,-1 1 1 0 0,1-1 0 0 0,0 0-1 0 0,-1 1 1 0 0,1-1-1 0 0,-1 1 1 0 0,1 0-1 0 0,0 0 1 0 0,-1-1-1 0 0,1 1 1 0 0,0 0-1 0 0,-1 0 1 0 0,1 1-1 0 0,0-1 1 0 0,-1 0-1 0 0,1 0 1 0 0,0 1-1 0 0,-1-1 1 0 0,1 1-1 0 0,-1 0 1 0 0,1-1-1 0 0,1 2 1 0 0,2 2 26 0 0,1 0 1 0 0,-1 0-1 0 0,0 0 0 0 0,0 1 1 0 0,-1 0-1 0 0,1 0 0 0 0,-1 0 1 0 0,0 1-1 0 0,0-1 0 0 0,-1 1 1 0 0,0 0-1 0 0,0 0 0 0 0,0 0 1 0 0,-1 0-1 0 0,1 1 0 0 0,-2-1 1 0 0,1 1-1 0 0,-1-1 0 0 0,0 1 1 0 0,0-1-1 0 0,-1 1 0 0 0,1 0 1 0 0,-2 0-1 0 0,1-1 0 0 0,-1 1 1 0 0,0-1-1 0 0,0 1 0 0 0,-1 0 1 0 0,0-1-1 0 0,0 0 0 0 0,0 1 1 0 0,-1-1-1 0 0,0 0 0 0 0,0 0 1 0 0,-8 10-1 0 0,9-14-18 0 0,0 1-1 0 0,-1-1 1 0 0,1 1-1 0 0,-1-1 1 0 0,1 0-1 0 0,-1 0 1 0 0,0 0-1 0 0,0 0 1 0 0,0 0-1 0 0,0-1 1 0 0,0 1-1 0 0,0-1 1 0 0,-6 2-1 0 0,5-2 18 0 0,0-2-10 0 0,2 1-9 0 0,0 0-1 0 0,-1 0 1 0 0,1-1-1 0 0,0 1 1 0 0,-1-1-1 0 0,1 1 1 0 0,0-1-1 0 0,0 0 1 0 0,0 0-1 0 0,-1 0 1 0 0,1 0-1 0 0,0-1 1 0 0,1 1-1 0 0,-1 0 1 0 0,0-1-1 0 0,0 0 0 0 0,0 1 1 0 0,1-1-1 0 0,-1 0 1 0 0,1 0-1 0 0,0 0 1 0 0,-1 0-1 0 0,0-2 1 0 0,0-2-29 0 0,1 0 1 0 0,0 0-1 0 0,0 1 1 0 0,0-1-1 0 0,1 0 0 0 0,0 0 1 0 0,0 0-1 0 0,0 0 1 0 0,1 0-1 0 0,0 0 1 0 0,0 0-1 0 0,0 1 0 0 0,1-1 1 0 0,0 0-1 0 0,5-9 1 0 0,-1 2-682 0 0,0 1 0 0 0,1 0 1 0 0,1 0-1 0 0,-1 1 0 0 0,2 0 1 0 0,10-11-1 0 0,-8 12-312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15 272 280 0 0,'0'0'705'0'0,"6"18"901"0"0,-5 3-942 0 0,0 0-1 0 0,-1 0 1 0 0,-4 32-1 0 0,-14 62 185 0 0,18-112-443 0 0,1-10-397 0 0,0 0-1 0 0,1 0 1 0 0,0 0-1 0 0,1 1 1 0 0,0-1 0 0 0,0 1-1 0 0,4-7 1 0 0,1-3 14 0 0,-3 5 8 0 0,0-1 19 0 0,0 1 0 0 0,1-1 0 0 0,0 1 0 0 0,1 0 0 0 0,0 1 0 0 0,0 0 0 0 0,16-16 0 0 0,-21 24 308 0 0,-2 2-347 0 0,1 1-1 0 0,-1-1 1 0 0,1 0 0 0 0,-1 1 0 0 0,1-1-1 0 0,-1 0 1 0 0,1 0 0 0 0,-1 1 0 0 0,1-1-1 0 0,-1 0 1 0 0,1 0 0 0 0,-1 0 0 0 0,1 0-1 0 0,-1 0 1 0 0,1 0 0 0 0,-1 0 0 0 0,1 0-1 0 0,0 0 1 0 0,-1 0 0 0 0,1 0-1 0 0,-1 0 1 0 0,1 0 0 0 0,0-1 0 0 0,0 1-2 0 0,-1 0 0 0 0,1 0 0 0 0,-1-1 0 0 0,1 1 0 0 0,-1 0 0 0 0,1 0 0 0 0,-1 0 0 0 0,1 0 0 0 0,0 0 0 0 0,-1 0 0 0 0,1 0 0 0 0,-1 0 0 0 0,1 0 0 0 0,-1 0 0 0 0,1 1 0 0 0,-1-1 0 0 0,1 0 0 0 0,0 0 0 0 0,-1 0 0 0 0,1 1 0 0 0,-1-1-1 0 0,1 0 1 0 0,-1 1 0 0 0,0-1 0 0 0,1 0 0 0 0,-1 1 0 0 0,1-1 0 0 0,-1 1 0 0 0,0-1 0 0 0,1 0 0 0 0,-1 1 0 0 0,1 0 0 0 0,4 8 119 0 0,1 1-1 0 0,-2-1 0 0 0,1 1 0 0 0,-2 0 1 0 0,1 1-1 0 0,3 20 0 0 0,-3-3-38 0 0,-1 1 0 0 0,-1 35 0 0 0,-2-61-145 0 0,0 8-205 0 0,-1-28-3309 0 0,1-1 3124 0 0,1 0 0 0 0,0 1 1 0 0,2-1-1 0 0,0 0 0 0 0,1 0 1 0 0,7-19-1 0 0,3-15 150 0 0,14-59 1375 0 0,44-113 0 0 0,-62 208-111 0 0,3 18 405 0 0,-12-1-1338 0 0,0 0 0 0 0,-1 0 1 0 0,1 0-1 0 0,0 0 0 0 0,-1 0 1 0 0,1 0-1 0 0,0 1 0 0 0,-1-1 1 0 0,0 0-1 0 0,1 0 0 0 0,-1 0 0 0 0,0 0 1 0 0,1 1-1 0 0,-1-1 0 0 0,0 0 1 0 0,0 0-1 0 0,0 1 0 0 0,0-1 1 0 0,0 1-1 0 0,0 0 51 0 0,3 46 572 0 0,-2 0 0 0 0,-7 71-1 0 0,0 9-530 0 0,3-47-675 0 0,1-67 70 0 0,-15-15-5386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0 227 376 0 0,'2'-3'823'0'0,"6"-7"-114"0"0,-6 8-90 0 0,1-1-344 0 0,0 1 0 0 0,1 0 0 0 0,-1 0 0 0 0,1 0 0 0 0,-1 1 0 0 0,1-1-1 0 0,7-1 1 0 0,52-12 668 0 0,156-40-3034 0 0,-217 54 1963 0 0,1 0 0 0 0,-1 0 0 0 0,0 0 0 0 0,1 0 0 0 0,-1-1 0 0 0,0 1 0 0 0,0 0 0 0 0,0-1 0 0 0,0 0 0 0 0,0 1 0 0 0,-1-1 0 0 0,1 0 0 0 0,0 0-1 0 0,-1 0 1 0 0,1 0 0 0 0,-1 0 0 0 0,0-1 0 0 0,2-2 0 0 0,-2 2 297 0 0,2-9 2840 0 0,-5 37-2330 0 0,-1-1-1 0 0,-6 25 1 0 0,-3 16 129 0 0,-12 136 1460 0 0,23-198-2071 0 0,-1 6 33 0 0,2-9-222 0 0,0 0-1 0 0,0 0 0 0 0,0 0 1 0 0,0 0-1 0 0,0 1 1 0 0,0-1-1 0 0,0 0 0 0 0,0 0 1 0 0,0 0-1 0 0,0 0 1 0 0,0 0-1 0 0,0 1 1 0 0,0-1-1 0 0,0 0 0 0 0,0 0 1 0 0,0 0-1 0 0,0 0 1 0 0,0 0-1 0 0,0 0 0 0 0,0 1 1 0 0,-1-1-1 0 0,1 0 1 0 0,0 0-1 0 0,0 0 1 0 0,0 0-1 0 0,0 0 0 0 0,0 0 1 0 0,0 0-1 0 0,0 1 1 0 0,0-1-1 0 0,-1 0 0 0 0,1 0 1 0 0,0 0-1 0 0,0 0 1 0 0,0 0-1 0 0,0 0 1 0 0,0 0-1 0 0,0 0 0 0 0,-1 0 1 0 0,1 0-1 0 0,0 0 1 0 0,0 0-1 0 0,0 0 0 0 0,0 0 1 0 0,-1 0-1 0 0,1 0 1 0 0,0 0-1 0 0,0 0 1 0 0,0 0-1 0 0,0 0 0 0 0,0 0 1 0 0,-1 0-1 0 0,1 0 1 0 0,0 0-1 0 0,0 0 0 0 0,0 0 1 0 0,0 0-1 0 0,-2-5 9 0 0,0 0-1 0 0,0 0 1 0 0,1 0-1 0 0,-1 0 1 0 0,2 0-1 0 0,-1 0 1 0 0,0 0-1 0 0,1-1 1 0 0,0 1-1 0 0,0 0 1 0 0,0 0-1 0 0,1 0 0 0 0,0-1 1 0 0,0 1-1 0 0,0 0 1 0 0,3-6-1 0 0,5-17 44 0 0,21-43-1 0 0,-25 59-51 0 0,6-10-226 0 0,0 1 0 0 0,1 0 0 0 0,1 1 1 0 0,1 0-1 0 0,1 1 0 0 0,1 1 0 0 0,0 0 0 0 0,2 1 0 0 0,0 1 0 0 0,0 1 1 0 0,30-19-1 0 0,-40 29-818 0 0,4-1 908 0 0,0 7-3334 0 0,11 3 2199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64 312 0 0,'0'0'2572'0'0,"8"-17"-961"0"0,-7 16-1558 0 0,0 1 0 0 0,0-1 0 0 0,1 1 0 0 0,-1-1-1 0 0,0 1 1 0 0,0 0 0 0 0,1-1 0 0 0,-1 1 0 0 0,0 0 0 0 0,0 0 0 0 0,1 0-1 0 0,-1 0 1 0 0,0 0 0 0 0,0 0 0 0 0,1 0 0 0 0,-1 0 0 0 0,0 1 0 0 0,1-1-1 0 0,-1 0 1 0 0,2 2 0 0 0,1-1 48 0 0,-1 1-1 0 0,1 0 0 0 0,-1 0 1 0 0,0 0-1 0 0,1 0 0 0 0,-1 1 1 0 0,5 4-1 0 0,-5-4-51 0 0,-1 0 0 0 0,1 0 1 0 0,-1 0-1 0 0,1 0 0 0 0,-1 0 0 0 0,0 1 0 0 0,0-1 0 0 0,0 1 0 0 0,-1-1 0 0 0,1 1 1 0 0,-1 0-1 0 0,0-1 0 0 0,0 1 0 0 0,0 0 0 0 0,0 0 0 0 0,-1 0 0 0 0,0 0 0 0 0,1 0 1 0 0,-2 6-1 0 0,-1-2-27 0 0,0-1 0 0 0,-1 1 1 0 0,1-1-1 0 0,-2 0 0 0 0,1 0 0 0 0,-1 0 1 0 0,-8 12-1 0 0,9-15-17 0 0,0 0 0 0 0,-1 0 0 0 0,1 0 0 0 0,-1-1 0 0 0,0 1 0 0 0,0-1 0 0 0,0 0 0 0 0,0 0 0 0 0,0 0 0 0 0,-1-1 0 0 0,1 0 0 0 0,-1 1 0 0 0,-6 0 0 0 0,8-2 7 0 0,-2-2 18 0 0,1 1-24 0 0,3 0 2 0 0,-1 0 0 0 0,0 0 0 0 0,0-1 0 0 0,1 1 0 0 0,-1 0 0 0 0,0-1 0 0 0,0 1 0 0 0,1-1 0 0 0,-1 0 0 0 0,1 0 0 0 0,-1 1 0 0 0,1-1-1 0 0,-3-2 1 0 0,3 1-2 0 0,-1 0-1 0 0,1 0 0 0 0,-1 0 0 0 0,1 0 0 0 0,0 0 1 0 0,0 0-1 0 0,0-1 0 0 0,0 1 0 0 0,0 0 1 0 0,1-1-1 0 0,-1 1 0 0 0,1 0 0 0 0,-1-1 0 0 0,1 1 1 0 0,0-1-1 0 0,0 1 0 0 0,0-1 0 0 0,1-4 0 0 0,0-5-74 0 0,1 1-1 0 0,0 0 1 0 0,0-1 0 0 0,1 1-1 0 0,1 0 1 0 0,9-20-1 0 0,-4 13-1029 0 0,1 1 1 0 0,0 1-1 0 0,17-21 0 0 0,-15 23 243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12 544 0 0,'0'0'732'0'0,"1"-11"3133"0"0,-13 48-3123 0 0,2 1-1 0 0,1 0 0 0 0,-5 56 1 0 0,-1 126-63 0 0,7-85-653 0 0,8-98-1077 0 0,0-33 384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1 242 688 0 0,'0'0'1250'0'0,"4"0"-730"0"0,9 1-218 0 0,-1-1 0 0 0,0 0 0 0 0,1-1 0 0 0,-1-1 0 0 0,0 0 0 0 0,19-6 0 0 0,-1-1-77 0 0,36-18 0 0 0,-65 26-261 0 0,0 1-1 0 0,0 0 1 0 0,0 0 0 0 0,0-1-1 0 0,0 1 1 0 0,0-1-1 0 0,0 1 1 0 0,-1-1-1 0 0,1 1 1 0 0,0-1-1 0 0,0 0 1 0 0,0 1-1 0 0,-1-1 1 0 0,1 0-1 0 0,0 0 1 0 0,-1 0-1 0 0,1 1 1 0 0,0-1-1 0 0,-1 0 1 0 0,1 0-1 0 0,-1 0 1 0 0,0 0-1 0 0,1 0 1 0 0,-1 0-1 0 0,0 0 1 0 0,1 0-1 0 0,-1 0 1 0 0,0 0-1 0 0,0 0 1 0 0,0 0-1 0 0,0 0 1 0 0,0-2-1 0 0,0 1 113 0 0,-1 1-114 0 0,0-1-1 0 0,0 1 1 0 0,0 0 0 0 0,0 0 0 0 0,0 0 0 0 0,0 0 0 0 0,0 1 0 0 0,-1-1-1 0 0,1 0 1 0 0,0 0 0 0 0,0 1 0 0 0,-1-1 0 0 0,1 0 0 0 0,-3 0 0 0 0,-12-5-50 0 0,-45-19 821 0 0,57 24-439 0 0,-2-7-58 0 0,5 8-228 0 0,1 0 0 0 0,0-1 0 0 0,-1 1 1 0 0,1 0-1 0 0,-1 0 0 0 0,1-1 0 0 0,-1 1 0 0 0,1 0 1 0 0,0-1-1 0 0,-1 1 0 0 0,1-1 0 0 0,0 1 0 0 0,-1 0 1 0 0,1-1-1 0 0,0 1 0 0 0,0-1 0 0 0,-1 1 0 0 0,1-1 1 0 0,0 1-1 0 0,0-1 0 0 0,0 1 0 0 0,0-1 0 0 0,-1 1 1 0 0,1-1-1 0 0,0 1 0 0 0,0-1 0 0 0,0 1 0 0 0,0-1 1 0 0,0 1-1 0 0,0-1 0 0 0,1 1 0 0 0,-1-1 0 0 0,0 1 1 0 0,0-1-1 0 0,0 1 0 0 0,0-1 0 0 0,1 1 0 0 0,-1-1 1 0 0,0 1-1 0 0,0-1 0 0 0,1 1 0 0 0,-1 0 0 0 0,0-1 1 0 0,1 0-1 0 0,11-13-478 0 0,0 1 0 0 0,1 0 0 0 0,1 1 0 0 0,23-17 0 0 0,-23 19 114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4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581 127 24 0 0,'0'0'5747'0'0,"-8"-35"-3415"0"0,7 33-2332 0 0,1-1-1 0 0,0 0 0 0 0,0 0 0 0 0,0 1 0 0 0,1-1 0 0 0,-1 0 0 0 0,0 0 1 0 0,1 1-1 0 0,0-1 0 0 0,-1 1 0 0 0,1-1 0 0 0,0 0 0 0 0,0 1 1 0 0,0 0-1 0 0,0-1 0 0 0,1 1 0 0 0,-1 0 0 0 0,0 0 0 0 0,1 0 0 0 0,0 0 1 0 0,-1 0-1 0 0,1 0 0 0 0,0 0 0 0 0,0 1 0 0 0,0-1 0 0 0,0 1 1 0 0,2-2-1 0 0,4 0-25 0 0,1 0 1 0 0,0 1-1 0 0,0 0 1 0 0,-1 1-1 0 0,1 0 1 0 0,11 1-1 0 0,14-3 84 0 0,-32 3-42 0 0,16-12 214 0 0,-23 16-221 0 0,-1 0-1 0 0,1 0 0 0 0,0 0 0 0 0,1 1 0 0 0,-1 0 0 0 0,0 0 0 0 0,1 1 1 0 0,0 0-1 0 0,0-1 0 0 0,-5 13 0 0 0,-9 10 63 0 0,-7 5-28 0 0,-32 41 147 0 0,15-32-444 0 0,40-40 215 0 0,0-1 0 0 0,0 1 0 0 0,-1-1 0 0 0,1 0 0 0 0,0 0 0 0 0,-1 0 0 0 0,1 0 0 0 0,-1 0 0 0 0,1 0 0 0 0,-1-1 0 0 0,-3 1 0 0 0,-20 4 69 0 0,2 3-60 0 0,-31 9 89 0 0,40-14-63 0 0,0 1 1 0 0,0 1-1 0 0,-14 7 1 0 0,26-11 18 0 0,-55 8 15 0 0,57-9 1 0 0,-26 1 166 0 0,-14 5-14 0 0,26-3 76 0 0,1-1 0 0 0,0-1 0 0 0,-1 0 1 0 0,1-1-1 0 0,-23-3 0 0 0,33 2-216 0 0,0-1 0 0 0,1 1 0 0 0,-1 0 0 0 0,1-1 0 0 0,-1 0 0 0 0,1 0 0 0 0,-1 0 0 0 0,1-1 0 0 0,0 1 0 0 0,0-1 0 0 0,0 0 0 0 0,0 0 0 0 0,1 0 0 0 0,-1-1 0 0 0,1 1 0 0 0,-1-1 0 0 0,1 1 0 0 0,0-1 0 0 0,0 0 0 0 0,0 0 0 0 0,1 0-1 0 0,-1 0 1 0 0,1 0 0 0 0,0-1 0 0 0,-1-6 0 0 0,-2-4-325 0 0,2-1 1 0 0,0 0-1 0 0,-1-29 0 0 0,7-17-5665 0 0,-3 51 4131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314 151 348 0 0,'0'-4'383'0'0,"0"-2"-264"0"0,-3-61 1410 0 0,2 61-1390 0 0,0 1-1 0 0,0-1 1 0 0,-1 0 0 0 0,0 1 0 0 0,0-1-1 0 0,0 1 1 0 0,0-1 0 0 0,-1 1 0 0 0,-4-6-1 0 0,5 9-112 0 0,0 1 1 0 0,0-1-1 0 0,0 1 0 0 0,0 0 0 0 0,0 0 0 0 0,-1 0 0 0 0,1 0 0 0 0,0 1 0 0 0,-1-1 0 0 0,1 0 0 0 0,0 1 0 0 0,-1 0 1 0 0,1-1-1 0 0,-1 1 0 0 0,1 0 0 0 0,0 0 0 0 0,-1 1 0 0 0,1-1 0 0 0,-1 0 0 0 0,1 1 0 0 0,-4 1 0 0 0,0-1-1 0 0,0 1-1 0 0,0 1 1 0 0,0-1-1 0 0,0 1 1 0 0,1 0-1 0 0,-1 0 1 0 0,1 0-1 0 0,0 1 1 0 0,0 0-1 0 0,0 0 1 0 0,0 0-1 0 0,1 1 1 0 0,0-1-1 0 0,0 1 1 0 0,-5 8-1 0 0,3-4 36 0 0,2 1-1 0 0,-1-1 1 0 0,1 1-1 0 0,1 0 1 0 0,0 1 0 0 0,0-1-1 0 0,1 0 1 0 0,-2 17-1 0 0,3 8 144 0 0,1 1-1 0 0,1-1 1 0 0,3 1 0 0 0,10 52-1 0 0,-4-43-38 0 0,-4-21-91 0 0,-1 0 0 0 0,-1 0 0 0 0,-1 0 0 0 0,-1 0 0 0 0,-2 1 0 0 0,-2 29 0 0 0,1-50-111 0 0,0 1 0 0 0,0 0 1 0 0,0-1-1 0 0,-1 1 0 0 0,0-1 0 0 0,0 0 0 0 0,0 1 1 0 0,0-1-1 0 0,-1 0 0 0 0,0 0 0 0 0,0-1 0 0 0,0 1 0 0 0,0 0 1 0 0,0-1-1 0 0,-1 0 0 0 0,1 0 0 0 0,-1 0 0 0 0,0 0 1 0 0,0-1-1 0 0,-5 3 0 0 0,2-1-67 0 0,0-1 0 0 0,-1-1-1 0 0,1 1 1 0 0,0-1 0 0 0,-1-1 0 0 0,1 1-1 0 0,-1-1 1 0 0,1-1 0 0 0,-1 1 0 0 0,-11-2-1 0 0,14 1 50 0 0,5-2 1 0 0,0 0 48 0 0,1 1-1 0 0,-1-1 0 0 0,1 1 1 0 0,-1-1-1 0 0,1 0 0 0 0,0 1 0 0 0,0-1 1 0 0,-1 1-1 0 0,1 0 0 0 0,0-1 1 0 0,2-1-1 0 0,-1-1-7 0 0,2 1 11 0 0,0 0-1 0 0,0 1 0 0 0,0-1 1 0 0,0 1-1 0 0,0 0 0 0 0,0 0 1 0 0,1 0-1 0 0,-1 0 0 0 0,8-1 1 0 0,-9 2 50 0 0,2 2 26 0 0,-1 0-22 0 0,-1 0-1 0 0,1 0 1 0 0,-1 1-1 0 0,1-1 1 0 0,-1 1-1 0 0,1 0 1 0 0,-1 0-1 0 0,0 0 1 0 0,0 0-1 0 0,0 1 1 0 0,0-1-1 0 0,0 1 1 0 0,0-1-1 0 0,-1 1 1 0 0,0 0-1 0 0,1 0 1 0 0,-1 0-1 0 0,0 1 1 0 0,0-1-1 0 0,1 5 1 0 0,6 18 261 0 0,-1 0 0 0 0,-2 1 0 0 0,-1 0 0 0 0,-1 0 0 0 0,-1 1 0 0 0,-1 32 0 0 0,0-23-65 0 0,5 188 750 0 0,1 18-429 0 0,-3-176-487 0 0,23 106 0 0 0,-17-125-65 0 0,21 57 0 0 0,-27-91-34 0 0,1-1 1 0 0,0 0-1 0 0,1 1 0 0 0,0-2 0 0 0,1 1 0 0 0,0-1 0 0 0,1-1 0 0 0,17 18 0 0 0,5-12-1012 0 0,-29-16 1001 0 0,2 0-634 0 0,19 4-3231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255 557 124 0 0,'0'0'1375'0'0,"14"-28"2044"0"0,-14 25-3355 0 0,-1 0-1 0 0,1 0 1 0 0,-1 1-1 0 0,0-1 0 0 0,0 0 1 0 0,0 1-1 0 0,-1-1 0 0 0,1 1 1 0 0,-1-1-1 0 0,1 1 1 0 0,-1-1-1 0 0,0 1 0 0 0,0 0 1 0 0,0 0-1 0 0,0 0 0 0 0,-4-3 1 0 0,5 4-63 0 0,-1-1 67 0 0,-2-1-5 0 0,0 1-1 0 0,0 0 0 0 0,-1-1 0 0 0,1 1 1 0 0,0 1-1 0 0,-1-1 0 0 0,1 1 1 0 0,-1 0-1 0 0,0 0 0 0 0,-9-1 1 0 0,7 2-49 0 0,-1 1 0 0 0,1 0 0 0 0,-1 0 0 0 0,1 1 0 0 0,0 0 1 0 0,0 1-1 0 0,0-1 0 0 0,0 1 0 0 0,0 0 0 0 0,0 1 0 0 0,1 0 1 0 0,0 0-1 0 0,0 0 0 0 0,0 1 0 0 0,-6 5 0 0 0,5-3 6 0 0,1-1 0 0 0,-1 2 0 0 0,1-1 0 0 0,1 1 0 0 0,-1 0 0 0 0,1 0 0 0 0,1 1-1 0 0,-1-1 1 0 0,1 1 0 0 0,1 0 0 0 0,-3 10 0 0 0,5-13-3 0 0,0 1 1 0 0,1 0-1 0 0,0-1 0 0 0,0 1 1 0 0,1-1-1 0 0,1 9 0 0 0,-1-12 9 0 0,-1-3-22 0 0,0 1 0 0 0,0 0-1 0 0,1-1 1 0 0,-1 1 0 0 0,0 0-1 0 0,1-1 1 0 0,-1 1-1 0 0,0-1 1 0 0,1 1 0 0 0,-1 0-1 0 0,1-1 1 0 0,-1 1 0 0 0,1-1-1 0 0,-1 1 1 0 0,1-1 0 0 0,-1 0-1 0 0,1 1 1 0 0,0-1 0 0 0,-1 1-1 0 0,1-1 1 0 0,-1 0-1 0 0,1 0 1 0 0,0 1 0 0 0,-1-1-1 0 0,2 0 1 0 0,4-1-9 0 0,1 0-1 0 0,-1-1 1 0 0,0 1 0 0 0,-1-1-1 0 0,1-1 1 0 0,0 1 0 0 0,0-1-1 0 0,-1 0 1 0 0,0 0 0 0 0,1-1-1 0 0,-1 1 1 0 0,-1-1 0 0 0,8-7-1 0 0,5-4-7 0 0,-3 3 11 0 0,-1 0-1 0 0,-1-1 1 0 0,0-1 0 0 0,-1 1-1 0 0,12-21 1 0 0,-14 19 15 0 0,-2 2 17 0 0,7-10-11 0 0,-12 21 12 0 0,-9 15-34 0 0,1-2 3 0 0,0 1 0 0 0,1 0 0 0 0,1 0 0 0 0,-5 19 1 0 0,7-24-53 0 0,1-1 1 0 0,0 1 0 0 0,0 0 0 0 0,1-1-1 0 0,0 1 1 0 0,0 0 0 0 0,1-1-1 0 0,0 1 1 0 0,0 0 0 0 0,3 11 0 0 0,-3-15-120 0 0,0-2 137 0 0,-1-1 0 0 0,1 1 0 0 0,-1 0 0 0 0,1 0 0 0 0,-1-1 0 0 0,1 1 1 0 0,-1 0-1 0 0,1-1 0 0 0,0 1 0 0 0,-1-1 0 0 0,1 1 0 0 0,0-1 0 0 0,-1 1 0 0 0,1-1 0 0 0,0 1 0 0 0,0-1 0 0 0,0 0 0 0 0,-1 1 1 0 0,1-1-1 0 0,0 0 0 0 0,0 0 0 0 0,0 0 0 0 0,0 1 0 0 0,0-1 0 0 0,0 0 0 0 0,-1 0 0 0 0,1 0 0 0 0,0-1 0 0 0,0 1 0 0 0,0 0 1 0 0,0 0-1 0 0,0 0 0 0 0,1-1 0 0 0,33-8-766 0 0,-17-2 762 0 0,-1 0-1 0 0,0-1 1 0 0,0-1-1 0 0,-1-1 1 0 0,-1 0 0 0 0,0-1-1 0 0,-1 0 1 0 0,-1-2-1 0 0,0 1 1 0 0,15-28-1 0 0,-19 11 628 0 0,-9 31-600 0 0,1-1 133 0 0,-1-3 21 0 0,0 5-103 0 0,0-1 0 0 0,1 1-1 0 0,-1-1 1 0 0,0 1 0 0 0,0-1 0 0 0,0 1-1 0 0,0 0 1 0 0,0-1 0 0 0,-1 1 0 0 0,1-1-1 0 0,0 1 1 0 0,-1-1 0 0 0,1 1 0 0 0,-1 0-1 0 0,1-1 1 0 0,-1 1 0 0 0,-1-2 0 0 0,-1 4-38 0 0,-1 0 0 0 0,1 0 0 0 0,0 1 0 0 0,-1-1 0 0 0,1 1 0 0 0,0 0 0 0 0,0 0 1 0 0,0 0-1 0 0,0 0 0 0 0,0 0 0 0 0,0 0 0 0 0,0 1 0 0 0,1 0 0 0 0,-1-1 0 0 0,-1 4 1 0 0,-16 22 1 0 0,1 1 1 0 0,2 0-1 0 0,1 1 1 0 0,-13 36-1 0 0,26-61 7 0 0,1 0-1 0 0,0-1 0 0 0,1 1 1 0 0,-1 0-1 0 0,1 0 1 0 0,0 0-1 0 0,0 1 0 0 0,1-1 1 0 0,-1 0-1 0 0,1 0 1 0 0,1 0-1 0 0,-1 0 0 0 0,0 0 1 0 0,1 1-1 0 0,0-1 1 0 0,2 5-1 0 0,-1-7-25 0 0,1-3 2 0 0,27 2 2 0 0,-22-5 10 0 0,-4 0 0 0 0,1 1 2 0 0,-1 0 1 0 0,1-1 0 0 0,-1 0 0 0 0,0 0 0 0 0,0 0 0 0 0,0 0-1 0 0,0-1 1 0 0,-1 1 0 0 0,1-1 0 0 0,4-6 0 0 0,0 1-6 0 0,4-7 10 0 0,-1 0 0 0 0,-1-1 1 0 0,0 0-1 0 0,-1-1 0 0 0,0 0 1 0 0,-2 0-1 0 0,0 0 0 0 0,4-21 1 0 0,7-16 44 0 0,-2 5 287 0 0,-2-1 0 0 0,-2-1 1 0 0,-3 0-1 0 0,-2-1 0 0 0,0-96 1 0 0,-7 145-208 0 0,-2-12 368 0 0,-2 25-500 0 0,0 1-1 0 0,0-1 1 0 0,1 1-1 0 0,0 0 1 0 0,1 0-1 0 0,-2 19 1 0 0,0 71 19 0 0,3-54 33 0 0,-2 36-162 0 0,12 110-1 0 0,-3-145-1897 0 0,20 82 0 0 0,-13-104-382 0 0,-10-21 1872 0 0,-1-2-76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160 464 500 0 0,'0'0'469'0'0,"6"-18"912"0"0,-5 12-1078 0 0,-1-1 1 0 0,0 1-1 0 0,-1 0 0 0 0,0-1 1 0 0,0 1-1 0 0,0 0 0 0 0,-3-10 0 0 0,2 13-81 0 0,-20-2-50 0 0,0 12 12 0 0,9 3-110 0 0,2 1 1 0 0,0 0 0 0 0,0 1 0 0 0,1 0-1 0 0,0 0 1 0 0,1 1 0 0 0,1 0-1 0 0,0 1 1 0 0,-6 14 0 0 0,13-26-69 0 0,0-1 1 0 0,0 0 0 0 0,0 0-1 0 0,1 0 1 0 0,-1 1 0 0 0,1-1-1 0 0,-1 0 1 0 0,1 0 0 0 0,-1 1 0 0 0,1-1-1 0 0,0 1 1 0 0,-1-1 0 0 0,1 0-1 0 0,0 1 1 0 0,0-1 0 0 0,0 1-1 0 0,0-1 1 0 0,0 0 0 0 0,1 1 0 0 0,-1-1-1 0 0,0 0 1 0 0,1 1 0 0 0,-1-1-1 0 0,1 0 1 0 0,-1 1 0 0 0,1-1-1 0 0,-1 0 1 0 0,1 0 0 0 0,0 1 0 0 0,1 0-1 0 0,0-1-7 0 0,-1-1-1 0 0,1 1 0 0 0,0-1 1 0 0,0 0-1 0 0,-1 0 1 0 0,1 0-1 0 0,0 0 1 0 0,0 0-1 0 0,0 0 0 0 0,-1 0 1 0 0,1 0-1 0 0,0-1 1 0 0,0 1-1 0 0,-1-1 0 0 0,1 1 1 0 0,0-1-1 0 0,-1 0 1 0 0,1 1-1 0 0,-1-1 0 0 0,1 0 1 0 0,-1 0-1 0 0,1 0 1 0 0,-1-1-1 0 0,2 0 1 0 0,5-5 2 0 0,0-1 1 0 0,-1 1-1 0 0,0-1 1 0 0,-1-1-1 0 0,1 1 1 0 0,-1-1-1 0 0,-1 0 1 0 0,6-13 0 0 0,34-87 26 0 0,-29 67-5 0 0,14-32-19 0 0,34-99 229 0 0,-44 108 519 0 0,-20 62-404 0 0,-13 12-332 0 0,9-4-16 0 0,1 0 0 0 0,-1 0 0 0 0,1 1 0 0 0,0-1 0 0 0,0 1 0 0 0,0 0 0 0 0,-2 11 0 0 0,-4 5 11 0 0,-3 8 6 0 0,1-1-1 0 0,2 1 1 0 0,0 1 0 0 0,3 0 0 0 0,-4 32-1 0 0,7-40-17 0 0,2 1 0 0 0,1 0-1 0 0,0-1 1 0 0,2 1-1 0 0,1-1 1 0 0,1 0 0 0 0,9 32-1 0 0,-10-46-99 0 0,1 0-1 0 0,-1 0 1 0 0,2-1-1 0 0,-1 1 1 0 0,1-1-1 0 0,0 0 1 0 0,1-1-1 0 0,0 1 0 0 0,12 11 1 0 0,-15-17-100 0 0,1-1-13 0 0,0-1 23 0 0,1 1 0 0 0,0-1 0 0 0,-1 0 0 0 0,1-1 0 0 0,0 1 0 0 0,-1-1 0 0 0,1 0 0 0 0,0 0 0 0 0,-1 0 0 0 0,0-1 0 0 0,1 1 0 0 0,-1-1 0 0 0,0 0 0 0 0,0-1 0 0 0,0 1 1 0 0,0-1-1 0 0,0 1 0 0 0,0-1 0 0 0,3-4 0 0 0,5-3-187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0 528 0 0,'0'0'2776'0'0,"-12"13"-1816"0"0,-26 122 1741 0 0,23-74-4022 0 0,7-30-980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33 772 0 0,'34'-29'5403'0'0,"-31"28"-4905"0"0,16-2-2578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37 156 324 0 0,'0'0'1149'0'0,"-6"-15"407"0"0,8 5-1420 0 0,0 0-1 0 0,0 0 1 0 0,1 0-1 0 0,0 0 1 0 0,1 1-1 0 0,0-1 1 0 0,0 1-1 0 0,9-13 1 0 0,-10 18-92 0 0,0 1-1 0 0,0 0 1 0 0,0 0 0 0 0,0 0 0 0 0,0 0-1 0 0,1 1 1 0 0,-1-1 0 0 0,1 1-1 0 0,0 0 1 0 0,0 0 0 0 0,-1 0 0 0 0,1 0-1 0 0,0 1 1 0 0,1-1 0 0 0,-1 1-1 0 0,0 0 1 0 0,0 1 0 0 0,1-1 0 0 0,-1 1-1 0 0,0-1 1 0 0,1 1 0 0 0,-1 1-1 0 0,0-1 1 0 0,0 1 0 0 0,1-1 0 0 0,-1 1-1 0 0,0 0 1 0 0,0 1 0 0 0,0-1-1 0 0,0 1 1 0 0,0 0 0 0 0,0 0 0 0 0,0 0-1 0 0,-1 0 1 0 0,1 1 0 0 0,-1-1-1 0 0,1 1 1 0 0,4 5 0 0 0,-6-6-28 0 0,0 1 0 0 0,0-1 0 0 0,-1 1 0 0 0,1 0 0 0 0,0-1 0 0 0,-1 1 0 0 0,0 0 0 0 0,1 0 0 0 0,-1 0 0 0 0,-1 0 0 0 0,1 0 0 0 0,0 0 0 0 0,-1 0 1 0 0,1 1-1 0 0,-1-1 0 0 0,0 0 0 0 0,0 0 0 0 0,0 0 0 0 0,-1 0 0 0 0,1 1 0 0 0,-1-1 0 0 0,1 0 0 0 0,-1 0 0 0 0,0 0 0 0 0,-3 5 0 0 0,0 2-9 0 0,-1-2 1 0 0,-1 1-1 0 0,1-1 0 0 0,-1 1 0 0 0,0-1 1 0 0,-13 11-1 0 0,12-12-1 0 0,0-1 1 0 0,-1 0-1 0 0,0-1 1 0 0,0 1-1 0 0,0-2 1 0 0,0 1-1 0 0,-1-1 1 0 0,0 0-1 0 0,0-1 1 0 0,-17 4-1 0 0,21-5 26 0 0,0-3 31 0 0,-1 1-57 0 0,2 0 32 0 0,0 0 0 0 0,0-1-1 0 0,-1 1 1 0 0,1-1-1 0 0,1 0 1 0 0,-1 0 0 0 0,-5-2-1 0 0,8 2-25 0 0,-1 0 0 0 0,1 0 0 0 0,-1 1 0 0 0,1-1 0 0 0,0-1 0 0 0,-1 1-1 0 0,1 0 1 0 0,0 0 0 0 0,0 0 0 0 0,0-1 0 0 0,0 1 0 0 0,0-1 0 0 0,0 1 0 0 0,0 0-1 0 0,1-1 1 0 0,-1 0 0 0 0,0 1 0 0 0,1-1 0 0 0,-1 1 0 0 0,1-1 0 0 0,0 0 0 0 0,-1 1-1 0 0,1-1 1 0 0,0 0 0 0 0,0-3 0 0 0,1-5-76 0 0,0-1 0 0 0,0 0 0 0 0,1 1 0 0 0,0-1 1 0 0,1 1-1 0 0,7-20 0 0 0,-5 18-809 0 0,1 1 1 0 0,0 1-1 0 0,10-16 1 0 0,-7 15-235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0 127 356 0 0,'0'0'1030'0'0,"1"-3"-628"0"0,1-9-54 0 0,-2 9-50 0 0,7-14 372 0 0,-5 14-571 0 0,40-53 1104 0 0,-39 53-1137 0 0,-1 0-1 0 0,1 1 1 0 0,0-1 0 0 0,0 1 0 0 0,0 0 0 0 0,0-1-1 0 0,0 1 1 0 0,0 0 0 0 0,0 1 0 0 0,1-1 0 0 0,-1 1-1 0 0,1-1 1 0 0,-1 1 0 0 0,1 0 0 0 0,-1 0 0 0 0,5 0 0 0 0,-4 1-21 0 0,0 0 0 0 0,0 0 1 0 0,0 0-1 0 0,0 1 1 0 0,1-1-1 0 0,-1 1 1 0 0,-1 0-1 0 0,1 0 1 0 0,0 1-1 0 0,0-1 1 0 0,0 1-1 0 0,-1 0 1 0 0,1 0-1 0 0,-1 0 1 0 0,1 0-1 0 0,-1 0 1 0 0,5 5-1 0 0,-3 0 1 0 0,-1-1 0 0 0,1 1-1 0 0,-1 0 1 0 0,-1 0-1 0 0,1 1 1 0 0,-1-1 0 0 0,0 1-1 0 0,-1 0 1 0 0,0-1 0 0 0,0 1-1 0 0,-1 0 1 0 0,0 0 0 0 0,0 1-1 0 0,-1-1 1 0 0,0 0-1 0 0,0 0 1 0 0,-2 10 0 0 0,1-11-44 0 0,-1 0 1 0 0,1 0-1 0 0,-1-1 0 0 0,-1 1 1 0 0,1-1-1 0 0,-1 1 1 0 0,0-1-1 0 0,-1 0 0 0 0,1 0 1 0 0,-1 0-1 0 0,0-1 1 0 0,-1 1-1 0 0,1-1 0 0 0,-1 0 1 0 0,0 0-1 0 0,0-1 1 0 0,-1 0-1 0 0,1 1 1 0 0,-1-2-1 0 0,-12 7 0 0 0,13-8-12 0 0,0 1-1 0 0,0-2 1 0 0,0 1-1 0 0,0-1 1 0 0,-1 1-1 0 0,1-1 0 0 0,0-1 1 0 0,0 1-1 0 0,-1-1 1 0 0,1 0-1 0 0,0 0 1 0 0,-6-1-1 0 0,7 0 22 0 0,1 0 0 0 0,0 0 0 0 0,0 0 0 0 0,0 0 0 0 0,0 0 0 0 0,0-1 0 0 0,0 0-1 0 0,0 1 1 0 0,0-1 0 0 0,1 0 0 0 0,-1 0 0 0 0,1-1 0 0 0,-1 1 0 0 0,1 0 0 0 0,0-1 0 0 0,0 1 0 0 0,-2-4 0 0 0,3 3-11 0 0,0 1 1 0 0,1 0 0 0 0,-1 0 0 0 0,1 0-1 0 0,-1-1 1 0 0,1 1 0 0 0,0 0 0 0 0,0 0 0 0 0,0-1-1 0 0,0 1 1 0 0,1 0 0 0 0,-1 0 0 0 0,1-1-1 0 0,-1 1 1 0 0,1 0 0 0 0,1-3 0 0 0,14-33-48 0 0,-1 10-1970 0 0,32-44-1 0 0,-39 61 972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34 136 432 0 0,'0'0'2615'0'0,"0"-3"-2395"0"0,0-8-23 0 0,0 8-35 0 0,3-16 288 0 0,-1 13-375 0 0,0 1 0 0 0,0-1 0 0 0,1 0 0 0 0,-1 1 1 0 0,1 0-1 0 0,1-1 0 0 0,-1 1 0 0 0,1 0 0 0 0,-1 1 0 0 0,1-1 1 0 0,1 1-1 0 0,-1 0 0 0 0,1 0 0 0 0,-1 0 0 0 0,1 0 0 0 0,0 1 1 0 0,0 0-1 0 0,1 0 0 0 0,-1 0 0 0 0,1 1 0 0 0,0-1 0 0 0,8-1 1 0 0,-10 3 98 0 0,1 2 7 0 0,1-1-95 0 0,0 1 0 0 0,0 0 0 0 0,0 0 0 0 0,0 1 0 0 0,0 0 1 0 0,0 0-1 0 0,-1 0 0 0 0,1 0 0 0 0,-1 1 0 0 0,1 0 0 0 0,-1 1 0 0 0,0-1 0 0 0,6 5 0 0 0,-8-4-36 0 0,0-1 0 0 0,0 0 0 0 0,0 1 0 0 0,-1-1 0 0 0,1 1 0 0 0,-1 0 0 0 0,0 0 0 0 0,0 0 0 0 0,0 0 0 0 0,0 0 0 0 0,-1 0-1 0 0,1 1 1 0 0,-1-1 0 0 0,0 0 0 0 0,-1 1 0 0 0,1-1 0 0 0,-1 1 0 0 0,0-1 0 0 0,0 1 0 0 0,0-1 0 0 0,-1 1 0 0 0,1-1 0 0 0,-1 1 0 0 0,0-1-1 0 0,-1 0 1 0 0,1 0 0 0 0,-1 1 0 0 0,1-1 0 0 0,-1 0 0 0 0,-1 0 0 0 0,1 0 0 0 0,-5 6 0 0 0,1-1-45 0 0,-1-1 1 0 0,0 1-1 0 0,-1-1 1 0 0,0 0 0 0 0,0-1-1 0 0,0 1 1 0 0,-1-2-1 0 0,0 1 1 0 0,-1-1-1 0 0,1-1 1 0 0,-1 0 0 0 0,0 0-1 0 0,-1-1 1 0 0,1 0-1 0 0,-1-1 1 0 0,1 0-1 0 0,-17 2 1 0 0,25-5-26 0 0,0 0 0 0 0,0 1-1 0 0,0-2 1 0 0,0 1 0 0 0,-1 0 0 0 0,1 0 0 0 0,0-1 0 0 0,0 1 0 0 0,0-1-1 0 0,0 1 1 0 0,0-1 0 0 0,0 0 0 0 0,0 0 0 0 0,0 0 0 0 0,0 0 0 0 0,0 0 0 0 0,1 0-1 0 0,-1-1 1 0 0,0 1 0 0 0,1-1 0 0 0,-1 1 0 0 0,1-1 0 0 0,-3-3 0 0 0,2 2-63 0 0,-1-1 0 0 0,1 0 1 0 0,1 0-1 0 0,-1 0 0 0 0,0 0 0 0 0,1 0 1 0 0,0-1-1 0 0,-1-7 0 0 0,1-47-4506 0 0,1 36 3453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0 564 0 0,'0'0'1770'0'0,"0"4"-1402"0"0,-4 20 134 0 0,-1 1 0 0 0,-1-1-1 0 0,-1 0 1 0 0,-19 42 0 0 0,18-46-337 0 0,-14 38 160 0 0,-1 3-137 0 0,-41 79-1 0 0,61-136-323 0 0,0 0 0 0 0,0 0 0 0 0,0 0 1 0 0,-1-1-1 0 0,1 1 0 0 0,-1-1 0 0 0,-7 5 0 0 0,8-6-145 0 0,0-5 111 0 0,-1 1 0 0 0,1-1 0 0 0,0 1 0 0 0,0-1 0 0 0,0 0 0 0 0,-4-5 0 0 0,3-4 93 0 0,1-1 0 0 0,1 1 0 0 0,0-1 0 0 0,0 0 0 0 0,2 0 1 0 0,-1 0-1 0 0,2 0 0 0 0,2-20 0 0 0,0 16 218 0 0,1-1 0 0 0,0 1 0 0 0,2 1 0 0 0,0-1 0 0 0,0 1 0 0 0,17-27 0 0 0,-22 41 24 0 0,-1 1-156 0 0,0 1 0 0 0,0 0 0 0 0,0 0 0 0 0,0-1-1 0 0,0 1 1 0 0,0 0 0 0 0,0-1 0 0 0,0 1 0 0 0,0 0 0 0 0,0 0 0 0 0,0-1 0 0 0,0 1 0 0 0,0 0 0 0 0,0 0 0 0 0,1-1 0 0 0,-1 1 0 0 0,0 0 0 0 0,0 0 0 0 0,0-1 0 0 0,0 1 0 0 0,1 0 0 0 0,-1 0 0 0 0,0 0 0 0 0,0-1 0 0 0,0 1 0 0 0,1 0 0 0 0,-1 0 0 0 0,0 0 0 0 0,0 0-1 0 0,1 0 1 0 0,-1-1 0 0 0,0 1 0 0 0,0 0 0 0 0,1 0 0 0 0,-1 0 0 0 0,0 0 0 0 0,0 0 0 0 0,1 0 0 0 0,-1 0 0 0 0,15 5 420 0 0,7 10-10 0 0,-3 9-261 0 0,-2 0 0 0 0,-1 1 0 0 0,-1 1 0 0 0,-1 0 1 0 0,-1 2-1 0 0,-1-1 0 0 0,-2 1 0 0 0,8 31 0 0 0,0 4-2882 0 0,-17-60 1681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0 207 284 0 0,'5'-15'360'0'0,"0"1"-1"0"0,1 0 1 0 0,1 0 0 0 0,0 1 0 0 0,1 0-1 0 0,0 0 1 0 0,14-15 0 0 0,-20 26-329 0 0,0 1 1 0 0,0 0 0 0 0,0-1 0 0 0,0 1 0 0 0,0 0 0 0 0,0 0-1 0 0,0 0 1 0 0,0 0 0 0 0,0 0 0 0 0,1 1 0 0 0,-1-1 0 0 0,0 1 0 0 0,3-1-1 0 0,-2 1-31 0 0,0-1 249 0 0,3 2-117 0 0,-1-1-64 0 0,1 1-1 0 0,-1 0 0 0 0,1 0 1 0 0,-1 0-1 0 0,0 1 0 0 0,0 0 0 0 0,0 0 1 0 0,0 1-1 0 0,0-1 0 0 0,0 1 0 0 0,8 6 1 0 0,-9-6-18 0 0,-1 0 1 0 0,1 0 0 0 0,-1 0-1 0 0,0 0 1 0 0,0 1 0 0 0,0-1-1 0 0,0 1 1 0 0,-1 0 0 0 0,1 0-1 0 0,-1 0 1 0 0,0 0 0 0 0,0 0 0 0 0,-1 0-1 0 0,1 0 1 0 0,-1 1 0 0 0,0-1-1 0 0,0 0 1 0 0,0 1 0 0 0,-1 8-1 0 0,0-11-37 0 0,-1 1 0 0 0,0 0-1 0 0,1 0 1 0 0,-2-1 0 0 0,1 1 0 0 0,0-1 0 0 0,0 1-1 0 0,-1-1 1 0 0,1 0 0 0 0,-1 1 0 0 0,0-1-1 0 0,-2 3 1 0 0,3-4-5 0 0,0 0-1 0 0,0 0 0 0 0,0 1 1 0 0,-1-1-1 0 0,1 0 0 0 0,0 0 1 0 0,0 0-1 0 0,-1 0 1 0 0,1-1-1 0 0,-1 1 0 0 0,1 0 1 0 0,-1 0-1 0 0,1-1 1 0 0,-1 1-1 0 0,1-1 0 0 0,-1 1 1 0 0,1-1-1 0 0,-1 0 1 0 0,0 0-1 0 0,1 0 0 0 0,-1 0 1 0 0,1 0-1 0 0,-1 0 1 0 0,-2 0-1 0 0,1-1 23 0 0,1 0 1 0 0,-1 0-1 0 0,0 0 0 0 0,0 0 1 0 0,1-1-1 0 0,-1 1 1 0 0,1-1-1 0 0,0 0 0 0 0,-1 1 1 0 0,1-1-1 0 0,0 0 1 0 0,0 0-1 0 0,0-1 0 0 0,0 1 1 0 0,-2-4-1 0 0,2 1-16 0 0,1 1 0 0 0,0 0-1 0 0,1-1 1 0 0,-1 1 0 0 0,1-1 0 0 0,0 0-1 0 0,0 1 1 0 0,0-1 0 0 0,1 1-1 0 0,-1-1 1 0 0,1 1 0 0 0,0-1 0 0 0,0 1-1 0 0,4-9 1 0 0,-3 7-60 0 0,3-11-728 0 0,1 1 0 0 0,0-1-1 0 0,1 1 1 0 0,11-18 0 0 0,-6 15-1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4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1 332 0 0,'23'20'3642'0'0,"-25"-18"-3599"0"0,1 0-1 0 0,0-1 1 0 0,0 0-1 0 0,-1 1 1 0 0,1-1-1 0 0,-1 0 0 0 0,1 0 1 0 0,-1 1-1 0 0,1-2 1 0 0,-1 1-1 0 0,0 0 1 0 0,1 0-1 0 0,-1 0 0 0 0,0-1 1 0 0,1 1-1 0 0,-1-1 1 0 0,0 0-1 0 0,-2 0 1 0 0,-48 7 241 0 0,26-4-12 0 0,17-1-60 0 0,0 0 1 0 0,0 1-1 0 0,1 1 0 0 0,-1-1 0 0 0,1 1 0 0 0,-1 1 1 0 0,1 0-1 0 0,0 0 0 0 0,1 1 0 0 0,-11 10 1 0 0,13-10-48 0 0,1 0 0 0 0,-1 0 0 0 0,1 1 0 0 0,0 0 0 0 0,1 0 0 0 0,-1 0 1 0 0,1 1-1 0 0,0-1 0 0 0,1 1 0 0 0,-1 0 0 0 0,1 0 0 0 0,1 0 1 0 0,-1 0-1 0 0,0 12 0 0 0,0 3 150 0 0,1 1 0 0 0,1 0 0 0 0,1 0 0 0 0,1-1 0 0 0,0 1 0 0 0,10 41 0 0 0,46 132 167 0 0,-11-41-8390 0 0,-44-148 5140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53 492 0 0,'13'15'1511'0'0,"1"7"-438"0"0,23 46 0 0 0,-33-58-920 0 0,0 0-1 0 0,0 0 1 0 0,-1 0-1 0 0,-1 0 1 0 0,0 1 0 0 0,0-1-1 0 0,0 17 1 0 0,-2-23-103 0 0,-1 0 0 0 0,1 0 0 0 0,-1 0 0 0 0,0 0 0 0 0,-1 0 0 0 0,1 0 0 0 0,0 0 0 0 0,-1-1 0 0 0,0 1 0 0 0,0 0 0 0 0,0-1 0 0 0,0 1 0 0 0,-1-1 0 0 0,0 0 0 0 0,1 0 0 0 0,-1 0 0 0 0,-3 3 0 0 0,4-5 210 0 0,-4-4-87 0 0,5 3-168 0 0,1 0 0 0 0,-1 0-1 0 0,1 0 1 0 0,-1 0-1 0 0,1 0 1 0 0,-1 0 0 0 0,1 0-1 0 0,-1 0 1 0 0,1 0 0 0 0,-1-1-1 0 0,1 1 1 0 0,-1 0 0 0 0,1 0-1 0 0,0-1 1 0 0,-1 1 0 0 0,1 0-1 0 0,-1-1 1 0 0,1 1-1 0 0,0 0 1 0 0,-1-1 0 0 0,1 1-1 0 0,0 0 1 0 0,-1-1 0 0 0,1 1-1 0 0,0-1 1 0 0,-1 0 0 0 0,1-5 35 0 0,0-1-1 0 0,0 0 1 0 0,0 0 0 0 0,1 0 0 0 0,0 1 0 0 0,0-1 0 0 0,0 0 0 0 0,1 1 0 0 0,0-1 0 0 0,1 1 0 0 0,4-9 0 0 0,7-14 105 0 0,20-29 0 0 0,-18 32-44 0 0,3-6-1937 0 0,38-47 1 0 0,-55 76 727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0 856 0 0,'0'0'3124'0'0,"-6"18"-1828"0"0,-2 46 219 0 0,-8 44-117 0 0,14-90-1180 0 0,0 5-1323 0 0,2-23 994 0 0,0 1 0 0 0,0-1 0 0 0,0 1 0 0 0,0-1 0 0 0,0 1 0 0 0,0-1 0 0 0,-1 1 0 0 0,1-1 0 0 0,0 1 0 0 0,0-1 0 0 0,0 1 0 0 0,-1-1 0 0 0,1 0 0 0 0,0 1 0 0 0,0-1 0 0 0,-1 1 0 0 0,1-1 0 0 0,0 0 0 0 0,-1 1 0 0 0,1-1 0 0 0,0 0 0 0 0,-1 0 0 0 0,1 1 0 0 0,-1-1 0 0 0,1 0 0 0 0,0 0 0 0 0,-1 1 0 0 0,1-1 0 0 0,-1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62 696 0 0,'40'-51'6963'0'0,"-38"49"-6401"0"0,2-3 74 0 0,-2 2-1291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 0 0,'0'0'3688'0'0,"5"1"-3181"0"0,14 4-13 0 0,-18-4-432 0 0,0 0 0 0 0,1 0-1 0 0,-1 0 1 0 0,0 0 0 0 0,0 1 0 0 0,0-1-1 0 0,0 0 1 0 0,0 1 0 0 0,0-1-1 0 0,0 0 1 0 0,0 1 0 0 0,0-1 0 0 0,-1 1-1 0 0,1 0 1 0 0,0-1 0 0 0,-1 1 0 0 0,0-1-1 0 0,1 4 1 0 0,0 0 168 0 0,4 11 88 0 0,0-1 0 0 0,-2 1-1 0 0,0 0 1 0 0,-1 0 0 0 0,1 20 0 0 0,-6 86 371 0 0,-1-34-469 0 0,4 3-2691 0 0,0-89 1378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1 101 544 0 0,'0'0'929'0'0,"12"-30"928"0"0,18-1-726 0 0,-27 29-861 0 0,-3 1-250 0 0,1 1 1 0 0,-1 0-1 0 0,1-1 0 0 0,0 1 0 0 0,-1-1 1 0 0,1 1-1 0 0,0 0 0 0 0,-1-1 0 0 0,1 1 1 0 0,0 0-1 0 0,0 0 0 0 0,-1 0 1 0 0,1-1-1 0 0,0 1 0 0 0,-1 0 0 0 0,1 0 1 0 0,0 0-1 0 0,0 0 0 0 0,0 0 0 0 0,-1 0 1 0 0,1 1-1 0 0,0-1 0 0 0,-1 0 0 0 0,1 0 1 0 0,1 1-1 0 0,21 3 321 0 0,-23-4-381 0 0,3 1 81 0 0,0 0 0 0 0,0 0 0 0 0,0 1 0 0 0,0-1 0 0 0,-1 1 0 0 0,1-1 0 0 0,-1 1 0 0 0,1 0 0 0 0,-1 0 0 0 0,1 0 0 0 0,-1 0 0 0 0,0 0 0 0 0,0 1 0 0 0,0-1 0 0 0,-1 1 0 0 0,3 2 0 0 0,0 2 47 0 0,-1 1-1 0 0,0-1 0 0 0,0 0 1 0 0,1 9-1 0 0,-4-12-72 0 0,0 1 1 0 0,0-1-1 0 0,0 1 0 0 0,-1-1 0 0 0,1 1 0 0 0,-1-1 0 0 0,0 0 0 0 0,-1 1 0 0 0,1-1 1 0 0,-1 0-1 0 0,0 0 0 0 0,0 0 0 0 0,0 0 0 0 0,0 0 0 0 0,-1-1 0 0 0,1 1 1 0 0,-1-1-1 0 0,0 1 0 0 0,-6 4 0 0 0,-26 13-12 0 0,32-19 3 0 0,-2-2-8 0 0,3 1 12 0 0,0-1 0 0 0,-1 0 0 0 0,1 0 0 0 0,0 1 1 0 0,0-2-1 0 0,0 1 0 0 0,-1 0 0 0 0,1 0 0 0 0,0-1 0 0 0,0 1 0 0 0,0-1 0 0 0,0 0 0 0 0,0 1 0 0 0,0-1 0 0 0,0 0 0 0 0,0 0 0 0 0,0-1 0 0 0,0 1 0 0 0,0 0 0 0 0,1 0 0 0 0,-3-3 0 0 0,2 1 17 0 0,1 0-1 0 0,-1 0 1 0 0,1 0-1 0 0,-1 0 1 0 0,1-1-1 0 0,0 1 1 0 0,0-1-1 0 0,0 1 1 0 0,1-1-1 0 0,-1 1 1 0 0,1-1-1 0 0,0 1 1 0 0,0-6-1 0 0,1-9-161 0 0,1 1-1 0 0,0 0 0 0 0,2-1 0 0 0,0 1 1 0 0,0 0-1 0 0,12-25 0 0 0,-15 40-423 0 0,10-11-2313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4 0 0,'0'0'747'0'0,"4"-1"-106"0"0,48-17 1405 0 0,-49 17-1766 0 0,2 1-34 0 0,4-1-25 0 0,1 1 1 0 0,-1 0 0 0 0,0 0 0 0 0,1 1 0 0 0,15 4-1 0 0,-20-3-133 0 0,-1 0-1 0 0,1 1 0 0 0,-1-1 0 0 0,0 1 0 0 0,0 0 0 0 0,0 1 1 0 0,0-1-1 0 0,-1 1 0 0 0,1-1 0 0 0,-1 1 0 0 0,0 0 0 0 0,0 0 0 0 0,-1 1 1 0 0,1-1-1 0 0,-1 0 0 0 0,3 8 0 0 0,-3-7-54 0 0,0 0-1 0 0,-1-1 1 0 0,0 1-1 0 0,0 0 1 0 0,0 0 0 0 0,0 0-1 0 0,-1 0 1 0 0,0 0 0 0 0,0 0-1 0 0,0 0 1 0 0,-1 0-1 0 0,1-1 1 0 0,-1 1 0 0 0,-1 0-1 0 0,1 0 1 0 0,-1 0 0 0 0,1-1-1 0 0,-1 1 1 0 0,0-1 0 0 0,-1 0-1 0 0,1 1 1 0 0,-1-1-1 0 0,0 0 1 0 0,-6 6 0 0 0,2-3-33 0 0,0 0 1 0 0,0-1-1 0 0,0 0 1 0 0,-1 0-1 0 0,0-1 1 0 0,-1 0-1 0 0,1 0 0 0 0,-1-1 1 0 0,0 0-1 0 0,0-1 1 0 0,-12 4-1 0 0,18-7 17 0 0,-1 1-1 0 0,0 0 0 0 0,0-1 1 0 0,1 0-1 0 0,-1 0 0 0 0,0 0 1 0 0,0 0-1 0 0,1-1 0 0 0,-1 1 1 0 0,0-1-1 0 0,1 0 1 0 0,-1 0-1 0 0,0-1 0 0 0,1 1 1 0 0,-1-1-1 0 0,1 1 0 0 0,0-1 1 0 0,0 0-1 0 0,-1-1 0 0 0,1 1 1 0 0,1 0-1 0 0,-1-1 0 0 0,0 1 1 0 0,-3-5-1 0 0,5 5-9 0 0,0 0 1 0 0,0 0-1 0 0,0-1 0 0 0,0 1 0 0 0,0 0 0 0 0,1 0 1 0 0,-1 0-1 0 0,1 0 0 0 0,0-1 0 0 0,-1 1 1 0 0,1 0-1 0 0,0 0 0 0 0,0-1 0 0 0,1-3 0 0 0,6-28 4 0 0,-7 33-14 0 0,21-53-799 0 0,-6 16-2870 0 0,-14 35 2184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0:5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89 144 0 0,'0'0'437'0'0,"1"-3"-35"0"0,2-3-126 0 0,0 1 0 0 0,0 0 1 0 0,1 0-1 0 0,-1 0 0 0 0,1 0 1 0 0,8-6-1 0 0,-6 6-102 0 0,1 0 1 0 0,0 0-1 0 0,0 1 1 0 0,1 0-1 0 0,-1 0 0 0 0,1 1 1 0 0,0 0-1 0 0,0 0 1 0 0,0 1-1 0 0,0 0 0 0 0,13-1 1 0 0,-15 3-109 0 0,1 1 0 0 0,0 0 1 0 0,-1 0-1 0 0,0 1 0 0 0,1 0 1 0 0,-1 0-1 0 0,0 0 1 0 0,0 1-1 0 0,0 0 0 0 0,0 0 1 0 0,0 0-1 0 0,-1 1 0 0 0,10 7 1 0 0,-10-6-32 0 0,0 0 1 0 0,-1 1 0 0 0,1 0 0 0 0,-1 0 0 0 0,0 0 0 0 0,-1 0-1 0 0,1 0 1 0 0,-1 1 0 0 0,0-1 0 0 0,-1 1 0 0 0,0 0 0 0 0,2 7 0 0 0,-4-9-33 0 0,1 0 1 0 0,-1-1-1 0 0,0 1 1 0 0,-1 0-1 0 0,1-1 1 0 0,-1 1 0 0 0,0 0-1 0 0,0-1 1 0 0,0 1-1 0 0,-1-1 1 0 0,0 0 0 0 0,1 1-1 0 0,-2-1 1 0 0,1 0-1 0 0,0 0 1 0 0,-1 0-1 0 0,0 0 1 0 0,0-1 0 0 0,0 1-1 0 0,-5 4 1 0 0,-1 0-11 0 0,-1 0 0 0 0,0 0 0 0 0,0-1 0 0 0,0 0 0 0 0,-1 0 0 0 0,-13 5 0 0 0,19-10 12 0 0,-1 1 1 0 0,0-1-1 0 0,0 0 1 0 0,0 0-1 0 0,0 0 1 0 0,0-1-1 0 0,0 0 1 0 0,0 0-1 0 0,0-1 1 0 0,0 1-1 0 0,-1-1 1 0 0,1-1-1 0 0,0 1 1 0 0,-9-3-1 0 0,10 2 24 0 0,1 0-1 0 0,0-1 0 0 0,0 1 1 0 0,0-1-1 0 0,0 0 0 0 0,0 0 1 0 0,0 0-1 0 0,0-1 0 0 0,0 0 1 0 0,1 1-1 0 0,0-1 1 0 0,-1 0-1 0 0,1-1 0 0 0,0 1 1 0 0,0 0-1 0 0,1-1 0 0 0,-1 0 1 0 0,-2-4-1 0 0,4 4-13 0 0,0 1 1 0 0,-1 0-1 0 0,1-1 0 0 0,0 1 0 0 0,1-1 1 0 0,-1 1-1 0 0,1-1 0 0 0,-1 1 0 0 0,1-1 1 0 0,0 1-1 0 0,1-1 0 0 0,-1 0 1 0 0,0 1-1 0 0,1-1 0 0 0,1-4 0 0 0,0-2-4 0 0,-1 7-108 0 0,0-1 1 0 0,0 1 0 0 0,1 0-1 0 0,-1 0 1 0 0,1 0-1 0 0,-1 0 1 0 0,1 0 0 0 0,0 0-1 0 0,0 0 1 0 0,1 1 0 0 0,-1-1-1 0 0,0 0 1 0 0,6-3-1 0 0,-3 2-386 0 0,0 0 0 0 0,1 0-1 0 0,-1 1 1 0 0,1 0 0 0 0,0 0 0 0 0,8-3-1 0 0,5 0 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76 0 0,'0'0'4606'0'0,"2"2"-4430"0"0,1 2-118 0 0,0-1-1 0 0,-1 1 0 0 0,1 0 1 0 0,-1 0-1 0 0,0-1 0 0 0,0 1 1 0 0,-1 0-1 0 0,1 1 0 0 0,-1-1 1 0 0,2 5-1 0 0,9 54 259 0 0,-8-40-244 0 0,0 0-9 0 0,1 0 61 0 0,3 39 0 0 0,-8-59-99 0 0,0 0 9 0 0,0 9 4 0 0,0-9 103 0 0,0 0-48 0 0,-2 7 149 0 0,-6-16 255 0 0,7 1-471 0 0,-1 0-1 0 0,1 0 1 0 0,0 0 0 0 0,0 0-1 0 0,1 0 1 0 0,0 0 0 0 0,0 0-1 0 0,0 0 1 0 0,1-9 0 0 0,0 5-12 0 0,-1-5 3 0 0,1 0 1 0 0,1 0-1 0 0,1 1 0 0 0,0-1 1 0 0,0 1-1 0 0,1 0 1 0 0,1 0-1 0 0,12-23 0 0 0,-16 32-40 0 0,0 1-1 0 0,1-1 0 0 0,0 1 1 0 0,-1 0-1 0 0,1 0 0 0 0,0 0 1 0 0,0 0-1 0 0,1 0 0 0 0,-1 0 1 0 0,6-4-1 0 0,-2 1-160 0 0,-4 4-10 0 0,1 0-1 0 0,-1 0 0 0 0,0 1 1 0 0,0-1-1 0 0,1 0 1 0 0,-1 1-1 0 0,1 0 0 0 0,-1 0 1 0 0,1-1-1 0 0,3 0 0 0 0,-3 2 205 0 0,0-2-778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10 196 0 0,'7'-10'6128'0'0,"-42"265"-2610"0"0,35-253-3609 0 0,0 14-834 0 0,0 1-4539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47 472 0 0,'0'0'991'0'0,"8"-4"-337"0"0,-8 4-582 0 0,0 0 0 0 0,0 0 1 0 0,0 0-1 0 0,0-1 0 0 0,0 1 0 0 0,0 0 0 0 0,0 0 0 0 0,0 0 0 0 0,-1 0 0 0 0,1 0 0 0 0,0 0 0 0 0,0 0 0 0 0,0 0 0 0 0,0-1 0 0 0,0 1 0 0 0,0 0 0 0 0,0 0 0 0 0,0 0 0 0 0,0 0 1 0 0,0 0-1 0 0,0 0 0 0 0,1 0 0 0 0,-1 0 0 0 0,0-1 0 0 0,0 1 721 0 0,0-1-721 0 0,0 1 0 0 0,1 0 0 0 0,-1 0 0 0 0,0 0 0 0 0,0 0 0 0 0,0 0 0 0 0,0 0 0 0 0,0 0 0 0 0,0 0 0 0 0,0 0 0 0 0,0 0 0 0 0,1 0 0 0 0,-1 0 0 0 0,0 0 0 0 0,0 0 0 0 0,0 0 1 0 0,-17-2 55 0 0,13 2 191 0 0,4-2-311 0 0,1 1 0 0 0,-1-1 0 0 0,1 0 1 0 0,0 1-1 0 0,-1-1 0 0 0,1 1 0 0 0,0-1 0 0 0,0 1 0 0 0,0-1 1 0 0,0 1-1 0 0,0 0 0 0 0,0-1 0 0 0,0 1 0 0 0,1 0 0 0 0,-1 0 1 0 0,0 0-1 0 0,1 0 0 0 0,-1 0 0 0 0,0 0 0 0 0,1 0 0 0 0,0 0 0 0 0,-1 1 1 0 0,1-1-1 0 0,-1 1 0 0 0,1-1 0 0 0,0 1 0 0 0,-1-1 0 0 0,3 1 1 0 0,-1-1 98 0 0,1 0-72 0 0,-3 1-49 0 0,-1 0 18 0 0,0-1-1 0 0,1 1 0 0 0,-1 0 0 0 0,0 0 1 0 0,0 0-1 0 0,1-1 0 0 0,-1 1 1 0 0,0 0-1 0 0,1 0 0 0 0,-1 0 0 0 0,0 0 1 0 0,0 0-1 0 0,1-1 0 0 0,-1 1 0 0 0,0 0 1 0 0,1 0-1 0 0,-1 0 0 0 0,0 0 0 0 0,1 0 1 0 0,-1 0-1 0 0,0 0 0 0 0,1 0 0 0 0,-1 0 1 0 0,0 0-1 0 0,1 1 0 0 0,-1-1 0 0 0,0 0 1 0 0,1 0-1 0 0,-1 0 0 0 0,0 0 1 0 0,1 0-1 0 0,-1 0 0 0 0,0 1 0 0 0,0-1 1 0 0,1 0-1 0 0,-1 0 0 0 0,0 1 0 0 0,0-1 1 0 0,1 0-1 0 0,-1 0 0 0 0,0 1 0 0 0,0-1 1 0 0,0 0-1 0 0,1 0 0 0 0,-1 1 0 0 0,0-1 1 0 0,0 0-1 0 0,0 1 0 0 0,0-1 0 0 0,0 0 1 0 0,0 1-1 0 0,0-1 0 0 0,0 0 1 0 0,0 1-1 0 0,0-1 0 0 0,0 0 0 0 0,0 1 1 0 0,0-1-1 0 0,0 0 0 0 0,0 1 0 0 0,0-1 1 0 0,0 0-1 0 0,0 1 0 0 0,0-1 0 0 0,-1 1 1 0 0,1 1-24 0 0,-16 7-721 0 0,7-3 658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43 476 0 0,'0'0'428'0'0,"6"-18"4199"0"0,-6 18-4625 0 0,0-1 0 0 0,0 0 0 0 0,0 0 0 0 0,-1 1 0 0 0,1-1 0 0 0,0 0 0 0 0,0 0 0 0 0,0 0 0 0 0,0 1 0 0 0,0-1 0 0 0,0 0 0 0 0,0 0 0 0 0,1 0 0 0 0,-1 1 0 0 0,0-1 0 0 0,0 0 0 0 0,0 0 0 0 0,1 1 0 0 0,-1-1 0 0 0,0 0 0 0 0,1 0 0 0 0,-1 1 0 0 0,0-1 0 0 0,1 0 0 0 0,-1 1 0 0 0,1-1 0 0 0,-1 1 0 0 0,1-1 0 0 0,-1 1 0 0 0,1-1 0 0 0,-1 1 0 0 0,1-1 0 0 0,0 1 0 0 0,0-1 0 0 0,0 1 1 0 0,6 6 109 0 0,-7-6-108 0 0,0 0 1 0 0,0 0 0 0 0,1 0-1 0 0,-1 0 1 0 0,0 0-1 0 0,1 0 1 0 0,-1 0-1 0 0,0 1 1 0 0,0-1 0 0 0,1 0-1 0 0,-1 0 1 0 0,0 0-1 0 0,0 0 1 0 0,1 1 0 0 0,-1-1-1 0 0,0 0 1 0 0,0 0-1 0 0,0 1 1 0 0,1-1-1 0 0,-1 0 1 0 0,0 0 0 0 0,0 1-1 0 0,0-1 1 0 0,0 0-1 0 0,0 1 1 0 0,1-1 0 0 0,-1 0-1 0 0,0 1 1 0 0,0-1-1 0 0,0 0 1 0 0,0 1-1 0 0,0-1 1 0 0,0 0 0 0 0,0 1-1 0 0,0-1 1 0 0,0 0-1 0 0,0 1 1 0 0,0-1-1 0 0,0 0 1 0 0,0 1 0 0 0,0-1-1 0 0,0 0 1 0 0,-1 1-1 0 0,1-1 1 0 0,0 0 0 0 0,0 1-1 0 0,0-1 1 0 0,0 0-1 0 0,0 1 1 0 0,-1-1-1 0 0,1 0 1 0 0,0 0 0 0 0,-1 1-1 0 0,1 0 11 0 0,-3 3 622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0 252 0 0,'0'0'1687'0'0,"-2"2"-1626"0"0,-13 6 43 0 0,-1 0-1 0 0,0-1 0 0 0,-18 5 1 0 0,-9 5 128 0 0,26-10-133 0 0,-11 4 43 0 0,1 1-1 0 0,1 1 0 0 0,-41 27 0 0 0,65-38-101 0 0,1-2-33 0 0,1 0 1 0 0,-1 0-1 0 0,0 0 0 0 0,1 0 0 0 0,-1 1 0 0 0,1-1 0 0 0,0 0 0 0 0,-1 0 0 0 0,1 0 0 0 0,-1 1 1 0 0,1-1-1 0 0,-1 0 0 0 0,1 1 0 0 0,0-1 0 0 0,-1 0 0 0 0,1 1 0 0 0,-1-1 0 0 0,1 1 0 0 0,0-1 0 0 0,0 0 1 0 0,-1 1-1 0 0,1-1 0 0 0,0 1 0 0 0,0-1 0 0 0,-1 1 0 0 0,1-1 0 0 0,0 1 0 0 0,0-1 0 0 0,0 1 1 0 0,0-1-1 0 0,0 1 0 0 0,0-1 0 0 0,0 1 0 0 0,0-1 0 0 0,0 1 0 0 0,0 0 0 0 0,0-1 0 0 0,0 1 1 0 0,0-1-1 0 0,0 1 0 0 0,1-1 0 0 0,-1 1 0 0 0,0-1 0 0 0,0 0 0 0 0,0 1 0 0 0,1-1 0 0 0,-1 1 1 0 0,0-1-1 0 0,1 1 0 0 0,-1-1 0 0 0,0 0 0 0 0,1 1 0 0 0,-1-1 0 0 0,1 0 0 0 0,-1 1 0 0 0,0-1 0 0 0,1 0 1 0 0,-1 1-1 0 0,1-1 0 0 0,-1 0 0 0 0,1 0 0 0 0,-1 0 0 0 0,1 0 0 0 0,-1 1 0 0 0,1-1 0 0 0,-1 0 1 0 0,1 0-1 0 0,12 3 54 0 0,-1 0 1 0 0,1-1 0 0 0,-1-1 0 0 0,1 0-1 0 0,14 0 1 0 0,-15-2 23 0 0,1 2 0 0 0,0 0 1 0 0,-1 0-1 0 0,1 1 0 0 0,-1 0 0 0 0,15 6 0 0 0,-26-8-76 0 0,1 1-1 0 0,-1-1 0 0 0,0 1 1 0 0,1 0-1 0 0,-1-1 1 0 0,0 1-1 0 0,0 0 0 0 0,1 0 1 0 0,-1-1-1 0 0,0 1 0 0 0,0 0 1 0 0,0 0-1 0 0,0 0 0 0 0,0 1 1 0 0,0-1-1 0 0,-1 0 0 0 0,1 0 1 0 0,0 0-1 0 0,-1 1 0 0 0,1-1 1 0 0,0 0-1 0 0,-1 1 0 0 0,0-1 1 0 0,1 0-1 0 0,-1 1 1 0 0,0-1-1 0 0,0 1 0 0 0,1-1 1 0 0,-1 0-1 0 0,0 1 0 0 0,0-1 1 0 0,-1 1-1 0 0,1-1 0 0 0,0 1 1 0 0,0-1-1 0 0,-1 0 0 0 0,1 1 1 0 0,-1-1-1 0 0,1 0 0 0 0,-1 1 1 0 0,0-1-1 0 0,1 0 0 0 0,-1 0 1 0 0,0 1-1 0 0,-2 1 1 0 0,-3 5 5 0 0,0 1 1 0 0,-1-1 0 0 0,0 0 0 0 0,-12 10-1 0 0,3-4 78 0 0,0-1 0 0 0,-1-1 0 0 0,-1-1-1 0 0,-22 12 1 0 0,38-22 6 0 0,1 0-94 0 0,1-1 1 0 0,0 1 0 0 0,0-1 0 0 0,-1 0 0 0 0,1 1 0 0 0,0-1 0 0 0,-1 1 0 0 0,1-1 0 0 0,0 1 0 0 0,-1-1 0 0 0,1 0 0 0 0,-1 1 0 0 0,1-1 0 0 0,0 0 0 0 0,-1 0 0 0 0,1 1 0 0 0,-1-1 0 0 0,1 0 0 0 0,-1 0 0 0 0,1 0-1 0 0,-1 1 1 0 0,1-1 0 0 0,-1 0 0 0 0,1 0 0 0 0,-1 0 0 0 0,1 0 0 0 0,-1 0 0 0 0,0 0 0 0 0,0 0 0 0 0,-25 1 202 0 0,4 0-2317 0 0,17-13 573 0 0,5 9 1174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16 224 0 0,'0'0'693'0'0,"6"-12"930"0"0,-6 12-1601 0 0,0 0-1 0 0,0 0 1 0 0,0 0-1 0 0,1 0 0 0 0,-1 0 1 0 0,0 1-1 0 0,0-1 1 0 0,0 0-1 0 0,0 0 1 0 0,0 0-1 0 0,0 0 1 0 0,0 0-1 0 0,1 0 1 0 0,-1 0-1 0 0,0 0 0 0 0,0 0 1 0 0,0 0-1 0 0,0 0 1 0 0,0 0-1 0 0,0 1 1 0 0,1-1-1 0 0,-1 0 1 0 0,0 0-1 0 0,0 0 1 0 0,0 0-1 0 0,0 0 0 0 0,0 0 1 0 0,1 0-1 0 0,-1-1 1 0 0,0 1-1 0 0,0 0 1 0 0,0 0-1 0 0,0 0 1 0 0,0 0-1 0 0,1 0 1 0 0,-1 0-1 0 0,0 0 0 0 0,0 0 1 0 0,0 0-1 0 0,0 0 1 0 0,0 0-1 0 0,0 0 1 0 0,0-1-1 0 0,1 1 1 0 0,-1 0-1 0 0,0 0 0 0 0,0 0 1 0 0,0 0-1 0 0,0 0 1 0 0,0 0-1 0 0,0 0 1 0 0,0-1-1 0 0,0 1 1 0 0,0 0-1 0 0,0 0 1 0 0,0 0-1 0 0,0 0 0 0 0,0 0 1 0 0,0-1-1 0 0,0 1 1 0 0,0 0-1 0 0,0 0 1 0 0,0 0-1 0 0,0 0 1 0 0,0 0-1 0 0,0-1 1 0 0,0 1-1 0 0,0 0 0 0 0,3 18 584 0 0,-2 30-190 0 0,-1-46-364 0 0,-14 239 1515 0 0,14-238-1564 0 0,3 34-816 0 0,-3-33 441 0 0,-3 11-2403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24 0 0,'13'-26'2059'0'0,"-12"24"-697"0"0,-1 5-1171 0 0,-11 60 611 0 0,-20 179 1201 0 0,17-44-2300 0 0,12-186-1949 0 0,3-21 1298 0 0,0 6 520 0 0,2-11-626 0 0,-3 11 550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38 612 0 0,'2'-1'633'0'0,"26"-12"1195"0"0,-25 12-1506 0 0,1 0-26 0 0,58-10 589 0 0,-58 10-811 0 0,2 1-14 0 0,18-2 2 0 0,-18 2-20 0 0,0 0-22 0 0,16-2-54 0 0,-16 1-51 0 0,-1 1-56 0 0,46-4-1059 0 0,-46 3 818 0 0,1 1-26 0 0,19 0-671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0 300 0 0,'3'1'811'0'0,"-2"-1"-763"0"0,-1 0 1 0 0,1 0-1 0 0,-1 0 1 0 0,1 0 0 0 0,0 0-1 0 0,-1 1 1 0 0,1-1-1 0 0,-1 0 1 0 0,1 0-1 0 0,-1 1 1 0 0,1-1 0 0 0,-1 0-1 0 0,1 1 1 0 0,-1-1-1 0 0,1 0 1 0 0,-1 1-1 0 0,0-1 1 0 0,1 1 0 0 0,-1-1-1 0 0,0 0 1 0 0,1 1-1 0 0,-1-1 1 0 0,0 1-1 0 0,1-1 1 0 0,-1 1 0 0 0,0 0-1 0 0,-3 17 1825 0 0,-2-2-1419 0 0,-26 108 1782 0 0,27-104-1826 0 0,1-6-4531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5 304 0 0,'0'0'3022'0'0,"0"1"-3007"0"0,0 0 1 0 0,-1 0 0 0 0,1 0-1 0 0,0 1 1 0 0,-1-1 0 0 0,1 0-1 0 0,-1 0 1 0 0,1 0-1 0 0,-1 0 1 0 0,1 0 0 0 0,-1 0-1 0 0,0-1 1 0 0,0 1 0 0 0,0 1-1 0 0,-6-1 356 0 0,0 0 0 0 0,0 0-1 0 0,-1 0 1 0 0,1-1 0 0 0,-13-1 0 0 0,17 0-29 0 0,5-9-890 0 0,1 5-2169 0 0,9-3 2015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16 215 288 0 0,'0'0'1395'0'0,"-12"-15"36"0"0,11 11-1368 0 0,0 1-1 0 0,0-1 0 0 0,1 0 1 0 0,0 1-1 0 0,0-1 1 0 0,0 0-1 0 0,0 0 0 0 0,0 1 1 0 0,1-1-1 0 0,0 0 1 0 0,0 1-1 0 0,0-1 0 0 0,0 1 1 0 0,0-1-1 0 0,1 1 1 0 0,0-1-1 0 0,-1 1 0 0 0,1 0 1 0 0,0 0-1 0 0,1 0 1 0 0,2-3-1 0 0,0-2-6 0 0,2 1 1 0 0,-1 0-1 0 0,0 0 1 0 0,1 1-1 0 0,1-1 0 0 0,-1 2 1 0 0,1-1-1 0 0,9-5 0 0 0,48-11 306 0 0,-61 21-274 0 0,1 3-7 0 0,2-1-49 0 0,-2 0 1 0 0,0 0 0 0 0,0 0 1 0 0,0 0-1 0 0,0 1 0 0 0,0-1 0 0 0,0 1 1 0 0,0 1-1 0 0,-1-1 0 0 0,1 1 1 0 0,-1 0-1 0 0,1 0 0 0 0,-1 0 0 0 0,0 0 1 0 0,-1 1-1 0 0,8 7 0 0 0,-10-10-25 0 0,1 1 1 0 0,0 1 0 0 0,0 0 0 0 0,-1-1-1 0 0,1 1 1 0 0,-1 0 0 0 0,1 0 0 0 0,-1 0 0 0 0,0 0 0 0 0,0 0 0 0 0,0 0-1 0 0,0 1 1 0 0,-1-1 0 0 0,1 0 0 0 0,-1 0 0 0 0,0 0 0 0 0,0 1 0 0 0,-1 5 0 0 0,-1-3-9 0 0,0-1 0 0 0,0 1 0 0 0,-1 0 0 0 0,1-1 0 0 0,-2 0 0 0 0,1 0 0 0 0,0 0 1 0 0,-1 0-1 0 0,0 0 0 0 0,-6 6 0 0 0,3-6-14 0 0,0 0-1 0 0,-1-1 1 0 0,1 1 0 0 0,-1-1-1 0 0,1-1 1 0 0,-1 1 0 0 0,-1-2-1 0 0,1 1 1 0 0,0-1 0 0 0,-17 3 0 0 0,22-5 18 0 0,1 1 1 0 0,0-1 0 0 0,0 0 0 0 0,0 0 0 0 0,0 1 0 0 0,-1-1 0 0 0,1-1 0 0 0,0 1 0 0 0,0 0 0 0 0,-4-1-1 0 0,1-1 15 0 0,3 2-4 0 0,0 0 0 0 0,0 0-1 0 0,1-1 1 0 0,-1 1 0 0 0,0-1 0 0 0,1 1-1 0 0,-1-1 1 0 0,0 0 0 0 0,1 0 0 0 0,-1 0-1 0 0,1 0 1 0 0,-1 0 0 0 0,1 0 0 0 0,0 0-1 0 0,-1 0 1 0 0,1 0 0 0 0,0-1 0 0 0,0 1-1 0 0,0-1 1 0 0,0 1 0 0 0,0-1 0 0 0,0 1-1 0 0,0-1 1 0 0,0 1 0 0 0,1-1 0 0 0,-1 0-1 0 0,1 1 1 0 0,-1-3 0 0 0,0-2 28 0 0,0 1 0 0 0,0 0-1 0 0,1-1 1 0 0,-1 1 0 0 0,2-1 0 0 0,-1 1 0 0 0,1-8 0 0 0,1 6-18 0 0,0 0 0 0 0,1-1-1 0 0,0 1 1 0 0,0 0 0 0 0,1 0 0 0 0,-1 1-1 0 0,1-1 1 0 0,1 1 0 0 0,-1 0 0 0 0,1 0 0 0 0,0 0-1 0 0,1 1 1 0 0,6-7 0 0 0,0 3-392 0 0,-1 0 0 0 0,2 0 0 0 0,-1 1 1 0 0,1 1-1 0 0,22-10 0 0 0,-16 13-1223 0 0,-15 4 1216 0 0,0 0-592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0 392 0 0,'0'0'2224'0'0,"-3"19"-963"0"0,-16 57 496 0 0,-15 136-1 0 0,27-154-2500 0 0,6-55 300 0 0,-2 17-2804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35 316 0 0,'1'-3'715'0'0,"15"-19"825"0"0,-4 12-112 0 0,-12 10-1385 0 0,0 0 0 0 0,1 0-1 0 0,-1 1 1 0 0,1-1-1 0 0,-1 0 1 0 0,0 0-1 0 0,1 0 1 0 0,-1 0 0 0 0,0 0-1 0 0,1 0 1 0 0,-1 1-1 0 0,0-1 1 0 0,0 0-1 0 0,1 0 1 0 0,-1 0 0 0 0,0 1-1 0 0,0-1 1 0 0,1 0-1 0 0,-1 1 1 0 0,0-1-1 0 0,0 0 1 0 0,1 0 0 0 0,-1 1-1 0 0,0-1 1 0 0,0 0-1 0 0,0 1 1 0 0,0-1 0 0 0,0 0-1 0 0,0 1 1 0 0,1-1-1 0 0,-1 0 1 0 0,0 1-1 0 0,0-1 1 0 0,0 1 0 0 0,0-1-1 0 0,0 0 1 0 0,0 1-1 0 0,-1 0 1 0 0,11 174 1900 0 0,-8-94-1665 0 0,0-21-287 0 0,7 119-4035 0 0,-4-151 2376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1 364 0 0,'0'0'2262'0'0,"0"4"-1728"0"0,-50 394 4272 0 0,52-367-9591 0 0,-2-31 4705 0 0,0 3-861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67 284 0 0,'4'-53'5462'0'0,"-4"52"-5456"0"0,1 1 0 0 0,-1-1 0 0 0,1 0 0 0 0,0 0 0 0 0,-1 0 0 0 0,1 1 0 0 0,0-1 0 0 0,-1 0 0 0 0,1 1 0 0 0,0-1 0 0 0,-1 0 0 0 0,1 1-1 0 0,0-1 1 0 0,0 1 0 0 0,0 0 0 0 0,0-1 0 0 0,-1 1 0 0 0,1 0 0 0 0,0 0 0 0 0,0-1 0 0 0,0 1 0 0 0,0 0 0 0 0,0 0 0 0 0,0 0 0 0 0,0 0 0 0 0,1 1 0 0 0,41 0-92 0 0,1-1 90 0 0,-44 0 7 0 0,1 0 0 0 0,-1-1 0 0 0,0 1 0 0 0,1 0 0 0 0,-1-1 0 0 0,0 1 1 0 0,1 0-1 0 0,-1 0 0 0 0,0 0 0 0 0,1-1 0 0 0,-1 1 0 0 0,1 0 0 0 0,-1 0 0 0 0,0 0 0 0 0,1 0 0 0 0,-1 0 0 0 0,1 0 0 0 0,-1 0 0 0 0,0 0 0 0 0,1 0 0 0 0,-1 0 0 0 0,1 0 0 0 0,-1 0 0 0 0,0 0 0 0 0,1 0 0 0 0,-1 0 0 0 0,1 1 1 0 0,-1-1-1 0 0,0 0 0 0 0,1 0 0 0 0,-1 1 0 0 0,0-1 0 0 0,1 0 0 0 0,-1 0 0 0 0,0 1 0 0 0,1-1 0 0 0,-1 0 0 0 0,0 1 0 0 0,0-1 0 0 0,1 1 0 0 0,-1-1 0 0 0,0 0 0 0 0,0 1 0 0 0,0-1 0 0 0,0 1 0 0 0,1 0 0 0 0,-15 23 420 0 0,-30 21-15 0 0,31-35-395 0 0,1-1 0 0 0,-1-1 0 0 0,0 0 1 0 0,-1-1-1 0 0,1-1 0 0 0,-1 0 0 0 0,0-1 1 0 0,0-1-1 0 0,-1-1 0 0 0,1 0 0 0 0,-1-1 1 0 0,1-1-1 0 0,-1-1 0 0 0,0 0 0 0 0,1-1 1 0 0,-1-1-1 0 0,1-1 0 0 0,-1 0 0 0 0,1-1 1 0 0,0-1-1 0 0,-14-7 0 0 0,27 12-29 0 0,1-1 0 0 0,-1 1 0 0 0,1 0-1 0 0,-1 0 1 0 0,1-1 0 0 0,-1 1 0 0 0,1 0 0 0 0,-1 0 0 0 0,1-1 0 0 0,0 1-1 0 0,-1-1 1 0 0,1 1 0 0 0,-1 0 0 0 0,1-1 0 0 0,0 1 0 0 0,0-1 0 0 0,-1 1-1 0 0,1-1 1 0 0,0 1 0 0 0,-1-1 0 0 0,1 1 0 0 0,0-1 0 0 0,0 0 0 0 0,0 1-1 0 0,0-1 1 0 0,-1 1 0 0 0,1-1 0 0 0,0 0 0 0 0,0 1 0 0 0,0-1 0 0 0,0 1-1 0 0,0-1 1 0 0,0 0 0 0 0,0 1 0 0 0,1-1 0 0 0,-1 1 0 0 0,0-2 0 0 0,17-21-282 0 0,27-9-276 0 0,14 3 496 0 0,-57 29 258 0 0,-3 5-136 0 0,0-1-1 0 0,0 1 0 0 0,0-1 1 0 0,0 0-1 0 0,-1 0 0 0 0,0 0 1 0 0,1 0-1 0 0,-1 0 1 0 0,-1-1-1 0 0,1 1 0 0 0,0-1 1 0 0,-5 4-1 0 0,-51 43-71 0 0,51-43 13 0 0,1 0-1 0 0,-1-1 1 0 0,0-1-1 0 0,0 1 0 0 0,0-1 1 0 0,-1-1-1 0 0,1 0 1 0 0,-1-1-1 0 0,0 0 0 0 0,0 0 1 0 0,0-1-1 0 0,0 0 1 0 0,0-1-1 0 0,-1 0 0 0 0,1-1 1 0 0,0 0-1 0 0,-14-3 1 0 0,22 2-2 0 0,-1 1 1 0 0,1 0-1 0 0,-1-1 1 0 0,1 0-1 0 0,-1 0 1 0 0,1 1-1 0 0,0-1 1 0 0,-1 0-1 0 0,1 0 1 0 0,0 0-1 0 0,0-1 0 0 0,0 1 1 0 0,-1 0-1 0 0,1 0 1 0 0,0-1-1 0 0,0 1 1 0 0,0-1-1 0 0,1 1 1 0 0,-1-1-1 0 0,0 1 1 0 0,0-1-1 0 0,1 0 1 0 0,-1 1-1 0 0,1-1 1 0 0,-1 0-1 0 0,1 0 1 0 0,0 0-1 0 0,-1 1 1 0 0,1-1-1 0 0,0 0 1 0 0,0 0-1 0 0,0 0 1 0 0,0 0-1 0 0,0 1 1 0 0,1-4-1 0 0,0 2 2 0 0,-1-1 0 0 0,1 1 0 0 0,0-1-1 0 0,0 1 1 0 0,0 0 0 0 0,0-1 0 0 0,0 1 0 0 0,1 0 0 0 0,-1 0-1 0 0,1 0 1 0 0,0 0 0 0 0,-1 0 0 0 0,1 1 0 0 0,0-1 0 0 0,1 1-1 0 0,-1-1 1 0 0,0 1 0 0 0,3-2 0 0 0,-4 3-1 0 0,18 5 25 0 0,-18-1-9 0 0,0 0 1 0 0,-1 0 0 0 0,1 0-1 0 0,-1 0 1 0 0,1 0 0 0 0,-1 0 0 0 0,0 0-1 0 0,0 0 1 0 0,0 0 0 0 0,0 0-1 0 0,0 0 1 0 0,-1 0 0 0 0,1 0 0 0 0,-1 0-1 0 0,0 0 1 0 0,0 0 0 0 0,0-1-1 0 0,0 1 1 0 0,0 0 0 0 0,0-1 0 0 0,-1 1-1 0 0,1-1 1 0 0,-1 1 0 0 0,1-1-1 0 0,-1 0 1 0 0,0 1 0 0 0,0-1-1 0 0,1 0 1 0 0,-1-1 0 0 0,-3 3 0 0 0,-1 2-56 0 0,1-1 0 0 0,-1 0 1 0 0,0-1-1 0 0,0 1 1 0 0,-1-2-1 0 0,1 1 0 0 0,-1-1 1 0 0,1 0-1 0 0,-14 4 1 0 0,2-5-31 0 0,14-2 103 0 0,0 0-1 0 0,0 0 1 0 0,0 1 0 0 0,0-1-1 0 0,0 1 1 0 0,0 0-1 0 0,1 1 1 0 0,-1-1 0 0 0,0 1-1 0 0,0-1 1 0 0,1 2 0 0 0,-1-1-1 0 0,1 0 1 0 0,0 1 0 0 0,-1-1-1 0 0,1 1 1 0 0,0 0 0 0 0,0 1-1 0 0,1-1 1 0 0,-6 7 0 0 0,-73 110 1585 0 0,25-43-3326 0 0,51-74-1550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91 92 0 0,'6'-18'902'0'0,"-3"12"-783"0"0,-1 0 0 0 0,1 1 0 0 0,-1-1 0 0 0,2 0 0 0 0,-1 1-1 0 0,0 0 1 0 0,1 0 0 0 0,9-9 0 0 0,-11 12-47 0 0,2 0 12 0 0,0 0 0 0 0,0 0 0 0 0,0 0 0 0 0,1 1 0 0 0,-1 0 0 0 0,7-2 0 0 0,-7 4-25 0 0,-1-1 1 0 0,1 0 0 0 0,-1 1-1 0 0,1 0 1 0 0,-1 0 0 0 0,1 0-1 0 0,-1 1 1 0 0,0-1 0 0 0,0 1 0 0 0,0-1-1 0 0,1 1 1 0 0,-1 0 0 0 0,-1 0-1 0 0,1 1 1 0 0,5 4 0 0 0,-3-2 81 0 0,0 1 1 0 0,0 0-1 0 0,-1 0 1 0 0,1 1-1 0 0,5 11 1 0 0,-9-16-126 0 0,-1 1 1 0 0,1-1-1 0 0,-1 0 1 0 0,0 0 0 0 0,1 0-1 0 0,-1 0 1 0 0,0 0-1 0 0,0 0 1 0 0,0 0-1 0 0,-1 0 1 0 0,1 1-1 0 0,0-1 1 0 0,-1 0-1 0 0,0 0 1 0 0,1 0 0 0 0,-2 3-1 0 0,-18 27 81 0 0,15-26-97 0 0,0 0 0 0 0,0 0-1 0 0,-1-1 1 0 0,0 0 0 0 0,0 0 0 0 0,0-1 0 0 0,-1 0 0 0 0,0 0 0 0 0,0 0 0 0 0,-7 2-1 0 0,-25 9-15 0 0,34-15 15 0 0,1 1 0 0 0,-1-1 21 0 0,3-1-18 0 0,0 2 5 0 0,1-1 0 0 0,-1 0 0 0 0,0 0 0 0 0,0 0 0 0 0,0-1 0 0 0,1 1 0 0 0,-1 0 0 0 0,0-1 0 0 0,0 1 0 0 0,1-1 0 0 0,-1 1-1 0 0,0-1 1 0 0,1 0 0 0 0,-1 0 0 0 0,1 1 0 0 0,-1-1 0 0 0,1 0 0 0 0,-1-1 0 0 0,1 1 0 0 0,0 0 0 0 0,0 0 0 0 0,-1-1 0 0 0,1 1 0 0 0,0 0 0 0 0,0-1-1 0 0,0 1 1 0 0,0-1 0 0 0,1 1 0 0 0,-1-1 0 0 0,0 0 0 0 0,1 1 0 0 0,-1-1 0 0 0,1 0 0 0 0,-1 0 0 0 0,1 1 0 0 0,0-1 0 0 0,0 0 0 0 0,0-2-1 0 0,-1-2 11 0 0,1 2-12 0 0,0 0 1 0 0,1 0-1 0 0,-1 0 1 0 0,0 1-1 0 0,1-1 1 0 0,0 0 0 0 0,0 0-1 0 0,0 1 1 0 0,1-1-1 0 0,-1 0 1 0 0,1 1-1 0 0,0 0 1 0 0,0-1-1 0 0,0 1 1 0 0,3-4-1 0 0,-3 4-21 0 0,0-1-1 0 0,0 1 0 0 0,0 0 1 0 0,0 0-1 0 0,1-1 0 0 0,0 2 1 0 0,0-1-1 0 0,5-4 0 0 0,-1 1-160 0 0,16-11-1793 0 0,-19 15 1570 0 0,-1 1-26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 0 0,'2'1'109'0'0,"0"0"0"0"0,-1 0-1 0 0,1 0 1 0 0,0 0 0 0 0,-1 1-1 0 0,1-1 1 0 0,0 0 0 0 0,-1 1 0 0 0,0-1-1 0 0,1 1 1 0 0,-1-1 0 0 0,0 1-1 0 0,0 0 1 0 0,0 0 0 0 0,0-1 0 0 0,0 1-1 0 0,0 0 1 0 0,0 0 0 0 0,-1 0 0 0 0,1 0-1 0 0,-1 0 1 0 0,1 0 0 0 0,-1 0-1 0 0,0 0 1 0 0,0 0 0 0 0,0 3 0 0 0,4 42 1249 0 0,-2 78 1 0 0,0 11-4026 0 0,-2-120 1205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1 240 0 0,'0'0'2760'0'0,"-5"1"-2610"0"0,-30 5 75 0 0,-142 19 588 0 0,173-24-727 0 0,-24 1 28 0 0,22-2-22 0 0,2 0-59 0 0,-50-2 81 0 0,67-15-95 0 0,-10 16 45 0 0,-1-1 0 0 0,1 1-1 0 0,-1 0 1 0 0,1 0 0 0 0,0 0 0 0 0,-1 0-1 0 0,1 0 1 0 0,0 1 0 0 0,3-1-1 0 0,-5 1-46 0 0,0 0-1 0 0,0 1 0 0 0,-1-1 1 0 0,1 0-1 0 0,0 1 0 0 0,0-1 1 0 0,0 0-1 0 0,-1 1 0 0 0,1-1 1 0 0,0 1-1 0 0,-1-1 0 0 0,1 1 1 0 0,0 0-1 0 0,-1-1 0 0 0,1 1 1 0 0,-1 0-1 0 0,1-1 0 0 0,-1 1 1 0 0,1 0-1 0 0,-1 0 0 0 0,1-1 1 0 0,-1 1-1 0 0,0 0 0 0 0,1 0 1 0 0,-1 0-1 0 0,0 0 0 0 0,0-1 1 0 0,0 1-1 0 0,0 0 0 0 0,0 0 1 0 0,0 0-1 0 0,0 0 0 0 0,0 0 1 0 0,0-1-1 0 0,0 1 0 0 0,0 0 1 0 0,-1 1-1 0 0,0 24 74 0 0,-1 0 1 0 0,-1 0 0 0 0,-1 0-1 0 0,-2 0 1 0 0,0-1-1 0 0,-2 0 1 0 0,-18 42-1 0 0,0-16-62 0 0,-1-1 0 0 0,-53 71-1 0 0,77-117-26 0 0,-5 8 28 0 0,0 0 1 0 0,-1-1 0 0 0,-1 0-1 0 0,-20 18 1 0 0,27-27 25 0 0,6-4-57 0 0,7-5 2 0 0,0 1 1 0 0,1 0-1 0 0,0 1 0 0 0,0 0 1 0 0,0 0-1 0 0,1 1 1 0 0,-1 1-1 0 0,22-4 1 0 0,-4 0 12 0 0,-10 3-604 0 0,0-2 1 0 0,-1 0-1 0 0,0-1 0 0 0,0-1 0 0 0,-1 0 1 0 0,20-13-1 0 0,-36 20 106 0 0,1-2-177 0 0,8-10 106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48 0 0,'0'0'258'0'0,"1"-4"31"0"0,9-25 1001 0 0,-10 26-707 0 0,1 1-340 0 0,3-10-24 0 0,-3 9 970 0 0,10 16-638 0 0,-7 18-179 0 0,-2 0 0 0 0,-2 38 0 0 0,0-22 143 0 0,-8-34-39 0 0,1-24-464 0 0,5-9-21 0 0,2 9 3 0 0,11-42 6 0 0,10-19-141 0 0,-20 70 109 0 0,2 0-16 0 0,-3 1 45 0 0,1 1 1 0 0,-1-1 0 0 0,1 1 0 0 0,0 0 0 0 0,-1-1 0 0 0,1 1 0 0 0,0-1 0 0 0,-1 1 0 0 0,1 0-1 0 0,0 0 1 0 0,0-1 0 0 0,-1 1 0 0 0,1 0 0 0 0,0 0 0 0 0,0 0 0 0 0,-1 0 0 0 0,1 0-1 0 0,0 0 1 0 0,0 0 0 0 0,-1 0 0 0 0,2 0 0 0 0,-1 1 1 0 0,0-1 0 0 0,0 1-1 0 0,0-1 1 0 0,0 1 0 0 0,0 0 0 0 0,0-1 0 0 0,0 1 0 0 0,0 0-1 0 0,-1 0 1 0 0,1 0 0 0 0,0 0 0 0 0,0 0 0 0 0,-1 0-1 0 0,1 0 1 0 0,-1 0 0 0 0,1 0 0 0 0,-1 0 0 0 0,1 0 0 0 0,-1 0-1 0 0,1 2 1 0 0,4 14 2 0 0,-2-8 0 0 0,0 0 0 0 0,0 1 1 0 0,-1-1-1 0 0,-1 1 1 0 0,0 0-1 0 0,0 0 0 0 0,-2 16 1 0 0,2-26-9 0 0,-1 1 0 0 0,0-1 0 0 0,0 0 1 0 0,0 1-1 0 0,0-1 0 0 0,0 1 0 0 0,0-1 1 0 0,0 1-1 0 0,0-1 0 0 0,0 1 0 0 0,0-1 1 0 0,0 1-1 0 0,0-1 0 0 0,0 0 0 0 0,0 1 1 0 0,0-1-1 0 0,0 1 0 0 0,0-1 0 0 0,-1 1 1 0 0,1-1-1 0 0,0 1 0 0 0,0-1 0 0 0,0 0 1 0 0,-1 1-1 0 0,1-1 0 0 0,0 0 0 0 0,-1 1 1 0 0,1-1-1 0 0,0 0 0 0 0,-1 1 0 0 0,1-1 1 0 0,0 0-1 0 0,-1 0 0 0 0,1 1 0 0 0,-1-1 1 0 0,1 0-1 0 0,-1 0 0 0 0,0 0-3 0 0,1 0 1 0 0,0-1-1 0 0,-1 1 0 0 0,1-1 0 0 0,-1 1 0 0 0,1-1 1 0 0,0 1-1 0 0,0-1 0 0 0,-1 1 0 0 0,1-1 0 0 0,0 1 1 0 0,0-1-1 0 0,0 1 0 0 0,-1-1 0 0 0,1 0 0 0 0,0 1 1 0 0,0-1-1 0 0,0 1 0 0 0,0-1 0 0 0,0 1 0 0 0,0-1 1 0 0,0 0-1 0 0,0 1 0 0 0,0-1 0 0 0,1 1 0 0 0,-1-1 1 0 0,0 0-1 0 0,6-19 1 0 0,1 1 0 0 0,0 0-1 0 0,2 0 1 0 0,0 0 0 0 0,1 2 0 0 0,1-1 0 0 0,1 1-1 0 0,26-30 1 0 0,-36 44 122 0 0,-1 3-107 0 0,0 0 1 0 0,0 0-1 0 0,-1 0 1 0 0,1-1-1 0 0,0 1 1 0 0,0 0-1 0 0,0 0 1 0 0,0 0-1 0 0,0 0 1 0 0,-1 0-1 0 0,1 0 1 0 0,0 0-1 0 0,0 1 1 0 0,0-1-1 0 0,0 0 1 0 0,0 0 0 0 0,-1 1-1 0 0,1-1 1 0 0,0 1-1 0 0,0-1 1 0 0,-1 0-1 0 0,1 1 1 0 0,0-1-1 0 0,-1 1 1 0 0,1 0-1 0 0,0-1 1 0 0,-1 1-1 0 0,1 0 1 0 0,-1-1-1 0 0,1 1 1 0 0,-1 0-1 0 0,1-1 1 0 0,0 2-1 0 0,0 1 26 0 0,1-1-1 0 0,-1 1 1 0 0,0-1-1 0 0,0 1 1 0 0,0 0-1 0 0,0-1 1 0 0,0 1-1 0 0,-1 0 1 0 0,1 0-1 0 0,-1 5 1 0 0,6 213 1343 0 0,-6-218-1507 0 0,0-2 81 0 0,-1 0 0 0 0,1-1-1 0 0,0 1 1 0 0,0 0 0 0 0,-1 0 0 0 0,1-1-1 0 0,0 1 1 0 0,0 0 0 0 0,0 0-1 0 0,0-1 1 0 0,0 1 0 0 0,0 0-1 0 0,0 0 1 0 0,0 0 0 0 0,1-1-1 0 0,-1 1 1 0 0,0 0 0 0 0,0 0-1 0 0,1-1 1 0 0,-1 1 0 0 0,0 0 0 0 0,1-1-1 0 0,-1 1 1 0 0,1 0 0 0 0,-1-1-1 0 0,2 2 1 0 0,2 10-3623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46 44 0 0,'0'0'1379'0'0,"3"-12"1501"0"0,-9 53-2143 0 0,-3 17-119 0 0,-1 74 1 0 0,10-129-584 0 0,0-3-34 0 0,0 1 0 0 0,1-1 0 0 0,-1 0 0 0 0,0 1 0 0 0,0-1 0 0 0,0 1 1 0 0,0-1-1 0 0,0 0 0 0 0,0 1 0 0 0,0-1 0 0 0,0 1 0 0 0,0-1 0 0 0,0 1 0 0 0,0-1 0 0 0,0 0 0 0 0,-1 1 0 0 0,1-1 0 0 0,0 1 1 0 0,0-1-1 0 0,0 0 0 0 0,0 1 0 0 0,-1-1 0 0 0,1 1 0 0 0,0-1 0 0 0,0 0 0 0 0,-1 1 0 0 0,1-1 0 0 0,0 0 0 0 0,-1 0 0 0 0,1 1 1 0 0,0-1-1 0 0,-1 0 0 0 0,1 0 0 0 0,0 1 0 0 0,-1-1 0 0 0,1 0 0 0 0,-1 0 0 0 0,1 0 0 0 0,0 0 0 0 0,-1 0 0 0 0,1 0 0 0 0,-1 1 1 0 0,1-1-1 0 0,-1 0 0 0 0,1 0 0 0 0,0 0 0 0 0,-1 0 0 0 0,1-1 0 0 0,-1 1 0 0 0,1 0 0 0 0,0 0 0 0 0,-1 0 0 0 0,1 0 0 0 0,-1 0 1 0 0,1 0-1 0 0,0-1 0 0 0,-1 1 0 0 0,1 0 0 0 0,-1 0 0 0 0,1-1 0 0 0,0 1 0 0 0,-1 0 0 0 0,1 0 0 0 0,0-1 0 0 0,0 1 1 0 0,-1-1-1 0 0,0 0-2 0 0,1 0 0 0 0,0 0 0 0 0,-1 0 0 0 0,1 0 0 0 0,0 0 0 0 0,0 0 0 0 0,0 0 0 0 0,0 0 0 0 0,0 0 0 0 0,0 0 0 0 0,0 0 0 0 0,0 0 0 0 0,0 0 0 0 0,0 0 0 0 0,0 0 0 0 0,1 0 0 0 0,-1 0 1 0 0,1-2-1 0 0,3-21-15 0 0,0-1 1 0 0,2 1 0 0 0,1 0 0 0 0,1 0 0 0 0,1 0 0 0 0,1 1-1 0 0,14-21 1 0 0,-23 41 8 0 0,1 1-2 0 0,-1 1 7 0 0,0 1 1 0 0,-1-1 0 0 0,1 1-1 0 0,0-1 1 0 0,-1 1 0 0 0,1-1 0 0 0,0 1-1 0 0,-1 0 1 0 0,1-1 0 0 0,0 1-1 0 0,0 0 1 0 0,0-1 0 0 0,-1 1-1 0 0,1 0 1 0 0,0 0 0 0 0,0 0 0 0 0,0 0-1 0 0,-1 0 1 0 0,1 0 0 0 0,0 0-1 0 0,0 0 1 0 0,0 0 0 0 0,0 0 0 0 0,-1 1-1 0 0,1-1 1 0 0,0 0 0 0 0,0 0-1 0 0,-1 1 1 0 0,1-1 0 0 0,0 0 0 0 0,0 1-1 0 0,-1-1 1 0 0,1 1 0 0 0,0-1-1 0 0,-1 1 1 0 0,1 0 0 0 0,-1-1-1 0 0,1 1 1 0 0,0-1 0 0 0,-1 1 0 0 0,0 0-1 0 0,1 0 1 0 0,-1-1 0 0 0,1 1-1 0 0,-1 0 1 0 0,0 0 0 0 0,1 0 0 0 0,16 47-7 0 0,-16-47 6 0 0,0 6 2 0 0,1-2-2 0 0,0 1-1 0 0,-1 0 1 0 0,0 0 0 0 0,0 0 0 0 0,0 6 0 0 0,-1 10 9 0 0,0 34 17 0 0,0-53-14 0 0,-3 7 2 0 0,1-9-3 0 0,2-13 44 0 0,2-4-55 0 0,1 0 0 0 0,0 0 0 0 0,1 1 0 0 0,1-1 0 0 0,9-20 0 0 0,39-70 16 0 0,-51 104 62 0 0,-1 2-67 0 0,1 1 0 0 0,-1 0 0 0 0,0-1 0 0 0,1 1 0 0 0,-1 0 0 0 0,1 0 1 0 0,-1 0-1 0 0,0 0 0 0 0,0 0 0 0 0,0 1 0 0 0,0-1 0 0 0,0 0 0 0 0,0 0 1 0 0,0 1-1 0 0,0-1 0 0 0,0 1 0 0 0,0-1 0 0 0,-1 0 0 0 0,1 1 0 0 0,-1 0 1 0 0,1-1-1 0 0,-1 1 0 0 0,0-1 0 0 0,1 3 0 0 0,2 48 183 0 0,-3-30-84 0 0,-2 82 319 0 0,-1-65-390 0 0,3-36-125 0 0,0-1-357 0 0,1 18-160 0 0,-2-20 484 0 0,1 0 0 0 0,0 1 0 0 0,0-1 0 0 0,0 1 0 0 0,0-1 0 0 0,0 0 0 0 0,0 1 0 0 0,0-1 0 0 0,0 1 0 0 0,0-1 0 0 0,0 0 0 0 0,0 1 0 0 0,0-1 0 0 0,0 0 0 0 0,0 1 0 0 0,1-1 0 0 0,-1 1 0 0 0,0-1-1 0 0,0 0 1 0 0,0 1 0 0 0,0-1 0 0 0,1 0 0 0 0,-1 1 0 0 0,0-1 0 0 0,0 0 0 0 0,1 0 0 0 0,-1 1 0 0 0,0-1 0 0 0,1 0 0 0 0,-1 0 0 0 0,0 1 0 0 0,1-1 0 0 0,0 0 0 0 0,13-8-571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1 712 0 0,'0'0'2392'0'0,"-3"-1"-2169"0"0,-1 1-156 0 0,0 0 1 0 0,1 0-1 0 0,-1 1 1 0 0,1-1-1 0 0,-1 1 1 0 0,0-1-1 0 0,1 1 0 0 0,-1 0 1 0 0,1 1-1 0 0,0-1 1 0 0,-1 1-1 0 0,1-1 1 0 0,0 1-1 0 0,-5 4 1 0 0,-48 36 671 0 0,44-33-576 0 0,7-4-65 0 0,-1 0-1 0 0,1 0 0 0 0,1 1 1 0 0,-1 0-1 0 0,-4 7 1 0 0,7-10-74 0 0,1 0 61 0 0,6 14 107 0 0,35 22 396 0 0,-31-33-399 0 0,-2 1 0 0 0,1 0 1 0 0,-1 0-1 0 0,0 1 0 0 0,-1 0 0 0 0,1 0 1 0 0,-2 0-1 0 0,9 15 0 0 0,-13-19-141 0 0,0 1 0 0 0,0-1 0 0 0,0 1 0 0 0,0 0 0 0 0,-1-1-1 0 0,0 1 1 0 0,0-1 0 0 0,0 1 0 0 0,0 0 0 0 0,-1-1 0 0 0,0 1 0 0 0,0-1 0 0 0,0 1-1 0 0,0-1 1 0 0,-1 0 0 0 0,0 1 0 0 0,0-1 0 0 0,0 0 0 0 0,0 0 0 0 0,-1 0 0 0 0,1 0-1 0 0,-1-1 1 0 0,0 1 0 0 0,-5 4 0 0 0,-3 4-1 0 0,-1-1 0 0 0,0 0-1 0 0,0-1 1 0 0,-1 0 0 0 0,-21 11 0 0 0,30-19-57 0 0,0 0 0 0 0,-1 0 1 0 0,0 0-1 0 0,0-1 1 0 0,1 1-1 0 0,-1-1 0 0 0,-5 0 1 0 0,5 0-2 0 0,1 0-71 0 0,1-3-301 0 0,2 1 330 0 0,0 1 1 0 0,0-1-1 0 0,-1 1 0 0 0,1-1 1 0 0,0 0-1 0 0,0 0 0 0 0,1 0 1 0 0,-1 0-1 0 0,0 0 1 0 0,0 0-1 0 0,0 0 0 0 0,0 0 1 0 0,1 0-1 0 0,-1 0 0 0 0,1 0 1 0 0,-1 0-1 0 0,1 0 0 0 0,-2-3 1 0 0,2 2-66 0 0,0 0 0 0 0,0-1-1 0 0,0 1 1 0 0,0 0 0 0 0,0-1 0 0 0,1 1 0 0 0,-1 0 0 0 0,1-1 0 0 0,-1 1 0 0 0,1 0 0 0 0,0-1-1 0 0,2-3 1 0 0,5-8-613 0 0,0 0-1 0 0,1 0 0 0 0,1 1 0 0 0,18-19 1 0 0,-16 18 58 0 0,4-3 357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1 165 268 0 0,'0'0'1714'0'0,"3"1"-1402"0"0,-1 0-260 0 0,-1-1 0 0 0,1 1 0 0 0,-1 0 0 0 0,1 0 0 0 0,-1 0 0 0 0,0 0-1 0 0,1 0 1 0 0,-1 0 0 0 0,0 0 0 0 0,0 0 0 0 0,0 1 0 0 0,0-1 0 0 0,0 0 0 0 0,0 1 0 0 0,0-1 0 0 0,0 1-1 0 0,0-1 1 0 0,-1 1 0 0 0,1-1 0 0 0,0 1 0 0 0,-1 0 0 0 0,0-1 0 0 0,1 1 0 0 0,-1 0 0 0 0,0-1-1 0 0,0 1 1 0 0,0 0 0 0 0,0 0 0 0 0,0 1 0 0 0,-1 41 1072 0 0,-9 62 0 0 0,10-103-902 0 0,-2 8 307 0 0,-1-16 23 0 0,-1-21-315 0 0,9-17-214 0 0,1 1 0 0 0,3 0 0 0 0,1 1 0 0 0,2 0 0 0 0,24-53 0 0 0,-35 92-179 0 0,0-1 1 0 0,0 1 0 0 0,0 0 0 0 0,1-1-1 0 0,-1 1 1 0 0,1 0 0 0 0,-1 0 0 0 0,1 0-1 0 0,0 0 1 0 0,0 0 0 0 0,0 0-1 0 0,0 1 1 0 0,0-1 0 0 0,1 1 0 0 0,-1-1-1 0 0,0 1 1 0 0,5-2 0 0 0,-3 2-409 0 0,10 7-1146 0 0,-12-4 1162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8 568 0 0,'0'0'2212'0'0,"0"0"-2183"0"0,0 0 0 0 0,0-1 0 0 0,-1 1 0 0 0,1-1 0 0 0,0 1 1 0 0,0-1-1 0 0,0 1 0 0 0,-1 0 0 0 0,1-1 0 0 0,0 1 0 0 0,0 0 0 0 0,-1-1 0 0 0,1 1 0 0 0,0 0 0 0 0,-1-1 0 0 0,1 1 0 0 0,0 0 0 0 0,-1 0 0 0 0,1-1 0 0 0,-1 1 0 0 0,1 0 0 0 0,0 0 0 0 0,-1 0 0 0 0,1-1 0 0 0,-1 1 0 0 0,1 0 1 0 0,-1 0-1 0 0,1 0 0 0 0,0 0 0 0 0,-1 0 0 0 0,1 0 0 0 0,-1 0 0 0 0,1 0 0 0 0,-1 0 0 0 0,1 0 0 0 0,-1 0 0 0 0,-15 9 216 0 0,1 1-1 0 0,0 0 1 0 0,0 1-1 0 0,1 0 1 0 0,1 1 0 0 0,0 1-1 0 0,1 0 1 0 0,0 1-1 0 0,1 0 1 0 0,0 1-1 0 0,1 0 1 0 0,-15 32 0 0 0,23-42-192 0 0,0-1 0 0 0,0 0 1 0 0,1 1-1 0 0,0-1 0 0 0,0 1 1 0 0,0-1-1 0 0,0 1 0 0 0,1-1 1 0 0,0 1-1 0 0,0-1 0 0 0,0 1 1 0 0,1 0-1 0 0,-1-1 0 0 0,1 1 1 0 0,0-1-1 0 0,0 0 0 0 0,4 9 1 0 0,-5-12-48 0 0,0 0-1 0 0,1 0 1 0 0,-1-1 0 0 0,1 1 0 0 0,-1 0 0 0 0,1 0-1 0 0,0-1 1 0 0,-1 1 0 0 0,1 0 0 0 0,0-1 0 0 0,-1 1 0 0 0,1 0-1 0 0,0-1 1 0 0,0 1 0 0 0,-1-1 0 0 0,1 1 0 0 0,0-1-1 0 0,1 1 1 0 0,12 6 78 0 0,-5-2-155 0 0,0 0-1 0 0,0 0 1 0 0,0-1-1 0 0,0-1 1 0 0,1 1-1 0 0,0-2 0 0 0,-1 1 1 0 0,19 1-1 0 0,-24-4-415 0 0,0-1-162 0 0,37-19-2485 0 0,-28 11 2019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23 316 0 0,'0'0'851'0'0,"15"8"1914"0"0,24-6-1666 0 0,-34-2-937 0 0,0-1-37 0 0,65-12 226 0 0,-67 12-333 0 0,2-1-64 0 0,13-3-121 0 0,-13 4-110 0 0,-2-1-153 0 0,11-6-1371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73 884 0 0,'0'0'4178'0'0,"3"-1"-3633"0"0,8-4-43 0 0,-8 4-14 0 0,1 0 0 0 0,231-44-233 0 0,-189 34-2625 0 0,-35 9 920 0 0,14-5 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6 381 248 0 0,'0'0'1764'0'0,"-6"-17"-962"0"0,9 5-758 0 0,0 1 1 0 0,0-1-1 0 0,1 1 1 0 0,0 0-1 0 0,1 0 1 0 0,1 0-1 0 0,-1 1 1 0 0,2-1-1 0 0,-1 1 1 0 0,1 1-1 0 0,1 0 1 0 0,0 0-1 0 0,11-10 1 0 0,6-4 30 0 0,1 0 0 0 0,2 2 0 0 0,44-26 0 0 0,-48 33-38 0 0,0 1 1 0 0,2 1-1 0 0,-1 1 0 0 0,1 2 0 0 0,1 0 1 0 0,0 2-1 0 0,0 1 0 0 0,1 1 0 0 0,39-2 1 0 0,-48 6 23 0 0,-1 2 1 0 0,0 0-1 0 0,0 0 1 0 0,0 2 0 0 0,0 0-1 0 0,0 1 1 0 0,0 1 0 0 0,-1 1-1 0 0,0 0 1 0 0,0 1 0 0 0,-1 1-1 0 0,0 1 1 0 0,0 0 0 0 0,-1 1-1 0 0,22 18 1 0 0,-21-13 28 0 0,0 0 0 0 0,-1 2 0 0 0,0 0 0 0 0,-2 0 0 0 0,0 1 0 0 0,-1 1 0 0 0,-1 0 1 0 0,-1 1-1 0 0,16 40 0 0 0,-18-33 9 0 0,0 1-1 0 0,-2 0 1 0 0,-1 1 0 0 0,-2-1 0 0 0,0 1 0 0 0,-2-1-1 0 0,-3 32 1 0 0,-2-14 71 0 0,-3 0-1 0 0,-2 0 1 0 0,-1-1 0 0 0,-3 0-1 0 0,-2 0 1 0 0,-1-2 0 0 0,-3 0-1 0 0,-1-1 1 0 0,-36 55-1 0 0,1-18 322 0 0,-3-2-1 0 0,-3-3 0 0 0,-4-3 1 0 0,-3-2-1 0 0,-3-4 0 0 0,-2-2 1 0 0,-93 59-1 0 0,110-92-494 0 0,53-29-226 0 0,-1-2-124 0 0,-12 0-128 0 0,15 0 422 0 0,1 1 1 0 0,-1-1 0 0 0,1 0-1 0 0,0 1 1 0 0,0-1-1 0 0,-1 1 1 0 0,1-1 0 0 0,0 0-1 0 0,0 1 1 0 0,0-1-1 0 0,0 1 1 0 0,-1-1 0 0 0,1 0-1 0 0,0 1 1 0 0,0-1-1 0 0,0 0 1 0 0,1 1 0 0 0,-1-1-1 0 0,0 0 1 0 0,0 1-1 0 0,0-1 1 0 0,0 0 0 0 0,1 1-1 0 0,-1-1 1 0 0,0 1-1 0 0,1-2 1 0 0,2-4-533 0 0,-1 0 28 0 0,1 1 1 0 0,1-1-1 0 0,-1 1 1 0 0,7-9 0 0 0,-2 5-768 0 0,6-11-1501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5 904 0 0,'0'0'2452'0'0,"6"-3"1529"0"0,-1 2-3617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92 192 292 0 0,'0'0'3284'0'0,"-16"-10"-2496"0"0,10 5-620 0 0,1-1 0 0 0,0 0 0 0 0,0 0 0 0 0,1 0 0 0 0,-5-9 0 0 0,7 12-140 0 0,1 0 0 0 0,-1 0 1 0 0,1 0-1 0 0,-1 0 0 0 0,1-1 0 0 0,0 1 0 0 0,0 0 0 0 0,1-1 0 0 0,-1 1 1 0 0,1-1-1 0 0,0 1 0 0 0,-1-1 0 0 0,2 1 0 0 0,-1-1 0 0 0,0 1 0 0 0,1-4 1 0 0,1 1-21 0 0,1 0 0 0 0,0 0 0 0 0,-1 0 0 0 0,2 1 1 0 0,3-6-1 0 0,3-2 7 0 0,-6 9-7 0 0,8-4 6 0 0,2 2 8 0 0,10 0 42 0 0,-20 5-24 0 0,1 2 6 0 0,1 0-2 0 0,0 0-1 0 0,1 1 1 0 0,-1 0 0 0 0,0 0-1 0 0,0 0 1 0 0,0 1-1 0 0,0-1 1 0 0,-1 2 0 0 0,9 4-1 0 0,-14-7-43 0 0,3 1 34 0 0,0 0 1 0 0,-1 0 0 0 0,1 1 0 0 0,-1-1 0 0 0,0 1 0 0 0,1 0 0 0 0,-1 0 0 0 0,-1 0 0 0 0,1 0-1 0 0,0 0 1 0 0,-1 0 0 0 0,1 0 0 0 0,-1 0 0 0 0,0 1 0 0 0,0-1 0 0 0,0 0 0 0 0,0 5 0 0 0,-2-3-16 0 0,-1 0 1 0 0,1 0-1 0 0,-1 0 1 0 0,0 0 0 0 0,0 0-1 0 0,0-1 1 0 0,-1 1-1 0 0,1 0 1 0 0,-1-1-1 0 0,0 0 1 0 0,-1 0 0 0 0,1 0-1 0 0,-1 0 1 0 0,1 0-1 0 0,-1-1 1 0 0,-6 5-1 0 0,0-2-8 0 0,1 0 0 0 0,-1 0-1 0 0,0-1 1 0 0,0 0 0 0 0,0-1-1 0 0,-18 6 1 0 0,24-9 26 0 0,-2-2 9 0 0,4 1-48 0 0,-37-7 250 0 0,37 6-221 0 0,0 0-1 0 0,0 0 0 0 0,0 0 1 0 0,0 0-1 0 0,0 0 0 0 0,0-1 1 0 0,1 1-1 0 0,-1 0 0 0 0,0-1 1 0 0,1 1-1 0 0,-1-1 1 0 0,1 0-1 0 0,0 0 0 0 0,-1 1 1 0 0,1-1-1 0 0,0 0 0 0 0,0 0 1 0 0,0 0-1 0 0,0 0 0 0 0,-1-4 1 0 0,1 1-9 0 0,0 0 1 0 0,1 0 0 0 0,-1 0-1 0 0,1 0 1 0 0,0 1-1 0 0,0-1 1 0 0,0 0 0 0 0,1 0-1 0 0,-1 0 1 0 0,1 0 0 0 0,3-6-1 0 0,-1 3-237 0 0,1 1 0 0 0,-1 0-1 0 0,2 0 1 0 0,-1 0 0 0 0,9-9 0 0 0,20-13-3430 0 0,-30 27 2087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70 504 0 0,'0'0'2662'0'0,"3"-1"-2489"0"0,11-5 448 0 0,7-16 332 0 0,5 5-610 0 0,-23 16-275 0 0,30-17 239 0 0,-30 17-287 0 0,-1 0-1 0 0,0 1 1 0 0,0-1-1 0 0,1 1 1 0 0,-1-1-1 0 0,0 1 1 0 0,0 0-1 0 0,1 0 1 0 0,-1 0-1 0 0,0 0 1 0 0,1 0-1 0 0,-1 1 1 0 0,0-1-1 0 0,1 1 1 0 0,-1-1-1 0 0,0 1 1 0 0,2 1-1 0 0,-3-2-36 0 0,2 2 38 0 0,-1 0 0 0 0,1 0 0 0 0,-1 0 0 0 0,1 0 1 0 0,-1 1-1 0 0,0-1 0 0 0,1 1 0 0 0,-1-1 0 0 0,0 1 1 0 0,-1 0-1 0 0,1 0 0 0 0,-1-1 0 0 0,1 1 0 0 0,1 5 1 0 0,-1-3 0 0 0,-1 0 0 0 0,1-1 0 0 0,-1 1 0 0 0,0 0 0 0 0,-1 0 0 0 0,1 0 0 0 0,-1 0 0 0 0,0 0 0 0 0,0 0 0 0 0,0 0 0 0 0,-1 0 1 0 0,0 0-1 0 0,0 0 0 0 0,0-1 0 0 0,0 1 0 0 0,-1 0 0 0 0,0 0 0 0 0,0-1 0 0 0,0 1 0 0 0,0-1 0 0 0,-1 0 0 0 0,0 0 0 0 0,0 0 1 0 0,0 0-1 0 0,0 0 0 0 0,-1-1 0 0 0,1 1 0 0 0,-1-1 0 0 0,0 0 0 0 0,0 0 0 0 0,0 0 0 0 0,0-1 0 0 0,-7 4 0 0 0,5-2-14 0 0,1-1 0 0 0,-1 0-1 0 0,0 0 1 0 0,0-1 0 0 0,0 1-1 0 0,0-1 1 0 0,0-1 0 0 0,-1 1-1 0 0,-12 1 1 0 0,17-3 22 0 0,-1 0 0 0 0,1 0 0 0 0,-1 0 0 0 0,1-1 0 0 0,-1 1 0 0 0,1-1 0 0 0,-1 1 0 0 0,1-1 0 0 0,-1 0 0 0 0,1 0 0 0 0,0 0 0 0 0,-1 0 0 0 0,1 0 0 0 0,0 0 0 0 0,0-1 1 0 0,0 1-1 0 0,0-1 0 0 0,0 0 0 0 0,0 1 0 0 0,0-1 0 0 0,-1-2 0 0 0,2 2-17 0 0,1 1 0 0 0,-1 0 0 0 0,1 0 1 0 0,0-1-1 0 0,0 1 0 0 0,-1 0 0 0 0,1-1 1 0 0,0 1-1 0 0,0 0 0 0 0,0 0 0 0 0,0-1 0 0 0,0 1 1 0 0,1 0-1 0 0,-1-1 0 0 0,0 1 0 0 0,1 0 1 0 0,-1 0-1 0 0,1-2 0 0 0,14-25-26 0 0,-11 20-187 0 0,20-29-3303 0 0,-13 20 1357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64 512 304 0 0,'-9'23'847'0'0,"3"-4"64"0"0,-1 0 0 0 0,-17 31 0 0 0,22-48-736 0 0,2-1-81 0 0,0-1 0 0 0,0 1 0 0 0,0-1 0 0 0,-1 1 0 0 0,1-1 0 0 0,0 1 0 0 0,0-1 0 0 0,-1 1 0 0 0,1-1 0 0 0,0 1 0 0 0,-1-1 0 0 0,1 1 0 0 0,0-1 0 0 0,-1 0 0 0 0,1 1 0 0 0,-1-1 0 0 0,1 1 0 0 0,-1-1 0 0 0,1 0 0 0 0,-1 0 0 0 0,1 1 0 0 0,-1-1 0 0 0,1 0 0 0 0,-2 0 0 0 0,1-3-66 0 0,0-1 0 0 0,0 1-1 0 0,0-1 1 0 0,0 1 0 0 0,1-1 0 0 0,0 0 0 0 0,-1 1 0 0 0,1-1 0 0 0,0 0 0 0 0,1 0 0 0 0,-1 1 0 0 0,2-6 0 0 0,13-52 91 0 0,-8 36-72 0 0,23-71 170 0 0,5 1 0 0 0,65-127 0 0 0,-60 149 240 0 0,-40 72-443 0 0,0 1-1 0 0,1-1 1 0 0,-1 0 0 0 0,0 1 0 0 0,1-1-1 0 0,-1 1 1 0 0,0-1 0 0 0,1 0-1 0 0,-1 1 1 0 0,1-1 0 0 0,-1 1 0 0 0,1 0-1 0 0,0-1 1 0 0,-1 1 0 0 0,1-1-1 0 0,-1 1 1 0 0,1 0 0 0 0,0-1 0 0 0,-1 1-1 0 0,1 0 1 0 0,0 0 0 0 0,-1 0-1 0 0,1-1 1 0 0,0 1 0 0 0,0 0-1 0 0,-1 0 1 0 0,1 0 0 0 0,0 0 0 0 0,-1 0-1 0 0,1 0 1 0 0,0 0 0 0 0,0 1-1 0 0,-1-1 1 0 0,1 0 0 0 0,0 0 0 0 0,-1 0-1 0 0,1 1 1 0 0,0-1 0 0 0,-1 0-1 0 0,1 1 1 0 0,-1-1 0 0 0,1 0-1 0 0,-1 1 1 0 0,1-1 0 0 0,0 1 0 0 0,-1-1-1 0 0,1 1 1 0 0,-1-1 0 0 0,0 1-1 0 0,1 0 1 0 0,-1-1 0 0 0,1 1 0 0 0,-1 1-1 0 0,18 32 283 0 0,-17-33-280 0 0,6 19 142 0 0,-1 0 0 0 0,-1 0 1 0 0,-1 1-1 0 0,2 26 1 0 0,1 87 237 0 0,-5-59-280 0 0,3 72-778 0 0,-8-135-238 0 0,-16-14-5780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1096 0 0,'0'0'1616'0'0,"6"0"-966"0"0,29-1 219 0 0,0-2 1 0 0,35-7 0 0 0,64-22-1689 0 0,-130 31 551 0 0,0 0 0 0 0,0-1 0 0 0,0 1 0 0 0,0-1 0 0 0,-1 0 0 0 0,1 0 0 0 0,-1 0 0 0 0,1-1 0 0 0,4-3 0 0 0,-5 3-44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0 700 0 0,'0'0'3328'0'0,"-1"4"-2942"0"0,-7 136 3209 0 0,0 1-1813 0 0,-9 74 230 0 0,17-208-1938 0 0,0 0-1 0 0,1 0 1 0 0,-1 0-1 0 0,1 0 1 0 0,0 0 0 0 0,1-1-1 0 0,2 8 1 0 0,-3-12-61 0 0,0 0 0 0 0,0 0 0 0 0,0-1 1 0 0,0 1-1 0 0,1 0 0 0 0,-1 0 0 0 0,1-1 1 0 0,-1 1-1 0 0,1 0 0 0 0,-1-1 0 0 0,1 0 1 0 0,0 1-1 0 0,0-1 0 0 0,0 0 0 0 0,0 0 1 0 0,0 0-1 0 0,0 0 0 0 0,0 0 0 0 0,0-1 1 0 0,0 1-1 0 0,0 0 0 0 0,0-1 0 0 0,1 0 1 0 0,-1 1-1 0 0,0-1 0 0 0,0 0 0 0 0,3-1 1 0 0,19 0-229 0 0,0-1 1 0 0,-1-1-1 0 0,1-2 1 0 0,-1 0 0 0 0,25-10-1 0 0,-42 13-312 0 0,-1 0 0 0 0,1-1 0 0 0,-1 0-1 0 0,0 0 1 0 0,0 0 0 0 0,0-1 0 0 0,6-5 0 0 0,-11 8 472 0 0,2-1-862 0 0,3-8-1682 0 0,-4 8 1071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59 656 0 0,'-3'-13'5076'0'0,"0"40"-4798"0"0,2-1-1 0 0,1 1 1 0 0,0-1 0 0 0,2 0 0 0 0,1 1 0 0 0,2-1-1 0 0,0 0 1 0 0,12 33 0 0 0,-16-54-234 0 0,2 2-34 0 0,16 0 79 0 0,-17-7-88 0 0,-1 0 0 0 0,1 0 0 0 0,0 0 0 0 0,0-1 0 0 0,-1 1 0 0 0,1-1-1 0 0,0 1 1 0 0,-1-1 0 0 0,1 0 0 0 0,-1 0 0 0 0,1 0 0 0 0,-1 1 0 0 0,1-1-1 0 0,-1-1 1 0 0,1 1 0 0 0,-1 0 0 0 0,0 0 0 0 0,0 0 0 0 0,1-1 0 0 0,-1 1-1 0 0,0-1 1 0 0,1-1 0 0 0,22-36 8 0 0,-11 8 66 0 0,0 0-1 0 0,-3-1 1 0 0,0 0-1 0 0,-3 0 1 0 0,7-54-1 0 0,-14 86-77 0 0,2-23 425 0 0,-4 15-104 0 0,-5 20-270 0 0,-2 11 55 0 0,2 1-1 0 0,0 0 0 0 0,2 1 1 0 0,1-1-1 0 0,0 1 0 0 0,2 0 1 0 0,1 0-1 0 0,3 34 1 0 0,0-44-403 0 0,1 0 0 0 0,1 0 0 0 0,0 0 0 0 0,1-1 1 0 0,11 22-1 0 0,-15-35 62 0 0,0 0 1 0 0,0 0-1 0 0,1 0 0 0 0,-1 0 1 0 0,0 0-1 0 0,1 0 0 0 0,-1-1 1 0 0,0 1-1 0 0,1 0 1 0 0,-1-1-1 0 0,1 1 0 0 0,-1-1 1 0 0,1 0-1 0 0,-1 0 0 0 0,1 1 1 0 0,-1-1-1 0 0,1 0 1 0 0,-1 0-1 0 0,1 0 0 0 0,-1-1 1 0 0,1 1-1 0 0,-1 0 0 0 0,4-1 1 0 0,-4 0 485 0 0,4 1-1392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1 548 0 0,'0'0'1235'0'0,"-4"1"-924"0"0,-17 8 186 0 0,0 2 1 0 0,1 0-1 0 0,1 2 1 0 0,-22 16-1 0 0,35-25-385 0 0,4-2 11 0 0,1-1-97 0 0,0-1-1 0 0,0 1 1 0 0,0-1 0 0 0,1 1-1 0 0,-1 0 1 0 0,0-1 0 0 0,1 1 0 0 0,-1 0-1 0 0,0 0 1 0 0,1-1 0 0 0,-1 1 0 0 0,1 0-1 0 0,-1 0 1 0 0,1 0 0 0 0,0 0-1 0 0,-1 0 1 0 0,1 0 0 0 0,0 0 0 0 0,0 0-1 0 0,0 0 1 0 0,-1 0 0 0 0,1 0 0 0 0,0-1-1 0 0,0 1 1 0 0,0 0 0 0 0,1 0-1 0 0,-1 0 1 0 0,0 0 0 0 0,0 0 0 0 0,0 0-1 0 0,1 0 1 0 0,-1 0 0 0 0,1 1 0 0 0,60 49 975 0 0,-42-38-668 0 0,-1 1 1 0 0,-1 1 0 0 0,0 0 0 0 0,-1 1-1 0 0,-1 1 1 0 0,0 1 0 0 0,12 20 0 0 0,-26-36-300 0 0,0 1 1 0 0,0-1-1 0 0,0 1 1 0 0,0-1 0 0 0,-1 1-1 0 0,1-1 1 0 0,-1 1 0 0 0,1 0-1 0 0,-1-1 1 0 0,0 1 0 0 0,0-1-1 0 0,0 1 1 0 0,0 0-1 0 0,-1-1 1 0 0,1 1 0 0 0,-1 0-1 0 0,0-1 1 0 0,1 1 0 0 0,-1-1-1 0 0,-2 5 1 0 0,0-2-11 0 0,0 0 0 0 0,0-1 0 0 0,-1 1-1 0 0,1 0 1 0 0,-1-1 0 0 0,0 0 0 0 0,0 0 0 0 0,-1 0 0 0 0,-5 4 0 0 0,-3 1-12 0 0,-1-1 1 0 0,0-1 0 0 0,-15 7 0 0 0,21-11-80 0 0,5-1-107 0 0,-4-2-98 0 0,-16-2-1540 0 0,23 2 1673 0 0,-1-1-1 0 0,0 1 0 0 0,0 0 0 0 0,1-1 0 0 0,-1 1 1 0 0,0-1-1 0 0,1 1 0 0 0,-1-1 0 0 0,1 1 1 0 0,-1-1-1 0 0,0 0 0 0 0,1 1 0 0 0,-1-1 1 0 0,1 0-1 0 0,0 1 0 0 0,-1-1 0 0 0,1 0 0 0 0,0 1 1 0 0,-1-1-1 0 0,1 0 0 0 0,0 0 0 0 0,0 0 1 0 0,-1 1-1 0 0,1-1 0 0 0,0 0 0 0 0,0 0 1 0 0,0 0-1 0 0,0-1 0 0 0,0-17-1701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52 0 0,'9'13'2378'0'0,"-3"4"-1842"0"0,-1 0 0 0 0,-1 1 0 0 0,-1 0 1 0 0,-1 0-1 0 0,0 0 0 0 0,-1 0 0 0 0,-1 0 1 0 0,-4 35-1 0 0,1-15 737 0 0,3-34-95 0 0,0-22-988 0 0,4-3-56 0 0,1-1 0 0 0,0 1 0 0 0,2 0 0 0 0,0 1 0 0 0,17-33 0 0 0,-3 7 37 0 0,25-50-160 0 0,-39 83-1272 0 0,1 1-1 0 0,15-19 1 0 0,-21 29 365 0 0,10-4-1667 0 0,-10 5 1083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20 544 0 0,'0'0'1253'0'0,"-7"-14"768"0"0,6 13-1981 0 0,0 1 1 0 0,0-1 0 0 0,0 1 0 0 0,0-1-1 0 0,0 1 1 0 0,0-1 0 0 0,0 1 0 0 0,0 0-1 0 0,0 0 1 0 0,0-1 0 0 0,0 1-1 0 0,0 0 1 0 0,0 0 0 0 0,0 0 0 0 0,0 0-1 0 0,0 0 1 0 0,0 0 0 0 0,0 0 0 0 0,0 0-1 0 0,0 1 1 0 0,-1-1 0 0 0,-28 15 668 0 0,19-7-419 0 0,1 0-1 0 0,0 0 0 0 0,-10 12 0 0 0,11-11-150 0 0,1 0-1 0 0,0 1 1 0 0,1-1 0 0 0,0 2-1 0 0,0-1 1 0 0,1 1 0 0 0,1 0-1 0 0,0 0 1 0 0,0 0 0 0 0,1 1-1 0 0,0 0 1 0 0,1 0 0 0 0,1 0-1 0 0,-2 19 1 0 0,4-30-137 0 0,0 1 0 0 0,0-1 1 0 0,1 0-1 0 0,-1 1 0 0 0,1-1 0 0 0,-1 0 0 0 0,1 1 0 0 0,0-1 1 0 0,-1 0-1 0 0,1 0 0 0 0,0 1 0 0 0,0-1 0 0 0,0 0 0 0 0,0 0 0 0 0,0 0 1 0 0,0 0-1 0 0,0 0 0 0 0,0 0 0 0 0,0 0 0 0 0,2 0 0 0 0,21 11-308 0 0,-21-11 43 0 0,2-2-90 0 0,79-15-4971 0 0,-80 15 5025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36 0 0,'0'0'249'0'0,"0"3"-1"0"0,2 29 1485 0 0,-2-29 426 0 0,1-3-2129 0 0,1-1 0 0 0,-1 1-1 0 0,0-1 1 0 0,0 1 0 0 0,0-1-1 0 0,-1 0 1 0 0,1 1 0 0 0,0-1 0 0 0,0 0-1 0 0,0 0 1 0 0,0 1 0 0 0,-1-1-1 0 0,1 0 1 0 0,0 0 0 0 0,-1 0 0 0 0,1 0-1 0 0,0 0 1 0 0,-1 0 0 0 0,1-2 0 0 0,11-26 232 0 0,-9 22-205 0 0,101-218 533 0 0,-18 45 468 0 0,-38 74 458 0 0,-46 103-1403 0 0,-2 3-101 0 0,-1 0-1 0 0,1-1 1 0 0,0 1-1 0 0,0 0 1 0 0,0-1-1 0 0,0 1 1 0 0,0 0-1 0 0,0-1 1 0 0,1 1-1 0 0,-1 0 1 0 0,0 0-1 0 0,0-1 1 0 0,0 1 0 0 0,0 0-1 0 0,0-1 1 0 0,0 1-1 0 0,0 0 1 0 0,0 0-1 0 0,1-1 1 0 0,-1 1-1 0 0,0 0 1 0 0,0 0-1 0 0,0 0 1 0 0,1-1-1 0 0,-1 1 1 0 0,0 0-1 0 0,0 0 1 0 0,1 0-1 0 0,-1-1 1 0 0,0 1-1 0 0,0 0 1 0 0,1 0 0 0 0,-1 0-1 0 0,0 0 1 0 0,1 0-1 0 0,-1 0 1 0 0,0 0-1 0 0,0 0 1 0 0,1 0-1 0 0,-1 0 1 0 0,1 0-1 0 0,-1 0 20 0 0,1 1 0 0 0,-1-1 0 0 0,1 1 0 0 0,0-1 0 0 0,-1 1-1 0 0,1 0 1 0 0,-1-1 0 0 0,0 1 0 0 0,1 0 0 0 0,-1-1 0 0 0,1 1-1 0 0,-1 0 1 0 0,0 0 0 0 0,0-1 0 0 0,1 1 0 0 0,-1 0 0 0 0,0 0 0 0 0,0-1-1 0 0,0 1 1 0 0,0 0 0 0 0,0 0 0 0 0,0 0 0 0 0,0 0 0 0 0,0 1 0 0 0,-20 236 2764 0 0,3-74-2075 0 0,15-152-1076 0 0,-2 25 812 0 0,5-24-7130 0 0,-10-18 4572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1032 0 0,'13'-6'12857'0'0,"-10"4"-14283"0"0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43 464 0 0,'0'0'3931'0'0,"3"-1"-3216"0"0,132-20 2292 0 0,-50 9-5039 0 0,-41 5-901 0 0,-23 5 1941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1040 0 0,'0'0'2682'0'0,"3"1"-1961"0"0,-1 1-502 0 0,1-1 1 0 0,0 1-1 0 0,0-1 0 0 0,1 0 0 0 0,-1 0 1 0 0,0-1-1 0 0,0 1 0 0 0,0-1 1 0 0,1 1-1 0 0,-1-1 0 0 0,0 0 0 0 0,0 0 1 0 0,6-1-1 0 0,2 1 78 0 0,-7 0-130 0 0,2 0-42 0 0,-5 0-135 0 0,12 0-116 0 0,0-1-1 0 0,0 0 0 0 0,22-4 0 0 0,-32 4-450 0 0,6-12-2665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63 544 0 0,'0'0'5371'0'0,"4"-1"-4885"0"0,170-42 547 0 0,-100 26-4686 0 0,-69 15 2032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 0 0,'0'0'4308'0'0,"9"18"-2773"0"0,-4 73 851 0 0,-10 121 0 0 0,-1-40-1707 0 0,4-154-1206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0 286 472 0 0,'0'0'1868'0'0,"4"-16"-538"0"0,6-19-857 0 0,2 0 0 0 0,1 0 0 0 0,2 2 0 0 0,2 0 0 0 0,22-35 1 0 0,-36 64-416 0 0,1 1 0 0 0,-1 0 0 0 0,1-1 0 0 0,0 1 0 0 0,0 1 0 0 0,0-1 0 0 0,8-4 0 0 0,-9 6 91 0 0,1 1-78 0 0,2 0-35 0 0,-1 1-1 0 0,0 0 0 0 0,0 0 0 0 0,0 1 1 0 0,0-1-1 0 0,0 1 0 0 0,0 0 1 0 0,0 1-1 0 0,0-1 0 0 0,-1 1 0 0 0,1 0 1 0 0,-1 0-1 0 0,0 0 0 0 0,0 1 1 0 0,0-1-1 0 0,0 1 0 0 0,-1 0 0 0 0,5 6 1 0 0,-2-1 51 0 0,0-1 0 0 0,0 1 0 0 0,-1 0 0 0 0,0 1 0 0 0,-1-1 0 0 0,0 1 0 0 0,0 0 0 0 0,3 18 0 0 0,-6-20-69 0 0,-1 0 0 0 0,0 0 0 0 0,0 1 0 0 0,0-1 0 0 0,-1 0 0 0 0,-1 1 0 0 0,0-1 0 0 0,0 0 0 0 0,0 0 0 0 0,-1 0 0 0 0,0-1 0 0 0,0 1 0 0 0,-1-1 0 0 0,0 1 0 0 0,-1-1 0 0 0,1 0 0 0 0,-1-1 0 0 0,-1 1 0 0 0,1-1-1 0 0,-1 0 1 0 0,0 0 0 0 0,-1-1 0 0 0,1 0 0 0 0,-1 0 0 0 0,-11 6 0 0 0,17-10-16 0 0,-1 1 0 0 0,-1-1 0 0 0,1 1 0 0 0,0-1 0 0 0,0 0 0 0 0,0 1 0 0 0,-1-1 1 0 0,1 0-1 0 0,-1-1 0 0 0,1 1 0 0 0,-1 0 0 0 0,1-1 0 0 0,-5 1 0 0 0,-9 0 7 0 0,10-1 2 0 0,0 0 0 0 0,0 0 0 0 0,0 0 0 0 0,1-1 0 0 0,-1 0 0 0 0,0 0 0 0 0,0 0 0 0 0,-9-4 0 0 0,12 4-17 0 0,0 0-1 0 0,0-1 1 0 0,1 1 0 0 0,-1-1 0 0 0,0 0-1 0 0,1 0 1 0 0,-1 0 0 0 0,1 0 0 0 0,-1 0 0 0 0,1 0-1 0 0,0-1 1 0 0,0 1 0 0 0,0-1 0 0 0,0 1-1 0 0,1-1 1 0 0,-1 0 0 0 0,1 0 0 0 0,-1 0 0 0 0,1 0-1 0 0,-1-4 1 0 0,-11-68-4900 0 0,13 58 2852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0 444 132 0 0,'0'0'323'0'0,"1"18"1888"0"0,-1-18-2166 0 0,0 0-1 0 0,0 0 0 0 0,-1 1 0 0 0,1-1 1 0 0,0 0-1 0 0,0 0 0 0 0,0 0 1 0 0,0 0-1 0 0,0 0 0 0 0,0 1 1 0 0,0-1-1 0 0,0 0 0 0 0,0 0 0 0 0,0 0 1 0 0,1 0-1 0 0,-1 0 0 0 0,0 1 1 0 0,0-1-1 0 0,0 0 0 0 0,0 0 1 0 0,0 0-1 0 0,0 0 0 0 0,0 0 0 0 0,0 0 1 0 0,0 1-1 0 0,0-1 0 0 0,0 0 1 0 0,1 0-1 0 0,-1 0 0 0 0,0 0 0 0 0,0 0 1 0 0,0 0-1 0 0,0 0 0 0 0,0 0 1 0 0,0 0-1 0 0,1 1 0 0 0,-1-1 1 0 0,0 0-1 0 0,0 0 0 0 0,0 0 0 0 0,0 0 1 0 0,0 0-1 0 0,1 0 0 0 0,-1 0 1 0 0,0 0-1 0 0,0 0 0 0 0,0 0 1 0 0,0 0-1 0 0,1 0 0 0 0,-1 0 0 0 0,0 0 1 0 0,0 0-1 0 0,0 0 0 0 0,0-1 1 0 0,0 1-1 0 0,0 0 0 0 0,1 0 1 0 0,-1 0-1 0 0,0 0 0 0 0,0 0 0 0 0,0 0 1 0 0,0 0-1 0 0,0 0 0 0 0,0 0 1 0 0,1-1-1 0 0,-1 1 0 0 0,0 0 1 0 0,0 0-1 0 0,0 0 0 0 0,11-19 1059 0 0,11-37-1184 0 0,-17 42 426 0 0,36-76-88 0 0,3 2 1 0 0,68-99-1 0 0,-112 187-242 0 0,0-1 0 0 0,0 0 0 0 0,1 1 1 0 0,-1-1-1 0 0,0 1 0 0 0,1-1 0 0 0,-1 0 0 0 0,0 1 0 0 0,1-1 0 0 0,-1 1 0 0 0,1-1 0 0 0,-1 1 1 0 0,1 0-1 0 0,-1-1 0 0 0,1 1 0 0 0,0-1 0 0 0,-1 1 0 0 0,1 0 0 0 0,-1-1 0 0 0,1 1 0 0 0,0 0 1 0 0,-1 0-1 0 0,1 0 0 0 0,0-1 0 0 0,-1 1 0 0 0,1 0 0 0 0,0 0 0 0 0,-1 0 0 0 0,1 0 1 0 0,0 0-1 0 0,-1 0 0 0 0,1 0 0 0 0,0 0 0 0 0,-1 1 0 0 0,1-1 0 0 0,0 0 0 0 0,-1 0 0 0 0,1 1 1 0 0,0-1-1 0 0,-1 0 0 0 0,1 0 0 0 0,-1 1 0 0 0,1-1 0 0 0,0 1 0 0 0,-1-1 0 0 0,1 1 0 0 0,1 1 16 0 0,0 1-1 0 0,0-1 1 0 0,0 0-1 0 0,-1 1 1 0 0,1-1-1 0 0,-1 1 1 0 0,1-1-1 0 0,0 4 1 0 0,4 17 167 0 0,-1 1 0 0 0,-1-1 1 0 0,-1 1-1 0 0,0 30 0 0 0,-1-20-63 0 0,0-1-51 0 0,-1 0 1 0 0,-2 0-1 0 0,-5 39 1 0 0,5-69-183 0 0,-1 4-191 0 0,2-7 249 0 0,0 1 0 0 0,0-1 0 0 0,0 1 0 0 0,0-1-1 0 0,0 1 1 0 0,0-1 0 0 0,0 0 0 0 0,0 1 0 0 0,0-1-1 0 0,0 1 1 0 0,-1-1 0 0 0,1 1 0 0 0,0-1 0 0 0,0 1-1 0 0,0-1 1 0 0,-1 1 0 0 0,1-1 0 0 0,0 0 0 0 0,-1 1-1 0 0,1-1 1 0 0,0 1 0 0 0,-1-1 0 0 0,1 0 0 0 0,0 1-1 0 0,-1-1 1 0 0,1 0 0 0 0,-1 1 0 0 0,-9 0-391 0 0,1-1 0 0 0,-1 0-1 0 0,1 0 1 0 0,0-1 0 0 0,-1 0 0 0 0,1 0 0 0 0,0-1 0 0 0,-1-1 0 0 0,1 1 0 0 0,-8-5-1 0 0,-21-4-21 0 0,25 8 360 0 0,10 2 54 0 0,-1-1-6 0 0,4 2-133 0 0,-26-9 1066 0 0,19 1 588 0 0,7 8-1435 0 0,1-1 1 0 0,-1 1-1 0 0,0-1 0 0 0,1 1 1 0 0,-1-1-1 0 0,1 1 0 0 0,-1-1 1 0 0,1 1-1 0 0,-1-1 1 0 0,1 1-1 0 0,0 0 0 0 0,-1-1 1 0 0,1 1-1 0 0,0 0 0 0 0,-1-1 1 0 0,1 1-1 0 0,0 0 0 0 0,-1 0 1 0 0,1 0-1 0 0,0-1 1 0 0,1 1-1 0 0,77-17 677 0 0,36-10-353 0 0,-101 23-579 0 0,0-1 1 0 0,0-1-1 0 0,-1 0 1 0 0,1 0-1 0 0,18-13 1 0 0,-24 12-82 0 0,-1 0 0 0 0,1 0 0 0 0,-1-1 0 0 0,0 0 0 0 0,-1-1 0 0 0,0 1 0 0 0,0-1 1 0 0,-1 0-1 0 0,5-12 0 0 0,-4 9 218 0 0,0 1 1 0 0,1-1-1 0 0,13-16 1 0 0,-9 14 273 0 0,-9 12-68 0 0,0-1 0 0 0,0 0 0 0 0,0 1-1 0 0,0 0 1 0 0,0-1 0 0 0,0 1 0 0 0,1 0 0 0 0,-1 0 0 0 0,1 0 0 0 0,-1 0 0 0 0,1 1 0 0 0,0-1 0 0 0,3-1-1 0 0,-6 4-78 0 0,1 0-1 0 0,0 0 0 0 0,-1 1 0 0 0,1-1 0 0 0,-1 0 0 0 0,1 0 0 0 0,-1 0 0 0 0,1 0 1 0 0,-1 1-1 0 0,0-1 0 0 0,0 0 0 0 0,1 0 0 0 0,-1 1 0 0 0,0-1 0 0 0,0 0 0 0 0,0 0 0 0 0,-1 2 1 0 0,1 30 666 0 0,0-29-656 0 0,-5 230 3255 0 0,5-230-3252 0 0,0 0 1 0 0,1 1 0 0 0,0-1 0 0 0,0 0-1 0 0,0 0 1 0 0,0 0 0 0 0,1 0-1 0 0,0 0 1 0 0,0 0 0 0 0,0 0 0 0 0,0 0-1 0 0,0-1 1 0 0,1 1 0 0 0,0-1 0 0 0,-1 1-1 0 0,7 4 1 0 0,-1-1-33 0 0,-1-1 0 0 0,1 0 0 0 0,0-1 0 0 0,1 0 1 0 0,12 6-1 0 0,-19-10-200 0 0,9 2-157 0 0,-11-2 213 0 0,1-1-1 0 0,0 1 0 0 0,0-1 1 0 0,-1 1-1 0 0,1-1 0 0 0,0 0 1 0 0,0 1-1 0 0,-1-1 0 0 0,1 0 1 0 0,0 0-1 0 0,0 1 0 0 0,0-1 1 0 0,0 0-1 0 0,0 0 0 0 0,-1 0 0 0 0,1 0 1 0 0,0 0-1 0 0,1-1 0 0 0,3 1-346 0 0,0 0 0 0 0,-1-1 0 0 0,1 0 0 0 0,0 0-1 0 0,-1 0 1 0 0,1-1 0 0 0,-1 1 0 0 0,1-1 0 0 0,-1 0 0 0 0,0-1-1 0 0,0 1 1 0 0,4-4 0 0 0,4-4-103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24 240 0 0,'0'0'1479'0'0,"0"-3"-1150"0"0,0-8-46 0 0,0 8 1605 0 0,0 7-1619 0 0,-1 34 722 0 0,0-13-724 0 0,1 1 0 0 0,0-1 0 0 0,2 1 1 0 0,1-1-1 0 0,10 38 0 0 0,-12-61-172 0 0,1 0-31 0 0,-1-1-56 0 0,0 0 0 0 0,0-1 1 0 0,0 1-1 0 0,0 0 1 0 0,0-1-1 0 0,0 1 0 0 0,0-1 1 0 0,1 1-1 0 0,-1-1 1 0 0,0 0-1 0 0,0 1 0 0 0,1-1 1 0 0,-1 0-1 0 0,0 0 1 0 0,0 0-1 0 0,1 0 0 0 0,-1 0 1 0 0,0 0-1 0 0,0 0 0 0 0,0 0 1 0 0,3-1-1 0 0,-1 0 2 0 0,1-1 0 0 0,0 1 0 0 0,-1-1 0 0 0,1 0 0 0 0,-1 0 0 0 0,0 0 0 0 0,4-4 0 0 0,1 0-1 0 0,0-1 0 0 0,-1-1 0 0 0,0 1 0 0 0,-1-1 0 0 0,8-12 0 0 0,9-19 19 0 0,-1-2 0 0 0,16-42 0 0 0,-37 80 106 0 0,2-5 169 0 0,-7 26 84 0 0,-1-7-353 0 0,1 1-1 0 0,0 0 1 0 0,1 0-1 0 0,1 1 0 0 0,0-1 1 0 0,0 0-1 0 0,1 1 1 0 0,1 0-1 0 0,0-1 0 0 0,1 1 1 0 0,0-1-1 0 0,6 24 0 0 0,5 10-4734 0 0,-11-43 2661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27 164 0 0,'4'-2'535'0'0,"3"-1"-652"0"0,13-7 3140 0 0,-20 10-3000 0 0,0 0 0 0 0,1 0 0 0 0,-1-1 0 0 0,0 1 0 0 0,0 0 0 0 0,0 0 0 0 0,0 0 0 0 0,1-1 0 0 0,-1 1 0 0 0,0 0 0 0 0,0-1 0 0 0,0 1 1 0 0,0 0-1 0 0,0 0 0 0 0,0-1 0 0 0,0 1 0 0 0,0 0 0 0 0,0-1 0 0 0,0 1 0 0 0,0 0 0 0 0,0 0 0 0 0,0-1 0 0 0,0 1 0 0 0,0 0 0 0 0,0-1 0 0 0,0 1 0 0 0,0 0 0 0 0,0 0 0 0 0,0-1 0 0 0,0 1 0 0 0,-1 0 0 0 0,1-1 0 0 0,0 1 0 0 0,0 0 0 0 0,0 0 0 0 0,0 0 0 0 0,-1-1 0 0 0,1 1 0 0 0,0 0 0 0 0,0 0 1 0 0,-1 0-1 0 0,1-1 0 0 0,0 1 0 0 0,0 0 0 0 0,-1 0 0 0 0,1 0 0 0 0,0 0 0 0 0,0 0 0 0 0,-1 0 0 0 0,1-1 0 0 0,0 1 0 0 0,-1 0 0 0 0,1 0 0 0 0,0 0 0 0 0,0 0 0 0 0,-1 0 0 0 0,1 0 0 0 0,-4 1-1 0 0,0-1-1 0 0,1 1 1 0 0,-1 0-1 0 0,1 0 1 0 0,0 0-1 0 0,-1 1 1 0 0,1-1-1 0 0,0 1 1 0 0,0 0-1 0 0,0-1 1 0 0,0 2 0 0 0,-4 2-1 0 0,-2 1 40 0 0,0-2-1 0 0,0 2 0 0 0,0-1 1 0 0,1 1-1 0 0,-1 0 0 0 0,2 1 0 0 0,-1-1 0 0 0,1 2 0 0 0,-7 7 0 0 0,13-13 10 0 0,2 15 93 0 0,15-8-44 0 0,-1-1 0 0 0,19 8 0 0 0,-23-12-33 0 0,-1 1 1 0 0,1 0 0 0 0,-1 1-1 0 0,-1 0 1 0 0,1 0 0 0 0,-1 1-1 0 0,14 13 1 0 0,-21-19-40 0 0,0 1 0 0 0,0 0 1 0 0,-1 0-1 0 0,1 0 0 0 0,-1 0 0 0 0,0 0 1 0 0,0 0-1 0 0,1 0 0 0 0,-1 0 0 0 0,-1 1 1 0 0,1-1-1 0 0,0 0 0 0 0,0 1 0 0 0,-1-1 1 0 0,0 0-1 0 0,1 1 0 0 0,-1-1 0 0 0,0 1 0 0 0,0-1 1 0 0,-1 6-1 0 0,0-5-13 0 0,0 0 0 0 0,0 0 0 0 0,-1 0 1 0 0,1 1-1 0 0,-1-1 0 0 0,0-1 0 0 0,0 1 0 0 0,0 0 0 0 0,0 0 0 0 0,-1-1 1 0 0,1 1-1 0 0,-1-1 0 0 0,-2 3 0 0 0,-4 1 12 0 0,-1 0 1 0 0,1 0-1 0 0,-1 0 0 0 0,0-1 1 0 0,0-1-1 0 0,-1 0 0 0 0,-20 5 1 0 0,15-6-57 0 0,12-2 8 0 0,-1-1-29 0 0,-14 0 4 0 0,15 0-101 0 0,-1 0-455 0 0,-11-2 92 0 0,11 2-106 0 0,5-1 496 0 0,-1 1 0 0 0,1-1 0 0 0,0 0 0 0 0,-1 1 0 0 0,1-1 0 0 0,0 0 0 0 0,-1 1 0 0 0,1-1-1 0 0,0 0 1 0 0,0 0 0 0 0,-1 1 0 0 0,1-1 0 0 0,0 0 0 0 0,0 1 0 0 0,0-1 0 0 0,0 0 0 0 0,0 0 0 0 0,0 0 0 0 0,0 1 0 0 0,1-2 0 0 0,20-26-1920 0 0,-8 14 1246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61 112 0 0,'0'0'782'0'0,"9"14"1436"0"0,-7 23-1021 0 0,-4 43-1 0 0,1-36-1004 0 0,-2-5 307 0 0,3-36-221 0 0,0 0 172 0 0,0-3-400 0 0,0 0 0 0 0,0 1-1 0 0,0-1 1 0 0,0 0 0 0 0,0 1 0 0 0,0-1-1 0 0,0 0 1 0 0,0 1 0 0 0,0-1-1 0 0,0 1 1 0 0,0-1 0 0 0,0 0 0 0 0,0 1-1 0 0,0-1 1 0 0,0 0 0 0 0,0 0-1 0 0,-1 1 1 0 0,1-1 0 0 0,0 0 0 0 0,0 1-1 0 0,0-1 1 0 0,0 0 0 0 0,-1 0 0 0 0,1 1-1 0 0,0-1 1 0 0,0 0 0 0 0,-1 0-1 0 0,1 1 1 0 0,0-1 0 0 0,-1 0 0 0 0,1 0-1 0 0,0 0 1 0 0,0 0 0 0 0,-1 1-1 0 0,0-1 1 0 0,-1-2 24 0 0,0 0-1 0 0,-1 0 1 0 0,1 0 0 0 0,0 0-1 0 0,0-1 1 0 0,0 1 0 0 0,0-1-1 0 0,0 1 1 0 0,1-1-1 0 0,-1 1 1 0 0,1-1 0 0 0,0 0-1 0 0,0 0 1 0 0,-1-5-1 0 0,0 1 13 0 0,0-1 0 0 0,1 1 0 0 0,1-1-1 0 0,-1 1 1 0 0,1-1 0 0 0,1-7 0 0 0,0 5-64 0 0,0 1 0 0 0,0 0 0 0 0,1-1 0 0 0,1 1 0 0 0,-1 0 0 0 0,2 0 0 0 0,-1 0 0 0 0,1 1 0 0 0,0-1 1 0 0,10-13-1 0 0,-8 15-112 0 0,1 0 0 0 0,0 0 0 0 0,0 0 0 0 0,0 1 0 0 0,1 0 0 0 0,0 1 0 0 0,0 0 0 0 0,10-5 1 0 0,-12 7-646 0 0,1 1 1 0 0,0-1 0 0 0,0 1 0 0 0,-1 1 0 0 0,1-1-1 0 0,0 1 1 0 0,14 0 0 0 0,5 1-1085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1 144 0 0,'-3'1'731'0'0,"-7"4"-273"0"0,1 1 0 0 0,0-1 1 0 0,0 2-1 0 0,0-1 0 0 0,0 1 1 0 0,1 1-1 0 0,0-1 0 0 0,-12 17 0 0 0,16-19-302 0 0,0 0-1 0 0,0 1 0 0 0,0 0 0 0 0,1 0 0 0 0,0-1 0 0 0,0 2 0 0 0,1-1 0 0 0,0 0 0 0 0,0 1 0 0 0,0-1 0 0 0,1 1 0 0 0,0-1 0 0 0,0 1 0 0 0,0 0 0 0 0,2 12 0 0 0,-1-15-113 0 0,1-1 1 0 0,0 1-1 0 0,0-1 1 0 0,1 0-1 0 0,-1 1 0 0 0,1-1 1 0 0,0 0-1 0 0,0 0 1 0 0,0 0-1 0 0,0 0 0 0 0,0 0 1 0 0,0-1-1 0 0,1 1 1 0 0,0-1-1 0 0,-1 1 0 0 0,1-1 1 0 0,0 0-1 0 0,0 0 1 0 0,0 0-1 0 0,0-1 0 0 0,5 3 1 0 0,5 1 49 0 0,1 0 0 0 0,0-1 0 0 0,23 4 0 0 0,-28-6-62 0 0,-2 0-31 0 0,1-2 0 0 0,-1 1 0 0 0,1-1 0 0 0,11-1 0 0 0,-5 1-94 0 0,-6-2-354 0 0,0 1-1 0 0,0-1 0 0 0,0 0 1 0 0,0 0-1 0 0,-1-1 0 0 0,1 0 1 0 0,-1-1-1 0 0,1 0 0 0 0,-1 0 0 0 0,-1 0 1 0 0,8-6-1 0 0,-11 8-705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18 100 0 0,'26'-17'5902'0'0,"-42"22"-5860"0"0,-37 27 248 0 0,49-29-301 0 0,1-1 0 0 0,1 0 0 0 0,-1 1 0 0 0,0 0 0 0 0,0 0 0 0 0,1 0 0 0 0,-1 0 0 0 0,1 0 0 0 0,0 0 0 0 0,0 1 0 0 0,0-1 0 0 0,0 1 0 0 0,1 0 0 0 0,-2 5 0 0 0,2-7 24 0 0,1 1 0 0 0,0-1 0 0 0,0 0 1 0 0,1 1-1 0 0,-1-1 0 0 0,0 0 0 0 0,1 0 1 0 0,-1 1-1 0 0,1-1 0 0 0,0 0 0 0 0,-1 0 0 0 0,1 0 1 0 0,0 0-1 0 0,0 0 0 0 0,0 0 0 0 0,1 0 1 0 0,-1 0-1 0 0,2 3 0 0 0,-1-4 41 0 0,-1 1 0 0 0,0-1 0 0 0,1 1 0 0 0,-1 0 0 0 0,0 0 0 0 0,0 0-1 0 0,0 0 1 0 0,0 0 0 0 0,-1 0 0 0 0,1 0 0 0 0,0 0 0 0 0,-1 0 0 0 0,1 1 0 0 0,-1-1 0 0 0,1 0-1 0 0,-1 0 1 0 0,0 1 0 0 0,0-1 0 0 0,0 0 0 0 0,0 0 0 0 0,0 1 0 0 0,-1-1 0 0 0,1 0 0 0 0,0 0-1 0 0,-2 4 1 0 0,-2 1 26 0 0,0 0 0 0 0,0 1-1 0 0,-1-2 1 0 0,0 1-1 0 0,0-1 1 0 0,0 0 0 0 0,-1 0-1 0 0,1 0 1 0 0,-1-1-1 0 0,0 0 1 0 0,-1-1 0 0 0,1 0-1 0 0,-1 0 1 0 0,0 0 0 0 0,0-1-1 0 0,0 0 1 0 0,0-1-1 0 0,0 0 1 0 0,0 0 0 0 0,-14 1-1 0 0,17-2-8 0 0,0-1-1 0 0,1 1 1 0 0,-1-1-1 0 0,1 0 1 0 0,-1 0-1 0 0,1-1 1 0 0,-1 1-1 0 0,0-1 1 0 0,1 0-1 0 0,-1 0 1 0 0,1 0-1 0 0,0 0 1 0 0,-1-1-1 0 0,1 0 0 0 0,0 0 1 0 0,0 0-1 0 0,-1 0 1 0 0,2-1-1 0 0,-1 1 1 0 0,0-1-1 0 0,0 0 1 0 0,1 0-1 0 0,-1 0 1 0 0,1 0-1 0 0,0 0 1 0 0,-1-1-1 0 0,2 0 1 0 0,-1 1-1 0 0,0-1 1 0 0,0 0-1 0 0,1 0 1 0 0,0 0-1 0 0,0 0 1 0 0,0 0-1 0 0,0 0 1 0 0,0 0-1 0 0,1-1 1 0 0,-1 1-1 0 0,1 0 1 0 0,0 0-1 0 0,0-1 1 0 0,1 1-1 0 0,0-5 0 0 0,0-3-609 0 0,1 0-1 0 0,0 1 0 0 0,0-1 0 0 0,8-20 1 0 0,10-18-4425 0 0,-13 35 2192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1 508 0 0,'0'0'2761'0'0,"0"4"-2154"0"0,-10 49 2125 0 0,-31 97 0 0 0,17-67-1872 0 0,8-25-511 0 0,9-31-4551 0 0,26-33 1463 0 0,-15 5 1291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79 312 0 0,'0'0'1878'0'0,"-1"-18"548"0"0,1 17-2393 0 0,0 0 1 0 0,-1 0 0 0 0,1 0-1 0 0,0 0 1 0 0,0 0-1 0 0,0 0 1 0 0,0 0 0 0 0,0 0-1 0 0,0 0 1 0 0,1 0-1 0 0,-1 0 1 0 0,0 0 0 0 0,0 0-1 0 0,1 0 1 0 0,-1 0-1 0 0,1 0 1 0 0,-1 0 0 0 0,1 0-1 0 0,-1 0 1 0 0,1 0-1 0 0,-1 1 1 0 0,1-1 0 0 0,0 0-1 0 0,-1 0 1 0 0,1 1-1 0 0,0-1 1 0 0,1-1 0 0 0,6-2-40 0 0,-1 1-1 0 0,1-1 1 0 0,0 1 0 0 0,-1 1 0 0 0,10-3 0 0 0,-4 2 15 0 0,1 0 1 0 0,-1 0-1 0 0,1 1 0 0 0,0 1 1 0 0,13 0-1 0 0,-22 1 6 0 0,0 4 21 0 0,-5-4-35 0 0,0 0 1 0 0,1 0-1 0 0,-1 0 1 0 0,0 0-1 0 0,0 0 1 0 0,1 0-1 0 0,-1 0 1 0 0,0 0-1 0 0,1 0 1 0 0,-1 0-1 0 0,0 0 1 0 0,0 1-1 0 0,1-1 1 0 0,-1 0-1 0 0,0 0 1 0 0,0 0-1 0 0,1 1 1 0 0,-1-1-1 0 0,0 0 1 0 0,0 0 0 0 0,0 0-1 0 0,1 1 1 0 0,-1-1-1 0 0,0 0 1 0 0,0 0-1 0 0,0 1 1 0 0,0-1-1 0 0,0 0 1 0 0,0 1-1 0 0,1-1 1 0 0,-1 0-1 0 0,0 0 1 0 0,0 1-1 0 0,0-1 1 0 0,0 0-1 0 0,0 1 1 0 0,0-1-1 0 0,0 1 1 0 0,-2 9 2 0 0,0 1 0 0 0,-1-1 0 0 0,0 0 0 0 0,-1 0-1 0 0,0 0 1 0 0,-1 0 0 0 0,0 0 0 0 0,-12 16 0 0 0,-10 25 5 0 0,26-49-3 0 0,1 1 0 0 0,0-2-5 0 0,0 0 0 0 0,0 1 0 0 0,0-1 0 0 0,0 1 0 0 0,1-1 0 0 0,-1 0 0 0 0,0 1 0 0 0,1-1 0 0 0,-1 0 1 0 0,0 1-1 0 0,1-1 0 0 0,0 0 0 0 0,-1 0 0 0 0,1 0 0 0 0,0 1 0 0 0,-1-1 0 0 0,1 0 0 0 0,0 0 0 0 0,0 0 0 0 0,0 0 0 0 0,0 0 0 0 0,0 0 0 0 0,0 0 1 0 0,0-1-1 0 0,1 1 0 0 0,-1 0 0 0 0,1 0 0 0 0,7 4 52 0 0,2 4 103 0 0,-1 0-1 0 0,0 0 0 0 0,0 1 1 0 0,15 22-1 0 0,-21-27-21 0 0,0 1 0 0 0,-1 0-1 0 0,1 0 1 0 0,-1 1-1 0 0,0-1 1 0 0,-1 1 0 0 0,0-1-1 0 0,0 1 1 0 0,0 0 0 0 0,-1 0-1 0 0,1 11 1 0 0,-2-13-92 0 0,-1-1 0 0 0,1 0 0 0 0,-1 1 0 0 0,0-1 0 0 0,0 0 0 0 0,-1 1 0 0 0,1-1 0 0 0,-1 0 0 0 0,0 0 0 0 0,0 0 0 0 0,0 0 0 0 0,0 0 0 0 0,-1-1 0 0 0,0 1 0 0 0,1-1 0 0 0,-1 0 0 0 0,-1 1 0 0 0,1-1 0 0 0,0-1 0 0 0,-5 4 0 0 0,-2 1 20 0 0,-1-1 1 0 0,1 0-1 0 0,-1-1 0 0 0,0 0 0 0 0,-19 5 1 0 0,14-8 92 0 0,1 0 1 0 0,-1-1 0 0 0,0-1-1 0 0,0-1 1 0 0,0 0 0 0 0,1-1-1 0 0,-22-5 1 0 0,35 6-196 0 0,0 1 0 0 0,0-1 0 0 0,0 0 1 0 0,0 0-1 0 0,0 0 0 0 0,0 0 0 0 0,0 0 0 0 0,1 0 0 0 0,-1 0 0 0 0,0-1 1 0 0,1 1-1 0 0,-1 0 0 0 0,1-1 0 0 0,-1 0 0 0 0,1 1 0 0 0,0-1 1 0 0,-1 0-1 0 0,1 0 0 0 0,0 0 0 0 0,0 0 0 0 0,1 1 0 0 0,-1-1 0 0 0,0-1 1 0 0,1 1-1 0 0,-1 0 0 0 0,0-2 0 0 0,1-2-629 0 0,-1 1 0 0 0,1 0 0 0 0,0-1 0 0 0,0 1 1 0 0,0-1-1 0 0,1 1 0 0 0,0 0 0 0 0,2-10 0 0 0,2 1-782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43 308 0 0,'0'0'2720'0'0,"4"1"-2232"0"0,11 2-3 0 0,-11-2 344 0 0,1 0-514 0 0,81-5 708 0 0,-71 3-1118 0 0,0-1 0 0 0,-1-1 0 0 0,27-9 1 0 0,-38 11-241 0 0,-1-1-109 0 0,4-3 326 0 0,-2-3-2099 0 0,-11-3 1702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59 156 0 0,'0'0'3186'0'0,"0"-1"-3103"0"0,1 0-1 0 0,-1 0 1 0 0,1 0 0 0 0,0 1 0 0 0,-1-1 0 0 0,1 0 0 0 0,0 0 0 0 0,-1 1 0 0 0,1-1-1 0 0,0 0 1 0 0,0 1 0 0 0,0-1 0 0 0,0 1 0 0 0,0-1 0 0 0,0 1 0 0 0,165-42-2161 0 0,-148 37 1648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0 228 240 0 0,'0'0'719'0'0,"1"-3"-111"0"0,0-8-242 0 0,1 1 0 0 0,0-1 0 0 0,1 1 0 0 0,0-1 0 0 0,0 1 0 0 0,1 0 1 0 0,1 0-1 0 0,-1 1 0 0 0,13-18 0 0 0,-6 15-157 0 0,0 1 0 0 0,1 0 0 0 0,1 0 0 0 0,0 1 0 0 0,0 1 0 0 0,1 0 0 0 0,0 1 0 0 0,16-7 0 0 0,-27 14-174 0 0,-1-1 0 0 0,0 1 0 0 0,1 0 0 0 0,-1 0 0 0 0,1 0 0 0 0,0 0 0 0 0,-1 1 0 0 0,1-1 0 0 0,-1 1 0 0 0,1-1 0 0 0,0 1 0 0 0,-1 0 0 0 0,1 0 0 0 0,0 0 0 0 0,-1 1 0 0 0,1-1 0 0 0,0 0 0 0 0,-1 1 0 0 0,1 0 0 0 0,0 0 0 0 0,-1 0 0 0 0,0 0 0 0 0,1 0 0 0 0,-1 0 0 0 0,1 0 0 0 0,-1 1 0 0 0,0-1 0 0 0,3 4 0 0 0,1 1-11 0 0,-1-1 1 0 0,0 2-1 0 0,-1-1 1 0 0,1 0-1 0 0,-1 1 0 0 0,0 0 1 0 0,-1 0-1 0 0,0 0 0 0 0,0 0 1 0 0,0 1-1 0 0,-1-1 0 0 0,0 1 1 0 0,-1-1-1 0 0,0 1 1 0 0,0 0-1 0 0,0 0 0 0 0,-1-1 1 0 0,0 1-1 0 0,-1 0 0 0 0,0 0 1 0 0,0 0-1 0 0,0-1 0 0 0,-1 1 1 0 0,-1-1-1 0 0,1 1 1 0 0,-1-1-1 0 0,0 0 0 0 0,0 0 1 0 0,-1 0-1 0 0,0 0 0 0 0,-1-1 1 0 0,1 0-1 0 0,-1 0 0 0 0,0 0 1 0 0,-1 0-1 0 0,-9 8 0 0 0,8-9-57 0 0,-1 0-1 0 0,0 0 0 0 0,0-1 0 0 0,0 0 0 0 0,0 0 0 0 0,0-1 0 0 0,-1 0 0 0 0,0-1 0 0 0,1 1 0 0 0,-1-2 0 0 0,0 1 0 0 0,0-1 0 0 0,-12-1 0 0 0,18 0 47 0 0,0 0 0 0 0,0 0 0 0 0,-1-1-1 0 0,1 1 1 0 0,0-1 0 0 0,0 0 0 0 0,0 0 0 0 0,0 0-1 0 0,0 0 1 0 0,0 0 0 0 0,1-1 0 0 0,-1 1 0 0 0,0-1 0 0 0,1 0-1 0 0,-1 0 1 0 0,1 0 0 0 0,-1 0 0 0 0,1 0 0 0 0,-2-4-1 0 0,-1 0 39 0 0,1 0 0 0 0,1 0 0 0 0,-1 0 0 0 0,1-1 0 0 0,-4-10 0 0 0,6 10-84 0 0,-1 0 1 0 0,1 1 0 0 0,1-1 0 0 0,-1 1-1 0 0,1-1 1 0 0,0 0 0 0 0,1 0 0 0 0,1-10-1 0 0,-1 9-175 0 0,0-3-140 0 0,7-45-4397 0 0,-3 42 3385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83 237 432 0 0,'0'0'2044'0'0,"-3"1"-1916"0"0,0-1-38 0 0,0 1-1 0 0,1-1 0 0 0,-1 0 1 0 0,0 0-1 0 0,1 0 1 0 0,-1 0-1 0 0,0 0 0 0 0,1 0 1 0 0,-1-1-1 0 0,0 1 1 0 0,1-1-1 0 0,-1 0 0 0 0,1 0 1 0 0,-1 0-1 0 0,1 0 1 0 0,-1 0-1 0 0,1-1 0 0 0,0 1 1 0 0,-1-1-1 0 0,1 1 1 0 0,0-1-1 0 0,0 0 0 0 0,-2-3 1 0 0,2 3 22 0 0,1-1-5 0 0,-1-1-67 0 0,0 0 0 0 0,1 0 1 0 0,-1 0-1 0 0,1 0 0 0 0,0-1 0 0 0,0 1 0 0 0,1 0 1 0 0,-1-1-1 0 0,1 1 0 0 0,0-1 0 0 0,0 1 0 0 0,1 0 0 0 0,-1-1 1 0 0,1 1-1 0 0,0 0 0 0 0,1-5 0 0 0,2-3 19 0 0,1 0 0 0 0,0 0 0 0 0,0 1 0 0 0,12-18 0 0 0,-14 26-47 0 0,0-1 1 0 0,0 1-1 0 0,0 0 1 0 0,0 1-1 0 0,1-1 1 0 0,-1 1 0 0 0,5-3-1 0 0,0-1 21 0 0,-1 2 55 0 0,1 0-1 0 0,0 0 1 0 0,0 0 0 0 0,0 1-1 0 0,17-5 1 0 0,-22 8 17 0 0,3 0 3 0 0,0 0-50 0 0,-1 0 0 0 0,1 0 0 0 0,0 1 0 0 0,-1 0 0 0 0,1 0 0 0 0,-1 0 0 0 0,0 1 0 0 0,1 0 0 0 0,-1 0 0 0 0,0 0 0 0 0,9 6 0 0 0,-9-3-7 0 0,1-1 1 0 0,-1 1-1 0 0,-1 0 1 0 0,1 1-1 0 0,0-1 1 0 0,-1 1-1 0 0,0 0 1 0 0,-1 0 0 0 0,1 0-1 0 0,-1 0 1 0 0,3 9-1 0 0,-5-12-33 0 0,0 1 0 0 0,0-1 0 0 0,-1 1 0 0 0,1 0 0 0 0,-1-1 0 0 0,0 1-1 0 0,0-1 1 0 0,0 1 0 0 0,0 0 0 0 0,0-1 0 0 0,-1 1 0 0 0,0 0 0 0 0,0-1 0 0 0,0 1 0 0 0,0-1 0 0 0,0 0 0 0 0,-1 1-1 0 0,0-1 1 0 0,1 0 0 0 0,-1 0 0 0 0,0 0 0 0 0,-1 0 0 0 0,1 0 0 0 0,-4 3 0 0 0,-3 2-37 0 0,0-1 0 0 0,0-1-1 0 0,-1 1 1 0 0,0-2 0 0 0,-1 1 0 0 0,1-1 0 0 0,-1-1 0 0 0,0 0 0 0 0,0 0 0 0 0,-1-1-1 0 0,1-1 1 0 0,0 0 0 0 0,-1 0 0 0 0,0-1 0 0 0,-14-1 0 0 0,23 0 24 0 0,1 1 0 0 0,-1-1 1 0 0,0 0-1 0 0,0-1 0 0 0,0 1 1 0 0,0 0-1 0 0,0-1 0 0 0,0 0 1 0 0,1 0-1 0 0,-1 0 0 0 0,0 0 1 0 0,0 0-1 0 0,1 0 0 0 0,-1 0 1 0 0,1-1-1 0 0,-1 0 0 0 0,1 1 1 0 0,0-1-1 0 0,-1 0 0 0 0,1 0 1 0 0,0 0-1 0 0,0 0 1 0 0,1-1-1 0 0,-1 1 0 0 0,0 0 1 0 0,1-1-1 0 0,-1 0 0 0 0,1 1 1 0 0,0-1-1 0 0,-2-4 0 0 0,2-1-441 0 0,0 0 0 0 0,0 0-1 0 0,0 0 1 0 0,1-1 0 0 0,0 1 0 0 0,1 0-1 0 0,0 0 1 0 0,0 0 0 0 0,3-10 0 0 0,0 1-1482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28 0 0,'0'0'4605'0'0,"0"-3"-4358"0"0,1-21 32 0 0,2 0 0 0 0,0 0 0 0 0,1 1-1 0 0,2 0 1 0 0,16-44 0 0 0,57-111 137 0 0,-71 161-358 0 0,16-35 70 0 0,61-112 480 0 0,-70 136-384 0 0,-13 25-174 0 0,2 0 20 0 0,-4 2-66 0 0,1 1 0 0 0,-1 0 0 0 0,0-1 1 0 0,0 1-1 0 0,0 0 0 0 0,1-1 0 0 0,-1 1 0 0 0,0 0 1 0 0,0 0-1 0 0,1-1 0 0 0,-1 1 0 0 0,0 0 0 0 0,1 0 1 0 0,-1 0-1 0 0,0 0 0 0 0,1-1 0 0 0,-1 1 0 0 0,0 0 1 0 0,1 0-1 0 0,-1 0 0 0 0,0 0 0 0 0,1 0 0 0 0,-1 0 1 0 0,0 0-1 0 0,1 0 0 0 0,-1 0 0 0 0,1 0 0 0 0,-1 0 1 0 0,0 0-1 0 0,1 0 0 0 0,-1 0 0 0 0,0 0 0 0 0,1 0 1 0 0,-1 0-1 0 0,1 1 0 0 0,3 5 47 0 0,0 1 0 0 0,-1-1 0 0 0,0 1 0 0 0,0 0 0 0 0,0 0 0 0 0,-1 0 0 0 0,0 0 0 0 0,-1 0 0 0 0,1 1 0 0 0,-1 9 0 0 0,2 85 548 0 0,-3-76-471 0 0,-14 247 605 0 0,14-272-792 0 0,0 1 0 0 0,0-1 0 0 0,0 0 1 0 0,0 0-1 0 0,0 1 0 0 0,0-1 0 0 0,0 0 0 0 0,0 0 0 0 0,-1 0 1 0 0,1 0-1 0 0,-1 1 0 0 0,1-1 0 0 0,-1 0 0 0 0,1 0 0 0 0,-1 0 1 0 0,1 0-1 0 0,-1 0 0 0 0,0 0 0 0 0,0 0 0 0 0,0 0 0 0 0,1 0 1 0 0,-1-1-1 0 0,0 1 0 0 0,0 0 0 0 0,0 0 0 0 0,0-1 0 0 0,0 1 0 0 0,0-1 1 0 0,-1 1-1 0 0,1-1 0 0 0,-2 1 0 0 0,-2 0-312 0 0,0 0 0 0 0,0-1 0 0 0,0 0 0 0 0,0 0-1 0 0,0 0 1 0 0,-6-2 0 0 0,8 2 318 0 0,-14-3-286 0 0,1-2-1 0 0,0 0 1 0 0,0 0-1 0 0,1-1 1 0 0,-1-1-1 0 0,-16-11 1 0 0,29 17 627 0 0,3 0-298 0 0,-13-13 612 0 0,13 14-574 0 0,0 0 0 0 0,-1-1 0 0 0,1 1 0 0 0,0-1 0 0 0,0 1 0 0 0,-1 0 0 0 0,1-1 0 0 0,0 1-1 0 0,0-1 1 0 0,0 1 0 0 0,-1 0 0 0 0,1-1 0 0 0,0 1 0 0 0,0-1 0 0 0,0 1 0 0 0,0-1 0 0 0,0 1 0 0 0,0-1 0 0 0,0 1 0 0 0,0-1 0 0 0,0 1 0 0 0,0-1 0 0 0,0 1 0 0 0,0 0 0 0 0,1-1 0 0 0,-1 1 0 0 0,0-1 0 0 0,0 1 0 0 0,0-1 0 0 0,0 1 0 0 0,1 0 0 0 0,-1-1 0 0 0,0 1-1 0 0,1 0 1 0 0,-1-1 0 0 0,0 1 0 0 0,1 0 0 0 0,-1-1 0 0 0,0 1 0 0 0,1 0 0 0 0,0-1 0 0 0,38-15 51 0 0,1 2 0 0 0,83-19 0 0 0,-69 20-2279 0 0,-51 13 1307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1 312 0 0,'0'0'3046'0'0,"-1"3"-2816"0"0,-28 74 1248 0 0,17-48-886 0 0,1 0 1 0 0,-12 56-1 0 0,22-75-441 0 0,-1-1 0 0 0,2 1 0 0 0,-1-1 0 0 0,1 1 0 0 0,1-1 0 0 0,2 15-1 0 0,-3-20-99 0 0,1-1-1 0 0,0 1 0 0 0,0 0 1 0 0,1 0-1 0 0,-1-1 0 0 0,1 1 0 0 0,0-1 1 0 0,0 1-1 0 0,0-1 0 0 0,0 0 1 0 0,0 0-1 0 0,1 1 0 0 0,-1-2 1 0 0,1 1-1 0 0,0 0 0 0 0,0-1 0 0 0,0 1 1 0 0,0-1-1 0 0,5 3 0 0 0,-3-2 8 0 0,-3-1 14 0 0,3-2-47 0 0,8 1-279 0 0,0-1-1 0 0,-1-1 1 0 0,1 0 0 0 0,0-1-1 0 0,-1 0 1 0 0,1-1 0 0 0,-1-1-1 0 0,0 0 1 0 0,0 0 0 0 0,0-1-1 0 0,11-7 1 0 0,17-13-3697 0 0,-38 24 3270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1 138 260 0 0,'0'0'351'0'0,"11"-31"1529"0"0,-1-46 1516 0 0,-9 74-2736 0 0,-2 6-613 0 0,-4 18 9 0 0,0 0 0 0 0,1 1 1 0 0,2-1-1 0 0,-1 39 0 0 0,3-59-52 0 0,0 0 0 0 0,0 1 0 0 0,0-1 0 0 0,0 0 0 0 0,1 0 0 0 0,-1 1 0 0 0,0-1 0 0 0,1 0 0 0 0,-1 0-1 0 0,0 0 1 0 0,1 1 0 0 0,-1-1 0 0 0,1 0 0 0 0,0 0 0 0 0,-1 0 0 0 0,1 0 0 0 0,0 0 0 0 0,0 0 0 0 0,0 0 0 0 0,0 0-1 0 0,0-1 1 0 0,0 1 0 0 0,0 0 0 0 0,0 0 0 0 0,0-1 0 0 0,0 1 0 0 0,0 0 0 0 0,0-1 0 0 0,0 0 0 0 0,3 1 0 0 0,31-4-5 0 0,-30-1-2 0 0,-3 1 2 0 0,6-3-3 0 0,0 0 0 0 0,0-1 0 0 0,-1 0 0 0 0,0 0 0 0 0,0-1 0 0 0,0 1 1 0 0,-1-2-1 0 0,0 1 0 0 0,-1-1 0 0 0,0 0 0 0 0,4-9 0 0 0,-1 3-6 0 0,0-1 11 0 0,6-15 12 0 0,-13 29 21 0 0,10-27 584 0 0,-12 46-384 0 0,0 1 0 0 0,-6 20 1 0 0,4-25-223 0 0,1 0 1 0 0,0 0 0 0 0,1 0 0 0 0,0 0 0 0 0,2 18 0 0 0,0-28-267 0 0,2 20-1446 0 0,-2-22 1446 0 0,-1 1 0 0 0,1-1 1 0 0,-1 1-1 0 0,1-1 0 0 0,0 1 1 0 0,-1-1-1 0 0,1 0 0 0 0,0 1 1 0 0,0-1-1 0 0,0 0 0 0 0,0 1 1 0 0,0-1-1 0 0,0 0 1 0 0,1 0-1 0 0,1 2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69 124 0 0,'13'-26'2141'0'0,"-12"24"-1347"0"0,1-16 613 0 0,-2 17-1364 0 0,-1-1 1 0 0,1 1-1 0 0,-1-1 0 0 0,0 1 1 0 0,1 0-1 0 0,-1-1 1 0 0,0 1-1 0 0,0 0 1 0 0,0-1-1 0 0,1 1 0 0 0,-1 0 1 0 0,-1 0-1 0 0,1 0 1 0 0,-2-2-1 0 0,1 2 228 0 0,-3 1-133 0 0,-5 1-20 0 0,0 0 0 0 0,0 1 0 0 0,0 0 0 0 0,0 1 0 0 0,1 0 1 0 0,-1 1-1 0 0,1 0 0 0 0,0 0 0 0 0,0 1 0 0 0,0 0 0 0 0,1 0 0 0 0,0 1 0 0 0,-10 9 1 0 0,-1 1 109 0 0,1 2 1 0 0,1 0 0 0 0,0 1 0 0 0,-19 28 0 0 0,33-42-216 0 0,0 0 0 0 0,0 0 0 0 0,0 1 0 0 0,1-1 1 0 0,0 1-1 0 0,0 0 0 0 0,0-1 0 0 0,1 1 0 0 0,0 0 0 0 0,0 0 0 0 0,0 12 0 0 0,1-15-8 0 0,1 0 0 0 0,-1 1 1 0 0,0-1-1 0 0,1 0 0 0 0,0 1 0 0 0,0-1 0 0 0,0 0 0 0 0,0 0 0 0 0,0 0 0 0 0,1 0 0 0 0,-1 0 0 0 0,1 0 0 0 0,0 0 1 0 0,0 0-1 0 0,0-1 0 0 0,0 1 0 0 0,1-1 0 0 0,-1 1 0 0 0,1-1 0 0 0,-1 0 0 0 0,1 0 0 0 0,0 0 0 0 0,4 2 0 0 0,-3-2-22 0 0,0 0 0 0 0,0 0-1 0 0,0 0 1 0 0,0-1-1 0 0,0 1 1 0 0,0-1-1 0 0,0 0 1 0 0,1-1-1 0 0,-1 1 1 0 0,0-1-1 0 0,1 0 1 0 0,-1 0-1 0 0,0 0 1 0 0,1 0-1 0 0,-1-1 1 0 0,0 0-1 0 0,0 0 1 0 0,1 0 0 0 0,3-2-1 0 0,-2 1-339 0 0,0-1 0 0 0,-1 0-1 0 0,1-1 1 0 0,-1 1 0 0 0,0-1 0 0 0,0 0-1 0 0,0 0 1 0 0,0-1 0 0 0,-1 0 0 0 0,0 1-1 0 0,0-1 1 0 0,0-1 0 0 0,0 1 0 0 0,-1-1-1 0 0,4-7 1 0 0,0 0-21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0 240 0 0,'0'0'2572'0'0,"-11"34"-292"0"0,-76 180 1135 0 0,19-78-5451 0 0,58-121-1113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18 392 0 0,'0'0'1254'0'0,"14"-12"-156"0"0,-3 7-952 0 0,-8 4 162 0 0,0 2-144 0 0,2 0-87 0 0,0 0 1 0 0,-1 1-1 0 0,1 0 1 0 0,-1 0-1 0 0,0 0 1 0 0,0 0 0 0 0,0 1-1 0 0,0 0 1 0 0,0 0-1 0 0,0 0 1 0 0,0 0-1 0 0,-1 0 1 0 0,0 1-1 0 0,0 0 1 0 0,0 0-1 0 0,0 0 1 0 0,0 0 0 0 0,-1 0-1 0 0,0 0 1 0 0,0 0-1 0 0,2 6 1 0 0,-3-9-63 0 0,0 1 0 0 0,-1 0 0 0 0,1 0 1 0 0,0 0-1 0 0,-1-1 0 0 0,0 1 0 0 0,1 0 0 0 0,-1 0 1 0 0,0 0-1 0 0,0 0 0 0 0,0 0 0 0 0,0 0 1 0 0,0-1-1 0 0,0 1 0 0 0,-1 0 0 0 0,1 0 0 0 0,-1 0 1 0 0,1 0-1 0 0,-1-1 0 0 0,0 1 0 0 0,1 0 0 0 0,-1 0 1 0 0,0-1-1 0 0,0 1 0 0 0,0-1 0 0 0,-1 1 0 0 0,1-1 1 0 0,0 1-1 0 0,0-1 0 0 0,-1 0 0 0 0,1 1 1 0 0,-1-1-1 0 0,1 0 0 0 0,-1 0 0 0 0,0 0 0 0 0,-2 1 1 0 0,-2 1-14 0 0,-1 0 1 0 0,0 0 0 0 0,-1 0-1 0 0,1-1 1 0 0,0 0 0 0 0,-1 0-1 0 0,-10 0 1 0 0,10-1-2 0 0,0 0 1 0 0,-1-1-1 0 0,1-1 0 0 0,0 1 1 0 0,0-1-1 0 0,-14-3 0 0 0,19 3 17 0 0,2-2 10 0 0,0 1-23 0 0,0 0-1 0 0,0 0 1 0 0,1 0-1 0 0,-1 0 1 0 0,1 0-1 0 0,-1 0 1 0 0,1 0-1 0 0,0 0 1 0 0,0 0-1 0 0,0 0 1 0 0,0 0-1 0 0,0 0 1 0 0,0 0-1 0 0,1 0 1 0 0,-1 0-1 0 0,1 0 1 0 0,-1 0-1 0 0,1 0 1 0 0,0 0 0 0 0,0 0-1 0 0,0 1 1 0 0,0-1-1 0 0,0 0 1 0 0,0 0-1 0 0,0 1 1 0 0,1-1-1 0 0,0-1 1 0 0,8-7-339 0 0,-1 0 1 0 0,22-17 0 0 0,-18 15-680 0 0,-11 10-2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4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3 336 0 0,'7'13'2169'0'0,"-6"-7"-1979"0"0,0 1 1 0 0,-1-1-1 0 0,1 0 0 0 0,-1 0 1 0 0,0 0-1 0 0,-1 1 1 0 0,1-1-1 0 0,-1 0 0 0 0,0 0 1 0 0,-1 0-1 0 0,0 0 1 0 0,-4 10-1 0 0,-2 3 56 0 0,-1-1 0 0 0,-20 29 1 0 0,28-45-173 0 0,-6 6 58 0 0,5-6 115 0 0,4-8-248 0 0,-1 1-1 0 0,1-1 1 0 0,0 1 0 0 0,0-1 0 0 0,1 1-1 0 0,-1 0 1 0 0,1 0 0 0 0,1 0 0 0 0,-1 1-1 0 0,7-8 1 0 0,43-47-63 0 0,15-10 7 0 0,-66 67 53 0 0,4-2 31 0 0,-6 4-25 0 0,0 0 1 0 0,0-1-1 0 0,1 1 0 0 0,-1 0 0 0 0,0 0 0 0 0,0-1 0 0 0,1 1 0 0 0,-1 0 0 0 0,0 0 1 0 0,0 0-1 0 0,1-1 0 0 0,-1 1 0 0 0,0 0 0 0 0,1 0 0 0 0,-1 0 0 0 0,0 0 0 0 0,1 0 1 0 0,-1 0-1 0 0,0 0 0 0 0,1-1 0 0 0,-1 1 0 0 0,0 0 0 0 0,1 0 0 0 0,-1 0 0 0 0,0 0 0 0 0,1 0 1 0 0,-1 1-1 0 0,0-1 0 0 0,1 0 0 0 0,-1 0 0 0 0,0 0 0 0 0,1 0 0 0 0,-1 0 0 0 0,1 1 1 0 0,0 0 18 0 0,1 0 1 0 0,0 0 0 0 0,-1 1 0 0 0,1-1 0 0 0,-1 0-1 0 0,0 1 1 0 0,1 0 0 0 0,-1-1 0 0 0,0 1-1 0 0,0 0 1 0 0,0 0 0 0 0,0-1 0 0 0,0 1 0 0 0,-1 0-1 0 0,1 0 1 0 0,0 0 0 0 0,-1 0 0 0 0,1 0 0 0 0,-1 0-1 0 0,0 0 1 0 0,0 0 0 0 0,0 0 0 0 0,0 0 0 0 0,0 0-1 0 0,-1 3 1 0 0,0 10 123 0 0,-1 0-1 0 0,-5 21 1 0 0,3-18-111 0 0,-13 37-114 0 0,16-52-152 0 0,-3 9-382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5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60 0 0,'0'0'1369'0'0,"2"1"-788"0"0,0 1-471 0 0,0-1-1 0 0,-1 1 0 0 0,1 0 1 0 0,-1-1-1 0 0,0 1 0 0 0,0 0 1 0 0,0 0-1 0 0,0 0 1 0 0,0 0-1 0 0,0 0 0 0 0,0 0 1 0 0,0 0-1 0 0,-1 0 0 0 0,1 1 1 0 0,-1-1-1 0 0,0 0 1 0 0,0 0-1 0 0,1 0 0 0 0,-2 5 1 0 0,-3 52 1091 0 0,3-50-1049 0 0,-27 351 2882 0 0,28-357-3168 0 0,-2 9-277 0 0,-19-14-5469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5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96 720 0 0,'0'0'690'0'0,"3"-1"-130"0"0,30-12 22 0 0,0 2 0 0 0,1 1 0 0 0,42-7 0 0 0,-9 2-886 0 0,-6-5-1682 0 0,-38 12 1318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5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0 432 0 0,'0'0'1714'0'0,"-1"4"-1388"0"0,-4 17 97 0 0,-69 307 2435 0 0,66-288-2047 0 0,7-37-620 0 0,-3 1 145 0 0,0 0-103 0 0,0-15-172 0 0,3-3-41 0 0,0 0 0 0 0,1-1 0 0 0,1 1 0 0 0,0 0 0 0 0,1 0 0 0 0,0 0 0 0 0,1 0 0 0 0,1 1 1 0 0,0-1-1 0 0,1 1 0 0 0,0 0 0 0 0,1 0 0 0 0,9-15 0 0 0,-5 10-272 0 0,2 2 0 0 0,-1-1-1 0 0,2 1 1 0 0,0 1 0 0 0,1 0 0 0 0,0 1-1 0 0,1 1 1 0 0,33-23 0 0 0,-29 26-1956 0 0,2-1 1180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31 248 0 0,'0'0'377'0'0,"3"-2"-23"0"0,1-1-273 0 0,-2 0 83 0 0,1 1 1 0 0,0-1-1 0 0,0 1 1 0 0,0 0-1 0 0,0 0 1 0 0,0 0-1 0 0,0 1 1 0 0,0-1-1 0 0,0 1 1 0 0,1 0-1 0 0,-1-1 0 0 0,1 1 1 0 0,4 0-1 0 0,-5 2-133 0 0,0 0 0 0 0,0 0 0 0 0,0 0 0 0 0,0 0-1 0 0,0 1 1 0 0,0-1 0 0 0,-1 1 0 0 0,1 0 0 0 0,0-1-1 0 0,-1 1 1 0 0,1 1 0 0 0,-1-1 0 0 0,0 0 0 0 0,0 1-1 0 0,0-1 1 0 0,0 1 0 0 0,0-1 0 0 0,0 1 0 0 0,-1 0-1 0 0,1 0 1 0 0,-1 0 0 0 0,0 0 0 0 0,0 0 0 0 0,0 0-1 0 0,0 0 1 0 0,0 0 0 0 0,-1 1 0 0 0,0-1 0 0 0,1 0-1 0 0,-1 0 1 0 0,0 0 0 0 0,-1 1 0 0 0,1-1 0 0 0,0 0-1 0 0,-1 0 1 0 0,0 0 0 0 0,0 1 0 0 0,0-1 0 0 0,0 0-1 0 0,0 0 1 0 0,-1-1 0 0 0,1 1 0 0 0,-1 0 0 0 0,0 0-1 0 0,-2 2 1 0 0,-3 2-27 0 0,1 0 0 0 0,-2-1 1 0 0,1 0-1 0 0,-1-1 0 0 0,0 0 0 0 0,0 0 0 0 0,0 0 1 0 0,-1-1-1 0 0,1 0 0 0 0,-1-1 0 0 0,0 0 0 0 0,0-1 1 0 0,-18 4-1 0 0,22-6 7 0 0,-1 0 4 0 0,0 0-10 0 0,-19-3 0 0 0,24 3-8 0 0,-1 0 0 0 0,1-1-1 0 0,-1 1 1 0 0,1 0 0 0 0,0-1 0 0 0,-1 0 0 0 0,1 1 0 0 0,0-1 0 0 0,-1 0-1 0 0,1 1 1 0 0,0-1 0 0 0,0 0 0 0 0,0 0 0 0 0,0 0 0 0 0,0 0 0 0 0,0 0 0 0 0,0 0-1 0 0,0 0 1 0 0,0-1 0 0 0,0 1 0 0 0,0 0 0 0 0,1 0 0 0 0,-1-1 0 0 0,0 1-1 0 0,1 0 1 0 0,0-1 0 0 0,-1 1 0 0 0,1-1 0 0 0,0 1 0 0 0,-1-1 0 0 0,1 1 0 0 0,0-1-1 0 0,0 1 1 0 0,0-1 0 0 0,0 1 0 0 0,1-3 0 0 0,0 0-95 0 0,1-1 1 0 0,-1 1 0 0 0,1-1-1 0 0,0 1 1 0 0,1 0-1 0 0,-1 0 1 0 0,4-4 0 0 0,-5 6 17 0 0,17-20-1353 0 0,-16 20 1127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5:5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12 0 0,'0'0'1001'0'0,"2"14"-194"0"0,-2-13-776 0 0,0-1-1 0 0,0 1 1 0 0,0-1 0 0 0,0 1-1 0 0,0-1 1 0 0,0 1 0 0 0,0-1-1 0 0,0 1 1 0 0,1-1 0 0 0,-1 1-1 0 0,0-1 1 0 0,0 1 0 0 0,0-1-1 0 0,1 1 1 0 0,-1-1 0 0 0,0 1-1 0 0,1-1 1 0 0,-1 1 0 0 0,0-1-1 0 0,1 0 1 0 0,-1 1 0 0 0,1-1 0 0 0,-1 0-1 0 0,0 1 1 0 0,1-1 0 0 0,-1 0-1 0 0,1 0 1 0 0,0 1 0 0 0,7-4-20 0 0,-1 1 1 0 0,1-2 0 0 0,-1 1-1 0 0,1-1 1 0 0,-1 0 0 0 0,0-1-1 0 0,-1 1 1 0 0,1-2 0 0 0,-1 1 0 0 0,0 0-1 0 0,0-1 1 0 0,0 0 0 0 0,-1-1-1 0 0,0 1 1 0 0,6-12 0 0 0,2-3 20 0 0,-1 0 0 0 0,-1-1 0 0 0,-1 0 0 0 0,9-30 0 0 0,-16 42 97 0 0,0 0 1 0 0,-1 0-1 0 0,0-1 0 0 0,-1 1 1 0 0,0-1-1 0 0,0 1 0 0 0,-3-21 1 0 0,2 28-5 0 0,-19 1 44 0 0,18 2-157 0 0,0 0 0 0 0,0 0 0 0 0,-1 1 0 0 0,1-1-1 0 0,0 0 1 0 0,0 0 0 0 0,0 1 0 0 0,0-1-1 0 0,-1 1 1 0 0,1-1 0 0 0,0 1 0 0 0,0 0 0 0 0,0-1-1 0 0,0 1 1 0 0,0 0 0 0 0,0 0 0 0 0,1-1-1 0 0,-1 1 1 0 0,-1 2 0 0 0,0-1 30 0 0,-6 4 52 0 0,0 1 0 0 0,1 0 1 0 0,0 0-1 0 0,0 1 0 0 0,1 0 0 0 0,0 0 0 0 0,0 1 1 0 0,1-1-1 0 0,-7 17 0 0 0,-3 9 220 0 0,-11 43 0 0 0,25-76-309 0 0,-5 19 116 0 0,1-1 0 0 0,1 1-1 0 0,1 0 1 0 0,-2 36 0 0 0,5-47-87 0 0,0 0 0 0 0,1 0-1 0 0,0 0 1 0 0,0 0 0 0 0,1-1 0 0 0,0 1 0 0 0,0 0 0 0 0,1-1-1 0 0,0 1 1 0 0,1-1 0 0 0,0 0 0 0 0,0 0 0 0 0,7 9 0 0 0,-9-14-185 0 0,1 0 1 0 0,0-1 0 0 0,0 1 0 0 0,0 0 0 0 0,0-1 0 0 0,0 0-1 0 0,0 0 1 0 0,1 0 0 0 0,-1 0 0 0 0,1 0 0 0 0,0-1 0 0 0,-1 1-1 0 0,1-1 1 0 0,0 0 0 0 0,0 0 0 0 0,0 0 0 0 0,0-1 0 0 0,0 0-1 0 0,0 1 1 0 0,0-1 0 0 0,0-1 0 0 0,0 1 0 0 0,0 0-1 0 0,-1-1 1 0 0,1 0 0 0 0,0 0 0 0 0,0 0 0 0 0,7-4 0 0 0,-8 4-652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3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76 436 0 0,'0'0'1317'0'0,"-13"-12"358"0"0,8 8-1401 0 0,-1 0 0 0 0,1 0 0 0 0,-1 0 0 0 0,-12-4 0 0 0,15 6-125 0 0,-19-3 127 0 0,4 3-182 0 0,13 2-5 0 0,-23 5 1 0 0,0-2 27 0 0,19-1-104 0 0,1 1 0 0 0,0-1 1 0 0,0 1-1 0 0,1 1 1 0 0,-1 0-1 0 0,1 0 1 0 0,0 0-1 0 0,0 1 1 0 0,0 0-1 0 0,0 0 1 0 0,1 1-1 0 0,0 0 1 0 0,0 0-1 0 0,-9 13 1 0 0,11-17-12 0 0,-1 2-4 0 0,-4 25 29 0 0,6-20-20 0 0,0 5 5 0 0,9 25 6 0 0,-6-36-11 0 0,1 0 0 0 0,0 0 0 0 0,0 0 0 0 0,0 0 1 0 0,0-1-1 0 0,0 1 0 0 0,1 0 0 0 0,-1-1 0 0 0,1 1 1 0 0,0-1-1 0 0,0 1 0 0 0,0-1 0 0 0,0 0 0 0 0,0 0 1 0 0,0 0-1 0 0,0 0 0 0 0,1 0 0 0 0,-1-1 0 0 0,4 3 1 0 0,-3-3 29 0 0,2-2-22 0 0,-1 1-10 0 0,-2 0-4 0 0,-1 0 0 0 0,1 0 0 0 0,-1 0 0 0 0,0 0 0 0 0,1 0 0 0 0,-1 0 0 0 0,1-1 0 0 0,-1 1 0 0 0,0 0 0 0 0,1-1 0 0 0,-1 1 0 0 0,0-1 0 0 0,0 0 0 0 0,2-1 0 0 0,7-3 4 0 0,-1-1-1 0 0,-1 0 1 0 0,1-1-1 0 0,-1 0 1 0 0,0-1 0 0 0,0 1-1 0 0,10-15 1 0 0,-1 1 4 0 0,21-32-34 0 0,-22 29 26 0 0,8-25 194 0 0,-23 47-136 0 0,0 0-39 0 0,-1 1 1 0 0,1 0 0 0 0,0-1-1 0 0,0 0 1 0 0,0 1 0 0 0,-1-1-1 0 0,1 1 1 0 0,-1-1 0 0 0,1 0 0 0 0,-1 0-1 0 0,0 1 1 0 0,0-1 0 0 0,1 0-1 0 0,-1 1 1 0 0,-1-4 0 0 0,-1-6 173 0 0,-4 24-204 0 0,-3 17 27 0 0,-9 56-1 0 0,18-81-21 0 0,-1 0 0 0 0,1-1 0 0 0,1 1 1 0 0,-1 0-1 0 0,1 0 0 0 0,0-1 0 0 0,0 1 0 0 0,0-1 0 0 0,0 1 0 0 0,1-1 0 0 0,0 1 0 0 0,0-1 0 0 0,0 0 0 0 0,0 0 0 0 0,1 0 0 0 0,5 7 0 0 0,-6-9-97 0 0,-2-2 26 0 0,1 1 0 0 0,0 0 1 0 0,0-1-1 0 0,-1 1 0 0 0,1 0 1 0 0,0-1-1 0 0,0 1 1 0 0,0-1-1 0 0,0 0 0 0 0,0 1 1 0 0,0-1-1 0 0,0 0 0 0 0,0 1 1 0 0,0-1-1 0 0,0 0 0 0 0,0 0 1 0 0,0 0-1 0 0,0 0 1 0 0,0 0-1 0 0,0 0 0 0 0,1 0 1 0 0,16 0-750 0 0,-13 0 249 0 0,12-6-938 0 0,-14 5 796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3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107 283 240 0 0,'0'0'1371'0'0,"0"-3"-1210"0"0,0-22 733 0 0,0 22-383 0 0,0 0-330 0 0,0-8 3 0 0,0 8 158 0 0,-3-15 539 0 0,4 13-501 0 0,-1 4-330 0 0,0 0-1 0 0,0 0 1 0 0,0-1-1 0 0,0 1 0 0 0,1 0 1 0 0,-1 0-1 0 0,-1 0 1 0 0,1 0-1 0 0,0 0 0 0 0,0 0 1 0 0,0-1-1 0 0,-1 1 1 0 0,1 0-1 0 0,0 0 0 0 0,-1 0 1 0 0,1 0-1 0 0,-1 0 1 0 0,1 0-1 0 0,-1 0 0 0 0,0 0 1 0 0,1 0-1 0 0,-2-1 1 0 0,1 2-42 0 0,0 0 0 0 0,0 0 0 0 0,0 1 0 0 0,0-1 0 0 0,0 0 0 0 0,0 0 0 0 0,0 0 0 0 0,0 1 0 0 0,1-1 0 0 0,-1 0 1 0 0,0 1-1 0 0,0-1 0 0 0,0 1 0 0 0,0-1 0 0 0,0 1 0 0 0,1-1 0 0 0,-2 2 0 0 0,-33 32-72 0 0,28-27 61 0 0,-14 29 1 0 0,18-29 4 0 0,0 0 1 0 0,0 0-1 0 0,1 0 0 0 0,0 0 1 0 0,1 1-1 0 0,-1-1 0 0 0,1 0 1 0 0,1 1-1 0 0,-1-1 0 0 0,1 1 1 0 0,1-1-1 0 0,0 1 1 0 0,0-1-1 0 0,2 10 0 0 0,-2-15 6 0 0,-1 1 0 0 0,0-2-4 0 0,0 0 0 0 0,0 1 0 0 0,1-1 1 0 0,-1 0-1 0 0,0 0 0 0 0,1 0 0 0 0,-1 0 0 0 0,1 1 0 0 0,-1-1 0 0 0,1 0 0 0 0,-1 0 0 0 0,1 0 0 0 0,0 0 0 0 0,-1 0 0 0 0,1 0 1 0 0,0 0-1 0 0,0-1 0 0 0,0 1 0 0 0,0 0 0 0 0,0 0 0 0 0,0-1 0 0 0,0 1 0 0 0,0 0 0 0 0,0-1 0 0 0,0 1 0 0 0,0-1 0 0 0,2 1 1 0 0,-1-1-1 0 0,1-1 1 0 0,-1 1 0 0 0,1-1 0 0 0,-1 1 0 0 0,1-1 0 0 0,-1 0 0 0 0,0 0 0 0 0,1 0 0 0 0,-1 0 0 0 0,0-1 0 0 0,0 1 0 0 0,0-1 0 0 0,0 1 0 0 0,0-1 0 0 0,0 0 0 0 0,0 1 0 0 0,-1-1 0 0 0,1 0 0 0 0,0 0 0 0 0,2-5 0 0 0,13-17 92 0 0,-2-1 0 0 0,0-1 0 0 0,-1 0-1 0 0,-2-1 1 0 0,-1 0 0 0 0,-1-1 0 0 0,-1-1 0 0 0,-1 1 0 0 0,-2-1 0 0 0,4-37-1 0 0,-10 28 304 0 0,0 35-361 0 0,-2-10 140 0 0,-2 20-176 0 0,0-1 0 0 0,0 1-1 0 0,0 0 1 0 0,1 0 0 0 0,0 0-1 0 0,0 1 1 0 0,1-1 0 0 0,0 1-1 0 0,0 0 1 0 0,0 10 0 0 0,-2 12-8 0 0,1 42 1 0 0,4-57-105 0 0,1 0 1 0 0,0 0-1 0 0,0 0 1 0 0,2-1-1 0 0,0 0 0 0 0,0 1 1 0 0,2-1-1 0 0,-1-1 1 0 0,11 18-1 0 0,-14-28-226 0 0,-1-1-326 0 0,4 7 725 0 0,1-6-3360 0 0,11-8 2436 0 0,-13 3 142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3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83 303 60 0 0,'0'0'1773'0'0,"21"-21"334"0"0,-19 18-1935 0 0,0 0 0 0 0,-1 1 0 0 0,1-1 0 0 0,-1 0 0 0 0,0 0 1 0 0,0 0-1 0 0,0 0 0 0 0,0 0 0 0 0,-1 0 0 0 0,1-4 0 0 0,-1 4 238 0 0,-7-14 207 0 0,6 17-610 0 0,0-1-1 0 0,0 1 1 0 0,1-1-1 0 0,-1 1 1 0 0,0-1 0 0 0,0 1-1 0 0,0 0 1 0 0,1-1-1 0 0,-1 1 1 0 0,0 0 0 0 0,0 0-1 0 0,0-1 1 0 0,0 1-1 0 0,0 0 1 0 0,0 0 0 0 0,1 0-1 0 0,-1 0 1 0 0,0 0-1 0 0,0 0 1 0 0,0 1 0 0 0,0-1-1 0 0,0 0 1 0 0,0 0-1 0 0,1 1 1 0 0,-1-1 0 0 0,0 0-1 0 0,-1 1 1 0 0,-1 1 1 0 0,-1 1 0 0 0,1-1 1 0 0,0 1-1 0 0,0-1 0 0 0,0 1 1 0 0,-5 5-1 0 0,0 2-7 0 0,1 0 1 0 0,0 0-1 0 0,-10 21 0 0 0,13-22-16 0 0,1 1 0 0 0,0-1 1 0 0,1 0-1 0 0,0 1 0 0 0,0-1 0 0 0,1 1 0 0 0,0-1 1 0 0,1 1-1 0 0,1 13 0 0 0,-1-20 62 0 0,2 0-53 0 0,16 20 71 0 0,-15-21-73 0 0,0-2 28 0 0,2 0-20 0 0,1 0 0 0 0,-1 0-1 0 0,1-1 1 0 0,-1 0 0 0 0,1 0 0 0 0,-1-1 0 0 0,0 1-1 0 0,0-1 1 0 0,0-1 0 0 0,0 1 0 0 0,0 0 0 0 0,0-1 0 0 0,0 0-1 0 0,-1 0 1 0 0,0-1 0 0 0,1 1 0 0 0,-1-1 0 0 0,0 0-1 0 0,-1 0 1 0 0,1 0 0 0 0,-1-1 0 0 0,0 1 0 0 0,0-1 0 0 0,4-9-1 0 0,6-13 1 0 0,-1 0 0 0 0,-2-1 0 0 0,11-49 0 0 0,-12 44 143 0 0,-3 1 1 0 0,0-2 0 0 0,1-48 0 0 0,-7 79-23 0 0,0-20 255 0 0,0 23-373 0 0,0 0 0 0 0,-1 0 0 0 0,1 0 0 0 0,0 1 0 0 0,0-1 0 0 0,0 0 0 0 0,0 0 1 0 0,0 0-1 0 0,-1 0 0 0 0,1 0 0 0 0,0 0 0 0 0,0 0 0 0 0,0 0 0 0 0,0 0 0 0 0,0 0 0 0 0,-1 0 1 0 0,1 0-1 0 0,0 0 0 0 0,0 0 0 0 0,0 0 0 0 0,0 0 0 0 0,0 0 0 0 0,-1 0 0 0 0,1-1 0 0 0,0 1 0 0 0,0 0 1 0 0,0 0-1 0 0,0 0 0 0 0,0 0 0 0 0,0 0 0 0 0,0 0 0 0 0,-1 0 0 0 0,1 0 0 0 0,0 0 0 0 0,0-1 1 0 0,0 1-1 0 0,0 0 0 0 0,0 0 0 0 0,0 0 0 0 0,0 0 0 0 0,0 0 0 0 0,0 0 0 0 0,0-1 0 0 0,0 1 0 0 0,0 0 1 0 0,0 0-1 0 0,-1 0 0 0 0,1 0 0 0 0,0 0 0 0 0,0-1 0 0 0,0 1 0 0 0,0 0 0 0 0,0 0 0 0 0,1 0 0 0 0,-1 0 1 0 0,0 0-1 0 0,0-1 0 0 0,0 1 0 0 0,0 0 0 0 0,0 0 0 0 0,0 0 0 0 0,0 0 0 0 0,0 0 0 0 0,0-1 1 0 0,0 1-1 0 0,0 0 0 0 0,1 0 0 0 0,-11 15 3 0 0,-7 28-65 0 0,10-21 10 0 0,2 0 1 0 0,1 0-1 0 0,1 0 1 0 0,1 0-1 0 0,0 1 1 0 0,2-1-1 0 0,1 1 1 0 0,0-1 0 0 0,2 0-1 0 0,0 0 1 0 0,2 0-1 0 0,7 22 1 0 0,-11-42-280 0 0,9 9-358 0 0,-2-9-2883 0 0,10-4 2639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1 476 0 0,'-7'67'3670'0'0,"-1"111"0"0"0,10-102-5125 0 0,11 92 0 0 0,-11-154 47 0 0,0-2 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1 137 208 0 0,'0'0'1976'0'0,"1"-19"-1058"0"0,0 12-807 0 0,1 1 0 0 0,1-1 1 0 0,-1 0-1 0 0,1 1 1 0 0,0 0-1 0 0,1 0 0 0 0,-1 0 1 0 0,1 0-1 0 0,0 0 1 0 0,1 1-1 0 0,0-1 0 0 0,-1 1 1 0 0,2 0-1 0 0,-1 1 1 0 0,0 0-1 0 0,1-1 0 0 0,0 2 1 0 0,0-1-1 0 0,0 1 1 0 0,1 0-1 0 0,8-4 1 0 0,-12 7 23 0 0,1 0-35 0 0,1 0-73 0 0,0 0 0 0 0,1 0 0 0 0,-1 1 0 0 0,-1 0 0 0 0,1 0 0 0 0,0 0 0 0 0,0 1 0 0 0,0 0 0 0 0,0 0 1 0 0,-1 0-1 0 0,1 0 0 0 0,-1 1 0 0 0,7 4 0 0 0,-9-5-22 0 0,0 0 0 0 0,0 0 0 0 0,0 0 0 0 0,0 1 0 0 0,0-1 1 0 0,-1 0-1 0 0,1 1 0 0 0,-1-1 0 0 0,1 1 0 0 0,-1 0 0 0 0,0-1 0 0 0,0 1 0 0 0,0 0 0 0 0,-1 0 1 0 0,1 0-1 0 0,-1-1 0 0 0,1 1 0 0 0,-1 0 0 0 0,0 0 0 0 0,0 0 0 0 0,0 0 0 0 0,0 0 1 0 0,-1 0-1 0 0,1-1 0 0 0,-3 6 0 0 0,1-3-13 0 0,0-1-1 0 0,-1 0 1 0 0,0 0 0 0 0,0 0 0 0 0,0 0-1 0 0,0 0 1 0 0,-1 0 0 0 0,0-1 0 0 0,0 1 0 0 0,0-1-1 0 0,0 0 1 0 0,0-1 0 0 0,0 1 0 0 0,-1-1-1 0 0,1 1 1 0 0,-9 1 0 0 0,6-1-1 0 0,1 0 0 0 0,-1-1 0 0 0,0 0 0 0 0,0-1 1 0 0,0 0-1 0 0,-12 1 0 0 0,16-2 32 0 0,0 0 0 0 0,0 0 0 0 0,1-1-1 0 0,-1 1 1 0 0,0-1 0 0 0,1 1 0 0 0,-1-1 0 0 0,1 0 0 0 0,-1 0 0 0 0,1 0 0 0 0,-1 0-1 0 0,1-1 1 0 0,-1 1 0 0 0,1-1 0 0 0,0 1 0 0 0,0-1 0 0 0,0 0 0 0 0,0 0 0 0 0,0 0 0 0 0,0 0-1 0 0,-2-3 1 0 0,3 3 27 0 0,0-12 15 0 0,0 12-75 0 0,1 0 1 0 0,-1 0-1 0 0,1-1 0 0 0,0 1 0 0 0,0 0 0 0 0,0 0 0 0 0,0-1 1 0 0,1 1-1 0 0,-1 0 0 0 0,0 0 0 0 0,1 0 0 0 0,0-1 1 0 0,-1 1-1 0 0,1 0 0 0 0,0 0 0 0 0,2-3 0 0 0,29-40-3362 0 0,-30 43 2355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56 200 0 0,'0'0'969'0'0,"0"-18"652"0"0,1 16-1564 0 0,0 0 0 0 0,-1 0 0 0 0,1 0 0 0 0,0 0 0 0 0,0 1 1 0 0,0-1-1 0 0,0 0 0 0 0,0 0 0 0 0,0 0 0 0 0,1 1 1 0 0,-1-1-1 0 0,1 1 0 0 0,-1-1 0 0 0,1 1 0 0 0,-1 0 0 0 0,1-1 1 0 0,0 1-1 0 0,0 0 0 0 0,0 0 0 0 0,-1 0 0 0 0,1 0 0 0 0,0 0 1 0 0,0 1-1 0 0,0-1 0 0 0,0 1 0 0 0,1-1 0 0 0,-1 1 1 0 0,4 0-1 0 0,-1 0 16 0 0,13 6 65 0 0,-12-4-105 0 0,-1 0 1 0 0,0 0-1 0 0,0 1 1 0 0,0 0-1 0 0,0 0 1 0 0,0 0-1 0 0,0 0 0 0 0,-1 1 1 0 0,0-1-1 0 0,0 1 1 0 0,0 1-1 0 0,0-1 0 0 0,0 0 1 0 0,-1 1-1 0 0,0 0 1 0 0,0 0-1 0 0,0 0 0 0 0,-1 0 1 0 0,3 6-1 0 0,-4-8-29 0 0,-1-1 0 0 0,0 0 0 0 0,0 0 0 0 0,0 0 0 0 0,0 1 0 0 0,0-1 0 0 0,-1 0 0 0 0,1 0 0 0 0,-1 0 0 0 0,1 0 0 0 0,-1 0 0 0 0,0 1 0 0 0,0-1 0 0 0,0 0 0 0 0,0-1 0 0 0,-1 3 0 0 0,-22 27-6 0 0,18-26-17 0 0,0-1 0 0 0,0 1 1 0 0,0-1-1 0 0,0-1 0 0 0,-1 1 0 0 0,1-1 0 0 0,-1 0 0 0 0,0 0 1 0 0,0-1-1 0 0,0 0 0 0 0,-13 2 0 0 0,15-3 60 0 0,0-1 45 0 0,-15 0 52 0 0,15 0 25 0 0,-14-7 196 0 0,15 6-188 0 0,4 1-164 0 0,0 0 1 0 0,0-1 0 0 0,0 1 0 0 0,0 0 0 0 0,0 0 0 0 0,0-1 0 0 0,0 1 0 0 0,-1 0 0 0 0,1 0 0 0 0,0 0 0 0 0,0-1 0 0 0,0 1-1 0 0,0 0 1 0 0,-1 0 0 0 0,1 0 0 0 0,0-1 0 0 0,0 1 0 0 0,0 0 0 0 0,-1 0 0 0 0,1 0 0 0 0,0 0 0 0 0,0 0 0 0 0,-1 0 0 0 0,1 0-1 0 0,0 0 1 0 0,0-1 0 0 0,-1 1 0 0 0,1 0 0 0 0,0 0 0 0 0,0 0 0 0 0,-1 0 0 0 0,1 0 0 0 0,-1 0 6 0 0,1 0 0 0 0,-1 0 0 0 0,1 0 0 0 0,-1 0 0 0 0,1 0 0 0 0,-1 0 0 0 0,1 0 0 0 0,-1-1 0 0 0,1 1 0 0 0,-1 0 0 0 0,1 0 0 0 0,-1-1 0 0 0,1 1 0 0 0,0 0 0 0 0,-1 0-1 0 0,1-1 1 0 0,-1 1 0 0 0,1-1 0 0 0,0 1 0 0 0,-1 0 0 0 0,1-1 0 0 0,0 1 0 0 0,-1-1 0 0 0,1 1 0 0 0,0-1 0 0 0,-1-2 3 0 0,0 1 0 0 0,1 0 0 0 0,-1-1 0 0 0,1 1 0 0 0,0-1 0 0 0,0 1 0 0 0,0-1 0 0 0,0 1 0 0 0,0 0 0 0 0,0-1 0 0 0,1 1 0 0 0,-1-1 0 0 0,1 1 0 0 0,-1 0 0 0 0,1 0 0 0 0,0-1 0 0 0,1-1 0 0 0,27-39-2118 0 0,-17 27 17 0 0,-2 4 1374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 48 0 0,'0'0'2275'0'0,"9"-12"-1481"0"0,-7 9-742 0 0,0 0 0 0 0,0 1 0 0 0,0-1 0 0 0,0 1 0 0 0,0-1 0 0 0,0 1 0 0 0,1 0 0 0 0,-1 0 0 0 0,1 0 0 0 0,-1 0 0 0 0,1 1 0 0 0,0-1 1 0 0,0 1-1 0 0,-1-1 0 0 0,1 1 0 0 0,6-1 0 0 0,-6 1 99 0 0,1 0 11 0 0,10-2 21 0 0,-10 2-13 0 0,0 1 17 0 0,3 1-83 0 0,-1 0 0 0 0,1 1-1 0 0,0-1 1 0 0,-1 1 0 0 0,1 1-1 0 0,-1-1 1 0 0,1 1 0 0 0,9 6-1 0 0,-13-7-82 0 0,-1 0-1 0 0,1 0 1 0 0,0 0-1 0 0,-1 1 0 0 0,0-1 1 0 0,1 1-1 0 0,-1-1 1 0 0,0 1-1 0 0,0 0 0 0 0,-1-1 1 0 0,1 1-1 0 0,0 0 1 0 0,-1 0-1 0 0,0 0 0 0 0,0 1 1 0 0,0-1-1 0 0,0 0 1 0 0,0 0-1 0 0,-1 1 0 0 0,1-1 1 0 0,-1 5-1 0 0,0-5-34 0 0,0 0 1 0 0,-1 0-1 0 0,0 1 0 0 0,0-1 0 0 0,0 0 1 0 0,0 0-1 0 0,0 0 0 0 0,0 0 0 0 0,-1 0 1 0 0,1-1-1 0 0,-1 1 0 0 0,0 0 0 0 0,0-1 0 0 0,0 1 1 0 0,0-1-1 0 0,-1 1 0 0 0,-3 2 0 0 0,-1 1-113 0 0,0-1 0 0 0,0 0 0 0 0,-1 0-1 0 0,0-1 1 0 0,-12 5 0 0 0,-27 6-141 0 0,43-14 252 0 0,-1-1 36 0 0,-15 2 28 0 0,14-2-1 0 0,3-1-1 0 0,1 0-77 0 0,0 0 0 0 0,1 0 1 0 0,-1 0-1 0 0,0-1 0 0 0,1 1 0 0 0,-1 0 0 0 0,0-1 0 0 0,1 1 0 0 0,0-1 1 0 0,-1 1-1 0 0,1-1 0 0 0,0 0 0 0 0,0 1 0 0 0,0-1 0 0 0,0 0 1 0 0,0 0-1 0 0,0 0 0 0 0,0 0 0 0 0,1 0 0 0 0,-1 0 0 0 0,1 0 0 0 0,0 0 1 0 0,-1 0-1 0 0,1 0 0 0 0,0-4 0 0 0,-2-15-1644 0 0,2 2 1209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14 260 0 0,'0'0'2436'0'0,"0"-1"-2393"0"0,0 1-1 0 0,0-1 0 0 0,0 0 1 0 0,0 1-1 0 0,-1-1 0 0 0,1 0 1 0 0,0 1-1 0 0,0-1 1 0 0,-1 1-1 0 0,1-1 0 0 0,0 1 1 0 0,-1-1-1 0 0,1 1 0 0 0,0-1 1 0 0,-1 1-1 0 0,1-1 0 0 0,-1 1 1 0 0,1-1-1 0 0,-1 1 1 0 0,1 0-1 0 0,-1-1 0 0 0,1 1 1 0 0,-1 0-1 0 0,1-1 0 0 0,-2 1 1 0 0,-3 0-10 0 0,-1 0 1 0 0,1 0-1 0 0,-1 1 1 0 0,1-1 0 0 0,-1 2-1 0 0,1-1 1 0 0,-1 0-1 0 0,1 1 1 0 0,0 0-1 0 0,-6 3 1 0 0,2 1-2 0 0,1 0 0 0 0,-1 0 0 0 0,1 1-1 0 0,-8 8 1 0 0,1 0 40 0 0,11-11-50 0 0,0 1-1 0 0,1 1 0 0 0,-1-1 0 0 0,1 0 0 0 0,-4 11 0 0 0,6-13-17 0 0,-1 0 23 0 0,6 2-5 0 0,-4-4-21 0 0,0 0 1 0 0,0-1-1 0 0,0 1 1 0 0,1-1 0 0 0,-1 1-1 0 0,0-1 1 0 0,0 1-1 0 0,0 0 1 0 0,1-1-1 0 0,-1 1 1 0 0,0-1 0 0 0,1 1-1 0 0,-1-1 1 0 0,0 0-1 0 0,1 1 1 0 0,-1-1 0 0 0,1 1-1 0 0,-1-1 1 0 0,1 0-1 0 0,-1 1 1 0 0,1-1-1 0 0,34 11 46 0 0,-30-10-26 0 0,-1 0-1 0 0,15 2-4 0 0,-14-2 1 0 0,-1 0 14 0 0,13 4-8 0 0,-13-4 6 0 0,-2 0-2 0 0,0-1-1 0 0,0 1 1 0 0,0 0-1 0 0,0 0 0 0 0,0 0 1 0 0,0 0-1 0 0,0 0 0 0 0,0 0 1 0 0,0 0-1 0 0,0 1 0 0 0,0-1 1 0 0,-1 0-1 0 0,1 1 0 0 0,1 2 1 0 0,-2-3-5 0 0,0 0 0 0 0,0 0 1 0 0,0 0-1 0 0,0 0 0 0 0,0 1 1 0 0,-1-1-1 0 0,1 0 0 0 0,0 0 0 0 0,-1 1 1 0 0,1-1-1 0 0,-1 1 0 0 0,1-1 1 0 0,-1 0-1 0 0,0 1 0 0 0,1-1 0 0 0,-1 1 1 0 0,0-1-1 0 0,0 1 0 0 0,0-1 1 0 0,0 1-1 0 0,0-1 0 0 0,-1 1 0 0 0,1-1 1 0 0,0 1-1 0 0,-1-1 0 0 0,1 0 1 0 0,-2 2-1 0 0,-2 4-20 0 0,0-1 1 0 0,0-1-1 0 0,-1 1 1 0 0,0-1-1 0 0,0 1 1 0 0,-1-2-1 0 0,0 1 0 0 0,1 0 1 0 0,-2-1-1 0 0,1 0 1 0 0,0-1-1 0 0,-1 1 1 0 0,0-1-1 0 0,1-1 1 0 0,-1 1-1 0 0,0-1 0 0 0,-9 2 1 0 0,13-4-144 0 0,-2-12-3020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0 484 0 0,'0'0'2384'0'0,"-1"3"-2156"0"0,-3 5-114 0 0,0 0 1 0 0,0 0-1 0 0,1 1 0 0 0,1 0 0 0 0,0-1 0 0 0,0 1 0 0 0,0 0 0 0 0,1 0 1 0 0,1 0-1 0 0,-1 0 0 0 0,1 0 0 0 0,1 0 0 0 0,0 0 0 0 0,3 15 0 0 0,-4-23-111 0 0,1 1-1 0 0,0 0 0 0 0,-1 0 0 0 0,1-1 0 0 0,0 1 0 0 0,0 0 0 0 0,0-1 0 0 0,0 1 0 0 0,0-1 0 0 0,0 1 0 0 0,0-1 0 0 0,1 0 0 0 0,-1 1 1 0 0,1-1-1 0 0,-1 0 0 0 0,1 0 0 0 0,-1 0 0 0 0,1 0 0 0 0,-1 0 0 0 0,1 0 0 0 0,0-1 0 0 0,-1 1 0 0 0,1 0 0 0 0,0-1 0 0 0,3 1 0 0 0,-1 0-16 0 0,12-10 3 0 0,-13 8 8 0 0,0-1 1 0 0,0 1-1 0 0,0-1 0 0 0,-1 0 1 0 0,1 0-1 0 0,0-1 0 0 0,3-3 1 0 0,0-2-4 0 0,-1 0 1 0 0,0 0 0 0 0,6-15-1 0 0,21-55 38 0 0,-27 73 124 0 0,-2 14-56 0 0,2 31 10 0 0,-1-6 9 0 0,14 56 89 0 0,-17-88-224 0 0,5 11-268 0 0,-4-10-2227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 0 0,'0'0'1177'0'0,"1"3"-835"0"0,33 138 1941 0 0,-17-64-1601 0 0,-2-3 481 0 0,-15-71-1030 0 0,3-22-536 0 0,-2 10 336 0 0,-1 1 1 0 0,2-1 0 0 0,-1 1 0 0 0,1 0 0 0 0,0-1 0 0 0,6-11 0 0 0,-7 15 43 0 0,1 1 0 0 0,0 0 1 0 0,0 0-1 0 0,1 0 1 0 0,-1 0-1 0 0,1 0 0 0 0,0 1 1 0 0,0-1-1 0 0,0 1 1 0 0,0 0-1 0 0,1 0 0 0 0,-1 0 1 0 0,1 0-1 0 0,6-4 0 0 0,-7 6 10 0 0,2 1-7 0 0,-1 0 23 0 0,1 0 0 0 0,-1 1-1 0 0,1-1 1 0 0,-1 1 0 0 0,1 0-1 0 0,-1 0 1 0 0,1 0 0 0 0,-1 1-1 0 0,0-1 1 0 0,0 1 0 0 0,0 0-1 0 0,0 0 1 0 0,0 1 0 0 0,0-1 0 0 0,0 1-1 0 0,-1 0 1 0 0,6 5 0 0 0,2 2 62 0 0,-7-7-29 0 0,-1 1-1 0 0,1-1 0 0 0,-1 1 1 0 0,0 0-1 0 0,0-1 0 0 0,0 1 1 0 0,-1 1-1 0 0,1-1 1 0 0,-1 0-1 0 0,2 6 0 0 0,-3-8-23 0 0,-1 1-1 0 0,1-1 0 0 0,-1 0 1 0 0,0 1-1 0 0,0-1 0 0 0,0 1 1 0 0,0-1-1 0 0,0 1 0 0 0,-1-1 1 0 0,1 0-1 0 0,-1 1 0 0 0,1-1 1 0 0,-1 0-1 0 0,0 1 0 0 0,0-1 1 0 0,0 0-1 0 0,0 0 0 0 0,-1 0 1 0 0,1 0-1 0 0,0 0 0 0 0,-1 0 1 0 0,1 0-1 0 0,-1 0 1 0 0,-2 1-1 0 0,-7 7-56 0 0,0 0 0 0 0,0-1 0 0 0,-1-1 1 0 0,-1 0-1 0 0,1-1 0 0 0,-1 0 0 0 0,0-1 1 0 0,-1 0-1 0 0,1-1 0 0 0,-20 4 0 0 0,30-8-112 0 0,-2-2-555 0 0,4 1 674 0 0,1 0 0 0 0,-1 0-1 0 0,1 0 1 0 0,-1 0 0 0 0,1 0 0 0 0,-1 0-1 0 0,1 0 1 0 0,-1-1 0 0 0,1 1-1 0 0,0 0 1 0 0,-1 0 0 0 0,1 0-1 0 0,-1 0 1 0 0,1-1 0 0 0,-1 1-1 0 0,1 0 1 0 0,0-1 0 0 0,-1 1-1 0 0,1 0 1 0 0,-1-1 0 0 0,1 1 0 0 0,0 0-1 0 0,-1-1 1 0 0,1 1 0 0 0,-1-1-1 0 0,3-9-803 0 0,-1 7 522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0 124 140 0 0,'0'0'1988'0'0,"0"-3"-1742"0"0,1-5-107 0 0,0 0 1 0 0,1 0 0 0 0,0 0 0 0 0,0 1 0 0 0,0-1-1 0 0,1 0 1 0 0,0 1 0 0 0,1 0 0 0 0,0 0-1 0 0,0 0 1 0 0,9-11 0 0 0,-12 17-61 0 0,0-1-64 0 0,-1 1 0 0 0,1 0 0 0 0,-1 0-1 0 0,1 0 1 0 0,0 0 0 0 0,0 0-1 0 0,0 0 1 0 0,0 0 0 0 0,0 0 0 0 0,0 1-1 0 0,0-1 1 0 0,0 0 0 0 0,0 0-1 0 0,0 1 1 0 0,0-1 0 0 0,0 1 0 0 0,0-1-1 0 0,1 1 1 0 0,-1 0 0 0 0,0-1 0 0 0,0 1-1 0 0,0 0 1 0 0,3-1 0 0 0,-1 1 13 0 0,-1 0 0 0 0,1 0 0 0 0,0 0 0 0 0,-1 0 0 0 0,1 0 0 0 0,-1 0 0 0 0,1 1 1 0 0,0-1-1 0 0,-1 1 0 0 0,1 0 0 0 0,-1-1 0 0 0,1 1 0 0 0,1 2 0 0 0,2 0 23 0 0,-1 0 0 0 0,0 1 0 0 0,0-1-1 0 0,0 1 1 0 0,-1 0 0 0 0,0 1 0 0 0,1-1 0 0 0,-1 1 0 0 0,-1 0-1 0 0,1 0 1 0 0,-1 0 0 0 0,0 0 0 0 0,0 1 0 0 0,0-1 0 0 0,-1 1-1 0 0,0 0 1 0 0,0 0 0 0 0,0 0 0 0 0,-1 0 0 0 0,0 0 0 0 0,0 0-1 0 0,0 0 1 0 0,-1 0 0 0 0,-1 8 0 0 0,0-10-50 0 0,-1 0 0 0 0,0-1 0 0 0,0 1 1 0 0,-1 0-1 0 0,1-1 0 0 0,-1 1 0 0 0,0-1 0 0 0,0 0 0 0 0,0 0 0 0 0,0 0 1 0 0,0 0-1 0 0,-1 0 0 0 0,1-1 0 0 0,-8 4 0 0 0,-22 7-67 0 0,30-12 85 0 0,-2-1 24 0 0,-21 0 62 0 0,26-1-97 0 0,-1 1 0 0 0,0 0 0 0 0,0-1 0 0 0,0 1 0 0 0,1-1 0 0 0,-1 1 0 0 0,0 0 0 0 0,1-1 0 0 0,-1 0 0 0 0,0 1-1 0 0,1-1 1 0 0,-1 1 0 0 0,1-1 0 0 0,-1 0 0 0 0,1 1 0 0 0,-1-1 0 0 0,1 0 0 0 0,-1 0 0 0 0,1 1 0 0 0,0-1 0 0 0,-1 0 0 0 0,1 0 0 0 0,0 0 0 0 0,0 1 0 0 0,-1-1 0 0 0,1 0 0 0 0,0 0 0 0 0,0-1 0 0 0,0-2 5 0 0,-1 1 1 0 0,1 0-1 0 0,0 0 1 0 0,0 0-1 0 0,0-1 1 0 0,1 1-1 0 0,0-5 1 0 0,9-16-1363 0 0,0 0 1 0 0,27-42 0 0 0,-36 64 948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78 204 0 0,'0'0'929'0'0,"4"-14"180"0"0,-1 8-961 0 0,1 0 1 0 0,0 1-1 0 0,0-1 0 0 0,0 1 0 0 0,0 0 0 0 0,1 0 1 0 0,0 1-1 0 0,0-1 0 0 0,9-5 0 0 0,-11 8-65 0 0,1 1 6 0 0,13-2-1 0 0,-13 2 88 0 0,2 2-88 0 0,-2-1-48 0 0,0 0 0 0 0,1 1 1 0 0,-1-1-1 0 0,0 1 0 0 0,0 0 0 0 0,0 0 1 0 0,0 1-1 0 0,0-1 0 0 0,0 1 0 0 0,0 0 1 0 0,0 0-1 0 0,-1 0 0 0 0,1 0 0 0 0,-1 1 1 0 0,1-1-1 0 0,-1 1 0 0 0,3 4 0 0 0,-4-5-18 0 0,0 1-1 0 0,0 0 1 0 0,0 0 0 0 0,-1 0-1 0 0,1 0 1 0 0,-1 0-1 0 0,0 0 1 0 0,0 0-1 0 0,0 1 1 0 0,0-1-1 0 0,0 0 1 0 0,-1 1-1 0 0,0-1 1 0 0,1 1-1 0 0,-1-1 1 0 0,-1 0-1 0 0,1 1 1 0 0,0-1-1 0 0,-1 0 1 0 0,0 1-1 0 0,1-1 1 0 0,-1 0-1 0 0,-1 0 1 0 0,1 1-1 0 0,0-1 1 0 0,-1 0-1 0 0,0 0 1 0 0,1 0-1 0 0,-1-1 1 0 0,-3 5-1 0 0,0-1-39 0 0,-1 1 1 0 0,1-1-1 0 0,-1 0 0 0 0,0 0 0 0 0,0-1 0 0 0,-1 0 0 0 0,1 0 0 0 0,-1 0 0 0 0,0-1 0 0 0,-1 0 0 0 0,-9 4 1 0 0,16-8 16 0 0,0 1 0 0 0,-1-1 0 0 0,1 0 1 0 0,0 1-1 0 0,0-1 0 0 0,-1 0 1 0 0,1 0-1 0 0,0 0 0 0 0,-1 1 1 0 0,1-2-1 0 0,0 1 0 0 0,-1 0 1 0 0,-2 0-1 0 0,0-1 8 0 0,0 1 35 0 0,-14-13 230 0 0,16 11-261 0 0,2-1-1 0 0,-1 0 1 0 0,0 0 0 0 0,0 0-1 0 0,1 0 1 0 0,-1 0 0 0 0,1 0-1 0 0,0 0 1 0 0,0 0 0 0 0,0 1-1 0 0,1-1 1 0 0,-1 0 0 0 0,1 0-1 0 0,-1 0 1 0 0,1 0 0 0 0,0 0 0 0 0,0 0-1 0 0,0 1 1 0 0,0-1 0 0 0,1 0-1 0 0,-1 1 1 0 0,1-1 0 0 0,2-2-1 0 0,5-9-1058 0 0,0 1-1 0 0,21-23 1 0 0,-28 33 361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4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 0 0,'0'0'1997'0'0,"2"3"-1572"0"0,1 5-188 0 0,1 1 1 0 0,-1 0-1 0 0,0-1 0 0 0,-1 2 0 0 0,0-1 0 0 0,-1 0 1 0 0,0 0-1 0 0,0 0 0 0 0,-1 16 0 0 0,3 26 385 0 0,0-33-559 0 0,23 130 801 0 0,1-50-4321 0 0,-19-77 2079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35 324 0 0,'0'0'2088'0'0,"-16"-24"215"0"0,12 22-2244 0 0,3 1-15 0 0,-1 0 1 0 0,0 0-1 0 0,0 0 0 0 0,0 0 0 0 0,0 0 1 0 0,0 0-1 0 0,0 1 0 0 0,0-1 1 0 0,0 1-1 0 0,-1 0 0 0 0,1-1 1 0 0,0 1-1 0 0,0 0 0 0 0,-3 1 0 0 0,0 0-31 0 0,1 1-1 0 0,-1 0 1 0 0,1 1-1 0 0,0-1 1 0 0,-1 1-1 0 0,1 0 1 0 0,0 0-1 0 0,1 0 1 0 0,-1 0-1 0 0,1 1 1 0 0,-6 6-1 0 0,4-4-3 0 0,-1 0-13 0 0,0 1-1 0 0,1-1 1 0 0,0 1 0 0 0,0 0-1 0 0,1 0 1 0 0,0 1 0 0 0,0-1-1 0 0,1 1 1 0 0,0 0 0 0 0,0 0-1 0 0,1 0 1 0 0,-1 0 0 0 0,2 0-1 0 0,0 0 1 0 0,0 1-1 0 0,0-1 1 0 0,1 0 0 0 0,0 1-1 0 0,0-1 1 0 0,1 1 0 0 0,1-1-1 0 0,-1 0 1 0 0,1 0 0 0 0,1 0-1 0 0,-1 0 1 0 0,1 0 0 0 0,6 10-1 0 0,-8-16-32 0 0,0 0 15 0 0,0-2 19 0 0,-1 1 1 0 0,0-1-1 0 0,1 1 0 0 0,-1-1 1 0 0,0 1-1 0 0,1-1 1 0 0,-1 0-1 0 0,1 1 0 0 0,-1-1 1 0 0,1 1-1 0 0,-1-1 1 0 0,1 0-1 0 0,-1 0 1 0 0,1 1-1 0 0,-1-1 0 0 0,1 0 1 0 0,-1 0-1 0 0,1 1 1 0 0,-1-1-1 0 0,1 0 0 0 0,0 0 1 0 0,-1 0-1 0 0,1 0 1 0 0,-1 0-1 0 0,2 0 0 0 0,6-5-3 0 0,0 0-1 0 0,-1 0 0 0 0,1 0 0 0 0,-1-1 0 0 0,0 0 0 0 0,-1-1 0 0 0,1 0 0 0 0,8-12 0 0 0,44-70-8 0 0,-43 64-4 0 0,10-22 332 0 0,-25 45-266 0 0,5-8 359 0 0,-3 37-402 0 0,-1 0 1 0 0,-1 0-1 0 0,-3 30 0 0 0,1-6-364 0 0,1-48 265 0 0,0-6-1680 0 0,18-63 1156 0 0,-17 64 605 0 0,6-21-73 0 0,-6 22 135 0 0,-1 0 1 0 0,1-1-1 0 0,-1 1 1 0 0,1 0-1 0 0,-1 0 0 0 0,1 0 1 0 0,0 0-1 0 0,-1 0 1 0 0,1 0-1 0 0,0 0 1 0 0,0 0-1 0 0,0 0 0 0 0,0 0 1 0 0,0 0-1 0 0,0 0 1 0 0,0 1-1 0 0,0-1 1 0 0,1 0-1 0 0,1 1-24 0 0,-1 1 0 0 0,0-1 0 0 0,0 1 0 0 0,0 0 0 0 0,0-1 0 0 0,1 1 1 0 0,-1 0-1 0 0,0 1 0 0 0,-1-1 0 0 0,1 0 0 0 0,0 0 0 0 0,0 1 0 0 0,0-1 0 0 0,-1 1 0 0 0,1 0 0 0 0,1 2 0 0 0,20 33 323 0 0,-16-23-235 0 0,-4-8-44 0 0,-1 1-1 0 0,0-1 1 0 0,0 0-1 0 0,0 1 1 0 0,0 7-1 0 0,0-4 45 0 0,-1-8-70 0 0,-1-20-38 0 0,16-28-14 0 0,36-73 0 0 0,-49 114 31 0 0,0 0-1 0 0,0 1 1 0 0,0-1-1 0 0,1 1 0 0 0,-1 0 1 0 0,1 0-1 0 0,0 0 0 0 0,0 0 1 0 0,1 1-1 0 0,6-5 1 0 0,-9 7 75 0 0,1 2-32 0 0,0 1-21 0 0,0 0 0 0 0,0 0 0 0 0,0 0 0 0 0,0 0 0 0 0,0 1 0 0 0,0-1 0 0 0,-1 1 0 0 0,1 0 0 0 0,-1 0 0 0 0,0 0 0 0 0,0 0 0 0 0,0 0-1 0 0,0 0 1 0 0,2 6 0 0 0,16 56 286 0 0,-8-25-670 0 0,-12-37 63 0 0,1 0-110 0 0,1-1 154 0 0,1 10-2558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 0 0,'0'0'2980'0'0,"5"46"-939"0"0,-3-26-1661 0 0,-2 1-1 0 0,0 0 1 0 0,-1 0 0 0 0,-1 0-1 0 0,-1-1 1 0 0,0 1-1 0 0,-9 32 1 0 0,8-41-578 0 0,0 1-1 0 0,-1-1 1 0 0,0 0 0 0 0,0 0-1 0 0,-1-1 1 0 0,0 0 0 0 0,-14 19-1 0 0,11-22-2504 0 0,5-5 1071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150 225 476 0 0,'0'0'1768'0'0,"0"-2"-1581"0"0,0 1-1 0 0,0-1 1 0 0,0 1 0 0 0,0-1-1 0 0,0 1 1 0 0,0-1-1 0 0,-1 1 1 0 0,1 0 0 0 0,0-1-1 0 0,-1 1 1 0 0,1-1-1 0 0,-1 1 1 0 0,0 0 0 0 0,1-1-1 0 0,-2-1 1 0 0,-4 5-143 0 0,1 0 0 0 0,-1 0 0 0 0,1 0 0 0 0,0 0 0 0 0,-1 1 0 0 0,1 0 0 0 0,1 0 0 0 0,-1 1 0 0 0,0-1 0 0 0,1 1 0 0 0,0 0 0 0 0,0 0 0 0 0,0 0 0 0 0,-4 7 0 0 0,-4 3-1 0 0,2 1 0 0 0,0 1 1 0 0,-11 23-1 0 0,18-32-48 0 0,0 1 1 0 0,1 0-1 0 0,0 0 0 0 0,1 0 0 0 0,-1 0 1 0 0,2 0-1 0 0,-1 1 0 0 0,2 12 0 0 0,-1-12-1 0 0,-1-8 5 0 0,1 0-1 0 0,0 0 1 0 0,0 0-1 0 0,0 0 1 0 0,0 0 0 0 0,0 0-1 0 0,0 0 1 0 0,0 0 0 0 0,0 0-1 0 0,1 0 1 0 0,-1 0-1 0 0,0 0 1 0 0,1 0 0 0 0,-1 0-1 0 0,0 0 1 0 0,1 0 0 0 0,-1 0-1 0 0,1 0 1 0 0,0 0 0 0 0,-1-1-1 0 0,1 1 1 0 0,-1 0-1 0 0,1 0 1 0 0,0-1 0 0 0,0 1-1 0 0,0 0 1 0 0,-1-1 0 0 0,1 1-1 0 0,0-1 1 0 0,0 1-1 0 0,0-1 1 0 0,0 1 0 0 0,0-1-1 0 0,0 0 1 0 0,0 1 0 0 0,0-1-1 0 0,0 0 1 0 0,0 0 0 0 0,1 0-1 0 0,1 0 4 0 0,1 0 0 0 0,-1-1 1 0 0,0 0-1 0 0,0 0 0 0 0,0 0 0 0 0,1 0 0 0 0,-1 0 0 0 0,0 0 0 0 0,4-4 1 0 0,1-1-9 0 0,-1 0 1 0 0,1-1-1 0 0,-2 0 1 0 0,1-1-1 0 0,-1 1 1 0 0,0-1-1 0 0,-1 0 1 0 0,0-1-1 0 0,0 1 1 0 0,6-18-1 0 0,-1 6-8 0 0,4-11 78 0 0,-1 0 1 0 0,-2 0-1 0 0,-1-1 1 0 0,-2 0-1 0 0,8-61 1 0 0,-7 36 433 0 0,-9 54-386 0 0,0 0-45 0 0,0-8 18 0 0,0 8 121 0 0,-2 6-180 0 0,-4 6-11 0 0,0 1 0 0 0,0 0 0 0 0,1 0 0 0 0,1 0 0 0 0,0 1 0 0 0,0 0 0 0 0,1 0 1 0 0,0 0-1 0 0,1 0 0 0 0,0 0 0 0 0,0 12 0 0 0,1-5 13 0 0,1 0 0 0 0,0 0 0 0 0,2-1 0 0 0,0 1 1 0 0,0 0-1 0 0,9 26 0 0 0,-8-36-96 0 0,0 1 1 0 0,0-1-1 0 0,1 0 0 0 0,0-1 1 0 0,1 1-1 0 0,0-1 1 0 0,0 1-1 0 0,0-1 0 0 0,1-1 1 0 0,0 1-1 0 0,0-1 1 0 0,1 0-1 0 0,0-1 0 0 0,0 1 1 0 0,0-1-1 0 0,1-1 1 0 0,9 5-1 0 0,-13-7-443 0 0,1-2-152 0 0,-1 1 395 0 0,-2-1 143 0 0,-1 0 0 0 0,1 1 0 0 0,-1-1 1 0 0,1 0-1 0 0,-1 0 0 0 0,1 0 0 0 0,-1 0 0 0 0,1 0 1 0 0,-1 0-1 0 0,1-1 0 0 0,-1 1 0 0 0,1 0 0 0 0,-1-1 0 0 0,3 0 1 0 0,12-6-850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93 352 0 0,'0'0'4174'0'0,"-9"-15"-3955"0"0,9 13-216 0 0,0 1 1 0 0,0-1-1 0 0,0 0 0 0 0,0 0 0 0 0,1 0 0 0 0,-1 0 1 0 0,0 0-1 0 0,1 0 0 0 0,0 1 0 0 0,-1-1 0 0 0,1 0 1 0 0,0 0-1 0 0,1-2 0 0 0,3-1 6 0 0,0 0-1 0 0,0 0 1 0 0,1 0-1 0 0,-1 0 1 0 0,7-3-1 0 0,-9 6 10 0 0,6-1 5 0 0,5-5 73 0 0,1 5-49 0 0,-11 2 5 0 0,-1 2 16 0 0,2 1-29 0 0,0 0 0 0 0,0 0 0 0 0,0 1 0 0 0,0-1 1 0 0,-1 1-1 0 0,1 0 0 0 0,-1 1 0 0 0,0-1 0 0 0,0 1 0 0 0,0 0 0 0 0,0 0 0 0 0,-1 0 0 0 0,0 0 0 0 0,1 0 0 0 0,-2 1 0 0 0,1 0 0 0 0,0-1 1 0 0,-1 1-1 0 0,0 0 0 0 0,0 0 0 0 0,0 1 0 0 0,0 5 0 0 0,-1-7-34 0 0,-1 0 1 0 0,0 0-1 0 0,0-1 1 0 0,-1 1-1 0 0,1 0 1 0 0,-1 0-1 0 0,1 0 0 0 0,-1-1 1 0 0,-1 1-1 0 0,1 0 1 0 0,0-1-1 0 0,-1 1 1 0 0,0-1-1 0 0,0 0 0 0 0,0 1 1 0 0,0-1-1 0 0,0 0 1 0 0,-1 0-1 0 0,1 0 1 0 0,-1-1-1 0 0,0 1 0 0 0,0 0 1 0 0,0-1-1 0 0,0 0 1 0 0,-5 3-1 0 0,-1 0-42 0 0,0-1-1 0 0,0 0 0 0 0,0-1 1 0 0,-19 4-1 0 0,25-6 50 0 0,-2-2-3 0 0,2 1-10 0 0,-1-1 21 0 0,1 0 0 0 0,-1 1 0 0 0,0-1 1 0 0,0 0-1 0 0,1-1 0 0 0,-7-2 0 0 0,9 3-8 0 0,-1 0-1 0 0,1 0 0 0 0,0 0 0 0 0,0 0 0 0 0,0 0 0 0 0,0 0 1 0 0,0 0-1 0 0,0 0 0 0 0,0 0 0 0 0,0 0 0 0 0,1-1 0 0 0,-1 1 1 0 0,0 0-1 0 0,1-1 0 0 0,-1 1 0 0 0,1 0 0 0 0,-1-1 1 0 0,1 1-1 0 0,0-1 0 0 0,-1 1 0 0 0,1-1 0 0 0,0 1 0 0 0,0 0 1 0 0,0-1-1 0 0,0 1 0 0 0,1-1 0 0 0,-1-1 0 0 0,2-5 17 0 0,1 0-1 0 0,-1 0 0 0 0,1 1 1 0 0,1-1-1 0 0,-1 1 0 0 0,1 0 0 0 0,1 0 1 0 0,-1 0-1 0 0,12-11 0 0 0,-4 4-804 0 0,1 1 0 0 0,0 0-1 0 0,21-14 1 0 0,-32 25-183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0 220 0 0,'0'0'1977'0'0,"6"18"-1030"0"0,-16 127 1073 0 0,0-1-1007 0 0,9-136-1013 0 0,-1 4-96 0 0,1 1 0 0 0,0 0 0 0 0,1 22 0 0 0,3-20-2909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0 118 224 0 0,'0'0'945'0'0,"4"-18"266"0"0,-3 11-1136 0 0,1 1 0 0 0,0 0 0 0 0,0 0 0 0 0,1 0 0 0 0,-1 0-1 0 0,1 1 1 0 0,1-1 0 0 0,-1 1 0 0 0,1 0 0 0 0,0 0 0 0 0,0 0 0 0 0,0 0-1 0 0,1 1 1 0 0,0-1 0 0 0,0 1 0 0 0,0 0 0 0 0,6-3 0 0 0,-8 6 31 0 0,0 0 6 0 0,1 1-49 0 0,0-1 0 0 0,-1 1 0 0 0,1 0-1 0 0,0 1 1 0 0,0-1 0 0 0,0 1 0 0 0,-1 0-1 0 0,1 0 1 0 0,0 0 0 0 0,-1 0 0 0 0,1 0-1 0 0,-1 1 1 0 0,1 0 0 0 0,-1 0 0 0 0,0 0-1 0 0,0 0 1 0 0,0 0 0 0 0,0 0 0 0 0,0 1-1 0 0,0 0 1 0 0,0-1 0 0 0,-1 1 0 0 0,0 0-1 0 0,1 0 1 0 0,-1 1 0 0 0,0-1 0 0 0,-1 0-1 0 0,1 1 1 0 0,0-1 0 0 0,-1 1 0 0 0,0-1-1 0 0,0 1 1 0 0,1 5 0 0 0,-2-7-46 0 0,0 1 0 0 0,1 0 1 0 0,-1-1-1 0 0,-1 1 0 0 0,1-1 0 0 0,0 1 0 0 0,-1-1 1 0 0,1 1-1 0 0,-1-1 0 0 0,0 1 0 0 0,0-1 1 0 0,0 0-1 0 0,0 1 0 0 0,0-1 0 0 0,0 0 0 0 0,-1 0 1 0 0,1 0-1 0 0,-1 0 0 0 0,1 0 0 0 0,-1 0 1 0 0,0 0-1 0 0,0 0 0 0 0,0-1 0 0 0,0 1 0 0 0,0-1 1 0 0,0 1-1 0 0,0-1 0 0 0,-1 0 0 0 0,-2 1 1 0 0,-5 3-43 0 0,0-1 1 0 0,0 0-1 0 0,-1-1 1 0 0,-14 3 0 0 0,20-5 24 0 0,0-2-17 0 0,-34-5 26 0 0,36 5 15 0 0,1-2-22 0 0,0 2-10 0 0,1 0-1 0 0,0-1 0 0 0,0 1 1 0 0,0-1-1 0 0,0 1 1 0 0,0-1-1 0 0,1 0 0 0 0,-1 1 1 0 0,1-1-1 0 0,-1 0 1 0 0,1 1-1 0 0,-1-1 0 0 0,1 0 1 0 0,0 0-1 0 0,0 0 0 0 0,0 1 1 0 0,0-1-1 0 0,0 0 1 0 0,0 0-1 0 0,1-2 0 0 0,15-40-1514 0 0,-6 22-144 0 0,-5 7 705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2 120 492 0 0,'0'0'1162'0'0,"-2"-18"-272"0"0,4 13-792 0 0,-1 1 1 0 0,1-1 0 0 0,0 1-1 0 0,0 0 1 0 0,0 0 0 0 0,1-1-1 0 0,-1 2 1 0 0,1-1 0 0 0,0 0-1 0 0,6-5 1 0 0,38-32 694 0 0,-44 40-706 0 0,5-3 22 0 0,-7 4-104 0 0,-1-1 1 0 0,1 1 0 0 0,-1-1 0 0 0,0 1 0 0 0,1 0 0 0 0,-1 0 0 0 0,1-1 0 0 0,-1 1 0 0 0,1 0-1 0 0,-1 0 1 0 0,1-1 0 0 0,-1 1 0 0 0,1 0 0 0 0,-1 0 0 0 0,1 0 0 0 0,0 0 0 0 0,-1 0 0 0 0,1 0-1 0 0,-1 0 1 0 0,1 0 0 0 0,-1 0 0 0 0,1 0 0 0 0,-1 0 0 0 0,1 0 0 0 0,-1 0 0 0 0,1 1 0 0 0,0-1-1 0 0,2 1 7 0 0,0-1-1 0 0,-1 1 0 0 0,1 0 0 0 0,0 0 0 0 0,-1 1 0 0 0,1-1 0 0 0,-1 1 1 0 0,0-1-1 0 0,1 1 0 0 0,-1-1 0 0 0,0 1 0 0 0,0 0 0 0 0,0 0 0 0 0,0 0 0 0 0,0 1 1 0 0,0-1-1 0 0,-1 0 0 0 0,1 1 0 0 0,1 2 0 0 0,-1 1-5 0 0,3 3 5 0 0,-1 1 0 0 0,0 0 1 0 0,-1 0-1 0 0,0 0 0 0 0,0 1 1 0 0,-1-1-1 0 0,1 12 0 0 0,-3-15-9 0 0,0-1 0 0 0,0 0 1 0 0,-1 0-1 0 0,0 0 0 0 0,0 1 0 0 0,0-1 0 0 0,0 0 0 0 0,-1 0 0 0 0,0-1 0 0 0,-1 1 1 0 0,1 0-1 0 0,-5 7 0 0 0,3-9 1 0 0,1 0 0 0 0,-1 0 0 0 0,0-1 0 0 0,0 1 0 0 0,-1-1 0 0 0,1 1 0 0 0,-1-1 0 0 0,1-1 0 0 0,-8 4-1 0 0,10-5 34 0 0,0 0 0 0 0,-1 0 0 0 0,1 0 0 0 0,0-1 0 0 0,-1 1 0 0 0,1-1 0 0 0,0 0 0 0 0,-1 1 0 0 0,1-1 0 0 0,-1 0 0 0 0,1 0 0 0 0,0-1 0 0 0,-1 1 0 0 0,1 0 0 0 0,-4-2 0 0 0,3 2-49 0 0,-1-1 195 0 0,-17-11 391 0 0,7-9-116 0 0,13 18-359 0 0,0 0-52 0 0,1-3-35 0 0,0 0 0 0 0,0 0-1 0 0,0 0 1 0 0,1 0 0 0 0,0 0 0 0 0,0 0-1 0 0,1 0 1 0 0,-1 1 0 0 0,1-1 0 0 0,1 0-1 0 0,2-5 1 0 0,8-13-1198 0 0,19-29-1 0 0,-15 28-1046 0 0,-7 10 1797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6:5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96 472 0 0,'0'0'387'0'0,"2"3"-21"0"0,4 8-131 0 0,0 1-1 0 0,-1 0 1 0 0,0 0-1 0 0,-1 0 1 0 0,0 1 0 0 0,-1-1-1 0 0,2 18 1 0 0,-1 6 114 0 0,0 49 0 0 0,-4-81-195 0 0,0 0 50 0 0,0 11 32 0 0,0-12 2068 0 0,-1-6-1945 0 0,1-6-243 0 0,0 0 0 0 0,0 0-1 0 0,1 0 1 0 0,0 0-1 0 0,1 0 1 0 0,0 0 0 0 0,0 0-1 0 0,1 1 1 0 0,0-1-1 0 0,9-15 1 0 0,7-11 64 0 0,27-38 0 0 0,-24 40-36 0 0,-11 19-495 0 0,0 0-1 0 0,14-13 1 0 0,3-5-2706 0 0,-22 27 1686 0 0,8-6 180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91 220 0 0,'0'0'2846'0'0,"13"-12"-2097"0"0,-8 6-685 0 0,0-1 0 0 0,1 1-1 0 0,0 1 1 0 0,0-1 0 0 0,0 1 0 0 0,1 0 0 0 0,0 0-1 0 0,0 1 1 0 0,9-4 0 0 0,-13 7-17 0 0,37-9 361 0 0,-35 10-342 0 0,-4-1-53 0 0,1 1-1 0 0,0 0 0 0 0,0 0 1 0 0,0 1-1 0 0,0-1 0 0 0,-1 0 1 0 0,1 1-1 0 0,0-1 0 0 0,0 1 1 0 0,0-1-1 0 0,-1 1 0 0 0,1 0 1 0 0,0 0-1 0 0,-1 0 0 0 0,1 0 1 0 0,-1 0-1 0 0,3 2 0 0 0,-2-1 8 0 0,1 0 0 0 0,0 0 0 0 0,-1 0 0 0 0,1 0 0 0 0,-1 1 0 0 0,0-1 0 0 0,0 1 0 0 0,0 0-1 0 0,0-1 1 0 0,0 1 0 0 0,2 5 0 0 0,-2-2-7 0 0,0-3-8 0 0,-1 0 0 0 0,0 0 0 0 0,-1 0 0 0 0,1 0 0 0 0,0 1 0 0 0,-1-1 0 0 0,0 0 0 0 0,0 0 0 0 0,0 0 0 0 0,0 0 0 0 0,0 1 0 0 0,-1-1 0 0 0,1 0 0 0 0,-1 0 0 0 0,0 0 0 0 0,0 0 0 0 0,0 0 0 0 0,0 0 0 0 0,-1 0 0 0 0,-2 4 0 0 0,3-3-4 0 0,-1 0 0 0 0,0 0 1 0 0,-1 0-1 0 0,1 0 1 0 0,-1 0-1 0 0,0-1 1 0 0,1 1-1 0 0,-2-1 1 0 0,1 0-1 0 0,0 0 1 0 0,-1 0-1 0 0,1 0 1 0 0,-7 3-1 0 0,8-5 133 0 0,-3-1-38 0 0,3-1-65 0 0,1 1-15 0 0,-1-1 0 0 0,1 1 0 0 0,-1 0 0 0 0,1-1 0 0 0,0 1 0 0 0,-1 0 1 0 0,1 0-1 0 0,-1 0 0 0 0,1 0 0 0 0,-1 0 0 0 0,1 0 0 0 0,-3 1 0 0 0,2-3 33 0 0,0 0 0 0 0,1-1-1 0 0,-1 1 1 0 0,1 0 0 0 0,0-1-1 0 0,0 1 1 0 0,0 0 0 0 0,-2-6-1 0 0,3-1-40 0 0,0 0-1 0 0,1 0 1 0 0,0 1-1 0 0,0-1 1 0 0,1 0-1 0 0,0 0 1 0 0,0 1-1 0 0,1-1 1 0 0,0 1-1 0 0,1 0 1 0 0,6-12-1 0 0,-8 17-161 0 0,32-33-3592 0 0,-32 34 3235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0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32 0 0,'0'0'2480'0'0,"1"3"-2214"0"0,1 3-77 0 0,0 2 0 0 0,-1-1 0 0 0,0 0 0 0 0,0 0 0 0 0,0 0 0 0 0,-1 0 0 0 0,0 1 0 0 0,-2 9 0 0 0,1 17 226 0 0,-11 196-735 0 0,12-226-210 0 0,0 8-1004 0 0,0-9 1184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28 0 0,'0'0'2248'0'0,"0"4"-1850"0"0,-21 99 1329 0 0,13-70-1434 0 0,2 0 1 0 0,-4 39-1 0 0,7-15-1475 0 0,7 87 0 0 0,-2-116 425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37 324 0 0,'1'-1'133'0'0,"-1"0"-1"0"0,0 0 0 0 0,1 0 1 0 0,-1 0-1 0 0,0 0 1 0 0,0 0-1 0 0,0-1 1 0 0,0 1-1 0 0,0 0 1 0 0,0 0-1 0 0,0 0 1 0 0,0 0-1 0 0,-1 0 1 0 0,1-1-1 0 0,0 1 1 0 0,-1 0-1 0 0,1 0 1 0 0,-1 0-1 0 0,1 0 1 0 0,-1 0-1 0 0,1 0 1 0 0,-1 0-1 0 0,0 0 0 0 0,0 0 1 0 0,1 0-1 0 0,-1 1 1 0 0,0-1-1 0 0,0 0 1 0 0,-1-1-1 0 0,-1 1-125 0 0,1 1-1 0 0,-1-1 0 0 0,1 0 0 0 0,-1 1 0 0 0,1-1 0 0 0,-1 1 1 0 0,1 0-1 0 0,-1 0 0 0 0,0 0 0 0 0,1 0 0 0 0,-1 0 1 0 0,1 0-1 0 0,-1 1 0 0 0,-2 0 0 0 0,-18 5 8 0 0,1 2 1 0 0,0 0-1 0 0,1 1 1 0 0,-1 1-1 0 0,2 1 1 0 0,0 1-1 0 0,-22 17 0 0 0,41-29-12 0 0,0 1-1 0 0,1-1 0 0 0,-1 0 0 0 0,1 0 0 0 0,-1 0 1 0 0,1 1-1 0 0,-1-1 0 0 0,1 0 0 0 0,-1 0 0 0 0,1 1 1 0 0,-1-1-1 0 0,1 1 0 0 0,0-1 0 0 0,-1 0 0 0 0,1 1 1 0 0,0-1-1 0 0,-1 1 0 0 0,1-1 0 0 0,0 1 0 0 0,-1-1 1 0 0,1 1-1 0 0,0-1 0 0 0,0 1 0 0 0,-1-1 0 0 0,1 1 1 0 0,0-1-1 0 0,0 1 0 0 0,0 0 0 0 0,0-1 0 0 0,0 1 1 0 0,0-1-1 0 0,0 1 0 0 0,0-1 0 0 0,0 1 1 0 0,0 0-1 0 0,0-1 0 0 0,0 1 0 0 0,1-1 0 0 0,-1 1 1 0 0,0-1-1 0 0,0 1 0 0 0,0-1 0 0 0,1 1 0 0 0,-1-1 1 0 0,0 1-1 0 0,1-1 0 0 0,-1 1 0 0 0,0-1 0 0 0,1 0 1 0 0,-1 1-1 0 0,1-1 0 0 0,-1 1 0 0 0,1-1 0 0 0,-1 0 1 0 0,1 1-1 0 0,-1-1 0 0 0,1 0 0 0 0,-1 0 0 0 0,1 0 1 0 0,-1 1-1 0 0,1-1 0 0 0,39 11 1 0 0,-33-10-3 0 0,78 20 273 0 0,-82-20-233 0 0,1 1-1 0 0,-1 0 1 0 0,0 0-1 0 0,1 0 0 0 0,-1 0 1 0 0,0 1-1 0 0,0-1 1 0 0,0 1-1 0 0,-1 0 0 0 0,1 0 1 0 0,-1 0-1 0 0,1 0 1 0 0,-1 0-1 0 0,0 1 0 0 0,0-1 1 0 0,-1 1-1 0 0,1-1 1 0 0,-1 1-1 0 0,3 7 1 0 0,-4-7-29 0 0,0-1 0 0 0,1 1 0 0 0,-1-1 0 0 0,-1 1 1 0 0,1 0-1 0 0,0-1 0 0 0,-1 1 0 0 0,0-1 1 0 0,0 1-1 0 0,0-1 0 0 0,0 1 0 0 0,-3 4 1 0 0,-20 35 58 0 0,20-36-65 0 0,-1-1 0 0 0,0 0 0 0 0,0 0 0 0 0,0 0 0 0 0,-1-1 0 0 0,0 0 1 0 0,0 0-1 0 0,0 0 0 0 0,0-1 0 0 0,-1 0 0 0 0,0 0 0 0 0,0-1 0 0 0,-7 3 1 0 0,11-5 7 0 0,-2 0-25 0 0,-14 0-20 0 0,15 0-9 0 0,0-2-226 0 0,3 1 191 0 0,0 0-1 0 0,0 0 0 0 0,0 0 1 0 0,0 0-1 0 0,0 0 1 0 0,0 0-1 0 0,0 0 0 0 0,0 0 1 0 0,1-1-1 0 0,-1 1 1 0 0,0 0-1 0 0,0-1 0 0 0,0 1 1 0 0,0-1-1 0 0,0 1 1 0 0,1-1-1 0 0,-1 1 0 0 0,0-1 1 0 0,0 1-1 0 0,1-1 1 0 0,-1 0-1 0 0,0 1 0 0 0,1-1 1 0 0,-1 0-1 0 0,1 0 1 0 0,-1 0-1 0 0,1 1 0 0 0,-1-1 1 0 0,1 0-1 0 0,-1 0 1 0 0,1 0-1 0 0,0 0 0 0 0,0 0 1 0 0,-1 0-1 0 0,1 0 1 0 0,0 0-1 0 0,0 0 0 0 0,0 0 1 0 0,0 0-1 0 0,0-1 1 0 0,1 0-121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5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12 592 0 0,'11'-11'4886'0'0,"-25"21"-3818"0"0,-27 23-1068 0 0,27-18 109 0 0,0 1 0 0 0,-21 31 1 0 0,32-43-109 0 0,0 0 1 0 0,0 1 0 0 0,1-1-1 0 0,-1 1 1 0 0,1 0 0 0 0,0-1-1 0 0,0 1 1 0 0,0 1 0 0 0,1-1-1 0 0,0 0 1 0 0,0 0 0 0 0,0 1 0 0 0,0-1-1 0 0,0 0 1 0 0,1 1 0 0 0,0-1-1 0 0,1 9 1 0 0,0-11-7 0 0,0-1 1 0 0,0 0-1 0 0,0 1 1 0 0,1-1-1 0 0,-1 0 1 0 0,0 0-1 0 0,1 0 1 0 0,0 0-1 0 0,-1 0 1 0 0,1 0-1 0 0,0-1 0 0 0,0 1 1 0 0,0-1-1 0 0,0 1 1 0 0,0-1-1 0 0,0 0 1 0 0,0 0-1 0 0,0 0 1 0 0,1 0-1 0 0,-1-1 1 0 0,4 2-1 0 0,59 9-14 0 0,-48-9 31 0 0,-7-1 43 0 0,0 1-1 0 0,-1 0 0 0 0,1 0 1 0 0,-1 2-1 0 0,0-1 0 0 0,0 1 0 0 0,12 7 1 0 0,-20-9-40 0 0,1-1 0 0 0,0 1 0 0 0,0-1-1 0 0,0 1 1 0 0,-1 0 0 0 0,1 0 0 0 0,0 0 0 0 0,-1 0 0 0 0,0 0 0 0 0,1 0 0 0 0,-1 1 0 0 0,0-1 0 0 0,0 0 0 0 0,0 1 0 0 0,0-1 0 0 0,0 1-1 0 0,-1-1 1 0 0,1 1 0 0 0,-1 0 0 0 0,1-1 0 0 0,-1 1 0 0 0,0 0 0 0 0,0-1 0 0 0,0 1 0 0 0,0 0 0 0 0,0-1 0 0 0,-1 1 0 0 0,1 0 0 0 0,0-1 0 0 0,-1 1-1 0 0,0 0 1 0 0,0-1 0 0 0,1 1 0 0 0,-1-1 0 0 0,-1 0 0 0 0,0 3 0 0 0,-4 7-15 0 0,0 0 0 0 0,0 0 0 0 0,-1-1 0 0 0,0 0 0 0 0,-1 0 1 0 0,0-1-1 0 0,-16 16 0 0 0,19-21 21 0 0,1-1 1 0 0,-1 0 0 0 0,0 0 0 0 0,0 0 0 0 0,-1 0-1 0 0,1-1 1 0 0,-1 0 0 0 0,1 0 0 0 0,-1-1-1 0 0,0 0 1 0 0,1 0 0 0 0,-1-1 0 0 0,0 0-1 0 0,0 0 1 0 0,0 0 0 0 0,-12-1 0 0 0,17-1-1 0 0,-1 1 1 0 0,1 0-1 0 0,0-1 1 0 0,0 1-1 0 0,0-1 1 0 0,-1 1-1 0 0,1-1 1 0 0,0 1-1 0 0,0-1 1 0 0,0 0-1 0 0,0 0 1 0 0,0 0-1 0 0,0 0 1 0 0,0 0-1 0 0,0 0 1 0 0,0 0-1 0 0,0 0 1 0 0,1 0-1 0 0,-1 0 1 0 0,0-1-1 0 0,1 1 1 0 0,-1 0-1 0 0,1-1 1 0 0,-1 1-1 0 0,1 0 1 0 0,-1-3-1 0 0,0-1 4 0 0,1 1-1 0 0,-1-1 1 0 0,1 0-1 0 0,0 1 0 0 0,1-1 1 0 0,-1 0-1 0 0,1 1 1 0 0,1-9-1 0 0,4-8 15 0 0,0 0 0 0 0,15-34 0 0 0,-19 51-16 0 0,25-51-31 0 0,1 1-1 0 0,3 2 0 0 0,1 2 0 0 0,48-57 1 0 0,-70 94-297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17 320 68 0 0,'0'0'367'0'0,"-7"15"817"0"0,6-11-1081 0 0,-1 1 0 0 0,0-1-1 0 0,1 1 1 0 0,0-1 0 0 0,0 1 0 0 0,0 9 0 0 0,1-12 97 0 0,10 12 283 0 0,-8-13-467 0 0,-1-1 0 0 0,1 1 0 0 0,-1-1 0 0 0,0 0 0 0 0,1 1 0 0 0,-1-1 0 0 0,1 0-1 0 0,-1 0 1 0 0,1 0 0 0 0,-1 0 0 0 0,1 0 0 0 0,-1 0 0 0 0,0 0 0 0 0,1-1 0 0 0,-1 1 0 0 0,1-1-1 0 0,1 0 1 0 0,1 0 14 0 0,17-22 93 0 0,-12 10-29 0 0,0-1 0 0 0,-1 1 0 0 0,-1-1 0 0 0,0-1 0 0 0,-1 1-1 0 0,9-30 1 0 0,-12 24 65 0 0,0 0-1 0 0,-1 0 0 0 0,0 0 0 0 0,-2 0 0 0 0,-2-24 0 0 0,-4 8 127 0 0,6 33-240 0 0,-1 0 14 0 0,-1-11-21 0 0,2 11 6 0 0,-7-15 66 0 0,7 17-109 0 0,0 0 0 0 0,-1 0 0 0 0,1 0 1 0 0,-1 0-1 0 0,1 0 0 0 0,-1 0 0 0 0,1 0 0 0 0,-1 0 1 0 0,1 0-1 0 0,-1 1 0 0 0,0-1 0 0 0,1 0 0 0 0,-1 0 1 0 0,0 0-1 0 0,0 1 0 0 0,0-1 0 0 0,0 0 0 0 0,0 1 1 0 0,0-1-1 0 0,0 1 0 0 0,0-1 0 0 0,0 1 0 0 0,0-1 0 0 0,0 1 1 0 0,0 0-1 0 0,0 0 0 0 0,0-1 0 0 0,0 1 0 0 0,0 0 1 0 0,0 0-1 0 0,0 0 0 0 0,-1 0 0 0 0,1 0 0 0 0,0 1 1 0 0,0-1-1 0 0,0 0 0 0 0,-2 1 0 0 0,-1 0-1 0 0,-8 16 2 0 0,9-14-1 0 0,0 0 1 0 0,1 0-1 0 0,-1 1 1 0 0,1-1 0 0 0,0 1-1 0 0,-3 5 1 0 0,1 8 7 0 0,1 0 0 0 0,-3 29-1 0 0,4-23 5 0 0,2-10-12 0 0,0-1-1 0 0,1 0 1 0 0,1 1-1 0 0,4 17 1 0 0,-2-10-28 0 0,6 17 29 0 0,1 0 1 0 0,16 36-1 0 0,-11-33 9 0 0,-13-33-19 0 0,1 1 0 0 0,0-1 0 0 0,9 14-1 0 0,-10-16 6 0 0,-1-3-16 0 0,3 8-3046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28 0 0,'0'0'2087'0'0,"0"3"-1888"0"0,-9 177 1707 0 0,9-154-1718 0 0,1 38 394 0 0,-10 68 0 0 0,9-129-570 0 0,0 23 96 0 0,0-19-3659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49 528 0 0,'0'0'2124'0'0,"5"0"-1775"0"0,13 2-40 0 0,-13-2-16 0 0,0 0-52 0 0,30-1 171 0 0,42-7-1 0 0,-68 7-399 0 0,26-3-1068 0 0,-1-2-1 0 0,63-18 0 0 0,-76 18 536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0 716 0 0,'2'1'105'0'0,"-1"-1"-1"0"0,1 1 0 0 0,-1-1 1 0 0,1 1-1 0 0,-1-1 1 0 0,1 1-1 0 0,-1 0 1 0 0,0 0-1 0 0,1 0 1 0 0,-1 0-1 0 0,0 0 1 0 0,0 0-1 0 0,0 0 1 0 0,0 0-1 0 0,1 1 1 0 0,5 28 1943 0 0,-7-29-2022 0 0,3 22 340 0 0,-1 0 0 0 0,-1 0 0 0 0,-1 1 0 0 0,-1-1-1 0 0,-1 0 1 0 0,-1 0 0 0 0,-1 0 0 0 0,-10 32 0 0 0,-15 24-530 0 0,28-77-259 0 0,-8 13-3300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0 154 476 0 0,'0'0'1444'0'0,"6"-15"-259"0"0,-3 7-1066 0 0,0-1-1 0 0,0 1 1 0 0,1-1-1 0 0,0 1 1 0 0,0 0 0 0 0,1 1-1 0 0,0-1 1 0 0,1 1-1 0 0,-1 0 1 0 0,1 0-1 0 0,1 0 1 0 0,-1 1 0 0 0,1 0-1 0 0,0 1 1 0 0,13-9-1 0 0,-17 12-2 0 0,0 1 8 0 0,2 0-33 0 0,0 0 0 0 0,0 1-1 0 0,-1-1 1 0 0,1 1 0 0 0,0 0 0 0 0,8 1 0 0 0,-8 0 36 0 0,-3-1-108 0 0,0 0-1 0 0,0 1 1 0 0,0-1 0 0 0,0 1-1 0 0,0-1 1 0 0,0 1-1 0 0,0 0 1 0 0,-1 0 0 0 0,1 0-1 0 0,0 0 1 0 0,0 0-1 0 0,-1 0 1 0 0,1 0 0 0 0,-1 1-1 0 0,1-1 1 0 0,-1 0-1 0 0,1 1 1 0 0,-1-1 0 0 0,0 1-1 0 0,0 0 1 0 0,0 0-1 0 0,0-1 1 0 0,0 1-1 0 0,1 3 1 0 0,-1-3-11 0 0,0 0 0 0 0,0 1 1 0 0,0-1-1 0 0,-1 1 0 0 0,1-1 0 0 0,-1 1 0 0 0,1-1 1 0 0,-1 1-1 0 0,0-1 0 0 0,0 1 0 0 0,0-1 0 0 0,-1 1 0 0 0,1-1 1 0 0,-1 1-1 0 0,1-1 0 0 0,-1 1 0 0 0,0-1 0 0 0,0 0 1 0 0,0 1-1 0 0,-2 3 0 0 0,-2 1-24 0 0,1-1-1 0 0,-1 0 1 0 0,-1 0 0 0 0,1 0-1 0 0,-1-1 1 0 0,0 0 0 0 0,0 0-1 0 0,-1-1 1 0 0,1 1 0 0 0,-1-1-1 0 0,0-1 1 0 0,0 1 0 0 0,-8 2-1 0 0,11-5 44 0 0,2-2-13 0 0,-1 0 1 0 0,1 1-1 0 0,-1-1 1 0 0,1 1-1 0 0,-1 0 1 0 0,1 0-1 0 0,-1 0 0 0 0,1 0 1 0 0,-1 1-1 0 0,0-1 1 0 0,-2 2-1 0 0,4-3-6 0 0,0 1-1 0 0,1 0 1 0 0,-1 0-1 0 0,0 0 1 0 0,1 0-1 0 0,-1 0 1 0 0,0-1-1 0 0,1 1 1 0 0,-1 0 0 0 0,0-1-1 0 0,1 1 1 0 0,-1 0-1 0 0,1-1 1 0 0,-1 1-1 0 0,1-1 1 0 0,-1 1-1 0 0,1 0 1 0 0,-1-1-1 0 0,1 0 1 0 0,-1 1-1 0 0,1-1 1 0 0,0 1-1 0 0,-1-1 1 0 0,1 0-1 0 0,0 1 1 0 0,-1-1 0 0 0,1 1-1 0 0,0-1 1 0 0,0 0-1 0 0,0 1 1 0 0,-1-1-1 0 0,1 0 1 0 0,0 0-1 0 0,0 1 1 0 0,0-2-1 0 0,0-26 162 0 0,4 17-271 0 0,0 0 0 0 0,1 0-1 0 0,7-12 1 0 0,-8 16-462 0 0,1 0 1 0 0,0 0 0 0 0,0 1-1 0 0,0 0 1 0 0,1 0 0 0 0,9-8-1 0 0,3 0 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1 436 0 0,'1'2'259'0'0,"0"1"-1"0"0,1 0 1 0 0,-1 0-1 0 0,-1 0 1 0 0,1-1-1 0 0,0 1 1 0 0,-1 0-1 0 0,0 0 1 0 0,1 0-1 0 0,-1 0 1 0 0,-1 6 0 0 0,-4 48 1255 0 0,2-28-812 0 0,3 138 644 0 0,1-80-4489 0 0,-1-64 1345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1 134 336 0 0,'5'-9'217'0'0,"1"0"0"0"0,0 0 0 0 0,0 1 0 0 0,1 0 0 0 0,0 0 0 0 0,0 1 0 0 0,1 0 0 0 0,0 0-1 0 0,0 0 1 0 0,0 1 0 0 0,1 1 0 0 0,0 0 0 0 0,1 0 0 0 0,-1 0 0 0 0,20-5 0 0 0,-26 9-64 0 0,4 1-30 0 0,0 0 0 0 0,0 0 1 0 0,0 1-1 0 0,0 0 0 0 0,0 1 1 0 0,12 3-1 0 0,-17-4-98 0 0,0 0 0 0 0,0 0 0 0 0,0 0 0 0 0,0 0 0 0 0,0 0 0 0 0,0 1 0 0 0,0-1 0 0 0,0 1 0 0 0,-1-1 0 0 0,1 1 0 0 0,-1 0 0 0 0,1 0 0 0 0,-1-1 0 0 0,0 1 0 0 0,0 0 0 0 0,1 0 0 0 0,-1 0 0 0 0,-1 0 1 0 0,1 0-1 0 0,0 1 0 0 0,0-1 0 0 0,-1 0 0 0 0,1 0 0 0 0,-1 1 0 0 0,0-1 0 0 0,0 0 0 0 0,0 3 0 0 0,0 0-14 0 0,0-1 1 0 0,0 1-1 0 0,0-1 1 0 0,-1 1-1 0 0,0-1 1 0 0,0 0-1 0 0,0 1 0 0 0,0-1 1 0 0,-1 0-1 0 0,1 0 1 0 0,-1 1-1 0 0,0-1 1 0 0,-1-1-1 0 0,1 1 1 0 0,-1 0-1 0 0,1 0 1 0 0,-1-1-1 0 0,0 0 0 0 0,-1 1 1 0 0,1-1-1 0 0,-6 4 1 0 0,-19 12-17 0 0,25-18 12 0 0,1 0-1 0 0,-1 0 0 0 0,1 0 1 0 0,0 0-1 0 0,-1-1 0 0 0,0 1 1 0 0,1-1-1 0 0,-1 1 1 0 0,1-1-1 0 0,-1 0 0 0 0,1 0 1 0 0,-1 0-1 0 0,0 0 0 0 0,1-1 1 0 0,-1 1-1 0 0,1-1 0 0 0,-1 1 1 0 0,1-1-1 0 0,-1 0 1 0 0,1 0-1 0 0,0 0 0 0 0,-1 0 1 0 0,1-1-1 0 0,0 1 0 0 0,0-1 1 0 0,0 1-1 0 0,-4-4 0 0 0,-2-3 46 0 0,0 0-1 0 0,1 0 1 0 0,0 0-1 0 0,-10-16 1 0 0,15 22-30 0 0,2-3-22 0 0,0 2-5 0 0,0 0 0 0 0,-1 0 0 0 0,1 0 0 0 0,0 0 0 0 0,1 0 0 0 0,-1 0 0 0 0,0 0 0 0 0,1 0 0 0 0,0 0 0 0 0,0 0 0 0 0,0 1 0 0 0,0-1 0 0 0,0 0 0 0 0,0 0 0 0 0,1 1 0 0 0,-1-1 0 0 0,1 1 0 0 0,0-1 0 0 0,0 1 0 0 0,-1 0 0 0 0,5-3 0 0 0,1-2-513 0 0,0 0 1 0 0,0 0 0 0 0,1 1 0 0 0,0 1 0 0 0,12-7 0 0 0,-2 3-339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77 129 92 0 0,'0'0'2644'0'0,"-5"-16"-1994"0"0,8 9-602 0 0,-1-1 1 0 0,2 1 0 0 0,-1 0 0 0 0,1 0 0 0 0,0 0 0 0 0,0 1-1 0 0,1-1 1 0 0,0 1 0 0 0,0 0 0 0 0,0 0 0 0 0,1 1 0 0 0,8-7-1 0 0,-12 10-9 0 0,-1 2-24 0 0,-1-1 0 0 0,0 0 0 0 0,0 1 0 0 0,1-1 0 0 0,-1 0 0 0 0,0 1 0 0 0,1-1 0 0 0,-1 0 0 0 0,1 1 1 0 0,-1-1-1 0 0,1 1 0 0 0,-1-1 0 0 0,1 1 0 0 0,-1-1 0 0 0,1 1 0 0 0,0-1 0 0 0,-1 1 0 0 0,1-1 0 0 0,0 1 0 0 0,-1 0 0 0 0,1 0 0 0 0,0-1 0 0 0,0 1 0 0 0,-1 0 0 0 0,1 0 0 0 0,0 0 0 0 0,0 0 0 0 0,-1-1 0 0 0,1 1 1 0 0,0 0-1 0 0,0 0 0 0 0,-1 1 0 0 0,1-1 0 0 0,0 0 0 0 0,0 0 0 0 0,0 1 0 0 0,24 4 456 0 0,-22-4-331 0 0,-2 2 5 0 0,1 0-123 0 0,-1 0 24 0 0,1 0-1 0 0,-1 1 0 0 0,0-1 1 0 0,1 0-1 0 0,-1 0 1 0 0,-1 1-1 0 0,1-1 1 0 0,0 0-1 0 0,-1 1 0 0 0,0-1 1 0 0,0 7-1 0 0,-1-4-59 0 0,-1 1 1 0 0,0 0-1 0 0,0 0 0 0 0,0-1 0 0 0,-1 0 1 0 0,0 1-1 0 0,0-1 0 0 0,-1 0 0 0 0,0 0 1 0 0,0-1-1 0 0,0 1 0 0 0,0-1 0 0 0,-1 0 0 0 0,0 0 1 0 0,0 0-1 0 0,-1-1 0 0 0,1 0 0 0 0,-1 0 1 0 0,-7 4-1 0 0,5-4-95 0 0,-1 0-1 0 0,1-1 1 0 0,-1 0-1 0 0,-18 5 1 0 0,23-8 50 0 0,0 0 21 0 0,3 0 33 0 0,-31-8 66 0 0,31 8-45 0 0,0-1 0 0 0,0 1-1 0 0,0-1 1 0 0,0 0 0 0 0,0 1-1 0 0,0-1 1 0 0,0 0 0 0 0,0 0 0 0 0,0 0-1 0 0,1 0 1 0 0,-1 0 0 0 0,0 0-1 0 0,0 0 1 0 0,1 0 0 0 0,-1 0-1 0 0,1 0 1 0 0,-1 0 0 0 0,1 0-1 0 0,0 0 1 0 0,-1 0 0 0 0,1-1 0 0 0,0 1-1 0 0,0 0 1 0 0,-1 0 0 0 0,1 0-1 0 0,0-1 1 0 0,0 1 0 0 0,0 0-1 0 0,1 0 1 0 0,-1 0 0 0 0,0 0-1 0 0,0-1 1 0 0,1 0 0 0 0,2-6 55 0 0,0-1 0 0 0,0 2 0 0 0,0-1 0 0 0,1 0 0 0 0,0 1 0 0 0,10-14 0 0 0,-3 8-72 0 0,0 1 1 0 0,0 1 0 0 0,1 0 0 0 0,17-12-1 0 0,-25 20-352 0 0,-1 1 0 0 0,1 0 0 0 0,-1 0 0 0 0,1 0 0 0 0,0 0 0 0 0,0 1 0 0 0,0-1 0 0 0,6-1 0 0 0,6-1-415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0 508 0 0,'-4'20'2394'0'0,"-59"213"2598"0"0,13 8-5184 0 0,43-177-3809 0 0,5-45 2460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1 504 0 0,'0'0'2432'0'0,"-4"1"-2158"0"0,-17 9-15 0 0,0 1 1 0 0,1 0 0 0 0,1 1-1 0 0,0 2 1 0 0,0 0 0 0 0,2 1-1 0 0,-1 0 1 0 0,2 2 0 0 0,-28 35 0 0 0,34-36-161 0 0,1-1 0 0 0,0 2 1 0 0,2-1-1 0 0,0 1 1 0 0,1 1-1 0 0,0-1 0 0 0,1 1 1 0 0,2 0-1 0 0,-1 0 1 0 0,0 23-1 0 0,4-39-87 0 0,-1 1 1 0 0,1-1-1 0 0,0 0 0 0 0,0 0 0 0 0,0 1 1 0 0,0-1-1 0 0,0 0 0 0 0,0 0 1 0 0,0 1-1 0 0,1-1 0 0 0,-1 0 0 0 0,1 0 1 0 0,0 0-1 0 0,0 0 0 0 0,-1 0 1 0 0,1 0-1 0 0,1 0 0 0 0,-1 0 1 0 0,0 0-1 0 0,0 0 0 0 0,1 0 0 0 0,-1-1 1 0 0,1 1-1 0 0,-1-1 0 0 0,1 1 1 0 0,0-1-1 0 0,0 1 0 0 0,0-1 0 0 0,-1 0 1 0 0,1 0-1 0 0,0 0 0 0 0,1 0 1 0 0,-1 0-1 0 0,0 0 0 0 0,0-1 0 0 0,4 1 1 0 0,5 1 22 0 0,0-2 1 0 0,0 0-1 0 0,0 0 1 0 0,-1-1-1 0 0,1 0 1 0 0,16-4-1 0 0,26-7-29 0 0,-38 8-484 0 0,0-1 0 0 0,-1 0 1 0 0,1-1-1 0 0,-1 0 1 0 0,24-16-1 0 0,-35 20-140 0 0,8-8-984 0 0,-8 8 1239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2 176 0 0,'14'-1'2992'0'0,"-11"6"-2768"0"0,0-1 0 0 0,-1 1 1 0 0,0 0-1 0 0,1 0 0 0 0,-2 1 1 0 0,1-1-1 0 0,0 0 0 0 0,-1 1 1 0 0,0-1-1 0 0,0 1 0 0 0,1 7 1 0 0,1 68 1054 0 0,-2-69-1025 0 0,-2 25 865 0 0,-10 70-1 0 0,6-70-1355 0 0,-2 58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49 284 0 0,'0'0'2902'0'0,"4"-1"-2472"0"0,77-17 1059 0 0,-46 12-2942 0 0,45-16-1 0 0,-76 21 724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12 0 0,'0'0'591'0'0,"1"3"-47"0"0,12 39 502 0 0,-3 1-1 0 0,-2 0 1 0 0,-1 1-1 0 0,1 68 1 0 0,-8-101-982 0 0,-1 1 1 0 0,-1-1-1 0 0,0 0 1 0 0,0 0-1 0 0,-1 0 1 0 0,0 0 0 0 0,-1-1-1 0 0,0 1 1 0 0,-7 11-1 0 0,-6 7-1399 0 0,-34 44 0 0 0,42-61 299 0 0,7-10-118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7 650 124 0 0,'0'0'1070'0'0,"-6"10"2810"0"0,9-47-3721 0 0,2 1 1 0 0,1 0 0 0 0,22-69-1 0 0,-14 54-48 0 0,19-63 319 0 0,57-131 0 0 0,-89 242-398 0 0,0 1 1 0 0,0-1 0 0 0,0 1 0 0 0,0 0 0 0 0,1 0 0 0 0,-1-1 0 0 0,1 1-1 0 0,-1 0 1 0 0,1 0 0 0 0,0 0 0 0 0,-1 1 0 0 0,1-1 0 0 0,0 0 0 0 0,4-2-1 0 0,-5 4-13 0 0,0 0 0 0 0,0-1 0 0 0,0 1-1 0 0,0 0 1 0 0,0 0 0 0 0,0 0 0 0 0,0 0 0 0 0,0 0-1 0 0,0 0 1 0 0,0 0 0 0 0,-1 0 0 0 0,1 0-1 0 0,0 1 1 0 0,0-1 0 0 0,0 0 0 0 0,0 1-1 0 0,0-1 1 0 0,0 0 0 0 0,0 1 0 0 0,0-1 0 0 0,0 1-1 0 0,-1 0 1 0 0,1-1 0 0 0,0 1 0 0 0,0 1-1 0 0,4 3 27 0 0,-1 0 1 0 0,0 1-1 0 0,0 0 0 0 0,0 0 0 0 0,-1 0 0 0 0,0 0 0 0 0,0 1 0 0 0,-1-1 0 0 0,2 8 0 0 0,13 50 38 0 0,13 104 0 0 0,-8 69-28 0 0,-18-186-51 0 0,-3-33-33 0 0,1 19-3063 0 0,-7-41 2592 0 0,0 0-1 0 0,0 0 0 0 0,0-1 1 0 0,-8-9-1 0 0,4 1-54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3 179 152 0 0,'0'0'341'0'0,"-3"-18"1404"0"0,5 14-1608 0 0,0 0 0 0 0,0 0 0 0 0,0 0 1 0 0,0 0-1 0 0,1 0 0 0 0,0 1 0 0 0,-1-1 1 0 0,1 1-1 0 0,0-1 0 0 0,1 1 0 0 0,-1 0 1 0 0,1 0-1 0 0,-1 0 0 0 0,1 1 0 0 0,0 0 1 0 0,0-1-1 0 0,5-1 0 0 0,17-9 64 0 0,40-14 1 0 0,-47 20-118 0 0,129-45-3454 0 0,-145 51 2765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2 572 0 0,'0'-1'1501'0'0,"0"3"-446"0"0,-1 14 30 0 0,-6 71-614 0 0,7-44-68 0 0,11 72 0 0 0,-8-97-318 0 0,0 0-1 0 0,2 0 1 0 0,0 0 0 0 0,1-1-1 0 0,1 0 1 0 0,14 26 0 0 0,-16-36-143 0 0,0 1 1 0 0,0-1 0 0 0,1 0-1 0 0,0 0 1 0 0,0-1 0 0 0,1 0 0 0 0,0 0-1 0 0,13 9 1 0 0,-17-13-119 0 0,2-2-275 0 0,-1-1 333 0 0,0 1-1 0 0,0-1 0 0 0,0 1 1 0 0,-1-1-1 0 0,1 0 0 0 0,0-1 1 0 0,0 1-1 0 0,-1-1 0 0 0,1 1 1 0 0,-1-1-1 0 0,1 0 0 0 0,-1 0 1 0 0,0-1-1 0 0,0 1 0 0 0,0-1 1 0 0,0 1-1 0 0,0-1 0 0 0,4-5 1 0 0,13-20-1209 0 0,-17 25 852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53 156 0 0,'0'0'429'0'0,"0"-3"-223"0"0,0-8-2 0 0,0 8 448 0 0,0 2-582 0 0,0 1-1 0 0,0-1 0 0 0,1 1 0 0 0,-1-1 1 0 0,0 0-1 0 0,0 1 0 0 0,0-1 0 0 0,-1 1 0 0 0,1-1 1 0 0,0 1-1 0 0,0-1 0 0 0,0 1 0 0 0,0-1 0 0 0,0 1 1 0 0,-1-1-1 0 0,1 1 0 0 0,0-1 0 0 0,0 1 0 0 0,-1-1 1 0 0,1 1-1 0 0,0 0 0 0 0,-1-1 0 0 0,1 1 0 0 0,0-1 1 0 0,-1 1-1 0 0,1 0 0 0 0,-1-1 0 0 0,1 1 0 0 0,-1-1 1 0 0,-2 3-29 0 0,0-1 0 0 0,0 0 0 0 0,0 1 0 0 0,1 0 1 0 0,-1 0-1 0 0,1-1 0 0 0,-1 2 0 0 0,1-1 0 0 0,0 0 0 0 0,0 0 1 0 0,0 1-1 0 0,0-1 0 0 0,0 1 0 0 0,0-1 0 0 0,1 1 1 0 0,-1 0-1 0 0,1 0 0 0 0,0 0 0 0 0,0 0 0 0 0,-1 4 0 0 0,-2 4-1 0 0,1-1-1 0 0,0 1 0 0 0,1 0 0 0 0,0 0 0 0 0,1 0 0 0 0,0 0 0 0 0,0 0 0 0 0,1 1 1 0 0,1-1-1 0 0,0 0 0 0 0,1 0 0 0 0,0 0 0 0 0,0 0 0 0 0,1 0 0 0 0,7 16 0 0 0,-9-25-11 0 0,8 1 1 0 0,-8-2-28 0 0,0-1-1 0 0,0 1 1 0 0,-1-1-1 0 0,1 0 1 0 0,0 1-1 0 0,0-1 1 0 0,0 0 0 0 0,0 0-1 0 0,-1 0 1 0 0,1 0-1 0 0,0 1 1 0 0,0-1-1 0 0,0 0 1 0 0,0 0-1 0 0,0-1 1 0 0,-1 1 0 0 0,1 0-1 0 0,0 0 1 0 0,0 0-1 0 0,0-1 1 0 0,0 1-1 0 0,-1 0 1 0 0,1-1-1 0 0,0 1 1 0 0,0 0 0 0 0,0-1-1 0 0,-1 1 1 0 0,1-1-1 0 0,0 0 1 0 0,-1 1-1 0 0,1-1 1 0 0,-1 1-1 0 0,1-1 1 0 0,0-1-1 0 0,9-9 5 0 0,-1 0-1 0 0,-1 0 0 0 0,0-1 0 0 0,0 0 0 0 0,-1 0 0 0 0,10-26 0 0 0,-6 6 144 0 0,13-58 0 0 0,-18 57 548 0 0,-7 32-85 0 0,-4 20-381 0 0,2 13-57 0 0,1 0-1 0 0,1 1 1 0 0,7 56-1 0 0,-4-66-121 0 0,-1-11-122 0 0,1-1 0 0 0,0 0 0 0 0,1 0 0 0 0,0 0-1 0 0,1 0 1 0 0,0 0 0 0 0,1-1 0 0 0,8 13 0 0 0,-12-22-73 0 0,0 0 0 0 0,0 0 0 0 0,0 0 1 0 0,0 0-1 0 0,0 0 0 0 0,1 0 0 0 0,-1 0 1 0 0,0-1-1 0 0,1 1 0 0 0,-1 0 0 0 0,1-1 1 0 0,-1 1-1 0 0,1-1 0 0 0,-1 0 0 0 0,1 1 1 0 0,-1-1-1 0 0,1 0 0 0 0,-1 0 0 0 0,1 0 1 0 0,-1 0-1 0 0,1 0 0 0 0,-1 0 0 0 0,1 0 1 0 0,-1-1-1 0 0,1 1 0 0 0,2-2 0 0 0,-3 2 142 0 0,4-1-1207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 44 0 0,'0'0'689'0'0,"2"-8"4"0"0,-2 8-637 0 0,1-1 0 0 0,-1 1 1 0 0,0 0-1 0 0,0 0 0 0 0,0 0 0 0 0,0 0 0 0 0,0-1 0 0 0,0 1 1 0 0,0 0-1 0 0,0 0 0 0 0,0 0 0 0 0,0-1 0 0 0,0 1 0 0 0,0 0 1 0 0,0 0-1 0 0,0 0 0 0 0,0-1 0 0 0,0 1 0 0 0,0 0 0 0 0,-1 0 1 0 0,1 0-1 0 0,0-1 0 0 0,0 1 0 0 0,0 0 0 0 0,0 0 0 0 0,0 0 1 0 0,0 0-1 0 0,0-1 0 0 0,-1 1 0 0 0,1 0 0 0 0,0 0 0 0 0,0 0 1 0 0,0 0-1 0 0,0 0 0 0 0,-1 0 0 0 0,1 0 0 0 0,0-1 0 0 0,0 1 1 0 0,0 0-1 0 0,0 0 0 0 0,-1 0 0 0 0,1 0 0 0 0,0 0 1 0 0,0 0-1 0 0,0 0 0 0 0,-1 0 0 0 0,1 0 0 0 0,0 0 0 0 0,0 0 1 0 0,0 0-1 0 0,-1 0 0 0 0,1 0 0 0 0,-23 4 126 0 0,20-3-130 0 0,0 1 0 0 0,0 0 0 0 0,0 0 0 0 0,0 0 0 0 0,0 1 0 0 0,0-1 0 0 0,1 1-1 0 0,-1-1 1 0 0,1 1 0 0 0,-1 0 0 0 0,1 0 0 0 0,0 0 0 0 0,0 0 0 0 0,1 1 0 0 0,-1-1 0 0 0,-1 5 0 0 0,1-5-30 0 0,1 0 0 0 0,0 1 0 0 0,0-1 0 0 0,-1 1 1 0 0,2-1-1 0 0,-1 1 0 0 0,0-1 0 0 0,1 1 0 0 0,0-1 0 0 0,0 1 1 0 0,0 0-1 0 0,0-1 0 0 0,0 1 0 0 0,1-1 0 0 0,0 1 0 0 0,-1-1 1 0 0,1 1-1 0 0,1-1 0 0 0,2 7 0 0 0,2 1 97 0 0,1-1 1 0 0,0 0-1 0 0,1 0 1 0 0,14 14-1 0 0,23 29 507 0 0,-43-49-560 0 0,1 0-1 0 0,-1 1 0 0 0,1-1 0 0 0,-1 1 0 0 0,-1-1 0 0 0,1 1 0 0 0,-1 0 0 0 0,0-1 0 0 0,0 1 0 0 0,0 0 0 0 0,0 7 0 0 0,-1-6-42 0 0,-1 0 0 0 0,1 0 0 0 0,-1 0 0 0 0,-1 0 0 0 0,1 0 0 0 0,-1-1 0 0 0,0 1 0 0 0,0-1 0 0 0,-1 1 0 0 0,1-1 0 0 0,-1 0 0 0 0,0 0 0 0 0,-1 0 0 0 0,1 0 0 0 0,-1-1 0 0 0,0 1 0 0 0,-8 6 0 0 0,5-5-65 0 0,-1 0 1 0 0,-1 0 0 0 0,1-1 0 0 0,-1 0 0 0 0,0 0 0 0 0,0-1 0 0 0,0 0 0 0 0,0-1 0 0 0,-14 3-1 0 0,19-5-141 0 0,3-1 103 0 0,-1 0 0 0 0,0 1 0 0 0,0-1 0 0 0,0-1 0 0 0,0 1-1 0 0,1 0 1 0 0,-1 0 0 0 0,0-1 0 0 0,0 1 0 0 0,1-1 0 0 0,-1 1 0 0 0,0-1 0 0 0,1 0 0 0 0,-1 0 0 0 0,1 0-1 0 0,-1 0 1 0 0,1 0 0 0 0,-1 0 0 0 0,1 0 0 0 0,-1 0 0 0 0,1 0 0 0 0,0-1 0 0 0,0 1 0 0 0,0 0 0 0 0,0-1-1 0 0,0 0 1 0 0,0 1 0 0 0,0-1 0 0 0,0 1 0 0 0,0-1 0 0 0,1 0 0 0 0,-1 1 0 0 0,1-1 0 0 0,-1 0 0 0 0,1 0 0 0 0,0 0-1 0 0,0 1 1 0 0,0-1 0 0 0,0 0 0 0 0,0 0 0 0 0,0 0 0 0 0,0 1 0 0 0,1-4 0 0 0,6-11-477 0 0,0 0 1 0 0,1 1-1 0 0,1 0 0 0 0,12-17 1 0 0,-10 17 61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1 180 156 0 0,'0'0'831'0'0,"4"-1"-425"0"0,-2 1-313 0 0,0-1 1 0 0,0 1-1 0 0,0 0 0 0 0,0 0 1 0 0,0 0-1 0 0,1 0 1 0 0,-1 0-1 0 0,0 0 0 0 0,0 1 1 0 0,0-1-1 0 0,0 1 1 0 0,0-1-1 0 0,0 1 0 0 0,0 0 1 0 0,0 0-1 0 0,0 0 1 0 0,0 0-1 0 0,0 0 0 0 0,-1 1 1 0 0,1-1-1 0 0,0 0 1 0 0,-1 1-1 0 0,2 1 0 0 0,6 6 80 0 0,-1 1 0 0 0,-1 1 0 0 0,0-1 0 0 0,0 1-1 0 0,-1 0 1 0 0,-1 0 0 0 0,0 1 0 0 0,0 0-1 0 0,-1 0 1 0 0,-1 0 0 0 0,4 23 0 0 0,-6-32-78 0 0,-7 6 390 0 0,4-6 21 0 0,-3-15-552 0 0,4 3 58 0 0,0 1-1 0 0,1-1 1 0 0,0 1 0 0 0,0-1 0 0 0,1 0-1 0 0,0 1 1 0 0,0-1 0 0 0,4-11-1 0 0,-1-2 5 0 0,2-11-29 0 0,1 1-1 0 0,2 1 0 0 0,22-56 1 0 0,-25 78-341 0 0,-1 1 1 0 0,1-1 0 0 0,0 1-1 0 0,11-10 1 0 0,-15 16-127 0 0,2 1-32 0 0,13-2-43 0 0,-13 2-90 0 0,0 2-171 0 0,14 6 140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3 244 0 0,'0'0'1624'0'0,"-3"-1"-1248"0"0,1 0-312 0 0,-1 1 1 0 0,1 0 0 0 0,-1 0-1 0 0,1 0 1 0 0,-1 0 0 0 0,1 0-1 0 0,-1 1 1 0 0,1-1 0 0 0,0 1-1 0 0,-1-1 1 0 0,1 1 0 0 0,0 0-1 0 0,-1 0 1 0 0,1 0 0 0 0,0 0-1 0 0,0 1 1 0 0,0-1 0 0 0,0 1-1 0 0,0-1 1 0 0,0 1 0 0 0,0-1-1 0 0,1 1 1 0 0,-1 0-1 0 0,-2 3 1 0 0,-7 8 290 0 0,1 0 1 0 0,-15 21-1 0 0,18-21-169 0 0,0 0 1 0 0,0 0-1 0 0,1 0 1 0 0,-8 28 0 0 0,12-34-134 0 0,1 0 1 0 0,-1-1 0 0 0,1 1-1 0 0,1 1 1 0 0,-1-1 0 0 0,1 0 0 0 0,0 0-1 0 0,1 0 1 0 0,0 0 0 0 0,0 0 0 0 0,3 12-1 0 0,-3-16-40 0 0,1-1 1 0 0,-1 1-1 0 0,0-1 0 0 0,1 0 0 0 0,-1 1 0 0 0,1-1 0 0 0,0 0 0 0 0,-1 0 1 0 0,1 0-1 0 0,0 0 0 0 0,1 0 0 0 0,-1 0 0 0 0,0-1 0 0 0,0 1 0 0 0,1-1 1 0 0,-1 1-1 0 0,1-1 0 0 0,-1 0 0 0 0,1 0 0 0 0,-1 0 0 0 0,1 0 0 0 0,0-1 1 0 0,4 1-1 0 0,2 0 3 0 0,0 0-1 0 0,0-1 1 0 0,-1 0 0 0 0,1-1 0 0 0,0 0 0 0 0,11-3 0 0 0,-2-1-98 0 0,0 0 1 0 0,0-1-1 0 0,0-1 1 0 0,19-10-1 0 0,34-25-3446 0 0,-55 32 2694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0 492 344 0 0,'1'-4'666'0'0,"54"-250"3078"0"0,-27 142-2912 0 0,-24 96-711 0 0,2-11 270 0 0,13-38 0 0 0,-17 62-285 0 0,-2 2-92 0 0,0 0-1 0 0,0 1 0 0 0,0-1 0 0 0,1 1 1 0 0,-1 0-1 0 0,0-1 0 0 0,0 1 1 0 0,1-1-1 0 0,-1 1 0 0 0,0-1 1 0 0,0 1-1 0 0,1-1 0 0 0,-1 1 0 0 0,0 0 1 0 0,1-1-1 0 0,-1 1 0 0 0,1 0 1 0 0,-1-1-1 0 0,1 1 0 0 0,-1 0 0 0 0,0 0 1 0 0,1-1-1 0 0,-1 1 0 0 0,1 0 1 0 0,-1 0-1 0 0,1 0 0 0 0,-1 0 0 0 0,1 0 1 0 0,-1 0-1 0 0,1 0 0 0 0,0-1 1 0 0,-1 1-1 0 0,1 1 0 0 0,-1-1 1 0 0,1 0-1 0 0,-1 0 0 0 0,1 0 0 0 0,-1 0 1 0 0,1 0-1 0 0,-1 0 0 0 0,1 1 1 0 0,-1-1-1 0 0,1 0 0 0 0,-1 0 0 0 0,0 1 1 0 0,1-1-1 0 0,-1 0 0 0 0,1 1 1 0 0,-1-1-1 0 0,0 0 0 0 0,1 1 1 0 0,-1-1-1 0 0,0 0 0 0 0,1 1 0 0 0,-1-1 1 0 0,0 1-1 0 0,0-1 0 0 0,1 1 1 0 0,-1-1-1 0 0,0 1 0 0 0,0-1 0 0 0,0 1 1 0 0,0-1-1 0 0,1 2 0 0 0,4 19 218 0 0,-1 0 0 0 0,-1 0 0 0 0,0 0 0 0 0,-2 1 0 0 0,-2 38 0 0 0,1 14 47 0 0,11 99-376 0 0,-11-170-107 0 0,0 0 0 0 0,0 0 1 0 0,0 0-1 0 0,0 0 0 0 0,0 0 0 0 0,0 0 1 0 0,-1 0-1 0 0,1 0 0 0 0,-3 4 0 0 0,3-5 207 0 0,-1 1-701 0 0,-18 5-2808 0 0,-2-3 2894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8 169 372 0 0,'0'-9'264'0'0,"1"1"-1"0"0,-1-1 1 0 0,2 1 0 0 0,-1 0 0 0 0,1 0-1 0 0,0-1 1 0 0,1 1 0 0 0,-1 1 0 0 0,1-1-1 0 0,0 0 1 0 0,1 1 0 0 0,0 0-1 0 0,0 0 1 0 0,0 0 0 0 0,1 1 0 0 0,0-1-1 0 0,0 1 1 0 0,6-5 0 0 0,-9 8-212 0 0,1 1 1 0 0,0 0-1 0 0,0 0 1 0 0,0 0-1 0 0,0 1 1 0 0,0-1-1 0 0,0 1 1 0 0,0 0-1 0 0,0 0 1 0 0,0 0-1 0 0,1 0 1 0 0,-1 1 0 0 0,0-1-1 0 0,0 1 1 0 0,1 0-1 0 0,5 1 1 0 0,-5 0 40 0 0,0 1 1 0 0,0-1 0 0 0,0 1-1 0 0,-1 0 1 0 0,1 1 0 0 0,0-1-1 0 0,-1 1 1 0 0,1 0 0 0 0,-1 0-1 0 0,0 0 1 0 0,0 0 0 0 0,0 1-1 0 0,0-1 1 0 0,0 1 0 0 0,0 0-1 0 0,2 6 1 0 0,-2-4-41 0 0,1 1 0 0 0,-1 0 0 0 0,0-1 0 0 0,-1 2 0 0 0,0-1-1 0 0,0 0 1 0 0,0 0 0 0 0,-1 1 0 0 0,1-1 0 0 0,-2 1 0 0 0,1 0 0 0 0,-1-1 0 0 0,0 1 0 0 0,0 0 0 0 0,0-1-1 0 0,-1 1 1 0 0,0 0 0 0 0,-1-1 0 0 0,1 0 0 0 0,-1 1 0 0 0,0-1 0 0 0,-6 13 0 0 0,5-14-22 0 0,0 0 1 0 0,0 0-1 0 0,0-1 1 0 0,0 0 0 0 0,-1 0-1 0 0,0 0 1 0 0,0 0-1 0 0,0 0 1 0 0,0-1-1 0 0,-1 0 1 0 0,1 0 0 0 0,-1-1-1 0 0,0 1 1 0 0,0-1-1 0 0,0-1 1 0 0,0 1-1 0 0,-1-1 1 0 0,1 0-1 0 0,0 0 1 0 0,-1-1 0 0 0,1 1-1 0 0,-1-2 1 0 0,0 1-1 0 0,1-1 1 0 0,-1 0-1 0 0,-10-1 1 0 0,13 0-31 0 0,1 1 0 0 0,-1-1-1 0 0,0 0 1 0 0,0 0 0 0 0,1 0 0 0 0,-1 0 0 0 0,1 0 0 0 0,-1-1-1 0 0,1 1 1 0 0,-1-1 0 0 0,1 0 0 0 0,0 0 0 0 0,-1 0-1 0 0,1 0 1 0 0,0 0 0 0 0,0-1 0 0 0,0 1 0 0 0,1-1 0 0 0,-1 1-1 0 0,0-1 1 0 0,1 0 0 0 0,-1 0 0 0 0,1 0 0 0 0,0 0 0 0 0,0 0-1 0 0,0 0 1 0 0,0 0 0 0 0,1-1 0 0 0,-1 1 0 0 0,1 0 0 0 0,-1 0-1 0 0,1-1 1 0 0,0 1 0 0 0,0 0 0 0 0,1-4 0 0 0,-1-7-772 0 0,2 0 0 0 0,0 0 0 0 0,0 1 0 0 0,1-1 0 0 0,0 1 0 0 0,1 0 1 0 0,5-14-1 0 0,-2 11-869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83 784 0 0,'14'-11'1940'0'0,"8"1"-951"0"0,0 0 1 0 0,37-9-1 0 0,58-10-2961 0 0,-100 26 975 0 0,-13 2 434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20 223 848 0 0,'0'0'2001'0'0,"6"-1"-1510"0"0,16-2-28 0 0,0-1 1 0 0,0-1-1 0 0,29-11 1 0 0,-23 4-330 0 0,-20 10-222 0 0,0-2 1 0 0,0 1 0 0 0,-1-1-1 0 0,1 0 1 0 0,13-10 0 0 0,-20 13-377 0 0,-1-2-1194 0 0,0-10 1136 0 0</inkml:trace>
  <inkml:trace contextRef="#ctx0" brushRef="#br0" timeOffset="1">0 69 472 0 0,'0'0'2935'0'0,"5"0"-2505"0"0,14 0-58 0 0,-15 0-54 0 0,1-1-64 0 0,125-29 638 0 0,-36 1-3751 0 0,-68 21 2205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 0 0,'0'5'865'0'0,"7"62"1142"0"0,-3 1 0 0 0,-7 105 0 0 0,-5-19-2202 0 0,11-141-406 0 0,-1-6-2964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3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3 177 544 0 0,'0'0'681'0'0,"-1"-18"1203"0"0,0 11-1687 0 0,1-1-1 0 0,0 1 1 0 0,0 0 0 0 0,1-1-1 0 0,-1 1 1 0 0,2 0 0 0 0,-1 0-1 0 0,1 0 1 0 0,4-11 0 0 0,-2 11-114 0 0,1 0 0 0 0,1 0 0 0 0,-1 0 1 0 0,1 1-1 0 0,0 0 0 0 0,0 0 0 0 0,1 0 0 0 0,12-8 1 0 0,-18 13-69 0 0,0 0 1 0 0,1 1-1 0 0,-1-1 1 0 0,0 0-1 0 0,0 0 1 0 0,1 1-1 0 0,-1-1 1 0 0,0 1-1 0 0,1-1 1 0 0,-1 1-1 0 0,1 0 1 0 0,-1-1-1 0 0,2 1 1 0 0,2-1 25 0 0,-1 0 111 0 0,2 2-10 0 0,3 0-46 0 0,0 0 0 0 0,0 2 1 0 0,0-1-1 0 0,0 1 1 0 0,0 0-1 0 0,-1 0 1 0 0,0 1-1 0 0,1 1 1 0 0,-1-1-1 0 0,-1 1 1 0 0,10 8-1 0 0,-13-10-40 0 0,-2-1 1 0 0,1 1-1 0 0,0 0 1 0 0,0 1-1 0 0,-1-1 1 0 0,0 0-1 0 0,1 1 0 0 0,-1-1 1 0 0,-1 1-1 0 0,1-1 1 0 0,0 1-1 0 0,0 4 1 0 0,-1-5-44 0 0,-1-1 1 0 0,0 1-1 0 0,0 0 1 0 0,0-1 0 0 0,0 1-1 0 0,0-1 1 0 0,0 1-1 0 0,-1-1 1 0 0,0 1 0 0 0,1-1-1 0 0,-1 1 1 0 0,0-1 0 0 0,0 1-1 0 0,0-1 1 0 0,0 0-1 0 0,-1 1 1 0 0,1-1 0 0 0,-1 0-1 0 0,1 0 1 0 0,-4 3-1 0 0,0 0 8 0 0,0 0 0 0 0,0 0 0 0 0,-1 0 0 0 0,0-1 0 0 0,0 0 0 0 0,0 0 0 0 0,-1-1 0 0 0,1 1 0 0 0,-1-1 0 0 0,0-1-1 0 0,0 1 1 0 0,0-1 0 0 0,0 0 0 0 0,0-1 0 0 0,0 0 0 0 0,0 0 0 0 0,-1 0 0 0 0,1-1 0 0 0,0 0 0 0 0,-1-1 0 0 0,1 0 0 0 0,0 0-1 0 0,0 0 1 0 0,0-1 0 0 0,0 0 0 0 0,0 0 0 0 0,0-1 0 0 0,0 0 0 0 0,-11-6 0 0 0,16 7-44 0 0,0 0 0 0 0,0 0 1 0 0,0 0-1 0 0,0 0 0 0 0,1 0 1 0 0,-1 0-1 0 0,0 0 0 0 0,1 0 1 0 0,0-1-1 0 0,-1 1 0 0 0,1-1 1 0 0,0 1-1 0 0,0-1 0 0 0,1 1 1 0 0,-1-1-1 0 0,0 0 0 0 0,1 1 1 0 0,-1-1-1 0 0,1 0 0 0 0,0 1 1 0 0,0-5-1 0 0,1-4-827 0 0,0-1 0 0 0,1 0-1 0 0,3-15 1 0 0,-4 21 86 0 0,3-14-1593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0 376 592 0 0,'133'-278'4823'0'0,"-103"219"-4066"0"0,-13 31-280 0 0,-15 26-355 0 0,3-2 26 0 0,-5 4-139 0 0,0 0 1 0 0,0-1-1 0 0,0 1 0 0 0,1 0 1 0 0,-1-1-1 0 0,0 1 0 0 0,0 0 1 0 0,1 0-1 0 0,-1-1 0 0 0,0 1 1 0 0,0 0-1 0 0,1 0 0 0 0,-1-1 1 0 0,0 1-1 0 0,1 0 0 0 0,-1 0 1 0 0,0 0-1 0 0,1 0 0 0 0,-1 0 1 0 0,0 0-1 0 0,1-1 0 0 0,-1 1 0 0 0,0 0 1 0 0,1 0-1 0 0,-1 0 0 0 0,1 0 1 0 0,-1 0-1 0 0,0 0 0 0 0,1 0 1 0 0,-1 1-1 0 0,0-1 0 0 0,1 0 1 0 0,-1 0-1 0 0,0 0 0 0 0,1 0 1 0 0,6 10 53 0 0,-2 0 1 0 0,1 0 0 0 0,-1 0 0 0 0,-1 1-1 0 0,0 0 1 0 0,0-1 0 0 0,-1 2 0 0 0,-1-1-1 0 0,3 23 1 0 0,1 109 134 0 0,-6-133-176 0 0,-14 164-899 0 0,14-174 828 0 0,0 1 0 0 0,0-1 0 0 0,0 1 1 0 0,0-1-1 0 0,0 1 0 0 0,0-1 0 0 0,0 1 0 0 0,-1-1 1 0 0,1 0-1 0 0,0 1 0 0 0,0-1 0 0 0,0 1 0 0 0,-1-1 1 0 0,1 0-1 0 0,0 1 0 0 0,0-1 0 0 0,-1 0 1 0 0,1 1-1 0 0,0-1 0 0 0,-1 0 0 0 0,1 1 0 0 0,0-1 1 0 0,-1 0-1 0 0,1 0 0 0 0,0 0 0 0 0,-1 1 0 0 0,1-1 1 0 0,-1 0-1 0 0,1 0 0 0 0,-1 0 0 0 0,1 0 1 0 0,0 0-1 0 0,-1 0 0 0 0,1 1 0 0 0,-1-1 0 0 0,1 0 1 0 0,-1 0-1 0 0,1 0 0 0 0,-1-1 0 0 0,1 1 0 0 0,0 0 1 0 0,-1 0-1 0 0,1 0 0 0 0,-1 0 0 0 0,-25-9-1486 0 0,2-2 46 0 0,-1 1 818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1 103 204 0 0,'0'0'1591'0'0,"0"0"-1494"0"0,0-1-1 0 0,0 0 1 0 0,1 0 0 0 0,-1 0 0 0 0,0 0-1 0 0,1 0 1 0 0,-1 1 0 0 0,1-1 0 0 0,-1 0-1 0 0,1 0 1 0 0,-1 1 0 0 0,1-1 0 0 0,0 0-1 0 0,-1 1 1 0 0,1-1 0 0 0,0 0 0 0 0,0 0-1 0 0,36-13 476 0 0,1 1-1 0 0,0 2 0 0 0,56-8 1 0 0,42-12-3657 0 0,-133 30 2508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1 656 0 0,'-1'4'594'0'0,"-16"78"1138"0"0,3-25-578 0 0,3 1 0 0 0,-7 111 0 0 0,18-164-1097 0 0,0 0 1 0 0,0 0 0 0 0,1 0-1 0 0,-1-1 1 0 0,1 1-1 0 0,1 0 1 0 0,-1 0-1 0 0,0-1 1 0 0,1 1-1 0 0,0-1 1 0 0,0 0 0 0 0,1 1-1 0 0,-1-1 1 0 0,1 0-1 0 0,0 0 1 0 0,0 0-1 0 0,0-1 1 0 0,0 1-1 0 0,1-1 1 0 0,0 0-1 0 0,4 4 1 0 0,-5-6-35 0 0,1 1-1 0 0,-1-1 1 0 0,1 0 0 0 0,0 0-1 0 0,-1 0 1 0 0,1 0 0 0 0,0-1-1 0 0,0 1 1 0 0,0-1 0 0 0,6 0 0 0 0,-7 0-34 0 0,4-1 24 0 0,1 0 0 0 0,-1 0 0 0 0,1-1 1 0 0,-1 0-1 0 0,0 0 0 0 0,1 0 0 0 0,-1-1 0 0 0,12-7 1 0 0,-6 4-54 0 0,49-29-1104 0 0,-21 9-1690 0 0,-40 24 2084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30 656 0 0,'0'0'555'0'0,"-2"4"-74"0"0,-5 10-233 0 0,0 1 1 0 0,0 1-1 0 0,1-1 0 0 0,1 1 1 0 0,1 0-1 0 0,0 0 0 0 0,1 0 1 0 0,1 0-1 0 0,1 1 0 0 0,0-1 0 0 0,2 28 1 0 0,-1-42-235 0 0,1 0 0 0 0,-1 1 0 0 0,1-1 0 0 0,0 0 0 0 0,-1 0 0 0 0,1 0 0 0 0,0 0 0 0 0,0 0 0 0 0,0 0 0 0 0,0 0 0 0 0,1 0 0 0 0,-1 0 0 0 0,0 0 0 0 0,1 0 0 0 0,0-1 0 0 0,-1 1 0 0 0,1-1 0 0 0,0 1 0 0 0,3 1 0 0 0,-2-1 6 0 0,19-10 38 0 0,-6-3 21 0 0,-2-1 0 0 0,0-1 0 0 0,0 0 0 0 0,-1-1 0 0 0,-1 0 0 0 0,-1-1 0 0 0,0 0 0 0 0,0-1 0 0 0,-2 0 0 0 0,0-1 0 0 0,-1 0 0 0 0,0-1-1 0 0,-2 1 1 0 0,0-1 0 0 0,5-26 0 0 0,-11 42 86 0 0,2-10 581 0 0,-7 24-639 0 0,0 1 0 0 0,2 0-1 0 0,-1 0 1 0 0,2 0 0 0 0,-1 0 0 0 0,1 14-1 0 0,0 5 251 0 0,4 48-1 0 0,0-69-361 0 0,-1-1 1 0 0,2 1-1 0 0,-1-1 0 0 0,2 1 1 0 0,-1-1-1 0 0,1 0 0 0 0,1 0 0 0 0,9 16 1 0 0,27 34-5517 0 0,-39-58 4580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13 464 0 0,'0'0'1822'0'0,"0"-1"-1783"0"0,0 1 0 0 0,0 0 0 0 0,1 0 0 0 0,-1-1 0 0 0,0 1 0 0 0,0 0 0 0 0,0-1 0 0 0,1 1 0 0 0,-1 0 0 0 0,0 0 0 0 0,0-1 0 0 0,0 1 0 0 0,0 0 0 0 0,0-1 1 0 0,0 1-1 0 0,0 0 0 0 0,0-1 0 0 0,0 1 0 0 0,0 0 0 0 0,0-1 0 0 0,0 1 0 0 0,0 0 0 0 0,0-1 0 0 0,0 1 0 0 0,0 0 0 0 0,0-1 0 0 0,0 1 0 0 0,0 0 0 0 0,-1 0 0 0 0,1-1 0 0 0,0 1 0 0 0,0 0 0 0 0,0-1 0 0 0,0 1 0 0 0,-1 0 0 0 0,1 0 0 0 0,0-1 0 0 0,0 1 0 0 0,-1 0 0 0 0,1 0 0 0 0,-1-1 0 0 0,-6 3 20 0 0,1 0 0 0 0,-1 0 0 0 0,0 0 0 0 0,1 1 0 0 0,-1-1 0 0 0,1 2 0 0 0,0-1 0 0 0,-8 7 0 0 0,-56 42 261 0 0,37-26-165 0 0,21-16-76 0 0,0 0-1 0 0,1 1 1 0 0,-19 21-1 0 0,28-29-16 0 0,2-3-53 0 0,0 1 1 0 0,-1-1-1 0 0,1 1 0 0 0,0-1 1 0 0,0 1-1 0 0,-1-1 0 0 0,1 1 1 0 0,0-1-1 0 0,0 1 0 0 0,0-1 1 0 0,0 1-1 0 0,0 0 0 0 0,0-1 1 0 0,0 1-1 0 0,0-1 0 0 0,0 1 1 0 0,0-1-1 0 0,0 1 1 0 0,0-1-1 0 0,0 1 0 0 0,1 0 1 0 0,-1-1-1 0 0,0 1 0 0 0,0-1 1 0 0,1 1-1 0 0,-1-1 0 0 0,0 1 1 0 0,1 0-1 0 0,72 7 127 0 0,-17-4 13 0 0,-44-2-128 0 0,5-1 148 0 0,1 1 1 0 0,0 1-1 0 0,-1 1 0 0 0,32 11 1 0 0,-47-14-131 0 0,1 1 1 0 0,0-1 0 0 0,-1 1 0 0 0,1-1 0 0 0,-1 1 0 0 0,1 0 0 0 0,-1 0-1 0 0,0 0 1 0 0,0 0 0 0 0,0 1 0 0 0,0-1 0 0 0,0 0 0 0 0,0 1-1 0 0,-1 0 1 0 0,1-1 0 0 0,-1 1 0 0 0,1 0 0 0 0,-1-1 0 0 0,0 1 0 0 0,-1 0-1 0 0,1 0 1 0 0,0 0 0 0 0,0 4 0 0 0,-1-2-13 0 0,0 0 1 0 0,-1 0 0 0 0,1 1-1 0 0,-1-1 1 0 0,0 0-1 0 0,-1 0 1 0 0,1 0-1 0 0,-1 0 1 0 0,0 0-1 0 0,0-1 1 0 0,0 1-1 0 0,-6 7 1 0 0,0 0-23 0 0,-1-1 0 0 0,0-1-1 0 0,0 0 1 0 0,-1 0 0 0 0,0-1 0 0 0,-1 0 0 0 0,0 0 0 0 0,-1-1 0 0 0,0-1 0 0 0,0 0 0 0 0,0-1-1 0 0,-1 0 1 0 0,0-1 0 0 0,-22 6 0 0 0,31-10-96 0 0,0 0-41 0 0,-13 0-72 0 0,13 0-82 0 0,-1-5-251 0 0,4 4 500 0 0,0-1 1 0 0,0 1-1 0 0,0 0 0 0 0,1 0 0 0 0,-1-1 0 0 0,0 1 1 0 0,1-1-1 0 0,-1 1 0 0 0,0-1 0 0 0,1 1 0 0 0,-1-1 1 0 0,0 1-1 0 0,1-1 0 0 0,-1 1 0 0 0,1-1 0 0 0,-1 1 1 0 0,1-2-1 0 0,-1-2-126 0 0,0-1 0 0 0,0 0 0 0 0,1 1 0 0 0,0-1 0 0 0,0 0 0 0 0,0 1 0 0 0,0-1 0 0 0,1 0 0 0 0,0 1 0 0 0,0-1 0 0 0,0 1 0 0 0,1-1 0 0 0,-1 1 0 0 0,1-1 0 0 0,0 1 0 0 0,0 0 0 0 0,3-4 0 0 0,9-14-521 0 0,29-37 0 0 0,-33 46 543 0 0,-2 4 208 0 0,-1 0-1 0 0,2 0 1 0 0,-1 1-1 0 0,2 0 0 0 0,-1 0 1 0 0,1 1-1 0 0,0 1 0 0 0,0-1 1 0 0,18-7-1 0 0,-26 14 98 0 0,3 0 12 0 0,0 1-71 0 0,1 0 0 0 0,0 1 1 0 0,-1 0-1 0 0,1 0 0 0 0,-1 0 1 0 0,1 0-1 0 0,-1 1 0 0 0,0 0 1 0 0,0 0-1 0 0,0 1 0 0 0,7 6 0 0 0,-8-7-32 0 0,-1 1 0 0 0,1 0 0 0 0,-1-1 0 0 0,0 1-1 0 0,0 1 1 0 0,0-1 0 0 0,-1 0 0 0 0,1 1 0 0 0,-1-1-1 0 0,0 1 1 0 0,0 0 0 0 0,-1 0 0 0 0,0 0 0 0 0,1-1-1 0 0,-2 1 1 0 0,1 0 0 0 0,0 1 0 0 0,-1 7 0 0 0,-1-7-33 0 0,0 1 1 0 0,0 0 0 0 0,0 0 0 0 0,-1-1-1 0 0,0 1 1 0 0,0 0 0 0 0,-1-1 0 0 0,1 0-1 0 0,-2 0 1 0 0,1 0 0 0 0,-1 0-1 0 0,-5 7 1 0 0,8-12-23 0 0,1 0 1 0 0,-1 0-1 0 0,0 0 0 0 0,0-1 0 0 0,1 1 0 0 0,-1 0 0 0 0,0-1 1 0 0,0 1-1 0 0,0 0 0 0 0,0-1 0 0 0,0 1 0 0 0,0-1 0 0 0,0 0 1 0 0,0 1-1 0 0,0-1 0 0 0,0 0 0 0 0,0 0 0 0 0,0 1 0 0 0,0-1 1 0 0,0 0-1 0 0,0 0 0 0 0,-1 0 0 0 0,1 0 0 0 0,0 0 0 0 0,0-1 1 0 0,0 1-1 0 0,0 0 0 0 0,0 0 0 0 0,0-1 0 0 0,0 1 0 0 0,0-1 1 0 0,0 1-1 0 0,0-1 0 0 0,-1 0 0 0 0,0 0-68 0 0,1 0 58 0 0,0 1 0 0 0,1-1 0 0 0,-1 0 0 0 0,0 0 0 0 0,1 1 0 0 0,-1-1 0 0 0,1 0 0 0 0,-1 0 0 0 0,1 0 0 0 0,0 0 0 0 0,-1 0 0 0 0,1 0 0 0 0,0 0 0 0 0,0 1-1 0 0,0-1 1 0 0,-1 0 0 0 0,1 0 0 0 0,0 0 0 0 0,0 0 0 0 0,0 0 0 0 0,0 0 0 0 0,1 0 0 0 0,-1-2 0 0 0,0 2 13 0 0,0-9 19 0 0,1 0 0 0 0,0 0 0 0 0,0 0 1 0 0,1 0-1 0 0,0 0 0 0 0,1 1 1 0 0,0-1-1 0 0,0 1 0 0 0,1-1 1 0 0,8-13-1 0 0,7-9 39 0 0,33-42 1 0 0,-49 69-70 0 0,13-15-239 0 0,1 0 0 0 0,26-24 0 0 0,-41 42-14 0 0,0 1 1 0 0,0 0-1 0 0,0 0 0 0 0,0-1 1 0 0,1 1-1 0 0,-1 0 0 0 0,0 1 0 0 0,0-1 1 0 0,1 0-1 0 0,-1 1 0 0 0,0-1 1 0 0,1 1-1 0 0,-1 0 0 0 0,1 0 1 0 0,4 0-1 0 0,-5 0 330 0 0,2 0-797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1 176 0 0,'0'0'465'0'0,"-17"9"666"0"0,7 2-893 0 0,-1 1 0 0 0,2-1-1 0 0,-1 2 1 0 0,2-1 0 0 0,0 1-1 0 0,0 0 1 0 0,1 1 0 0 0,1 0 0 0 0,0 0-1 0 0,1 1 1 0 0,0-1 0 0 0,-2 20-1 0 0,6-32-202 0 0,1 0 0 0 0,-1 1-1 0 0,1-1 1 0 0,-1 1 0 0 0,1-1 0 0 0,0 1-1 0 0,0-1 1 0 0,0 0 0 0 0,1 1-1 0 0,-1-1 1 0 0,1 1 0 0 0,-1-1-1 0 0,1 0 1 0 0,0 1 0 0 0,-1-1-1 0 0,1 0 1 0 0,1 1 0 0 0,-1-1-1 0 0,0 0 1 0 0,0 0 0 0 0,1 0-1 0 0,-1 0 1 0 0,1 0 0 0 0,0-1 0 0 0,-1 1-1 0 0,1 0 1 0 0,0-1 0 0 0,0 1-1 0 0,0-1 1 0 0,0 0 0 0 0,0 0-1 0 0,5 2 1 0 0,-1-1-13 0 0,0 0 0 0 0,0-1 1 0 0,0 0-1 0 0,1 0 0 0 0,-1-1 0 0 0,0 0 1 0 0,0 0-1 0 0,1 0 0 0 0,-1-1 0 0 0,0 0 0 0 0,0 0 1 0 0,10-3-1 0 0,63-19-3625 0 0,-76 22 3070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1 336 0 0,'2'29'1844'0'0,"-1"1"1"0"0,-4 58-1 0 0,-31 132 1563 0 0,11-86-2401 0 0,23-119-2783 0 0,0-15 1674 0 0,0 1 0 0 0,0-1 0 0 0,0 0 0 0 0,1 0 0 0 0,-1 0 0 0 0,0 1 0 0 0,0-1 0 0 0,0 0 0 0 0,0 0 0 0 0,1 0 0 0 0,-1 0 0 0 0,0 1-1 0 0,0-1 1 0 0,1 0 0 0 0,-1 0 0 0 0,0 0 0 0 0,0 0 0 0 0,0 0 0 0 0,1 0 0 0 0,-1 0 0 0 0,0 0 0 0 0,0 0 0 0 0,1 0 0 0 0,-1 0 0 0 0,0 0 0 0 0,0 0 0 0 0,1 0 0 0 0,-1 0 0 0 0,0 0 0 0 0,0 0 0 0 0,1 0 0 0 0,-1 0 0 0 0,0 0 0 0 0,0 0 0 0 0,0 0 0 0 0,1-1 0 0 0,-1 1 0 0 0,0 0 0 0 0,0 0 0 0 0,0 0 0 0 0,1 0 0 0 0,-1-1 0 0 0,0 1-1 0 0,0 0 1 0 0,0 0 0 0 0,0-1 0 0 0,0 1 0 0 0,1 0 0 0 0,2-3-1193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1 156 0 0,'1'3'784'0'0,"2"10"-213"0"0,-1 0-1 0 0,0 0 1 0 0,-1 0-1 0 0,-1-1 0 0 0,-2 24 1 0 0,-12 71 929 0 0,8-70-1119 0 0,-33 155-498 0 0,30-175-3166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30 139 156 0 0,'0'0'1323'0'0,"1"-30"360"0"0,2 23-1579 0 0,1 1-1 0 0,0-1 0 0 0,0 1 0 0 0,0 0 1 0 0,9-9-1 0 0,-12 14-112 0 0,1-2 41 0 0,2-1 6 0 0,0-1 1 0 0,0 0-1 0 0,1 1 0 0 0,-1 0 1 0 0,9-5-1 0 0,-2 2-20 0 0,-8 5 14 0 0,1 0-19 0 0,28-10 41 0 0,-29 11-1 0 0,2 0-10 0 0,-1 0-22 0 0,0 1-1 0 0,1-1 1 0 0,-1 1 0 0 0,0 0 0 0 0,0 0 0 0 0,1 1-1 0 0,-1-1 1 0 0,0 1 0 0 0,0 0 0 0 0,0 0 0 0 0,0 0-1 0 0,0 1 1 0 0,0 0 0 0 0,0-1 0 0 0,0 1 0 0 0,-1 0-1 0 0,1 1 1 0 0,-1-1 0 0 0,5 4 0 0 0,-4-2 5 0 0,-1 0 1 0 0,1 0 0 0 0,0 1 0 0 0,-1-1-1 0 0,0 1 1 0 0,0 0 0 0 0,-1 0 0 0 0,1 0-1 0 0,-1 0 1 0 0,0 1 0 0 0,0-1-1 0 0,-1 0 1 0 0,1 1 0 0 0,-1-1 0 0 0,0 1-1 0 0,-1 0 1 0 0,0-1 0 0 0,0 1 0 0 0,0 7-1 0 0,-2-2-4 0 0,1 0 0 0 0,-1-1-1 0 0,-1 1 1 0 0,0-1 0 0 0,0 0-1 0 0,-1 0 1 0 0,-1 0 0 0 0,-10 17-1 0 0,0-5 25 0 0,15-22-45 0 0,-1 0 0 0 0,1 1 0 0 0,-1-1 0 0 0,1 1 0 0 0,0-1 0 0 0,-1 0-1 0 0,1 1 1 0 0,-1-1 0 0 0,1 1 0 0 0,0-1 0 0 0,0 1 0 0 0,-1-1 0 0 0,1 1-1 0 0,0-1 1 0 0,0 1 0 0 0,-1-1 0 0 0,1 1 0 0 0,0 0 0 0 0,0-1 0 0 0,0 1-1 0 0,0-1 1 0 0,0 1 0 0 0,0 0 0 0 0,23 1 52 0 0,-21-2-49 0 0,5 1 84 0 0,1-1 1 0 0,-1 1-1 0 0,1 1 0 0 0,-1-1 1 0 0,0 1-1 0 0,1 1 0 0 0,-1 0 1 0 0,0-1-1 0 0,0 2 0 0 0,-1-1 1 0 0,1 1-1 0 0,-1 0 0 0 0,1 1 1 0 0,-1-1-1 0 0,-1 1 0 0 0,1 1 1 0 0,-1-1-1 0 0,6 8 0 0 0,-10-12-70 0 0,-1 1-1 0 0,1-1 1 0 0,-1 0-1 0 0,0 0 1 0 0,1 1 0 0 0,-1-1-1 0 0,0 0 1 0 0,0 0-1 0 0,0 1 1 0 0,0-1-1 0 0,0 0 1 0 0,0 1-1 0 0,0-1 1 0 0,0 0-1 0 0,-1 0 1 0 0,1 1-1 0 0,-1-1 1 0 0,1 0-1 0 0,-1 0 1 0 0,1 0-1 0 0,-1 0 1 0 0,1 1 0 0 0,-2 1-1 0 0,-19 23 112 0 0,7-13-78 0 0,-1-1 0 0 0,0-1-1 0 0,-1 0 1 0 0,0 0-1 0 0,-1-2 1 0 0,-18 8 0 0 0,1-3 112 0 0,-74 21-1 0 0,77-32 0 0 0,26-3-93 0 0,-1-1 26 0 0,-16-2-57 0 0,20 3-34 0 0,1 0 0 0 0,0-1 0 0 0,0 1 0 0 0,0 0 0 0 0,0-1 0 0 0,0 1 1 0 0,0-1-1 0 0,1 1 0 0 0,-1-1 0 0 0,0 1 0 0 0,0-1 0 0 0,0 1 0 0 0,0-1 0 0 0,0 0 0 0 0,1 0 0 0 0,-1 1 1 0 0,0-1-1 0 0,1 0 0 0 0,-1 0 0 0 0,1 0 0 0 0,-1 0 0 0 0,1 0 0 0 0,-1 0 0 0 0,1 0 0 0 0,-1 0 0 0 0,1 0 1 0 0,0 0-1 0 0,0 0 0 0 0,-1 0 0 0 0,1 0 0 0 0,0 0 0 0 0,0-2 0 0 0,5-28-79 0 0,-5 31 73 0 0,6-17-778 0 0,0 0 0 0 0,2 1 0 0 0,0 0 0 0 0,1 0 0 0 0,0 1 0 0 0,15-18 0 0 0,-16 23-447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56 160 0 0,'0'0'879'0'0,"5"0"-131"0"0,68-3 1211 0 0,104-16-1 0 0,-144 14-1812 0 0,-22 3-181 0 0,1 0 0 0 0,0 0 0 0 0,0-1 0 0 0,11-5 0 0 0,-20 7-239 0 0,-8-9-2593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91 688 0 0,'0'0'3997'0'0,"4"-2"-3638"0"0,23-8-30 0 0,0 2 0 0 0,0 1-1 0 0,38-6 1 0 0,31-7-961 0 0,5-4-2420 0 0,-84 17 2537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4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 28 0 0,'0'0'4066'0'0,"1"4"-3590"0"0,1 16 54 0 0,0 0 0 0 0,-2 1 1 0 0,0-1-1 0 0,-1 0 1 0 0,-7 37-1 0 0,1-3-99 0 0,0 25 60 0 0,-5 48-2822 0 0,11-123 1140 0 0,1-2-339 0 0,-3 11 68 0 0</inkml:trace>
  <inkml:trace contextRef="#ctx0" brushRef="#br0" timeOffset="1">238 1 376 0 0,'0'0'3332'0'0,"1"3"-2610"0"0,2 16-116 0 0,-2 0 0 0 0,0-1 0 0 0,-1 1 0 0 0,0 0 0 0 0,-7 35 0 0 0,3-14-193 0 0,-7 117 116 0 0,6-53-3276 0 0,3-76 1062 0 0,0 1-731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118 125 336 0 0,'3'10'417'0'0,"-1"0"0"0"0,0 1-1 0 0,0-1 1 0 0,-1 1 0 0 0,-1 0 0 0 0,0-1-1 0 0,0 1 1 0 0,-3 17 0 0 0,1-2-42 0 0,-3 41 65 0 0,-3 0-1 0 0,-29 116 1 0 0,34-173-416 0 0,2-6 1 0 0,0 0 0 0 0,1-1-1 0 0,-2 1 1 0 0,1-1 0 0 0,0 1 0 0 0,-1-1 0 0 0,1 0 0 0 0,-1 0-1 0 0,0 0 1 0 0,0 1 0 0 0,0-2 0 0 0,-1 1 0 0 0,-3 4 0 0 0,4-6 37 0 0,-1-2-39 0 0,1 0-22 0 0,-1 0 1 0 0,1 0 0 0 0,0-1-1 0 0,-1 1 1 0 0,1-1-1 0 0,0 1 1 0 0,0-1-1 0 0,0 0 1 0 0,0 0 0 0 0,0 0-1 0 0,1 0 1 0 0,-1 0-1 0 0,1 0 1 0 0,-1-1-1 0 0,1 1 1 0 0,0 0-1 0 0,0-1 1 0 0,0 1 0 0 0,0-1-1 0 0,0 1 1 0 0,0-1-1 0 0,1 0 1 0 0,0 1-1 0 0,-1-1 1 0 0,1 0 0 0 0,0-4-1 0 0,-1-12 2 0 0,1 0 1 0 0,5-31-1 0 0,-4 39 0 0 0,4-21-8 0 0,1 0-1 0 0,1 1 0 0 0,2 0 0 0 0,17-42 1 0 0,-1 16-8 0 0,43-70 0 0 0,-63 118 10 0 0,1 1 0 0 0,0-1-1 0 0,0 1 1 0 0,1 0 0 0 0,0 0-1 0 0,0 1 1 0 0,1 0 0 0 0,0 0-1 0 0,0 0 1 0 0,18-9 0 0 0,-25 16 3 0 0,0-1 1 0 0,0 1-1 0 0,0 0 1 0 0,0-1 0 0 0,0 1-1 0 0,0 0 1 0 0,0 0 0 0 0,0 0-1 0 0,0 0 1 0 0,0 0 0 0 0,0 0-1 0 0,0 0 1 0 0,0 0 0 0 0,0 1-1 0 0,0-1 1 0 0,0 0-1 0 0,0 0 1 0 0,0 1 0 0 0,0-1-1 0 0,2 2 1 0 0,-2-2 0 0 0,6 3 6 0 0,-4 0-6 0 0,0 0 1 0 0,-1 0-1 0 0,1 0 1 0 0,-1 0-1 0 0,1 0 1 0 0,-1 0-1 0 0,0 1 1 0 0,0-1 0 0 0,-1 1-1 0 0,1-1 1 0 0,-1 1-1 0 0,1 0 1 0 0,-1-1-1 0 0,0 1 1 0 0,-1 0-1 0 0,1 0 1 0 0,0 6-1 0 0,-2-1-1 0 0,0 0 1 0 0,0 0-1 0 0,0-1 0 0 0,-1 1 1 0 0,-4 10-1 0 0,3-8-4 0 0,-3 6-80 0 0,0 0 0 0 0,-2 0 0 0 0,0-1 0 0 0,-1 0 0 0 0,0 0 0 0 0,-1-1 0 0 0,-1 0 0 0 0,0-1 0 0 0,-1 0 0 0 0,-18 15-1 0 0,28-27 72 0 0,0-1-1 0 0,0 1 1 0 0,-1-1-1 0 0,1 0 1 0 0,-1 1-1 0 0,1-1 1 0 0,-1 0-1 0 0,0 0 1 0 0,1-1-1 0 0,-1 1 1 0 0,0-1-1 0 0,-3 1 1 0 0,4 0 14 0 0,-2-1-21 0 0,1-1 4 0 0,-8-4 3 0 0,10 5 24 0 0,0-1 0 0 0,0 1-1 0 0,1-1 1 0 0,-1 0 0 0 0,0 1 0 0 0,0-1-1 0 0,1 0 1 0 0,-1 1 0 0 0,1-1 0 0 0,-1 0-1 0 0,0 0 1 0 0,1 0 0 0 0,0 0 0 0 0,-1 1-1 0 0,1-1 1 0 0,-1 0 0 0 0,1 0 0 0 0,0 0-1 0 0,0 0 1 0 0,-1 0 0 0 0,1 0 0 0 0,0 0-1 0 0,0 0 1 0 0,0 0 0 0 0,0 0 0 0 0,0 0-1 0 0,0 0 1 0 0,1 0 0 0 0,-1 0 0 0 0,0 0-1 0 0,1-1 1 0 0,4 3 14 0 0,0 0 0 0 0,0 0 0 0 0,0 1 0 0 0,0 0 0 0 0,0 0 0 0 0,-1 1 0 0 0,1-1 0 0 0,-1 1 0 0 0,9 6 0 0 0,41 39 98 0 0,-32-27-80 0 0,-10-10 22 0 0,1 0 0 0 0,0-1 1 0 0,17 9-1 0 0,-27-18-55 0 0,0 0 0 0 0,1-1 0 0 0,-1 1 0 0 0,0-1 1 0 0,0 1-1 0 0,1-1 0 0 0,-1 0 0 0 0,0-1 0 0 0,1 1 0 0 0,-1-1 0 0 0,0 1 1 0 0,0-1-1 0 0,0 0 0 0 0,0 0 0 0 0,1 0 0 0 0,-1 0 0 0 0,-1-1 0 0 0,7-3 1 0 0,-1 0-4 0 0,1-1 0 0 0,-1 1 0 0 0,0-2 0 0 0,-1 1 0 0 0,1-1 1 0 0,-1 0-1 0 0,-1-1 0 0 0,1 0 0 0 0,-1 0 0 0 0,8-15 0 0 0,-6 9-3 0 0,-2 0 0 0 0,0-1 0 0 0,-1 1 0 0 0,0-1-1 0 0,-1 0 1 0 0,3-29 0 0 0,-9 5 29 0 0,-3 39-42 0 0,1 1 8 0 0,-1 0 0 0 0,1 1 0 0 0,0-1 0 0 0,0 1 1 0 0,0 0-1 0 0,0 0 0 0 0,0 0 0 0 0,1 1 0 0 0,-1-1 0 0 0,1 1 0 0 0,-1 0 0 0 0,1 0 1 0 0,0 0-1 0 0,0 0 0 0 0,0 0 0 0 0,1 1 0 0 0,-1 0 0 0 0,-3 7 0 0 0,-4 6 12 0 0,0 1 0 0 0,1 0-1 0 0,1 1 1 0 0,-5 20 0 0 0,10-29-4 0 0,1-1 0 0 0,0 1 0 0 0,1 0 0 0 0,0-1 0 0 0,0 1 0 0 0,1 0 0 0 0,0 0 0 0 0,1-1 0 0 0,0 1 0 0 0,4 14 0 0 0,-4-21 3 0 0,0 0-1 0 0,0 0 1 0 0,1 0-1 0 0,-1 0 1 0 0,1 0 0 0 0,0-1-1 0 0,0 1 1 0 0,0 0-1 0 0,0-1 1 0 0,0 0 0 0 0,1 1-1 0 0,-1-1 1 0 0,1 0-1 0 0,-1 0 1 0 0,1 0 0 0 0,0-1-1 0 0,0 1 1 0 0,0-1 0 0 0,0 1-1 0 0,0-1 1 0 0,0 0-1 0 0,0 0 1 0 0,0 0 0 0 0,0-1-1 0 0,1 1 1 0 0,-1-1-1 0 0,0 0 1 0 0,0 0 0 0 0,5 0-1 0 0,2 0-12 0 0,1-1 0 0 0,0 0-1 0 0,-1-1 1 0 0,1 0-1 0 0,-1 0 1 0 0,0-1 0 0 0,16-7-1 0 0,-19 7-106 0 0,0-1-1 0 0,0 0 0 0 0,0-1 1 0 0,-1 1-1 0 0,1-1 0 0 0,-1-1 0 0 0,-1 1 1 0 0,1-1-1 0 0,-1 0 0 0 0,0 0 1 0 0,6-10-1 0 0,1-5-345 0 0,-1 0 0 0 0,12-33 0 0 0,6-13 128 0 0,-3 12 167 0 0,10-20 592 0 0,-34 72-248 0 0,-1 2-162 0 0,-1 1 0 0 0,0 0 0 0 0,0-1 0 0 0,0 1 0 0 0,1-1 0 0 0,-1 1 1 0 0,0-1-1 0 0,0 1 0 0 0,0-1 0 0 0,0 1 0 0 0,0-1 0 0 0,0 1 0 0 0,0-1 1 0 0,0 1-1 0 0,0-1 0 0 0,0 1 0 0 0,0-1 0 0 0,0 1 0 0 0,0-1 0 0 0,-1 1 0 0 0,1-1 1 0 0,0 1-1 0 0,0 0 0 0 0,0-1 0 0 0,-1 1 0 0 0,1-1 0 0 0,0 1 0 0 0,-1-1 0 0 0,-8 5-3 0 0,0 1 0 0 0,1 0-1 0 0,0 0 1 0 0,0 1-1 0 0,0 0 1 0 0,1 0-1 0 0,0 1 1 0 0,0 0-1 0 0,0 0 1 0 0,1 1 0 0 0,0 0-1 0 0,0 0 1 0 0,1 0-1 0 0,-6 14 1 0 0,10-20 1 0 0,1 0 1 0 0,0 0-1 0 0,-1 0 0 0 0,1 0 1 0 0,0 0-1 0 0,0 0 0 0 0,0 0 1 0 0,0 0-1 0 0,0 0 0 0 0,0 0 1 0 0,1 0-1 0 0,-1 0 1 0 0,1 0-1 0 0,0 0 0 0 0,-1 0 1 0 0,1 0-1 0 0,0 0 0 0 0,0 0 1 0 0,0-1-1 0 0,0 1 1 0 0,0 0-1 0 0,3 2 0 0 0,34 35 619 0 0,-32-34-502 0 0,0 1-56 0 0,-2-4 78 0 0,-1 2 0 0 0,1-1 0 0 0,-1 0 1 0 0,0 1-1 0 0,0-1 0 0 0,0 1 0 0 0,3 5 0 0 0,-5-7-127 0 0,-1 0 1 0 0,1 0-1 0 0,-1 0 0 0 0,1-1 0 0 0,-1 1 1 0 0,0 0-1 0 0,0 0 0 0 0,0 0 0 0 0,0 0 1 0 0,0 0-1 0 0,0 0 0 0 0,0-1 0 0 0,-1 1 1 0 0,1 0-1 0 0,-1 0 0 0 0,1 0 0 0 0,-1-1 1 0 0,0 1-1 0 0,0 0 0 0 0,0-1 0 0 0,0 1 1 0 0,0-1-1 0 0,-2 3 0 0 0,-13 15-271 0 0,0-1 0 0 0,-1-1 0 0 0,-1-1-1 0 0,-30 21 1 0 0,46-36-274 0 0,-1-18-4049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20 240 24 0 0,'0'0'1589'0'0,"-3"15"-548"0"0,-1 1-650 0 0,0 1 0 0 0,1-1 0 0 0,0 18-1 0 0,1-11-168 0 0,2-15-179 0 0,0 0 1 0 0,0 0-1 0 0,0 0 0 0 0,1 0 1 0 0,0 0-1 0 0,1 0 0 0 0,0 0 1 0 0,0 0-1 0 0,5 10 0 0 0,-5-15-15 0 0,4 1-11 0 0,-6-3-16 0 0,0-1 1 0 0,0 0-1 0 0,0 1 0 0 0,0-1 1 0 0,1 0-1 0 0,-1 1 1 0 0,0-1-1 0 0,0 0 0 0 0,1 1 1 0 0,-1-1-1 0 0,0 0 1 0 0,1 0-1 0 0,-1 1 0 0 0,0-1 1 0 0,1 0-1 0 0,-1 0 1 0 0,0 0-1 0 0,1 0 0 0 0,-1 1 1 0 0,0-1-1 0 0,1 0 1 0 0,-1 0-1 0 0,1 0 0 0 0,-1 0 1 0 0,0 0-1 0 0,1 0 1 0 0,-1 0-1 0 0,0 0 0 0 0,1 0 1 0 0,-1 0-1 0 0,1 0 1 0 0,-1 0-1 0 0,0 0 0 0 0,1 0 1 0 0,0-1-1 0 0,-1 1-1 0 0,5-1 4 0 0,-1 0 0 0 0,0 0 0 0 0,1-1 0 0 0,-1 0 0 0 0,0 0 0 0 0,0 0 0 0 0,0 0 0 0 0,0 0 0 0 0,0-1 0 0 0,0 0 0 0 0,-1 0 0 0 0,1 0 0 0 0,-1 0 0 0 0,0 0 0 0 0,5-8-1 0 0,2 0 31 0 0,-1-2-1 0 0,-1 0 1 0 0,0 0-1 0 0,-1 0 1 0 0,10-25-1 0 0,-16 35 75 0 0,0 1 4 0 0,6-6 707 0 0,-5 15-512 0 0,-5 23-257 0 0,2-21 95 0 0,-13 205 750 0 0,14-212-964 0 0,23-6-1442 0 0,-23 4 1499 0 0,0 0 1 0 0,1 0 0 0 0,-1 0 0 0 0,0 0-1 0 0,0 0 1 0 0,1 0 0 0 0,-1 0 0 0 0,0 0-1 0 0,0 0 1 0 0,1 0 0 0 0,-1 0 0 0 0,0-1-1 0 0,0 1 1 0 0,1 0 0 0 0,-1 0 0 0 0,0 0-1 0 0,0 0 1 0 0,0 0 0 0 0,1-1-1 0 0,-1 1 1 0 0,0 0 0 0 0,0 0 0 0 0,0 0-1 0 0,0-1 1 0 0,1 1 0 0 0,-1 0 0 0 0,0 0-1 0 0,0-1 1 0 0,0 1 0 0 0,0 0 0 0 0,0 0-1 0 0,0-1 1 0 0,46-93-2338 0 0,-18 38 1210 0 0,25-72-1 0 0,-43 97 1204 0 0,16-45 1404 0 0,19-94 0 0 0,-45 167-287 0 0,3 59-86 0 0,-21 82 203 0 0,-17 130-245 0 0,13-93-3556 0 0,22-172 1799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0 124 0 0,'-1'3'791'0'0,"-17"105"2685"0"0,-19 149-1140 0 0,29-200-2620 0 0,8-53 58 0 0,-3 8-299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0 114 240 0 0,'3'-1'772'0'0,"158"-55"3280"0"0,-16 7-6246 0 0,-129 42 1484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23 400 0 0,'6'-18'2589'0'0,"-6"18"-2563"0"0,0-1 0 0 0,0 1 1 0 0,0 0-1 0 0,0 0 0 0 0,0 0 1 0 0,0 0-1 0 0,0-1 0 0 0,0 1 1 0 0,0 0-1 0 0,0 0 0 0 0,0 0 1 0 0,0 0-1 0 0,0-1 1 0 0,-1 1-1 0 0,1 0 0 0 0,0 0 1 0 0,0 0-1 0 0,0 0 0 0 0,0 0 1 0 0,0 0-1 0 0,0-1 0 0 0,0 1 1 0 0,0 0-1 0 0,-1 0 0 0 0,1 0 1 0 0,0 0-1 0 0,0 0 0 0 0,0 0 1 0 0,0 0-1 0 0,0 0 1 0 0,-1 0-1 0 0,1 0 0 0 0,0-1 1 0 0,0 1-1 0 0,0 0 0 0 0,0 0 1 0 0,-1 0-1 0 0,1 0 0 0 0,0 0 1 0 0,0 0-1 0 0,0 0 0 0 0,0 0 1 0 0,0 0-1 0 0,-1 1 0 0 0,-24 12 316 0 0,18-8-287 0 0,-30 18 140 0 0,2 2-1 0 0,0 1 1 0 0,-31 32 0 0 0,66-57-174 0 0,1-1-19 0 0,-1 1 0 0 0,0 0-1 0 0,0-1 1 0 0,0 1 0 0 0,0 0-1 0 0,1-1 1 0 0,-1 1 0 0 0,0 0-1 0 0,1-1 1 0 0,-1 1 0 0 0,1 0-1 0 0,-1-1 1 0 0,0 1 0 0 0,1-1-1 0 0,-1 1 1 0 0,1-1 0 0 0,-1 1-1 0 0,1-1 1 0 0,0 0 0 0 0,-1 1-1 0 0,1-1 1 0 0,1 1 0 0 0,67 12 33 0 0,-61-12-13 0 0,-1 0 0 0 0,1 0 0 0 0,-1 1 0 0 0,0 0 0 0 0,10 4 0 0 0,-2 0 251 0 0,0 2 0 0 0,0-1-1 0 0,-1 2 1 0 0,20 14 0 0 0,-33-21-235 0 0,1-1 1 0 0,-1 1-1 0 0,0 0 1 0 0,1-1-1 0 0,-1 1 1 0 0,0 0-1 0 0,0 0 1 0 0,0 0-1 0 0,-1 0 1 0 0,1 0-1 0 0,0 0 1 0 0,-1 0-1 0 0,1 0 1 0 0,-1 0-1 0 0,0 0 1 0 0,0 0-1 0 0,1 0 1 0 0,-1 1-1 0 0,-1-1 1 0 0,1 0-1 0 0,0 0 1 0 0,0 0-1 0 0,-1 0 1 0 0,1 0-1 0 0,-1 0 1 0 0,0 0-1 0 0,0 0 0 0 0,0 0 1 0 0,0 0-1 0 0,0 0 1 0 0,0 0-1 0 0,-2 1 1 0 0,-1 4-13 0 0,-1 0 1 0 0,-1 0-1 0 0,1-1 1 0 0,-1 0-1 0 0,0 0 1 0 0,-11 8-1 0 0,2-5-165 0 0,0 0 0 0 0,0 0 0 0 0,-1-2 1 0 0,0 0-1 0 0,0 0 0 0 0,-34 7 0 0 0,46-13-75 0 0,-1-2-50 0 0,3 1 265 0 0,-24-5-797 0 0,25 5 734 0 0,0-1 1 0 0,0 1-1 0 0,0-1 0 0 0,0 1 1 0 0,0-1-1 0 0,0 1 0 0 0,0-1 0 0 0,1 1 1 0 0,-1-1-1 0 0,0 0 0 0 0,0 0 1 0 0,0 1-1 0 0,1-1 0 0 0,-1 0 1 0 0,1 0-1 0 0,-1 0 0 0 0,0 0 1 0 0,1 0-1 0 0,0 0 0 0 0,-1 0 1 0 0,1 0-1 0 0,-1 0 0 0 0,1 0 0 0 0,0 0 1 0 0,0 0-1 0 0,0 0 0 0 0,-1-1 1 0 0,2-33-1644 0 0,4 18 1146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454 489 36 0 0,'0'0'1010'0'0,"-10"-14"1131"0"0,-23 6-477 0 0,29 7-1004 0 0,-1 1-517 0 0,-13 0-16 0 0,13 0 291 0 0,1 1-377 0 0,-38 1 1066 0 0,38-2-482 0 0,-1 0-504 0 0,-2 1-75 0 0,0 0 0 0 0,0 1-1 0 0,0 0 1 0 0,0 0-1 0 0,1 0 1 0 0,-1 1-1 0 0,1 0 1 0 0,0 0-1 0 0,-1 0 1 0 0,1 1 0 0 0,-9 7-1 0 0,5-1-8 0 0,0-1-1 0 0,0 1 0 0 0,1 1 1 0 0,1 0-1 0 0,-12 17 1 0 0,-1 10 27 0 0,1 1 0 0 0,-25 76 0 0 0,-20 89 11 0 0,59-180-54 0 0,2 0 1 0 0,0 0-1 0 0,2 0 0 0 0,0 1 0 0 0,2-1 1 0 0,5 44-1 0 0,-4-61-14 0 0,0 0 1 0 0,1 0 0 0 0,0 0-1 0 0,1 0 1 0 0,3 8 0 0 0,-5-13-3 0 0,0 0 0 0 0,0 0 1 0 0,0 0-1 0 0,0 0 1 0 0,0-1-1 0 0,1 1 1 0 0,-1 0-1 0 0,1-1 0 0 0,-1 1 1 0 0,1-1-1 0 0,-1 0 1 0 0,1 1-1 0 0,0-1 0 0 0,0 0 1 0 0,0 0-1 0 0,-1 0 1 0 0,1 0-1 0 0,0 0 1 0 0,0-1-1 0 0,0 1 0 0 0,0-1 1 0 0,1 1-1 0 0,-1-1 1 0 0,0 0-1 0 0,4 1 1 0 0,4-2 3 0 0,0-1 1 0 0,0 1-1 0 0,-1-2 1 0 0,1 1-1 0 0,0-1 1 0 0,-1-1-1 0 0,0 1 1 0 0,0-2-1 0 0,0 1 1 0 0,0-1 0 0 0,13-11-1 0 0,-9 6-2 0 0,-1-1 0 0 0,0-1 1 0 0,-1 0-1 0 0,0 0 0 0 0,-1-2 0 0 0,13-21 0 0 0,-5 1 0 0 0,-1 0-1 0 0,-2-1 1 0 0,-2-1-1 0 0,-1 0 0 0 0,12-62 1 0 0,12-121 1033 0 0,-30 202-772 0 0,-2 27-122 0 0,0 40-31 0 0,-3-38-70 0 0,5 73 7 0 0,12 88 192 0 0,-15-156-307 0 0,1 1 1 0 0,1 0 0 0 0,0-1-1 0 0,2 0 1 0 0,0 0-1 0 0,0-1 1 0 0,13 20 0 0 0,-19-36 30 0 0,-1 1 0 0 0,1 0 0 0 0,-1 0 0 0 0,1-1 0 0 0,0 1 0 0 0,-1 0 0 0 0,1-1 0 0 0,0 1 0 0 0,-1 0 0 0 0,1-1 0 0 0,0 1 0 0 0,0-1 0 0 0,0 0 0 0 0,-1 1 0 0 0,1-1 0 0 0,0 0 0 0 0,0 1 0 0 0,0-1 0 0 0,0 0 0 0 0,0 0 0 0 0,0 0 0 0 0,0 1 0 0 0,0-1 0 0 0,0 0 0 0 0,-1 0 1 0 0,1-1-1 0 0,0 1 0 0 0,0 0 0 0 0,0 0 0 0 0,0 0 0 0 0,0-1 0 0 0,0 1 0 0 0,0 0 0 0 0,-1-1 0 0 0,1 1 0 0 0,0-1 0 0 0,0 1 0 0 0,0-1 0 0 0,-1 1 0 0 0,2-2 0 0 0,1-1-97 0 0,1 1 0 0 0,-1-1 1 0 0,-1 0-1 0 0,1 0 0 0 0,0-1 0 0 0,-1 1 1 0 0,4-6-1 0 0,2-10-296 0 0,0 1 0 0 0,-1-1 0 0 0,-1-1 1 0 0,6-32-1 0 0,5-85-366 0 0,-13 99 616 0 0,22-173 99 0 0,74-292-1 0 0,-84 452 810 0 0,-15 48-431 0 0,0 4-253 0 0,0 0 0 0 0,0 1 0 0 0,0-1 0 0 0,0 0 0 0 0,0 0 0 0 0,0 1 1 0 0,0-1-1 0 0,0 1 0 0 0,0-1 0 0 0,1 4 0 0 0,-2-4 0 0 0,4 10 79 0 0,-1 1 1 0 0,0-1-1 0 0,-1 1 0 0 0,0 0 1 0 0,-1 0-1 0 0,0 20 0 0 0,1 2 43 0 0,18 307 614 0 0,29 249-673 0 0,-31-462-3801 0 0,-18-125 2096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76 192 636 0 0,'-5'-48'3325'0'0,"6"33"-3141"0"0,0 1 0 0 0,1-1-1 0 0,6-24 1 0 0,-7 35-133 0 0,0 1-1 0 0,0 0 1 0 0,0-1 0 0 0,0 1-1 0 0,0 0 1 0 0,0 0-1 0 0,1 0 1 0 0,-1 0 0 0 0,1 0-1 0 0,0 0 1 0 0,0 0 0 0 0,0 1-1 0 0,0-1 1 0 0,0 1-1 0 0,0 0 1 0 0,1-1 0 0 0,-1 1-1 0 0,1 1 1 0 0,-1-1 0 0 0,1 0-1 0 0,2-1 1 0 0,-3 3 26 0 0,0 0 0 0 0,0 1 0 0 0,0-1 0 0 0,0 0 0 0 0,0 1 1 0 0,0 0-1 0 0,0-1 0 0 0,0 1 0 0 0,0 0 0 0 0,-1 0 0 0 0,1 0 0 0 0,0 0 0 0 0,0 1 1 0 0,-1-1-1 0 0,1 0 0 0 0,-1 1 0 0 0,1 0 0 0 0,-1-1 0 0 0,0 1 0 0 0,1 0 0 0 0,-1 0 0 0 0,0 0 1 0 0,0 0-1 0 0,0 0 0 0 0,0 0 0 0 0,0 0 0 0 0,-1 0 0 0 0,1 0 0 0 0,0 5 0 0 0,3 4 131 0 0,0 1-1 0 0,-1 0 1 0 0,-1 0-1 0 0,2 14 1 0 0,-3-15-159 0 0,-2 0 0 0 0,1-1 0 0 0,-1 1 0 0 0,-1 0 0 0 0,0-1 1 0 0,0 1-1 0 0,-1-1 0 0 0,0 0 0 0 0,0 0 0 0 0,-1 0 0 0 0,0-1 0 0 0,-5 11 0 0 0,6-16-32 0 0,1 1 0 0 0,-1-1 0 0 0,0 1 0 0 0,0-1 0 0 0,-1 0-1 0 0,1-1 1 0 0,-1 1 0 0 0,1-1 0 0 0,-1 1 0 0 0,0-1 0 0 0,-5 3-1 0 0,6-5 27 0 0,0 0 0 0 0,0 0 0 0 0,1 0 0 0 0,-1 0 0 0 0,0-1 0 0 0,0 1 0 0 0,0-1 0 0 0,0 0 0 0 0,1 0 0 0 0,-1-1 0 0 0,0 1 0 0 0,0 0 0 0 0,0-1 0 0 0,1 0 0 0 0,-1 0 0 0 0,0 0 0 0 0,0 0-1 0 0,1 0 1 0 0,-5-4 0 0 0,3 2-8 0 0,0 0 1 0 0,1-1-1 0 0,-1 1 0 0 0,1-1 0 0 0,0 0 0 0 0,0 0 0 0 0,0 0 0 0 0,0 0 0 0 0,1-1 1 0 0,-1 1-1 0 0,1-1 0 0 0,0 0 0 0 0,0 0 0 0 0,1 0 0 0 0,-1 0 0 0 0,1 0 0 0 0,0 0 1 0 0,0-1-1 0 0,0 1 0 0 0,1 0 0 0 0,0-1 0 0 0,-1 1 0 0 0,2 0 0 0 0,0-8 0 0 0,-1 3-337 0 0,2-1-1 0 0,-1 1 0 0 0,1 1 0 0 0,0-1 0 0 0,5-13 1 0 0,-5 16-566 0 0,1-1 0 0 0,1 1 0 0 0,-1 0 0 0 0,1 0 0 0 0,0 1 0 0 0,6-10 0 0 0,-3 8-818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94 120 0 0,'3'2'501'0'0,"2"3"-290"0"0,0 0-1 0 0,-1 1 0 0 0,0-1 1 0 0,0 1-1 0 0,0 0 0 0 0,-1 0 1 0 0,0 1-1 0 0,0-1 0 0 0,0 0 1 0 0,-1 1-1 0 0,0 0 0 0 0,0 0 1 0 0,-1-1-1 0 0,1 10 0 0 0,-1-6-72 0 0,0 0-1 0 0,-1 0 1 0 0,-1 0-1 0 0,1 1 1 0 0,-1-1-1 0 0,-1 0 1 0 0,0 0-1 0 0,-1 0 1 0 0,-5 14-1 0 0,7-22-96 0 0,0 0 0 0 0,0 1 0 0 0,-1-1 0 0 0,1 0 0 0 0,-1 0 0 0 0,1 0 0 0 0,-1 0-1 0 0,0-1 1 0 0,0 1 0 0 0,0 0 0 0 0,-3 2 0 0 0,3-3-9 0 0,0 0 457 0 0,-3-1-349 0 0,-16-4 10 0 0,20 4-136 0 0,0-1 1 0 0,0 1-1 0 0,0-1 1 0 0,0 0-1 0 0,0 0 1 0 0,0 1-1 0 0,0-1 1 0 0,0 0-1 0 0,1 0 1 0 0,-1 0-1 0 0,0 0 1 0 0,0 0-1 0 0,1 0 1 0 0,-1 0-1 0 0,1 0 1 0 0,-1 0-1 0 0,1 0 1 0 0,-1 0-1 0 0,1-1 1 0 0,0 1 0 0 0,-1 0-1 0 0,1 0 1 0 0,0 0-1 0 0,0 0 1 0 0,0-1-1 0 0,0 1 1 0 0,0-2-1 0 0,3-32 96 0 0,3 19-78 0 0,1 0 0 0 0,0 0-1 0 0,0 1 1 0 0,2 0 0 0 0,0 1 0 0 0,1 0-1 0 0,13-16 1 0 0,-5 9-157 0 0,1 2-1 0 0,1 0 1 0 0,41-30 0 0 0,-34 31-1289 0 0,-24 16 570 0 0,0 1-414 0 0,14-6 212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92 0 0,'0'0'2178'0'0,"-5"1"-1928"0"0,-3 3-125 0 0,1 1 0 0 0,0-1 0 0 0,0 1 0 0 0,0 1 1 0 0,0-1-1 0 0,1 1 0 0 0,0 0 0 0 0,0 1 0 0 0,0 0 0 0 0,1-1 0 0 0,0 2 0 0 0,1-1 0 0 0,-1 0 0 0 0,-4 13 0 0 0,3-6 51 0 0,0 0 1 0 0,0 0-1 0 0,1 1 0 0 0,1 0 1 0 0,1 0-1 0 0,0 0 0 0 0,-1 25 1 0 0,4-36-143 0 0,0-1 1 0 0,1 0-1 0 0,-1-1 1 0 0,1 1-1 0 0,0 0 1 0 0,0 0-1 0 0,0 0 1 0 0,1 0-1 0 0,-1-1 1 0 0,1 1-1 0 0,-1 0 1 0 0,1-1-1 0 0,2 4 1 0 0,-2-4-24 0 0,0-1 8 0 0,1 1-1 0 0,-1-1 1 0 0,1 1 0 0 0,-1-1-1 0 0,1 0 1 0 0,-1 0-1 0 0,1 0 1 0 0,0 0 0 0 0,-1 0-1 0 0,1-1 1 0 0,0 1-1 0 0,0-1 1 0 0,-1 0 0 0 0,1 1-1 0 0,0-1 1 0 0,3-1-1 0 0,-5 1-14 0 0,8 0 7 0 0,1 0 1 0 0,0-1 0 0 0,-1 0 0 0 0,1 0 0 0 0,-1-1 0 0 0,1-1-1 0 0,14-5 1 0 0,54-27-2008 0 0,-74 33 1658 0 0,4-2-891 0 0,8-7 237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74 308 0 0,'7'2'350'0'0,"1"-1"0"0"0,-1 0 0 0 0,0 0 0 0 0,0 0 0 0 0,1-1 1 0 0,-1 0-1 0 0,0-1 0 0 0,14-2 0 0 0,62-17 437 0 0,-52 11-591 0 0,-24 7-223 0 0,0 0 0 0 0,1 0 0 0 0,-1-1 1 0 0,0 0-1 0 0,-1 0 0 0 0,1-1 0 0 0,9-6 1 0 0,-14 8-411 0 0,-2-1-993 0 0,0-9 1229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48 0 0,'0'0'2404'0'0,"18"-9"-598"0"0,100-29-809 0 0,-14 5-1890 0 0,-34 12-1021 0 0,-47 14 1626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62 159 268 0 0,'0'0'607'0'0,"-3"-18"1002"0"0,4 8-1437 0 0,0 1 1 0 0,1-1 0 0 0,0 1 0 0 0,1-1-1 0 0,-1 1 1 0 0,2 0 0 0 0,-1 0 0 0 0,8-11-1 0 0,-10 18-170 0 0,1-1 23 0 0,0 0 0 0 0,0 1 1 0 0,0-1-1 0 0,0 1 0 0 0,1 0 1 0 0,-1 0-1 0 0,1 0 0 0 0,-1 0 1 0 0,1 0-1 0 0,0 0 0 0 0,0 0 0 0 0,5-1 1 0 0,28-10 178 0 0,-32 13-141 0 0,1 0 3 0 0,-2 1-54 0 0,43 10 166 0 0,-43-10-152 0 0,0 0 0 0 0,0 1 1 0 0,0-1-1 0 0,0 1 0 0 0,0 0 0 0 0,0-1 0 0 0,-1 1 1 0 0,1 0-1 0 0,-1 1 0 0 0,1-1 0 0 0,-1 0 1 0 0,0 1-1 0 0,0-1 0 0 0,0 1 0 0 0,0 0 1 0 0,2 4-1 0 0,-3-2 5 0 0,0 0 1 0 0,0 0-1 0 0,0 1 1 0 0,-1-1-1 0 0,1 0 1 0 0,-1 0-1 0 0,-1 1 1 0 0,1-1-1 0 0,-3 10 1 0 0,1-10-33 0 0,1 0 1 0 0,-2-1-1 0 0,1 1 1 0 0,0-1-1 0 0,-1 1 1 0 0,0-1 0 0 0,0 0-1 0 0,0 0 1 0 0,-1 0-1 0 0,1 0 1 0 0,-1-1-1 0 0,0 0 1 0 0,0 1 0 0 0,0-1-1 0 0,-1-1 1 0 0,1 1-1 0 0,-7 2 1 0 0,-4 2-24 0 0,0-1 1 0 0,0-1-1 0 0,-26 6 1 0 0,37-10 52 0 0,0-1 0 0 0,-1 1 0 0 0,1 0 0 0 0,0-1 0 0 0,0 0 0 0 0,-1 0 0 0 0,1 0 0 0 0,0-1 0 0 0,-1 0 0 0 0,1 1 0 0 0,0-1 0 0 0,0-1 1 0 0,0 1-1 0 0,0-1 0 0 0,0 1 0 0 0,0-1 0 0 0,0 0 0 0 0,0-1 0 0 0,1 1 0 0 0,-1-1 0 0 0,1 1 0 0 0,0-1 0 0 0,-1 0 0 0 0,1 0 0 0 0,-5-7 1 0 0,7 6-36 0 0,0 1 1 0 0,-1-1 0 0 0,1 0 0 0 0,0 0-1 0 0,1 1 1 0 0,-1-1 0 0 0,1 0 0 0 0,0 0-1 0 0,-1 0 1 0 0,2 0 0 0 0,-1 0 0 0 0,0 0-1 0 0,1 1 1 0 0,0-1 0 0 0,0 0-1 0 0,1-4 1 0 0,0 1-381 0 0,0-1-1 0 0,1 1 0 0 0,-1 0 1 0 0,2-1-1 0 0,-1 1 0 0 0,1 1 1 0 0,0-1-1 0 0,5-7 1 0 0,3 0-192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4:5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26 172 184 0 0,'0'0'797'0'0,"-7"-13"324"0"0,6 8-1072 0 0,0-1 0 0 0,0 0 0 0 0,0 0-1 0 0,1 1 1 0 0,0-1 0 0 0,0 0 0 0 0,0 0 0 0 0,1 0-1 0 0,0 1 1 0 0,0-1 0 0 0,0 0 0 0 0,1 1 0 0 0,0-1-1 0 0,0 1 1 0 0,0-1 0 0 0,1 1 0 0 0,-1 0 0 0 0,1 0-1 0 0,1 0 1 0 0,-1 0 0 0 0,1 1 0 0 0,-1-1 0 0 0,1 1-1 0 0,1 0 1 0 0,-1 0 0 0 0,1 1 0 0 0,-1-1 0 0 0,1 1-1 0 0,0 0 1 0 0,10-5 0 0 0,-12 8-3 0 0,1-1-23 0 0,1 2 0 0 0,0-1-1 0 0,0 0 1 0 0,0 1 0 0 0,-1 0 0 0 0,1 0-1 0 0,0 0 1 0 0,-1 1 0 0 0,1-1 0 0 0,-1 1-1 0 0,0 0 1 0 0,1 1 0 0 0,-1-1 0 0 0,5 5-1 0 0,-4-4 17 0 0,-1 1-1 0 0,1-1 1 0 0,-1 1-1 0 0,0 1 0 0 0,0-1 1 0 0,-1 0-1 0 0,1 1 0 0 0,-1 0 1 0 0,0 0-1 0 0,0 0 1 0 0,-1 0-1 0 0,1 0 0 0 0,-1 1 1 0 0,0-1-1 0 0,2 11 0 0 0,-4-13-39 0 0,0-1-1 0 0,-1 1 0 0 0,1 0 0 0 0,-1 0 1 0 0,1 0-1 0 0,-1 0 0 0 0,0-1 0 0 0,0 1 1 0 0,0 0-1 0 0,0-1 0 0 0,-1 1 0 0 0,1-1 1 0 0,-1 1-1 0 0,1-1 0 0 0,-1 0 1 0 0,0 1-1 0 0,0-1 0 0 0,0 0 0 0 0,-2 2 1 0 0,-4 3-76 0 0,0-1 0 0 0,0 0 1 0 0,-16 9-1 0 0,13-10 25 0 0,-1 0 0 0 0,0-1 0 0 0,-14 3-1 0 0,20-6 79 0 0,6-1-22 0 0,-1 0 0 0 0,1-1 0 0 0,-1 1 0 0 0,1 0 0 0 0,-1 0 0 0 0,0-1 0 0 0,1 1 0 0 0,-1 0-1 0 0,0 0 1 0 0,1 0 0 0 0,-1 0 0 0 0,0 0 0 0 0,1 0 0 0 0,-1 0 0 0 0,1 0 0 0 0,-1 0 0 0 0,0 0 0 0 0,1 0-1 0 0,-1 1 1 0 0,0-1 0 0 0,1 0 0 0 0,-1 0 0 0 0,0 1 0 0 0,0-1 1 0 0,0 1 0 0 0,0-1-1 0 0,1 0 1 0 0,-1 1 0 0 0,0-1 0 0 0,0 0-1 0 0,0 0 1 0 0,0 0 0 0 0,1 0 0 0 0,-1 0-1 0 0,0 0 1 0 0,0 0 0 0 0,0 0 0 0 0,0 0-1 0 0,0 0 1 0 0,1 0 0 0 0,-1 0 0 0 0,0-1 0 0 0,0 1-1 0 0,0 0 1 0 0,0-1 0 0 0,1 1 0 0 0,-2-1-1 0 0,-2-1 7 0 0,1 0-1 0 0,0-1 0 0 0,0 1 0 0 0,0 0 1 0 0,0-1-1 0 0,1 0 0 0 0,-1 1 0 0 0,1-1 1 0 0,-1 0-1 0 0,1 0 0 0 0,0-1 0 0 0,0 1 1 0 0,1 0-1 0 0,-1-1 0 0 0,1 1 0 0 0,-1-1 1 0 0,1 0-1 0 0,0 1 0 0 0,0-1 0 0 0,1 0 1 0 0,-1-6-1 0 0,-4-58-1839 0 0,5 65 1292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2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1 124 0 0,'0'0'2729'0'0,"10"16"-1834"0"0,-6 6-532 0 0,0 1-1 0 0,-1 0 0 0 0,-1 1 1 0 0,-1 25-1 0 0,0 3-67 0 0,2 8-110 0 0,6 201 156 0 0,-15-220-289 0 0,6-38-42 0 0,-2 0-8 0 0,-5 7-10 0 0,5-7 25 0 0,-2-4-47 0 0,-13-3 31 0 0,16 4-2 0 0,1 0 1 0 0,0 0-1 0 0,-1-1 1 0 0,1 1-1 0 0,-1 0 1 0 0,1 0-1 0 0,0-1 1 0 0,-1 1-1 0 0,1 0 1 0 0,0-1-1 0 0,-1 1 1 0 0,1 0-1 0 0,0-1 1 0 0,0 1-1 0 0,-1-1 1 0 0,1 1-1 0 0,0-1 1 0 0,0 1-1 0 0,0 0 1 0 0,0-1-1 0 0,-1 1 1 0 0,1-1-1 0 0,0 1 1 0 0,0-1-1 0 0,0 0 1 0 0,0-6-3 0 0,-1-5-21 0 0,1 0 0 0 0,0 1 0 0 0,0-1 0 0 0,1 0 0 0 0,1 0 0 0 0,0 1 0 0 0,7-23 0 0 0,1 4-90 0 0,23-44-1 0 0,-28 63 94 0 0,0 1 1 0 0,1 0-1 0 0,0 0 1 0 0,1 0-1 0 0,0 1 1 0 0,0 0-1 0 0,1 0 1 0 0,0 1 0 0 0,1 0-1 0 0,17-12 1 0 0,-22 18-2 0 0,0 1 24 0 0,0 1 1 0 0,0 0-1 0 0,1 0 0 0 0,-1 0 0 0 0,0 1 0 0 0,0 0 1 0 0,1-1-1 0 0,-1 1 0 0 0,0 1 0 0 0,0-1 0 0 0,0 1 1 0 0,0-1-1 0 0,0 1 0 0 0,-1 0 0 0 0,1 1 0 0 0,0-1 1 0 0,-1 1-1 0 0,0-1 0 0 0,6 6 0 0 0,-5-3 9 0 0,0-1 0 0 0,0 1-1 0 0,-1 0 1 0 0,0 0 0 0 0,0 0-1 0 0,0 0 1 0 0,0 1 0 0 0,-1-1-1 0 0,0 1 1 0 0,0 0 0 0 0,0-1-1 0 0,-1 1 1 0 0,0 0 0 0 0,0 0-1 0 0,0 0 1 0 0,-1 0 0 0 0,0 0-1 0 0,0 0 1 0 0,0 0 0 0 0,-1 0-1 0 0,0 0 1 0 0,0 0 0 0 0,-1-1-1 0 0,0 1 1 0 0,0 0 0 0 0,0-1-1 0 0,-4 8 1 0 0,4-9-6 0 0,-1 1 1 0 0,-1 0-1 0 0,1-1 0 0 0,-1 0 1 0 0,1 0-1 0 0,-1 0 0 0 0,0 0 1 0 0,-5 3-1 0 0,0-1 3 0 0,-1-1-1 0 0,1-1 1 0 0,-1 0 0 0 0,0 0-1 0 0,-11 2 1 0 0,17-5-12 0 0,1-2-7 0 0,-10-2-3 0 0,9 2-13 0 0,-1-15-1011 0 0,14-13-1500 0 0,-7 26 2152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2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51 199 68 0 0,'0'0'425'0'0,"-4"19"1028"0"0,2-6-1254 0 0,2-10 246 0 0,0 0-332 0 0,7 16 353 0 0,-6-19-460 0 0,0 1 1 0 0,-1-1 0 0 0,1 0 0 0 0,-1 1 0 0 0,1-1-1 0 0,0 0 1 0 0,-1 0 0 0 0,1 1 0 0 0,0-1 0 0 0,-1 0 0 0 0,1 0-1 0 0,0 0 1 0 0,0 0 0 0 0,-1 0 0 0 0,1 0 0 0 0,0 0-1 0 0,-1 0 1 0 0,1 0 0 0 0,0 0 0 0 0,0 0 0 0 0,-1-1-1 0 0,1 1 1 0 0,0 0 0 0 0,-1 0 0 0 0,1-1 0 0 0,-1 1-1 0 0,1 0 1 0 0,0-1 0 0 0,-1 1 0 0 0,1-1 0 0 0,-1 1 0 0 0,1-1-1 0 0,-1 1 1 0 0,1-1 0 0 0,14-11 10 0 0,-2 0 1 0 0,1 0-1 0 0,21-29 1 0 0,-30 34-4 0 0,-1-1 0 0 0,0 0 0 0 0,0 0 0 0 0,4-14 0 0 0,-4 10 45 0 0,-3 9-13 0 0,-1 0 10 0 0,0-24 300 0 0,0 25-209 0 0,0 1-136 0 0,0 0 0 0 0,0 1 0 0 0,0-1 0 0 0,0 1 0 0 0,0-1 0 0 0,0 0 0 0 0,0 1 0 0 0,0-1 0 0 0,0 0 0 0 0,0 1 0 0 0,0-1 0 0 0,0 1 0 0 0,-1-1 0 0 0,1 1 0 0 0,0-1 0 0 0,-1 0 0 0 0,1 1 1 0 0,0-1-1 0 0,-1 1 0 0 0,1-1 0 0 0,0 1 0 0 0,-1 0 0 0 0,1-1 0 0 0,-1 1 0 0 0,1-1 0 0 0,-1 1 0 0 0,0-1 0 0 0,-3 1-3 0 0,-1 1-1 0 0,1-1 1 0 0,0 1 0 0 0,0 0 0 0 0,0 0 0 0 0,-1 1 0 0 0,1-1-1 0 0,0 1 1 0 0,1 0 0 0 0,-1 0 0 0 0,0 0 0 0 0,0 0 0 0 0,1 1-1 0 0,-1-1 1 0 0,-4 6 0 0 0,-2 0 5 0 0,2-2-6 0 0,0 1 0 0 0,1-1 1 0 0,0 2-1 0 0,0-1 0 0 0,0 1 1 0 0,1 0-1 0 0,0 1 0 0 0,1-1 1 0 0,0 1-1 0 0,-4 10 0 0 0,5-13-1 0 0,1 0 0 0 0,1 0 0 0 0,-1 1-1 0 0,1-1 1 0 0,0 0 0 0 0,0 1-1 0 0,1 0 1 0 0,0-1 0 0 0,0 1 0 0 0,0 0-1 0 0,1 11 1 0 0,1-16-5 0 0,-1-1 1 0 0,0 1-1 0 0,1 0 0 0 0,-1-1 1 0 0,1 1-1 0 0,-1-1 1 0 0,1 0-1 0 0,0 1 0 0 0,0-1 1 0 0,0 1-1 0 0,0-1 0 0 0,0 0 1 0 0,0 0-1 0 0,0 0 0 0 0,0 1 1 0 0,0-1-1 0 0,2 1 0 0 0,27 17-16 0 0,-22-15 15 0 0,1 0 0 0 0,0-1 0 0 0,-1 0 0 0 0,1-1 0 0 0,18 3 0 0 0,-19-4-38 0 0,0-1 0 0 0,0 0-1 0 0,-1 0 1 0 0,1-1 0 0 0,0 0 0 0 0,-1 0 0 0 0,1-1 0 0 0,-1 0 0 0 0,1 0 0 0 0,-1-1 0 0 0,8-3-1 0 0,4-5-255 0 0,0-1-1 0 0,30-24 0 0 0,-43 30 264 0 0,0 0 0 0 0,0 0-1 0 0,0-1 1 0 0,-1 0 0 0 0,0 0-1 0 0,0 0 1 0 0,0-1 0 0 0,-1 1-1 0 0,4-14 1 0 0,-3 12 17 0 0,34-74 130 0 0,-38 81-23 0 0,3-33 765 0 0,-5 35-839 0 0,1-1-1 0 0,-1 0 0 0 0,0 0 1 0 0,0 0-1 0 0,0 1 0 0 0,0-1 1 0 0,0 0-1 0 0,0 1 0 0 0,0-1 1 0 0,0 1-1 0 0,0-1 0 0 0,0 1 1 0 0,0 0-1 0 0,-1-1 0 0 0,1 1 1 0 0,0 0-1 0 0,0 0 0 0 0,0 0 1 0 0,0 0-1 0 0,-1 0 0 0 0,-1 0 1 0 0,0 1 6 0 0,-1 0 1 0 0,0 0 0 0 0,1 0-1 0 0,0 0 1 0 0,-1 0 0 0 0,1 1 0 0 0,-4 2-1 0 0,-7 5 39 0 0,1 1 0 0 0,-18 16 0 0 0,30-24-53 0 0,-5 1 3 0 0,1 1 0 0 0,1 1 0 0 0,-1-1 0 0 0,0 1 1 0 0,1 0-1 0 0,0 0 0 0 0,0 0 0 0 0,1 0 0 0 0,0 1 0 0 0,0-1 0 0 0,0 1 0 0 0,0 0 1 0 0,1 0-1 0 0,0 0 0 0 0,0 0 0 0 0,0 1 0 0 0,1-1 0 0 0,0 7 0 0 0,1-12-14 0 0,0 0 0 0 0,0-1-1 0 0,1 1 1 0 0,-1-1-1 0 0,0 1 1 0 0,1-1-1 0 0,-1 1 1 0 0,0 0 0 0 0,1-1-1 0 0,-1 1 1 0 0,1-1-1 0 0,-1 0 1 0 0,1 1 0 0 0,-1-1-1 0 0,1 1 1 0 0,0-1-1 0 0,-1 0 1 0 0,1 1-1 0 0,-1-1 1 0 0,1 0 0 0 0,0 0-1 0 0,-1 0 1 0 0,1 1-1 0 0,0-1 1 0 0,-1 0-1 0 0,1 0 1 0 0,0 0 0 0 0,-1 0-1 0 0,1 0 1 0 0,0 0-1 0 0,-1 0 1 0 0,1 0-1 0 0,0 0 1 0 0,-1-1 0 0 0,1 1-1 0 0,0 0 1 0 0,-1 0-1 0 0,2-1 1 0 0,29-9-116 0 0,-12-4-32 0 0,-1 0 0 0 0,0 0-1 0 0,-1-2 1 0 0,-1 0 0 0 0,0-1-1 0 0,13-19 1 0 0,-18 22 56 0 0,-5 6 148 0 0,-1-1-1 0 0,0-1 1 0 0,0 1 0 0 0,5-17 0 0 0,-9 24 89 0 0,3-11 163 0 0,-10 25-258 0 0,1 0 0 0 0,1 0-1 0 0,0 1 1 0 0,0 0 0 0 0,1-1 0 0 0,1 1 0 0 0,0 0 0 0 0,0 16 0 0 0,6 111 329 0 0,-2-101-272 0 0,9 110 399 0 0,3 97 95 0 0,-14-245-675 0 0,0 1-1 0 0,0-1 1 0 0,0 0-1 0 0,-1 1 1 0 0,1-1 0 0 0,0 0-1 0 0,0 1 1 0 0,-1-1 0 0 0,1 0-1 0 0,-1 0 1 0 0,1 1-1 0 0,-1-1 1 0 0,1 0 0 0 0,-1 0-1 0 0,-1 2 1 0 0,1-3 1 0 0,1 1-1 0 0,0-1 1 0 0,-1 0 0 0 0,1 1-1 0 0,-1-1 1 0 0,1 0 0 0 0,-1 0-1 0 0,1 0 1 0 0,-1 1 0 0 0,1-1-1 0 0,-1 0 1 0 0,1 0 0 0 0,-1 0-1 0 0,1 0 1 0 0,-1 0 0 0 0,1 0-1 0 0,-1 0 1 0 0,1 0 0 0 0,-1 0 0 0 0,1 0-1 0 0,-1 0 1 0 0,1 0 0 0 0,-1 0-1 0 0,1-1 1 0 0,-1 1 0 0 0,1 0-1 0 0,-1 0 1 0 0,1 0 0 0 0,0-1-1 0 0,-1 1 1 0 0,1 0 0 0 0,-1-1-1 0 0,-2-1-524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1 248 0 0,'2'4'556'0'0,"6"16"-81"0"0,-1 0 0 0 0,-2 0 0 0 0,0 1 0 0 0,4 35-1 0 0,1 92 468 0 0,-9-112-750 0 0,8 265 522 0 0,-8-294-719 0 0,2 34-103 0 0,-4-35 81 0 0,1-3-93 0 0,4-7-2083 0 0,-2 1 2064 0 0,0 1 0 0 0,-1 0 0 0 0,1-1 0 0 0,-1 1 0 0 0,1-1 0 0 0,-1 1 0 0 0,0-1 0 0 0,0 0 0 0 0,1-3 0 0 0,-1 3-278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2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44 0 0,'8'-68'803'0'0,"-7"66"-724"0"0,-1-22 206 0 0,5-3 99 0 0,-5 25-151 0 0,0-10 575 0 0,14 185 564 0 0,-2-37-708 0 0,-1 110 110 0 0,-6-152-864 0 0,-5-91-127 0 0,0 0-72 0 0,3 24-2196 0 0,-3-25 2280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4 132 492 0 0,'2'-43'4313'0'0,"-2"39"-4216"0"0,1-1 0 0 0,0 1-1 0 0,0 0 1 0 0,0 0 0 0 0,0 0 0 0 0,0 0 0 0 0,1 0-1 0 0,-1 0 1 0 0,1 0 0 0 0,0 0 0 0 0,0 1 0 0 0,1-1-1 0 0,-1 1 1 0 0,0 0 0 0 0,1 0 0 0 0,0 0 0 0 0,-1 0-1 0 0,1 0 1 0 0,0 1 0 0 0,0-1 0 0 0,1 1-1 0 0,-1 0 1 0 0,0 0 0 0 0,0 1 0 0 0,1-1 0 0 0,-1 1-1 0 0,6-2 1 0 0,-5 3 2 0 0,1 0 0 0 0,-1 0 0 0 0,0 0 0 0 0,1 1 0 0 0,-1 0 0 0 0,0 0-1 0 0,1 0 1 0 0,-1 1 0 0 0,0 0 0 0 0,0-1 0 0 0,0 2 0 0 0,0-1 0 0 0,0 1 0 0 0,0-1-1 0 0,-1 1 1 0 0,1 0 0 0 0,-1 1 0 0 0,0-1 0 0 0,1 1 0 0 0,-1 0 0 0 0,-1 0 0 0 0,4 5 0 0 0,2 4 22 0 0,0 0 1 0 0,-1 0 0 0 0,-1 1 0 0 0,0 0 0 0 0,0 0 0 0 0,-2 1-1 0 0,1 0 1 0 0,-1 0 0 0 0,2 18 0 0 0,-6-29-115 0 0,1 0 0 0 0,-1 0 0 0 0,0 0 0 0 0,0 0-1 0 0,0 1 1 0 0,0-1 0 0 0,0 0 0 0 0,-1 0 0 0 0,0 0 0 0 0,0 0 0 0 0,0 0 0 0 0,0-1 0 0 0,0 1-1 0 0,-1 0 1 0 0,1 0 0 0 0,-1-1 0 0 0,0 1 0 0 0,0-1 0 0 0,0 0 0 0 0,0 0 0 0 0,-1 0 0 0 0,1 0 0 0 0,-1 0-1 0 0,1 0 1 0 0,-1-1 0 0 0,0 0 0 0 0,0 1 0 0 0,0-1 0 0 0,0 0 0 0 0,0-1 0 0 0,0 1 0 0 0,0-1-1 0 0,-1 1 1 0 0,1-1 0 0 0,0 0 0 0 0,-1-1 0 0 0,1 1 0 0 0,-1-1 0 0 0,-4 0 0 0 0,2 1 67 0 0,1 0 0 0 0,0 0 1 0 0,-1-1-1 0 0,1 0 0 0 0,-1-1 1 0 0,1 1-1 0 0,0-1 0 0 0,-1 0 1 0 0,1-1-1 0 0,0 0 1 0 0,0 0-1 0 0,0 0 0 0 0,0 0 1 0 0,0-1-1 0 0,0 0 0 0 0,0 0 1 0 0,1-1-1 0 0,-1 0 0 0 0,1 0 1 0 0,-5-5-1 0 0,6 4-250 0 0,-1-1-1 0 0,1 0 1 0 0,0 0-1 0 0,0 0 1 0 0,0-1 0 0 0,1 1-1 0 0,-1-1 1 0 0,2 1-1 0 0,-1-1 1 0 0,0 0-1 0 0,1 0 1 0 0,0 0 0 0 0,1 0-1 0 0,-1 0 1 0 0,1 0-1 0 0,0 0 1 0 0,2-14 0 0 0,3-19-3943 0 0,-2 18 728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1 184 0 0,'2'25'696'0'0,"-1"1"0"0"0,-1 0 0 0 0,-4 37 0 0 0,-17 78 50 0 0,20-136-702 0 0,-11 53 381 0 0,-31 92 0 0 0,42-148-403 0 0,-2 18 68 0 0,-1-12-79 0 0,3-6 0 0 0,2-19-14 0 0,-1 13 1 0 0,0-1 1 0 0,0 0 0 0 0,0 1 0 0 0,1-1-1 0 0,0 0 1 0 0,0 1 0 0 0,2-6-1 0 0,7-11 6 0 0,0 0 0 0 0,2 1-1 0 0,1 0 1 0 0,0 0 0 0 0,1 2-1 0 0,1 0 1 0 0,32-30 0 0 0,-42 44-4 0 0,1 1 1 0 0,0 0 0 0 0,0 0-1 0 0,0 0 1 0 0,0 1-1 0 0,0 0 1 0 0,1 0 0 0 0,11-2-1 0 0,-13 3 13 0 0,0 2-9 0 0,-1 0-1 0 0,-2-1 9 0 0,1 0 0 0 0,0 0 0 0 0,-1 0 0 0 0,1 1 0 0 0,0 0 0 0 0,-1-1 0 0 0,1 1-1 0 0,-1 0 1 0 0,1 0 0 0 0,-1 0 0 0 0,0 1 0 0 0,1-1 0 0 0,-1 0 0 0 0,0 1 0 0 0,0 0 0 0 0,0-1 0 0 0,0 1-1 0 0,0 0 1 0 0,0 0 0 0 0,-1 0 0 0 0,1 0 0 0 0,0 1 0 0 0,-1-1 0 0 0,0 0 0 0 0,0 1 0 0 0,1-1 0 0 0,0 5-1 0 0,-1-3 11 0 0,-1 1-1 0 0,0-1 1 0 0,0 1-1 0 0,0 0 0 0 0,0-1 1 0 0,-1 1-1 0 0,0-1 1 0 0,0 0-1 0 0,0 1 0 0 0,0-1 1 0 0,-1 0-1 0 0,1 1 1 0 0,-1-1-1 0 0,-3 5 0 0 0,0-2-6 0 0,0 0 0 0 0,0-1 0 0 0,-1 1 0 0 0,0-1 0 0 0,0 0-1 0 0,0 0 1 0 0,-8 4 0 0 0,-6 4-8 0 0,-1-2 0 0 0,0-1 0 0 0,0 0 0 0 0,-32 9 0 0 0,5-9 187 0 0,44-10-54 0 0,-3-4-86 0 0,7 3-52 0 0,-1 0 0 0 0,1 0 0 0 0,-1 0 0 0 0,1 0 0 0 0,0 0 0 0 0,-1 0 0 0 0,1 0 0 0 0,-1 0 0 0 0,1 0 0 0 0,-1 0 0 0 0,1-1 0 0 0,0 1 0 0 0,-1 0 1 0 0,1 0-1 0 0,-1 0 0 0 0,1-1 0 0 0,0 1 0 0 0,-1 0 0 0 0,1-1 0 0 0,0 1 0 0 0,-1 0 0 0 0,1 0 0 0 0,0-1 0 0 0,-1 1 0 0 0,1-1 0 0 0,0 1 0 0 0,0 0 0 0 0,0-1 0 0 0,-1 1 0 0 0,1-1 0 0 0,5-6-453 0 0,0 0 1 0 0,1 1-1 0 0,0-1 0 0 0,0 2 1 0 0,1-1-1 0 0,7-5 1 0 0,-11 10-278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 72 0 0,'0'0'2383'0'0,"-2"1"-2220"0"0,0 2-89 0 0,-1-1-1 0 0,1 1 1 0 0,0 0-1 0 0,0 0 1 0 0,0 0-1 0 0,0 0 1 0 0,1 0-1 0 0,-1 0 1 0 0,1 0-1 0 0,0 0 1 0 0,0 1-1 0 0,-1 6 1 0 0,-9 53 448 0 0,11-59-482 0 0,-16 68 521 0 0,15-69-510 0 0,1-3-42 0 0,0 1-1 0 0,0-1 1 0 0,0 1-1 0 0,0 0 0 0 0,0-1 1 0 0,0 1-1 0 0,0 0 1 0 0,-1-1-1 0 0,1 1 1 0 0,0-1-1 0 0,0 1 0 0 0,-1-1 1 0 0,1 1-1 0 0,0-1 1 0 0,-1 1-1 0 0,1-1 0 0 0,0 1 1 0 0,-1-1-1 0 0,1 1 1 0 0,-1-1-1 0 0,1 1 0 0 0,-1-1 1 0 0,1 0-1 0 0,-1 1 1 0 0,0-1-1 0 0,-13-5-10 0 0,14 5 1 0 0,0 0 1 0 0,-1-1-1 0 0,1 1 0 0 0,0-1 0 0 0,0 1 1 0 0,-1 0-1 0 0,1-1 0 0 0,0 1 1 0 0,0-1-1 0 0,0 1 0 0 0,-1-1 0 0 0,1 1 1 0 0,0-1-1 0 0,0 1 0 0 0,0-1 0 0 0,0 1 1 0 0,0-1-1 0 0,0 1 0 0 0,0-1 1 0 0,0 1-1 0 0,0-1 0 0 0,0 1 0 0 0,1-2 1 0 0,1-6 0 0 0,0-3-23 0 0,2 0 1 0 0,-1 0 0 0 0,2 0-1 0 0,-1 0 1 0 0,2 1-1 0 0,9-16 1 0 0,-3 3-33 0 0,-8 15 42 0 0,0 0 1 0 0,1 0-1 0 0,0 0 0 0 0,1 1 0 0 0,0 0 1 0 0,10-10-1 0 0,-14 14 10 0 0,17-13-26 0 0,-17 14 28 0 0,-1 2 1 0 0,0 0 0 0 0,0 0 0 0 0,-1 0-1 0 0,1-1 1 0 0,0 1 0 0 0,0 0-1 0 0,0 0 1 0 0,-1 0 0 0 0,1 0-1 0 0,0 0 1 0 0,0 0 0 0 0,0 0 0 0 0,0 1-1 0 0,-1-1 1 0 0,1 0 0 0 0,0 0-1 0 0,0 1 1 0 0,-1-1 0 0 0,1 0-1 0 0,0 1 1 0 0,0-1 0 0 0,-1 1-1 0 0,1-1 1 0 0,0 1 0 0 0,-1-1 0 0 0,1 1-1 0 0,-1-1 1 0 0,1 1 0 0 0,-1 0-1 0 0,1-1 1 0 0,-1 1 0 0 0,1 0-1 0 0,-1 0 1 0 0,0-1 0 0 0,1 1 0 0 0,-1 0-1 0 0,0 0 1 0 0,0-1 0 0 0,1 1-1 0 0,-1 0 1 0 0,0 0 0 0 0,0 1-1 0 0,1 2 6 0 0,1 1-1 0 0,-1 0 1 0 0,-1 0-1 0 0,1 0 1 0 0,-1 0-1 0 0,0 0 1 0 0,0 8-1 0 0,-11 80-11 0 0,10-87-94 0 0,0-4-117 0 0,0 0 0 0 0,1 0 1 0 0,0 0-1 0 0,-1 0 0 0 0,1 0 0 0 0,0 0 1 0 0,0 0-1 0 0,0 0 0 0 0,0 0 0 0 0,1 3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51 480 0 0,'0'0'2288'0'0,"0"-1"-2249"0"0,0 1 0 0 0,0-1 0 0 0,0 1 0 0 0,-1-1 0 0 0,1 1 0 0 0,0-1 0 0 0,-1 1 0 0 0,1-1 0 0 0,0 1 0 0 0,-1 0 0 0 0,1-1 0 0 0,-1 1 0 0 0,1-1 0 0 0,0 1 0 0 0,-1 0 0 0 0,1 0 0 0 0,-1-1 0 0 0,1 1 0 0 0,-1 0 0 0 0,1 0 0 0 0,-1-1 0 0 0,1 1 0 0 0,-1 0 0 0 0,0 0 0 0 0,1 0 0 0 0,-1 0 0 0 0,-7 4 20 0 0,1 0 0 0 0,0 0 1 0 0,1 1-1 0 0,-1 0 0 0 0,1 0 0 0 0,0 1 0 0 0,0 0 0 0 0,0 0 1 0 0,1 0-1 0 0,0 1 0 0 0,0 0 0 0 0,1-1 0 0 0,-1 2 0 0 0,2-1 0 0 0,-1 0 1 0 0,1 1-1 0 0,0 0 0 0 0,1 0 0 0 0,-1 0 0 0 0,2 0 0 0 0,-1 0 1 0 0,0 16-1 0 0,2-23-60 0 0,0-1 1 0 0,0 1 0 0 0,0-1-1 0 0,1 1 1 0 0,-1-1 0 0 0,0 1-1 0 0,0-1 1 0 0,0 1 0 0 0,1-1-1 0 0,-1 1 1 0 0,0-1 0 0 0,1 1-1 0 0,-1-1 1 0 0,1 1 0 0 0,-1-1-1 0 0,0 1 1 0 0,1-1 0 0 0,-1 0-1 0 0,1 1 1 0 0,-1-1 0 0 0,1 0-1 0 0,-1 1 1 0 0,1-1 0 0 0,-1 0-1 0 0,1 0 1 0 0,-1 1 0 0 0,1-1-1 0 0,0 0 1 0 0,-1 0 0 0 0,1 0-1 0 0,-1 0 1 0 0,1 0 0 0 0,-1 0-1 0 0,1 0 1 0 0,0 0 0 0 0,-1 0-1 0 0,1 0 1 0 0,-1 0 0 0 0,1 0-1 0 0,-1-1 1 0 0,1 1 0 0 0,0 0-1 0 0,-1 0 1 0 0,1 0 0 0 0,-1-1-1 0 0,1 1 1 0 0,2-1-12 0 0,1 0 0 0 0,-1-1 0 0 0,0 1 0 0 0,0-1 0 0 0,0 1 0 0 0,0-1 0 0 0,4-3 0 0 0,0-1-20 0 0,0-1 0 0 0,-1 0 1 0 0,0 0-1 0 0,0 0 0 0 0,0-1 0 0 0,-1 0 1 0 0,-1 0-1 0 0,1 0 0 0 0,-1-1 0 0 0,0 0 1 0 0,-1 1-1 0 0,0-1 0 0 0,-1 0 0 0 0,3-12 1 0 0,-5 18 35 0 0,1 0 10 0 0,0 0-17 0 0,0 0 20 0 0,0 1 0 0 0,0-1 0 0 0,0 0 0 0 0,-1 0 0 0 0,1 1 0 0 0,-1-1 0 0 0,0 0 0 0 0,1 0 0 0 0,-1 0 0 0 0,-1 0 0 0 0,1 1 0 0 0,0-1 0 0 0,-1 0 0 0 0,1 0 0 0 0,-1 0 0 0 0,0 1 0 0 0,0-1 0 0 0,0 0-1 0 0,-2-4 1 0 0,1 5 94 0 0,0 3-96 0 0,0 1-1 0 0,0-1 0 0 0,0 0 1 0 0,0 1-1 0 0,0-1 1 0 0,0 1-1 0 0,1-1 1 0 0,-1 1-1 0 0,0 0 1 0 0,1 0-1 0 0,-1 0 0 0 0,1 0 1 0 0,0 0-1 0 0,0 0 1 0 0,0 0-1 0 0,0 0 1 0 0,-2 5-1 0 0,2-5 21 0 0,1 30 168 0 0,2-1 274 0 0,7 45 1 0 0,1 3-106 0 0,25 294-647 0 0,-34-364-228 0 0,3 0-2411 0 0,3 2 1882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3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1 308 0 0,'0'0'2700'0'0,"13"14"-2368"0"0,-12-13-316 0 0,-1 1 0 0 0,1-1 0 0 0,-1 0 0 0 0,1 0 0 0 0,-1 0 0 0 0,1 0 0 0 0,-1 1 0 0 0,0-1 0 0 0,1 0 0 0 0,-1 0 0 0 0,0 1 0 0 0,0-1 0 0 0,0 0 0 0 0,0 0 0 0 0,0 1 0 0 0,0-1 0 0 0,0 0 0 0 0,-1 1 0 0 0,1-1 0 0 0,0 0 0 0 0,-1 0 0 0 0,1 0 0 0 0,-1 1 0 0 0,1-1 0 0 0,-1 0 0 0 0,0 0 0 0 0,1 0 0 0 0,-2 2 0 0 0,0-1-9 0 0,1-2-5 0 0,1 1-1 0 0,-1 0 1 0 0,1-1-1 0 0,-1 1 0 0 0,1-1 1 0 0,-1 1-1 0 0,0 0 1 0 0,1-1-1 0 0,-1 1 1 0 0,0-1-1 0 0,1 0 1 0 0,-1 1-1 0 0,0-1 1 0 0,0 0-1 0 0,1 1 1 0 0,-1-1-1 0 0,0 0 1 0 0,0 0-1 0 0,0 0 1 0 0,1 1-1 0 0,-1-1 1 0 0,0 0-1 0 0,0 0 1 0 0,0 0-1 0 0,1 0 1 0 0,-1 0-1 0 0,-2-1 1 0 0,-15 1 13 0 0,13-1 0 0 0,4-1-13 0 0,-3-8 15 0 0,4 8-10 0 0,0 1 0 0 0,0-1 1 0 0,0 1-1 0 0,0-1 0 0 0,1 1 0 0 0,-1-1 1 0 0,0 1-1 0 0,0 0 0 0 0,1-1 1 0 0,-1 1-1 0 0,1 0 0 0 0,0-1 1 0 0,-1 1-1 0 0,1 0 0 0 0,0-1 0 0 0,0 1 1 0 0,1-2-1 0 0,-2 3 7 0 0,1-1 0 0 0,-1 0 0 0 0,0 1 0 0 0,1-1 1 0 0,-1 1-1 0 0,1-1 0 0 0,-1 1 0 0 0,1-1 0 0 0,-1 1 0 0 0,1-1 0 0 0,-1 1 0 0 0,1-1 0 0 0,-1 1 1 0 0,1 0-1 0 0,0-1 0 0 0,-1 1 0 0 0,1 0 0 0 0,0 0 0 0 0,-1-1 0 0 0,1 1 0 0 0,0 0 0 0 0,-1 0 1 0 0,1 0-1 0 0,0 0 0 0 0,-1 0 0 0 0,1 0 0 0 0,0 0 0 0 0,0 0 0 0 0,-1 0 0 0 0,1 0 0 0 0,0 0 1 0 0,-1 0-1 0 0,1 1 0 0 0,0-1 0 0 0,-1 0 0 0 0,2 1 0 0 0,-1 0 8 0 0,1 1 1 0 0,-1-1-1 0 0,0 1 1 0 0,0 0-1 0 0,0-1 1 0 0,0 1-1 0 0,0 0 0 0 0,0 0 1 0 0,0-1-1 0 0,0 1 1 0 0,-1 0-1 0 0,1 0 0 0 0,-1 0 1 0 0,1 0-1 0 0,-1 0 1 0 0,0 0-1 0 0,0 0 1 0 0,0 0-1 0 0,0 0 0 0 0,0 0 1 0 0,0 0-1 0 0,-1 0 1 0 0,1 0-1 0 0,-1 0 0 0 0,-1 3 1 0 0,1-2-9 0 0,1-3-2 0 0,-1 1-1 0 0,1 0 1 0 0,-1-1-1 0 0,1 1 1 0 0,-1 0-1 0 0,1-1 1 0 0,-1 1-1 0 0,0-1 1 0 0,1 1-1 0 0,-1-1 1 0 0,0 1-1 0 0,0-1 1 0 0,1 0-1 0 0,-1 1 0 0 0,0-1 1 0 0,0 0-1 0 0,1 0 1 0 0,-1 1-1 0 0,-2-1 1 0 0,-15-9 245 0 0,17 9-254 0 0,1-1 0 0 0,-1 1 0 0 0,1 0 0 0 0,0-1 0 0 0,-1 1 0 0 0,1-1 0 0 0,0 1 0 0 0,-1 0 0 0 0,1-1 0 0 0,0 1 0 0 0,0-1 1 0 0,-1 1-1 0 0,1-1 0 0 0,0 1 0 0 0,0-1 0 0 0,0 1 0 0 0,0-1 0 0 0,-1 1 0 0 0,1-1 0 0 0,0 1 0 0 0,0-1 0 0 0,0 0 0 0 0,0 1 0 0 0,0-1 0 0 0,0 1 0 0 0,1-1 0 0 0,-1 1 0 0 0,0-1 0 0 0,0 1 0 0 0,0-1 0 0 0,0 1 0 0 0,1-1 0 0 0,-1 1 0 0 0,0-1 0 0 0,0 1 0 0 0,1-1 0 0 0,-1 1 0 0 0,0 0 0 0 0,1-1 0 0 0,-1 1 0 0 0,1 0 0 0 0,0-1 0 0 0,13-10-2950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0 224 0 0,'0'0'461'0'0,"3"1"-40"0"0,12 2-58 0 0,-11-2 696 0 0,-2 1-861 0 0,-1-2-173 0 0,0 1 1 0 0,0-1 0 0 0,-1 1 0 0 0,1-1-1 0 0,0 1 1 0 0,0 0 0 0 0,-1-1 0 0 0,1 1 0 0 0,-1 0-1 0 0,1 0 1 0 0,-1-1 0 0 0,1 1 0 0 0,-1 0 0 0 0,1 0-1 0 0,-1 0 1 0 0,1 0 0 0 0,-1-1 0 0 0,0 1-1 0 0,0 0 1 0 0,0 0 0 0 0,1 0 0 0 0,-1 0 0 0 0,0 0-1 0 0,0 0 1 0 0,0 0 0 0 0,0 0 0 0 0,0 0-1 0 0,-1 0 1 0 0,1 0 0 0 0,0 0 0 0 0,0-1 0 0 0,-1 1-1 0 0,1 0 1 0 0,0 0 0 0 0,-1 0 0 0 0,1 0-1 0 0,-1 0 1 0 0,1-1 0 0 0,-1 1 0 0 0,1 0 0 0 0,-2 0-1 0 0,1 1 17 0 0,-16 7 29 0 0,14-8-63 0 0,1 0 1 0 0,-1 0-1 0 0,1-1 0 0 0,-1 1 0 0 0,0-1 1 0 0,1 1-1 0 0,-1-1 0 0 0,0 0 0 0 0,0 0 1 0 0,1 0-1 0 0,-5-1 0 0 0,6 1 7 0 0,0 0-1 0 0,0 0 1 0 0,0 0-1 0 0,0-1 1 0 0,0 1 0 0 0,0 0-1 0 0,0-1 1 0 0,0 1-1 0 0,1-1 1 0 0,-1 1-1 0 0,0-1 1 0 0,0 0-1 0 0,0 1 1 0 0,1-1-1 0 0,-1 0 1 0 0,0 1 0 0 0,1-1-1 0 0,-1 0 1 0 0,1 0-1 0 0,-1 0 1 0 0,1 1-1 0 0,-1-1 1 0 0,1 0-1 0 0,-1 0 1 0 0,1 0 0 0 0,0 0-1 0 0,-1 0 1 0 0,1 0-1 0 0,0 0 1 0 0,0 0-1 0 0,0 0 1 0 0,0-1-1 0 0,0-1 129 0 0,18-7 312 0 0,6 8-255 0 0,-1 10 166 0 0,-22-8-357 0 0,-1 1 0 0 0,1-1 0 0 0,0 1 0 0 0,-1-1 0 0 0,1 1 0 0 0,-1 0 0 0 0,1-1 0 0 0,-1 1 1 0 0,1 0-1 0 0,-1-1 0 0 0,1 1 0 0 0,-1 0 0 0 0,1 0 0 0 0,-1-1 0 0 0,0 1 0 0 0,0 0 0 0 0,1 0 0 0 0,-1 0 0 0 0,0 0 0 0 0,0-1 0 0 0,0 1 0 0 0,0 0 0 0 0,0 0 0 0 0,0 0 0 0 0,0 0 0 0 0,0-1 0 0 0,0 1 0 0 0,-1 0 0 0 0,1 0 0 0 0,0 0 1 0 0,0 0-1 0 0,-1-1 0 0 0,1 1 0 0 0,-1 0 0 0 0,1 0 0 0 0,0-1 0 0 0,-1 1 0 0 0,0 0 0 0 0,0 0 0 0 0,0 0 4 0 0,0 1 0 0 0,-1-1 0 0 0,1 1 0 0 0,-1-1 0 0 0,1 0 0 0 0,-1 0 0 0 0,1 0 0 0 0,-1 0 0 0 0,0 0 0 0 0,0 0 0 0 0,1 0 0 0 0,-1 0 0 0 0,0-1 0 0 0,0 1 0 0 0,0-1-1 0 0,0 1 1 0 0,0-1 0 0 0,0 0 0 0 0,0 0 0 0 0,0 0 0 0 0,0 0 0 0 0,0 0 0 0 0,0 0 0 0 0,0-1 0 0 0,-2 0 0 0 0,1 1 152 0 0,2-26 124 0 0,2 24-239 0 0,-1 1-157 0 0,0 0 0 0 0,0 0 0 0 0,1 1 0 0 0,-1-1 1 0 0,1 0-1 0 0,-1 0 0 0 0,1 1 0 0 0,-1-1 0 0 0,1 0 1 0 0,-1 1-1 0 0,1-1 0 0 0,0 1 0 0 0,-1-1 0 0 0,1 1 0 0 0,0-1 1 0 0,-1 1-1 0 0,1-1 0 0 0,0 1 0 0 0,1-1 0 0 0,15-1-1229 0 0,-13 2 102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9 417 400 0 0,'0'0'2022'0'0,"-4"7"-1721"0"0,3-7-275 0 0,1 0 1 0 0,0 0 0 0 0,0-1 0 0 0,0 1 0 0 0,0 0 0 0 0,0 0 0 0 0,0 0 0 0 0,0 0 0 0 0,0 0 0 0 0,0 0 0 0 0,0 0 0 0 0,0 0 0 0 0,-1 0 0 0 0,1 0 0 0 0,0 0 0 0 0,0 0 0 0 0,0 0-1 0 0,0 0 1 0 0,0 0 0 0 0,0 0 0 0 0,0 0 0 0 0,0 0 0 0 0,-1 0 0 0 0,1 0 0 0 0,0 0 0 0 0,0 0 0 0 0,0 0 0 0 0,0 0 0 0 0,0 0 0 0 0,0 0 0 0 0,0 0 0 0 0,0 0 0 0 0,-1 0 0 0 0,1 0 0 0 0,0 0-1 0 0,0 0 1 0 0,0 0 0 0 0,0 0 0 0 0,0 0 0 0 0,0 0 0 0 0,0 1 0 0 0,0-1 0 0 0,0 0 0 0 0,0 0 0 0 0,0 0 0 0 0,0 0 0 0 0,0 0 0 0 0,-1 0 0 0 0,1 0 0 0 0,0 0 0 0 0,0 0 0 0 0,0 1-1 0 0,0-1 1 0 0,0 0 0 0 0,0 0 0 0 0,0 0 0 0 0,0 0 0 0 0,0 0 0 0 0,0 0 0 0 0,2-14 146 0 0,-1-1-1 0 0,7-20 0 0 0,12-22-56 0 0,2 1 0 0 0,3 1-1 0 0,3 2 1 0 0,38-59-1 0 0,-46 88 164 0 0,-19 24-265 0 0,-1-1 0 0 0,1 1-1 0 0,0-1 1 0 0,0 1 0 0 0,-1 0 0 0 0,1-1 0 0 0,0 1 0 0 0,0 0 0 0 0,0 0 0 0 0,-1-1 0 0 0,1 1 0 0 0,0 0 0 0 0,0 0 0 0 0,0 0 0 0 0,0 0 0 0 0,0 0 0 0 0,-1 0 0 0 0,1 0 0 0 0,0 1-1 0 0,0-1 1 0 0,0 0 0 0 0,0 0 0 0 0,0 1 0 0 0,4 5 39 0 0,-2 16-4 0 0,0 2 1 0 0,-1-1-1 0 0,-1 0 1 0 0,-4 42-1 0 0,-20 101 46 0 0,11-91-90 0 0,8-51-7 0 0,-8 43-86 0 0,11-64-51 0 0,0 4 29 0 0,1-7 54 0 0,0 0 0 0 0,0 0 0 0 0,0 0 0 0 0,0 0 0 0 0,0 0 0 0 0,0 0 0 0 0,0 1 0 0 0,0-1 0 0 0,0 0 0 0 0,0 0 0 0 0,0 0 0 0 0,0 0 0 0 0,0 0 0 0 0,0 0 0 0 0,0 0 0 0 0,0 1 0 0 0,0-1 0 0 0,0 0 0 0 0,0 0 0 0 0,0 0 0 0 0,0 0 0 0 0,0 0 0 0 0,0 0 0 0 0,0 0 0 0 0,0 0 0 0 0,0 1 0 0 0,-1-1 0 0 0,1 0 0 0 0,0 0 0 0 0,0 0 1 0 0,0 0-1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0,-12-13-477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13 516 0 0,'0'0'1619'0'0,"4"1"-1240"0"0,13 2-41 0 0,-13-2-69 0 0,0 0-21 0 0,6 0-112 0 0,-1 0-267 0 0,1 1 1 0 0,0-2-1 0 0,0 1 1 0 0,0-1-1 0 0,0-1 0 0 0,-1 0 1 0 0,1 0-1 0 0,0-1 0 0 0,0 0 1 0 0,15-6-1 0 0,-8 0-557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0 220 0 0,'0'0'2132'0'0,"0"3"-1757"0"0,-6 26 597 0 0,-14 36 1 0 0,-5 25-8 0 0,25-86-929 0 0,-8 32 328 0 0,2 1 1 0 0,-2 51 0 0 0,8-84-330 0 0,10 24 163 0 0,-8-26-193 0 0,-1-1-13 0 0,0-1 0 0 0,1 1-1 0 0,-1 0 1 0 0,0-1-1 0 0,1 0 1 0 0,-1 1 0 0 0,1-1-1 0 0,-1 0 1 0 0,1 1 0 0 0,-1-1-1 0 0,1 0 1 0 0,-1 0-1 0 0,1 0 1 0 0,-1 0 0 0 0,2-1-1 0 0,18 0-119 0 0,-16 0-12 0 0,17-4-648 0 0,0-4-505 0 0,-20 8 1202 0 0,1-1-211 0 0,0 0 0 0 0,-1 0 0 0 0,1 0 0 0 0,-1-1 0 0 0,0 1 0 0 0,1-1 0 0 0,1-3 0 0 0,3-4-369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27 132 56 0 0,'0'0'658'0'0,"2"-26"2206"0"0,-29 157-1690 0 0,27-128-1158 0 0,0-2 11 0 0,-1 0-25 0 0,1-1 0 0 0,0 1 1 0 0,0-1-1 0 0,0 1 0 0 0,0-1 0 0 0,0 1 0 0 0,0-1 1 0 0,0 1-1 0 0,0-1 0 0 0,0 1 0 0 0,0-1 1 0 0,0 1-1 0 0,0-1 0 0 0,0 1 0 0 0,0-1 0 0 0,0 1 1 0 0,0-1-1 0 0,0 1 0 0 0,1-1 0 0 0,-1 1 1 0 0,0-1-1 0 0,0 1 0 0 0,1-1 0 0 0,-1 0 0 0 0,0 1 1 0 0,1-1-1 0 0,-1 0 0 0 0,0 1 0 0 0,1-1 1 0 0,0 1-1 0 0,4-4-1 0 0,1-1 1 0 0,-1 1-1 0 0,0-1 1 0 0,0 0 0 0 0,0-1-1 0 0,-1 1 1 0 0,1-1-1 0 0,-1 0 1 0 0,0 0-1 0 0,6-11 1 0 0,36-67 20 0 0,-40 71-17 0 0,3-7 76 0 0,0 0 0 0 0,9-33 1 0 0,-17 50 51 0 0,0-8 374 0 0,-12 38-322 0 0,1 1 0 0 0,1 0 0 0 0,1 1-1 0 0,2-1 1 0 0,-5 54 0 0 0,12-77-253 0 0,1-1 1 0 0,-1 1-1 0 0,1 0 0 0 0,0 0 0 0 0,0-1 0 0 0,0 1 0 0 0,1-1 0 0 0,0 1 1 0 0,0-1-1 0 0,0 0 0 0 0,1 0 0 0 0,0-1 0 0 0,0 1 0 0 0,0-1 0 0 0,0 0 1 0 0,1 0-1 0 0,8 6 0 0 0,-10-8-438 0 0,14 6-1914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45 332 0 0,'0'0'969'0'0,"0"-2"-576"0"0,0-10-39 0 0,0 9 294 0 0,-2 0-345 0 0,-3-7-8 0 0,3 8 258 0 0,0 0-306 0 0,-1 0-183 0 0,1 1 1 0 0,-1-1-1 0 0,0 1 1 0 0,0 0-1 0 0,0 0 1 0 0,0 0-1 0 0,0 1 1 0 0,0-1-1 0 0,0 1 1 0 0,0 0-1 0 0,0-1 1 0 0,0 2-1 0 0,-1-1 1 0 0,1 0 0 0 0,0 0-1 0 0,0 1 1 0 0,0 0-1 0 0,0-1 1 0 0,0 1-1 0 0,0 0 1 0 0,0 1-1 0 0,-5 2 1 0 0,-3 1 35 0 0,1 0 1 0 0,-1 1-1 0 0,1 1 1 0 0,0-1 0 0 0,-9 10-1 0 0,3-1 39 0 0,0 1-1 0 0,1 0 1 0 0,-21 32-1 0 0,31-40-118 0 0,-1 0 0 0 0,2 0 0 0 0,-1 1 0 0 0,2-1 0 0 0,-1 1-1 0 0,1 0 1 0 0,0 0 0 0 0,1 0 0 0 0,0 0 0 0 0,-2 19 0 0 0,4-27-19 0 0,0 1 1 0 0,0 0-1 0 0,0 0 1 0 0,0 0-1 0 0,0 0 0 0 0,0-1 1 0 0,1 1-1 0 0,-1 0 1 0 0,1 0-1 0 0,-1 0 0 0 0,1-1 1 0 0,0 1-1 0 0,-1 0 1 0 0,1-1-1 0 0,0 1 0 0 0,0-1 1 0 0,0 1-1 0 0,0-1 1 0 0,1 1-1 0 0,-1-1 0 0 0,0 0 1 0 0,1 0-1 0 0,-1 1 1 0 0,1-1-1 0 0,-1 0 0 0 0,4 1 1 0 0,-2-1-8 0 0,1 0 1 0 0,-1 0-1 0 0,1-1 1 0 0,-1 1-1 0 0,1-1 1 0 0,-1 0 0 0 0,1 0-1 0 0,-1-1 1 0 0,1 1-1 0 0,-1-1 1 0 0,1 1-1 0 0,-1-1 1 0 0,6-2-1 0 0,4-2-107 0 0,0-1-1 0 0,0 0 1 0 0,0-1-1 0 0,-1 0 1 0 0,0-1-1 0 0,0 0 1 0 0,16-16-1 0 0,-10 7-439 0 0,-1-2 1 0 0,0 0-1 0 0,21-33 0 0 0,-37 50 479 0 0,0 0 62 0 0,0 0 0 0 0,0 0 0 0 0,0 0 0 0 0,0 0 0 0 0,0 0 0 0 0,0 0 0 0 0,1 0 0 0 0,-1 0 0 0 0,1 0 0 0 0,-1 1 0 0 0,1-1 0 0 0,-1 1 0 0 0,1-1 0 0 0,0 1 0 0 0,0 0 0 0 0,0-1 0 0 0,0 1 0 0 0,0 0 0 0 0,0 0 0 0 0,3 0 0 0 0,-3 1 34 0 0,0 1 0 0 0,0 0 0 0 0,0-1 0 0 0,0 1 0 0 0,0 0 0 0 0,0 0 0 0 0,0 0 0 0 0,0 1-1 0 0,0-1 1 0 0,0 0 0 0 0,-1 1 0 0 0,4 2 0 0 0,-3-1 57 0 0,0 31 448 0 0,-2-29-489 0 0,0-1 0 0 0,-1 1 1 0 0,1-1-1 0 0,-1 0 0 0 0,-1 1 0 0 0,1-1 0 0 0,0 0 0 0 0,-1 0 0 0 0,0 0 1 0 0,0 0-1 0 0,0 0 0 0 0,-1 0 0 0 0,1-1 0 0 0,-1 1 0 0 0,-6 6 1 0 0,1-1 10 0 0,3-4-24 0 0,-14 12 14 0 0,12-14-34 0 0,-14 2 24 0 0,17-4-9 0 0,-1-1-16 0 0,-15 0 5 0 0,18 0-7 0 0,1 0-1 0 0,0 0 0 0 0,-1 0 0 0 0,1 0 0 0 0,0 0 0 0 0,-1 0 0 0 0,1-1 0 0 0,0 1 0 0 0,-1-1 0 0 0,1 1 1 0 0,0-1-1 0 0,0 1 0 0 0,-1-1 0 0 0,1 0 0 0 0,0 1 0 0 0,0-1 0 0 0,0 0 0 0 0,0 0 0 0 0,0 0 0 0 0,0 0 1 0 0,0 0-1 0 0,0 0 0 0 0,0 0 0 0 0,0 0 0 0 0,1 0 0 0 0,-1 0 0 0 0,0-1 0 0 0,1 1 0 0 0,-1 0 0 0 0,1 0 1 0 0,0-1-1 0 0,-1-1 0 0 0,0 0-2 0 0,1 1 0 0 0,0 0 0 0 0,0-1 0 0 0,0 1 0 0 0,0 0 0 0 0,0-1 1 0 0,0 1-1 0 0,1 0 0 0 0,-1-1 0 0 0,1 1 0 0 0,0 0 0 0 0,0 0 0 0 0,0-1 0 0 0,0 1 0 0 0,1-2 0 0 0,1-1-20 0 0,6-6-878 0 0,0-1-1 0 0,16-15 1 0 0,-13 16 604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1 202 252 0 0,'12'-53'3353'0'0,"-8"42"-3274"0"0,1 0 0 0 0,0 0 0 0 0,1 0 0 0 0,0 1 0 0 0,0 0 0 0 0,1 0 0 0 0,0 1 0 0 0,0 0 0 0 0,1 0 0 0 0,0 1 1 0 0,14-11-1 0 0,-20 17-13 0 0,1 0 0 0 0,-1 0 0 0 0,1 0 0 0 0,0 0 0 0 0,0 0 0 0 0,-1 0 1 0 0,1 1-1 0 0,0 0 0 0 0,0 0 0 0 0,0 0 0 0 0,1 0 0 0 0,-1 0 0 0 0,0 1 0 0 0,0 0 1 0 0,0-1-1 0 0,0 1 0 0 0,1 1 0 0 0,-1-1 0 0 0,0 0 0 0 0,0 1 0 0 0,0 0 1 0 0,0 0-1 0 0,0 0 0 0 0,0 0 0 0 0,0 1 0 0 0,0 0 0 0 0,0-1 0 0 0,-1 1 1 0 0,1 0-1 0 0,0 0 0 0 0,-1 1 0 0 0,1-1 0 0 0,-1 1 0 0 0,0-1 0 0 0,0 1 1 0 0,0 0-1 0 0,0 0 0 0 0,0 0 0 0 0,0 0 0 0 0,-1 1 0 0 0,3 5 0 0 0,-1-1 36 0 0,-1 0 0 0 0,1-1 0 0 0,-1 2 0 0 0,0-1 0 0 0,-1 0 0 0 0,0 0 0 0 0,0 1 0 0 0,-1-1-1 0 0,1 0 1 0 0,-2 1 0 0 0,1-1 0 0 0,-1 1 0 0 0,0-1 0 0 0,0 0 0 0 0,-1 0 0 0 0,0 1 0 0 0,-2 7 0 0 0,-8 17 265 0 0,-1-1 1 0 0,-29 56 0 0 0,0 3 419 0 0,41-90-778 0 0,1-1 0 0 0,0 1-1 0 0,-1-1 1 0 0,1 1 0 0 0,0 0 0 0 0,0 0 0 0 0,-1-1 0 0 0,1 1 0 0 0,0 0 0 0 0,0-1 0 0 0,0 1 0 0 0,0 0 0 0 0,0 0 0 0 0,0-1 0 0 0,0 1 0 0 0,0 0 0 0 0,0 0-1 0 0,0-1 1 0 0,0 1 0 0 0,0 0 0 0 0,0 0 0 0 0,1-1 0 0 0,-1 1 0 0 0,0 0 0 0 0,0-1 0 0 0,1 1 0 0 0,-1 0 0 0 0,0-1 0 0 0,1 1 0 0 0,0 0 0 0 0,20 5 319 0 0,32-18 242 0 0,-47 11-512 0 0,43-12 200 0 0,-22 7-558 0 0,-1-2-1 0 0,1-1 1 0 0,45-23-1 0 0,-59 18-5983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74 656 0 0,'0'3'551'0'0,"-5"61"2082"0"0,5-61-2423 0 0,-1-1-172 0 0,1-1 0 0 0,0 0 1 0 0,0 0-1 0 0,-1 1 0 0 0,1-1 1 0 0,0 0-1 0 0,-1 0 1 0 0,0 0-1 0 0,1 1 0 0 0,-1-1 1 0 0,1 0-1 0 0,-1 0 0 0 0,0 0 1 0 0,-2 2-1 0 0,-4 2 194 0 0,8-18-216 0 0,2 0-9 0 0,1 1 0 0 0,1 0-1 0 0,0 0 1 0 0,0 1 0 0 0,1 0 0 0 0,1 0 0 0 0,0 0-1 0 0,1 0 1 0 0,-1 1 0 0 0,15-13 0 0 0,-10 13-4 0 0,0 3-6 0 0,-10 6 17 0 0,17 5 55 0 0,-19-4-57 0 0,1 1-1 0 0,0 0 1 0 0,-1-1 0 0 0,1 1-1 0 0,-1-1 1 0 0,1 1 0 0 0,-1 0-1 0 0,1 0 1 0 0,-1-1 0 0 0,1 1-1 0 0,-1 0 1 0 0,0 0 0 0 0,1 0-1 0 0,-1-1 1 0 0,0 1 0 0 0,0 0-1 0 0,0 0 1 0 0,1 0 0 0 0,-1 0-1 0 0,0-1 1 0 0,0 1 0 0 0,0 0-1 0 0,-1 0 1 0 0,1 1 0 0 0,-2 29 197 0 0,1-25-144 0 0,-14 81 557 0 0,10-63-399 0 0,0-1 0 0 0,-1 44 0 0 0,3-58 94 0 0,14-18-5362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1 480 0 0,'0'0'1351'0'0,"-1"19"-262"0"0,-45 111 1152 0 0,-52 242 1 0 0,98-350-2010 0 0,0-22-383 0 0,0 1 0 0 0,0 0 1 0 0,0-1-1 0 0,0 1 0 0 0,0 0 0 0 0,1 0 1 0 0,-1-1-1 0 0,0 1 0 0 0,0 0 0 0 0,0-1 1 0 0,1 1-1 0 0,-1 0 0 0 0,0-1 0 0 0,0 1 1 0 0,1 0-1 0 0,-1-1 0 0 0,1 1 1 0 0,-1 0-1 0 0,1-1 0 0 0,-1 1 0 0 0,1-1 1 0 0,-1 1-1 0 0,1-1 0 0 0,0 1 0 0 0,1-3-897 0 0,7-9 390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44 0 0,'0'0'1106'0'0,"3"-1"-664"0"0,11-5 566 0 0,-10 5-774 0 0,35-11-785 0 0,1-2-1 0 0,55-28 1 0 0,-91 40 131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13 348 0 0,'0'0'1908'0'0,"0"4"-1613"0"0,-1 11-42 0 0,-1-1 1 0 0,-1 1-1 0 0,0-1 1 0 0,-6 16-1 0 0,-7 27 142 0 0,10-18-75 0 0,-3-1-1 0 0,-1 0 1 0 0,-21 51 0 0 0,29-86-259 0 0,2-3-51 0 0,-1 1 1 0 0,1-1-1 0 0,0 1 1 0 0,-1-1 0 0 0,1 1-1 0 0,-1-1 1 0 0,1 1 0 0 0,-1-1-1 0 0,1 0 1 0 0,-1 1 0 0 0,1-1-1 0 0,-1 1 1 0 0,0-1-1 0 0,1 0 1 0 0,-1 0 0 0 0,1 1-1 0 0,-1-1 1 0 0,0 0 0 0 0,1 0-1 0 0,-1 0 1 0 0,-1 0 0 0 0,1-3 3 0 0,-1 0 0 0 0,1-1 0 0 0,0 1 0 0 0,0 0 0 0 0,0-1 0 0 0,0 1 0 0 0,1-1 0 0 0,0 1 0 0 0,-1-1 0 0 0,1 1 1 0 0,1-1-1 0 0,-1 0 0 0 0,0 1 0 0 0,1-1 0 0 0,0 1 0 0 0,-1 0 0 0 0,1-1 0 0 0,1 1 0 0 0,-1 0 0 0 0,0-1 0 0 0,3-2 1 0 0,6-16 92 0 0,27-40 0 0 0,-26 45-69 0 0,6-10-225 0 0,1 1 0 0 0,1 0 1 0 0,2 1-1 0 0,0 1 0 0 0,2 1 0 0 0,25-20 0 0 0,-45 41-342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30 184 0 0,'9'-13'1471'0'0,"-8"12"-1398"0"0,0 0-1 0 0,-1 0 1 0 0,1 0-1 0 0,0 0 0 0 0,-1 0 1 0 0,1 0-1 0 0,0 0 1 0 0,0 0-1 0 0,0 0 0 0 0,0 1 1 0 0,0-1-1 0 0,0 0 0 0 0,0 0 1 0 0,0 1-1 0 0,0-1 1 0 0,0 1-1 0 0,0-1 0 0 0,1 1 1 0 0,-1-1-1 0 0,0 1 1 0 0,0 0-1 0 0,1 0 0 0 0,-1-1 1 0 0,0 1-1 0 0,0 0 0 0 0,2 0 1 0 0,-1 1-25 0 0,0 0 1 0 0,0-1 0 0 0,-1 1-1 0 0,1 0 1 0 0,0 0-1 0 0,-1 0 1 0 0,1 1-1 0 0,0-1 1 0 0,-1 0 0 0 0,0 1-1 0 0,1-1 1 0 0,-1 0-1 0 0,0 1 1 0 0,0 0 0 0 0,2 2-1 0 0,0 1-7 0 0,0 0-1 0 0,0 1 1 0 0,-1-1-1 0 0,0 1 1 0 0,0 0-1 0 0,0 0 1 0 0,0-1-1 0 0,-1 1 1 0 0,0 0-1 0 0,-1 0 1 0 0,1 11-1 0 0,-2-12-37 0 0,0-1-1 0 0,0 1 1 0 0,0-1-1 0 0,-1 0 1 0 0,1 0-1 0 0,-1 0 1 0 0,0 0 0 0 0,0 0-1 0 0,-1 0 1 0 0,1 0-1 0 0,-1-1 1 0 0,0 1-1 0 0,0-1 1 0 0,0 0-1 0 0,-7 6 1 0 0,5-5-16 0 0,-1 0 1 0 0,0 0-1 0 0,0-1 0 0 0,0 0 1 0 0,-1 0-1 0 0,1 0 0 0 0,-1-1 0 0 0,-11 3 1 0 0,13-4 19 0 0,1-2 10 0 0,-1 0-18 0 0,3 1 18 0 0,0 0 0 0 0,0 0 0 0 0,-1 0-1 0 0,1 0 1 0 0,0-1 0 0 0,0 1 0 0 0,0-1 0 0 0,0 1 0 0 0,0-1 0 0 0,0 0 0 0 0,0 0 0 0 0,0 0-1 0 0,0 0 1 0 0,1 0 0 0 0,-1 0 0 0 0,0 0 0 0 0,1-1 0 0 0,-1 1 0 0 0,1-1 0 0 0,-1 1-1 0 0,1-1 1 0 0,-1 0 0 0 0,1 1 0 0 0,0-1 0 0 0,0 0 0 0 0,0 0 0 0 0,0 0 0 0 0,0 0 0 0 0,1 0-1 0 0,-1 0 1 0 0,0 0 0 0 0,1 0 0 0 0,0 0 0 0 0,-1-3 0 0 0,2-3-7 0 0,-1 1 0 0 0,2-1 0 0 0,-1 1 0 0 0,1-1 0 0 0,0 1 0 0 0,1 0 0 0 0,0 0 0 0 0,4-7 0 0 0,21-37-2784 0 0,-18 36 2204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0 444 0 0,'0'0'1887'0'0,"-1"3"-1488"0"0,-4 20 246 0 0,-1 0 1 0 0,-10 22-1 0 0,-1 5-61 0 0,-72 282 523 0 0,81-281-2778 0 0,7-49 926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44 0 0,'0'0'5303'0'0,"5"0"-5055"0"0,9-1-26 0 0,182-25 762 0 0,-151 17-1177 0 0,-42 8 15 0 0,1-1-95 0 0,26-12-2948 0 0,-28 12 2445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4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46 136 0 0,'0'0'1548'0'0,"36"0"-516"0"0,-5 0-328 0 0,8-5-464 0 0,-16 2 112 0 0,21-4-228 0 0,-21 2-92 0 0,-1 2-116 0 0,1-2-184 0 0,-1 0-176 0 0,-3-2-612 0 0,4 1 900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0 652 0 0,'1'3'637'0'0,"1"25"163"0"0,-2 0 0 0 0,-1 0 0 0 0,-7 51-1 0 0,3-38-420 0 0,-34 280 541 0 0,38-310-906 0 0,-2 0 0 0 0,0 0-1 0 0,-6 17 1 0 0,6-22-17 0 0,2-4 2 0 0,-5 8-5 0 0,5-14 2 0 0,0-1 1 0 0,0 1-1 0 0,1-1 1 0 0,-1 1-1 0 0,1-1 1 0 0,0 0-1 0 0,0 1 0 0 0,1-1 1 0 0,0 0-1 0 0,-1 1 1 0 0,2-1-1 0 0,-1 1 1 0 0,2-6-1 0 0,31-63-29 0 0,-21 47 2 0 0,-1 6 5 0 0,0 0-1 0 0,1 1 1 0 0,1 0 0 0 0,1 2-1 0 0,1-1 1 0 0,32-26 0 0 0,-45 41 34 0 0,0 0 1 0 0,0 1 0 0 0,0 0-1 0 0,0 0 1 0 0,0 0-1 0 0,1 0 1 0 0,-1 0 0 0 0,1 1-1 0 0,0 0 1 0 0,-1 0 0 0 0,1 0-1 0 0,0 0 1 0 0,0 0-1 0 0,0 1 1 0 0,0-1 0 0 0,-1 1-1 0 0,1 0 1 0 0,0 0-1 0 0,0 1 1 0 0,0-1 0 0 0,0 1-1 0 0,5 1 1 0 0,-8-1 11 0 0,1 0 0 0 0,0 0 0 0 0,0 0 1 0 0,-1 0-1 0 0,1 1 0 0 0,-1-1 0 0 0,1 1 0 0 0,-1-1 0 0 0,0 1 0 0 0,0-1 1 0 0,1 1-1 0 0,-1 0 0 0 0,0-1 0 0 0,0 1 0 0 0,-1 0 0 0 0,1 0 1 0 0,0 0-1 0 0,0 2 0 0 0,5 30 204 0 0,-6-31-204 0 0,0 2 0 0 0,0 1 0 0 0,-1-1-1 0 0,1 0 1 0 0,-1 0 0 0 0,-1 0 0 0 0,1 0-1 0 0,-1 0 1 0 0,0 0 0 0 0,0 0-1 0 0,0-1 1 0 0,-1 1 0 0 0,0-1 0 0 0,-5 8-1 0 0,-2-1-7 0 0,0-1 0 0 0,-1-1 0 0 0,0 0-1 0 0,0 0 1 0 0,-1-1 0 0 0,0-1 0 0 0,0 0 0 0 0,-1-1-1 0 0,-14 6 1 0 0,25-11-19 0 0,-2 0 1 0 0,-21 10 57 0 0,13-12-4308 0 0,2-5 3883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4 383 48 0 0,'0'0'503'0'0,"-3"15"364"0"0,3-13-793 0 0,0 0-1 0 0,0 0 0 0 0,0 0 1 0 0,0 0-1 0 0,0 0 0 0 0,0 0 1 0 0,1 0-1 0 0,-1-1 1 0 0,1 1-1 0 0,-1 0 0 0 0,1 0 1 0 0,0-1-1 0 0,0 1 0 0 0,0 0 1 0 0,0-1-1 0 0,0 1 1 0 0,0 0-1 0 0,3 2 0 0 0,-3-3 165 0 0,18-5-150 0 0,-14 2-79 0 0,-1 0-1 0 0,0 0 0 0 0,1 0 1 0 0,-1 0-1 0 0,0-1 0 0 0,0 0 1 0 0,0 0-1 0 0,-1 0 0 0 0,1 0 0 0 0,-1-1 1 0 0,0 1-1 0 0,0-1 0 0 0,0 0 1 0 0,3-4-1 0 0,5-7 19 0 0,2-2 24 0 0,0 0-1 0 0,-2 0 1 0 0,0-1 0 0 0,-1-1-1 0 0,-1 1 1 0 0,-1-2-1 0 0,-1 1 1 0 0,9-35 0 0 0,-14 44-6 0 0,0-1 1 0 0,0 0-1 0 0,-1-1 1 0 0,-1 1 0 0 0,0-13-1 0 0,-1 4 140 0 0,1 17-116 0 0,0-1-6 0 0,1 2-44 0 0,-1 0 1 0 0,0 0-1 0 0,0 1 0 0 0,0-1 1 0 0,0 0-1 0 0,0 0 1 0 0,0 1-1 0 0,0-1 1 0 0,-1 0-1 0 0,1 0 0 0 0,-1 1 1 0 0,1-1-1 0 0,-1 0 1 0 0,0-1-1 0 0,-24 10-2 0 0,22 0-9 0 0,3-6-4 0 0,-15 21 60 0 0,1 1 1 0 0,2 0-1 0 0,0 1 0 0 0,2 0 1 0 0,0 1-1 0 0,2 0 0 0 0,1 0 1 0 0,-7 45-1 0 0,13-65-53 0 0,0-1 0 0 0,1 1-1 0 0,0-1 1 0 0,0 1 0 0 0,0-1-1 0 0,0 0 1 0 0,1 1 0 0 0,0-1-1 0 0,0 1 1 0 0,0-1 0 0 0,0 0-1 0 0,3 7 1 0 0,-2-8-7 0 0,-1-1-1 0 0,1 1 1 0 0,0-1-1 0 0,0 0 1 0 0,-1 1-1 0 0,2-1 1 0 0,-1 0-1 0 0,0 0 1 0 0,0 0-1 0 0,1-1 1 0 0,-1 1-1 0 0,1 0 1 0 0,-1-1-1 0 0,1 0 1 0 0,0 1-1 0 0,5 0 1 0 0,-6-1-30 0 0,3-1-12 0 0,16 2-16 0 0,-16-1-19 0 0,0-2-10 0 0,1-1 2 0 0,0 1-1 0 0,0-1 0 0 0,0-1 1 0 0,0 1-1 0 0,-1-1 0 0 0,1 0 1 0 0,-1 0-1 0 0,1-1 0 0 0,-1 0 1 0 0,7-6-1 0 0,1-3-309 0 0,0 0 0 0 0,18-26 0 0 0,-6 6 331 0 0,-3-1 0 0 0,-1-1 0 0 0,-1-1 0 0 0,-2 0 0 0 0,24-70 1 0 0,-41 103 180 0 0,4-21 625 0 0,-4 21 22 0 0,-6 19-384 0 0,-28 127 752 0 0,15-57-660 0 0,11-60-520 0 0,2 0 0 0 0,-3 47 1 0 0,10-66-113 0 0,1-14-4710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1 428 0 0,'-5'42'3488'0'0,"-5"-8"-2526"0"0,-2-2 0 0 0,0 0-1 0 0,-19 33 1 0 0,18-39-436 0 0,1 0 1 0 0,1 0 0 0 0,1 2-1 0 0,1-1 1 0 0,-7 33-1 0 0,16-58-508 0 0,-1-1 0 0 0,1 1 0 0 0,0 0 0 0 0,0-1 0 0 0,0 1 0 0 0,0-1-1 0 0,0 1 1 0 0,0-1 0 0 0,0 1 0 0 0,0-1 0 0 0,0 1 0 0 0,0-1 0 0 0,1 1 0 0 0,-1-1-1 0 0,0 1 1 0 0,1-1 0 0 0,-1 1 0 0 0,1-1 0 0 0,0 1 0 0 0,-1-1 0 0 0,1 0 0 0 0,0 0-1 0 0,0 1 1 0 0,0-1 0 0 0,0 0 0 0 0,-1 0 0 0 0,1 0 0 0 0,2 1 0 0 0,0 0-4 0 0,0-1 0 0 0,0 0 0 0 0,0 1 1 0 0,0-1-1 0 0,0-1 0 0 0,0 1 0 0 0,0 0 0 0 0,1-1 1 0 0,-1 0-1 0 0,0 0 0 0 0,5 0 0 0 0,11-3-14 0 0,0-1-1 0 0,-1 0 0 0 0,19-9 1 0 0,-31 11 15 0 0,47-21-1004 0 0,-50 22 576 0 0,0-1 0 0 0,-1 0 0 0 0,1 0 0 0 0,0 0-1 0 0,-1 0 1 0 0,0 0 0 0 0,0 0 0 0 0,1-1 0 0 0,-1 0-1 0 0,0 1 1 0 0,0-1 0 0 0,-1 0 0 0 0,1 0 0 0 0,-1 0-1 0 0,1 0 1 0 0,1-6 0 0 0,-2 3-1038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5:5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33 336 0 0,'0'0'2401'0'0,"4"0"-2008"0"0,136-18 2085 0 0,-49 6-5682 0 0,-75 10 2960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0 416 0 0,'0'0'2444'0'0,"1"3"-2244"0"0,2 4-113 0 0,-1-1 1 0 0,-1 0 0 0 0,1 1 0 0 0,-1 0 0 0 0,0-1 0 0 0,-1 1 0 0 0,0 0-1 0 0,0 8 1 0 0,-9 66 544 0 0,4-39-328 0 0,-36 202 554 0 0,-1 6-398 0 0,33-195-403 0 0,9-52-74 0 0,0-2-112 0 0,0 0 0 0 0,0 0 0 0 0,0 0 0 0 0,-1 0 0 0 0,2 0 1 0 0,-1 0-1 0 0,0 0 0 0 0,0 0 0 0 0,0 0 0 0 0,0 0 0 0 0,1-1 0 0 0,-1 1 0 0 0,0 0 0 0 0,1 0 1 0 0,0 1-1 0 0,2-4-40 0 0,0-1 1 0 0,-1 1-1 0 0,1-1 1 0 0,0 0 0 0 0,-1 0-1 0 0,0 0 1 0 0,1 0-1 0 0,-1-1 1 0 0,-1 1-1 0 0,3-4 1 0 0,17-45-1040 0 0,-12 31 874 0 0,-6 6 83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22 187 52 0 0,'1'-5'92'0'0,"20"-98"1526"0"0,-20 100-1548 0 0,10-58 686 0 0,-11 59-704 0 0,2-11 666 0 0,-37 305 1092 0 0,21-156-1115 0 0,5 76 107 0 0,9-209-803 0 0,0 0-39 0 0,0 10-39 0 0,0-9-59 0 0,0-1-66 0 0,0 24-2887 0 0,0-25 2139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1 504 0 0,'-3'12'460'0'0,"0"1"0"0"0,1-1-1 0 0,1 1 1 0 0,0 0 0 0 0,0 17 0 0 0,-2 30 293 0 0,-6-6-232 0 0,-26 188 926 0 0,34-236-1394 0 0,1 0 1 0 0,-1 0 0 0 0,-1 0-1 0 0,1 0 1 0 0,-1 0-1 0 0,0 0 1 0 0,0-1-1 0 0,-6 11 1 0 0,7-14-45 0 0,0-2-201 0 0,0 0 185 0 0,1 0 1 0 0,-1-1-1 0 0,0 1 0 0 0,0 0 1 0 0,0 0-1 0 0,1-1 0 0 0,-1 1 1 0 0,0 0-1 0 0,1-1 0 0 0,-1 1 0 0 0,0-1 1 0 0,1 1-1 0 0,-1-1 0 0 0,1 1 1 0 0,-1-1-1 0 0,0 0 0 0 0,1 1 0 0 0,-1-1 1 0 0,1 1-1 0 0,0-1 0 0 0,-1 0 1 0 0,1 0-1 0 0,0 1 0 0 0,-1-1 0 0 0,1 0 1 0 0,0 0-1 0 0,0 1 0 0 0,-1-1 1 0 0,1 0-1 0 0,0 0 0 0 0,0 1 0 0 0,0-1 1 0 0,0 0-1 0 0,0 0 0 0 0,0 0 1 0 0,0 1-1 0 0,1-1 0 0 0,-1 0 1 0 0,0 0-1 0 0,1 0 0 0 0,8-38-197 0 0,-8 37 190 0 0,8-22-73 0 0,1 0 1 0 0,1 1-1 0 0,1 0 0 0 0,1 1 1 0 0,1 0-1 0 0,1 1 1 0 0,1 0-1 0 0,1 2 0 0 0,0 0 1 0 0,26-22-1 0 0,-36 37 55 0 0,6-3 29 0 0,-9 5 13 0 0,1 3 0 0 0,-3-1-3 0 0,1 0 0 0 0,-1 1 0 0 0,1-1 0 0 0,-1 1 0 0 0,1-1 0 0 0,-1 1 0 0 0,1 0 0 0 0,-1 0 0 0 0,0 0 0 0 0,1 1 0 0 0,-1-1 0 0 0,0 1 0 0 0,0-1 0 0 0,0 1 0 0 0,0-1 0 0 0,0 1 0 0 0,0 0 0 0 0,-1 0 0 0 0,1 0 0 0 0,-1 0 0 0 0,1 0 1 0 0,-1 0-1 0 0,0 1 0 0 0,1-1 0 0 0,-1 0 0 0 0,0 1 0 0 0,-1-1 0 0 0,1 1 0 0 0,0-1 0 0 0,0 4 0 0 0,1 4 25 0 0,-1 0 0 0 0,0 0 0 0 0,0 1 1 0 0,-1-1-1 0 0,0 0 0 0 0,-1 0 0 0 0,0 0 0 0 0,-1 0 0 0 0,0 0 1 0 0,-5 16-1 0 0,6-25-29 0 0,-2 7 9 0 0,0 0-1 0 0,0 0 1 0 0,-1-1 0 0 0,0 0-1 0 0,-1 0 1 0 0,1 0-1 0 0,-1 0 1 0 0,-1-1 0 0 0,1 0-1 0 0,-1 0 1 0 0,0 0-1 0 0,-1 0 1 0 0,1-1-1 0 0,-1-1 1 0 0,0 1 0 0 0,-1-1-1 0 0,-8 4 1 0 0,13-6-17 0 0,-2-2 2 0 0,-14 4 3 0 0,-1-4-16 0 0,8-2-38 0 0,8 1-142 0 0,-9-2 12 0 0,10 2-24 0 0,-8-9-2953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38 416 0 0,'0'0'923'0'0,"-1"-3"-547"0"0,1 1-244 0 0,0 0-1 0 0,-1 0 1 0 0,1 0-1 0 0,-1 0 1 0 0,1 0-1 0 0,-1 0 0 0 0,0 0 1 0 0,0 0-1 0 0,0 0 1 0 0,-1-2 148 0 0,-1 2-140 0 0,-8-5-22 0 0,8 6 84 0 0,-1 1-116 0 0,-4 1-46 0 0,0 1-1 0 0,1 0 0 0 0,-1 1 1 0 0,1 0-1 0 0,0 0 0 0 0,-1 0 1 0 0,1 1-1 0 0,1 0 0 0 0,-1 0 1 0 0,1 1-1 0 0,-1 0 0 0 0,2 0 1 0 0,-1 0-1 0 0,-7 9 0 0 0,0 2 8 0 0,0-1-1 0 0,1 2 0 0 0,1 0 0 0 0,-14 27 1 0 0,24-41-51 0 0,-1 0 0 0 0,1 0 1 0 0,0 1-1 0 0,0-1 0 0 0,0 0 0 0 0,1 1 1 0 0,-1-1-1 0 0,1 0 0 0 0,-1 1 0 0 0,1-1 1 0 0,1 0-1 0 0,-1 5 0 0 0,1-6-1 0 0,4-2-148 0 0,0-1 121 0 0,1 0 0 0 0,-1 0 0 0 0,0-1 0 0 0,0 1 0 0 0,0-1 0 0 0,0 0-1 0 0,0-1 1 0 0,0 1 0 0 0,0-1 0 0 0,-1 0 0 0 0,1 0 0 0 0,7-7 0 0 0,0-1-72 0 0,-1-1 1 0 0,0 0-1 0 0,10-15 0 0 0,-4 2 191 0 0,0-10 792 0 0,-18 28-98 0 0,-8 12-533 0 0,8-4-227 0 0,0 0 1 0 0,0 1-1 0 0,0-1 0 0 0,0 0 0 0 0,0 1 1 0 0,0-1-1 0 0,1 1 0 0 0,-1-1 1 0 0,0 1-1 0 0,1-1 0 0 0,-1 1 1 0 0,1-1-1 0 0,0 1 0 0 0,0-1 1 0 0,-1 1-1 0 0,1 0 0 0 0,1 2 1 0 0,-3 12 139 0 0,-3 24 324 0 0,0 71 1 0 0,-3 22 158 0 0,6-116-599 0 0,-1-1 0 0 0,0 1 0 0 0,-2-1 0 0 0,0 0 0 0 0,-1 0 0 0 0,-7 15 0 0 0,9-23-52 0 0,0 0 0 0 0,-1 0 0 0 0,0-1 0 0 0,0 1 0 0 0,-1-1 1 0 0,0 0-1 0 0,0 0 0 0 0,0-1 0 0 0,-1 0 0 0 0,0 0 0 0 0,0-1 0 0 0,-14 9 0 0 0,18-13-19 0 0,-3-1-31 0 0,4 0 55 0 0,0 0 0 0 0,0 0 0 0 0,1 0 0 0 0,-1 0 0 0 0,0 0 0 0 0,0 0 0 0 0,0 0-1 0 0,1-1 1 0 0,-1 1 0 0 0,0-1 0 0 0,0 1 0 0 0,1-1 0 0 0,-1 0 0 0 0,1 1 0 0 0,-1-1 0 0 0,0 0 0 0 0,1 0 0 0 0,-1 0 0 0 0,1 0 0 0 0,0-1-1 0 0,-1 1 1 0 0,1 0 0 0 0,0 0 0 0 0,0-1 0 0 0,0 1 0 0 0,0-1 0 0 0,0 1 0 0 0,0-1 0 0 0,0 1 0 0 0,0-1 0 0 0,1 0 0 0 0,-1 1 0 0 0,1-1-1 0 0,-1-2 1 0 0,0-4-9 0 0,0 0 1 0 0,1 0-1 0 0,0 0 0 0 0,0 0 0 0 0,1 0 0 0 0,0 0 0 0 0,0 1 0 0 0,1-1 0 0 0,0 0 0 0 0,0 1 1 0 0,1-1-1 0 0,0 1 0 0 0,1 0 0 0 0,-1 0 0 0 0,7-9 0 0 0,10-14-85 0 0,1 2-1 0 0,29-31 1 0 0,-31 37 51 0 0,-13 15-248 0 0,0 1-1 0 0,1-1 0 0 0,0 1 0 0 0,11-7 0 0 0,-11 8-73 0 0,-4 3-118 0 0,0 0-57 0 0,16-6-1180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76 0 0,'0'0'2301'0'0,"-15"26"-1232"0"0,-23 137 1037 0 0,23-106-1576 0 0,-12 81 1 0 0,26-135-515 0 0,1 1 1 0 0,-1-1 0 0 0,1 1-1 0 0,0-1 1 0 0,-1 1 0 0 0,2-1-1 0 0,-1 1 1 0 0,0 0 0 0 0,1-1-1 0 0,-1 0 1 0 0,1 1 0 0 0,0-1-1 0 0,1 1 1 0 0,-1-1 0 0 0,0 0-1 0 0,1 0 1 0 0,0 0 0 0 0,-1 0-1 0 0,4 4 1 0 0,13 7-2 0 0,-15-13-14 0 0,0 0-1 0 0,0 1-31 0 0,29 8-435 0 0,-28-9 331 0 0,15-7-710 0 0,-16 4 554 0 0,9-10-1827 0 0,-7-1 821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63 268 0 0,'0'0'1255'0'0,"4"-1"-735"0"0,14-5 186 0 0,0 1 1 0 0,22-3-1 0 0,-7 2-429 0 0,108-25-2048 0 0,-118 25 1263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1 352 0 0,'0'0'1645'0'0,"16"10"-456"0"0,-16-9-1156 0 0,1 1 0 0 0,0 0 0 0 0,-1-1 0 0 0,1 1 0 0 0,0 0-1 0 0,-1-1 1 0 0,0 1 0 0 0,0 0 0 0 0,1 0 0 0 0,-1-1 0 0 0,0 1 0 0 0,0 0 0 0 0,0 0-1 0 0,-1-1 1 0 0,1 1 0 0 0,0 0 0 0 0,-1 0 0 0 0,1-1 0 0 0,-1 1 0 0 0,0 0 0 0 0,1-1-1 0 0,-1 1 1 0 0,0-1 0 0 0,0 1 0 0 0,0-1 0 0 0,-2 3 0 0 0,0 0-8 0 0,0-1 0 0 0,-1 1 1 0 0,1-1-1 0 0,-1 0 0 0 0,0 0 1 0 0,-7 4-1 0 0,8-6 36 0 0,-19 4-5 0 0,14-8-48 0 0,8 3-7 0 0,-1 0 0 0 0,1 0 0 0 0,0 0 0 0 0,-1 0 0 0 0,1 0 1 0 0,-1 0-1 0 0,1 0 0 0 0,0 0 0 0 0,-1 0 0 0 0,1 0 0 0 0,0 0 1 0 0,-1-1-1 0 0,1 1 0 0 0,0 0 0 0 0,-1 0 0 0 0,1 0 0 0 0,0 0 0 0 0,-1-1 1 0 0,1 1-1 0 0,0 0 0 0 0,-1 0 0 0 0,1-1 0 0 0,0 1 0 0 0,0 0 1 0 0,-1-1-1 0 0,1 1 0 0 0,0 0 0 0 0,0-1 0 0 0,0 1 0 0 0,-1 0 1 0 0,1-1-1 0 0,0 1 0 0 0,0-1 0 0 0,0 0 16 0 0,-1 0 0 0 0,1-1 0 0 0,0 1-1 0 0,0 0 1 0 0,-1-1 0 0 0,1 1 0 0 0,0 0 0 0 0,0-1 0 0 0,1 1 0 0 0,-1 0-1 0 0,0-1 1 0 0,0 1 0 0 0,1 0 0 0 0,-1-1 0 0 0,1 1 0 0 0,-1 0 0 0 0,1-1-1 0 0,-1 1 1 0 0,1 0 0 0 0,0 0 0 0 0,0 0 0 0 0,-1 0 0 0 0,1 0 0 0 0,0 0-1 0 0,0 0 1 0 0,0 0 0 0 0,0 0 0 0 0,0 0 0 0 0,0 0 0 0 0,1 1 0 0 0,-1-1-1 0 0,0 0 1 0 0,0 1 0 0 0,0-1 0 0 0,1 1 0 0 0,-1-1 0 0 0,0 1 0 0 0,1 0-1 0 0,-1 0 1 0 0,0-1 0 0 0,1 1 0 0 0,-1 0 0 0 0,0 0 0 0 0,1 0 0 0 0,2 1-1 0 0,0-1 172 0 0,-3 0-166 0 0,0 1 0 0 0,-1-1 0 0 0,1 0 1 0 0,0 1-1 0 0,-1-1 0 0 0,1 1 0 0 0,0-1 0 0 0,-1 1 0 0 0,1-1 0 0 0,-1 1 0 0 0,1-1 0 0 0,0 1 0 0 0,-1 0 0 0 0,0-1 0 0 0,1 1 0 0 0,-1 0 0 0 0,1 0 0 0 0,-1 2-6 0 0,0-1 0 0 0,0 1 0 0 0,-1-1 0 0 0,1 0 0 0 0,-1 0 0 0 0,0 1 0 0 0,0-1 0 0 0,1 0 0 0 0,-3 3 0 0 0,2-3 4 0 0,-2 0-9 0 0,0 0 0 0 0,0 0 0 0 0,0 0-1 0 0,0-1 1 0 0,0 1 0 0 0,0-1 0 0 0,0 1 0 0 0,-6 0 0 0 0,5-1 251 0 0,-4-4-118 0 0,7 3-134 0 0,0 0 1 0 0,1 0-1 0 0,-1 0 0 0 0,1 0 0 0 0,-1 0 0 0 0,1 0 0 0 0,-1 0 0 0 0,1 0 1 0 0,-1 0-1 0 0,0 0 0 0 0,1-1 0 0 0,-1 1 0 0 0,1 0 0 0 0,-1 0 1 0 0,1-1-1 0 0,-1 1 0 0 0,1 0 0 0 0,0-1 0 0 0,-1 1 0 0 0,1 0 1 0 0,-1-1-1 0 0,1 1 0 0 0,0-1 0 0 0,-1 1 0 0 0,1-1 0 0 0,1-2-43 0 0,0-1-1 0 0,1 1 0 0 0,-1 0 1 0 0,1 0-1 0 0,0 0 0 0 0,0 1 1 0 0,0-1-1 0 0,1 0 0 0 0,-1 1 1 0 0,0-1-1 0 0,1 1 0 0 0,0 0 1 0 0,2-2-1 0 0,13-12-3180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5 436 0 0,'6'3'441'0'0,"0"-1"0"0"0,0 1 0 0 0,-1 0 0 0 0,1 0 0 0 0,8 6 0 0 0,-12-6 43 0 0,-2 1-339 0 0,0-3-135 0 0,0-1 0 0 0,0 1 0 0 0,0 0 0 0 0,1 0 0 0 0,-1 0 0 0 0,0-1 0 0 0,0 1 0 0 0,-1 0 0 0 0,1 0 0 0 0,0 0 0 0 0,0-1 0 0 0,0 1-1 0 0,0 0 1 0 0,-1 0 0 0 0,1 0 0 0 0,0-1 0 0 0,-1 2 0 0 0,-23 15 102 0 0,22-16-92 0 0,-1 0-14 0 0,-14 3 79 0 0,12-4-57 0 0,3 0-32 0 0,0 0 18 0 0,-1 0 0 0 0,1-1 1 0 0,-1 1-1 0 0,1 0 0 0 0,-1-1 0 0 0,1 0 1 0 0,-1 1-1 0 0,1-1 0 0 0,0 0 1 0 0,0 0-1 0 0,-1-1 0 0 0,1 1 1 0 0,0 0-1 0 0,0-1 0 0 0,0 1 0 0 0,0-1 1 0 0,0 0-1 0 0,-1-2 0 0 0,1 3 71 0 0,2-2-36 0 0,-2-9-22 0 0,1 9 26 0 0,9-12 153 0 0,13-1 127 0 0,-19 14-92 0 0,3 3-151 0 0,-3-1-100 0 0,1 0 37 0 0,-1 0 0 0 0,1 0-1 0 0,-1 1 1 0 0,1-1 0 0 0,-1 1-1 0 0,1-1 1 0 0,-1 1 0 0 0,0 0-1 0 0,1 0 1 0 0,-1 0 0 0 0,0 0-1 0 0,0 1 1 0 0,1-1 0 0 0,-1 1 0 0 0,0-1-1 0 0,-1 1 1 0 0,1-1 0 0 0,2 3-1 0 0,-3-2 41 0 0,1 20 97 0 0,-4-16-137 0 0,1-3-14 0 0,0 0-1 0 0,-1 0 1 0 0,1 0-1 0 0,-1 0 0 0 0,0 0 1 0 0,0-1-1 0 0,0 1 1 0 0,-3 2-1 0 0,4-4 25 0 0,0 0-1 0 0,0 0 1 0 0,0 0 0 0 0,0 0-1 0 0,0 0 1 0 0,0 0-1 0 0,0-1 1 0 0,-1 1 0 0 0,1-1-1 0 0,0 1 1 0 0,0-1-1 0 0,-1 1 1 0 0,1-1-1 0 0,0 1 1 0 0,-1-1 0 0 0,1 0-1 0 0,0 0 1 0 0,-1 0-1 0 0,1 0 1 0 0,-1 0 0 0 0,1 0-1 0 0,0 0 1 0 0,-3-1-1 0 0,2 1-137 0 0,-2 0 205 0 0,8-8-52 0 0,-3 5-163 0 0,0 0 0 0 0,0 1 0 0 0,1-1 0 0 0,-1 1-1 0 0,0 0 1 0 0,1-1 0 0 0,0 1 0 0 0,0 0 0 0 0,-1 0 0 0 0,1 0 0 0 0,1 0 0 0 0,-1 0 0 0 0,4-2 0 0 0,10-7-2191 0 0,-4 3 1027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10 581 452 0 0,'0'0'2874'0'0,"-1"-2"-2696"0"0,-1-3-93 0 0,1-1 0 0 0,-1 1 0 0 0,1-1 0 0 0,0 1 0 0 0,1-1 0 0 0,-1 0 0 0 0,1 1-1 0 0,0-1 1 0 0,0 0 0 0 0,1 1 0 0 0,0-1 0 0 0,3-10 0 0 0,23-76 227 0 0,-23 78-265 0 0,33-82 285 0 0,3 1 0 0 0,58-97 0 0 0,-96 189-177 0 0,5 2-63 0 0,-7 0-86 0 0,1 1-1 0 0,-1 0 1 0 0,1 0-1 0 0,-1 0 1 0 0,1-1-1 0 0,-1 1 1 0 0,1 0-1 0 0,-1 0 1 0 0,1 0-1 0 0,-1 0 1 0 0,1 0-1 0 0,-1 0 1 0 0,1 0-1 0 0,0 0 1 0 0,-1 0-1 0 0,1 0 1 0 0,-1 0-1 0 0,1 0 1 0 0,-1 0-1 0 0,1 1 1 0 0,-1-1-1 0 0,1 0 1 0 0,-1 0-1 0 0,1 0 1 0 0,-1 1-1 0 0,1-1 1 0 0,-1 0-1 0 0,1 1 1 0 0,-1-1-1 0 0,0 1 1 0 0,1-1-1 0 0,-1 0 1 0 0,1 1-1 0 0,-1-1 1 0 0,0 1-1 0 0,0-1 1 0 0,1 1-1 0 0,-1-1 1 0 0,0 1 0 0 0,0-1-1 0 0,1 1 1 0 0,-1-1-1 0 0,0 1 1 0 0,0-1-1 0 0,0 1 1 0 0,0-1-1 0 0,0 2 1 0 0,9 31 110 0 0,-1 0 1 0 0,-1 1 0 0 0,2 55 0 0 0,-4 110-2 0 0,-5-196-112 0 0,0 0-4 0 0,1 20-13 0 0,-1 1 0 0 0,-2 0 0 0 0,0 0 0 0 0,-1-1 0 0 0,-10 35 0 0 0,12-56-96 0 0,-3-2-1028 0 0,1 0 1063 0 0,0 0 0 0 0,0 0 0 0 0,1 0 0 0 0,-1-1 0 0 0,0 0 1 0 0,0 1-1 0 0,1-1 0 0 0,-1 0 0 0 0,1 0 0 0 0,-4-2 1 0 0,-35-26-1205 0 0,36 25 1234 0 0,-4-2-41 0 0,1-1-1 0 0,0 0 0 0 0,-13-15 1 0 0,20 21 106 0 0,0 0-1 0 0,0 1 1 0 0,0-1 0 0 0,1 0 0 0 0,-1 0 0 0 0,0 0 0 0 0,1 0 0 0 0,-1 0 0 0 0,1 0 0 0 0,-1 0 0 0 0,1 0 0 0 0,-1 0 0 0 0,1 0-1 0 0,0 0 1 0 0,-1 0 0 0 0,1 0 0 0 0,0 0 0 0 0,0 0 0 0 0,0 0 0 0 0,0 0 0 0 0,0 0 0 0 0,0-1 0 0 0,0 1 0 0 0,0 0 0 0 0,1 0-1 0 0,-1 0 1 0 0,0 0 0 0 0,1 0 0 0 0,-1 0 0 0 0,0 0 0 0 0,1 0 0 0 0,-1 0 0 0 0,1 0 0 0 0,0 0 0 0 0,-1 0 0 0 0,1 0 0 0 0,0 1-1 0 0,-1-1 1 0 0,1 0 0 0 0,0 0 0 0 0,0 1 0 0 0,0-1 0 0 0,0 0 0 0 0,0 1 0 0 0,0-1 0 0 0,0 1 0 0 0,1-1 0 0 0,7-4 136 0 0,1 1-1 0 0,0 0 1 0 0,0 1 0 0 0,12-3 0 0 0,-8 3-187 0 0,31-10 140 0 0,-18 6-601 0 0,52-21 1 0 0,-72 25 159 0 0,0 0 0 0 0,-1-1 0 0 0,1 0 0 0 0,-1 0 0 0 0,0 0 0 0 0,0-1 0 0 0,6-5 0 0 0,-11 8 125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1 252 0 0,'-2'3'4682'0'0,"-7"14"-2766"0"0,8-13-1704 0 0,-22 149 4893 0 0,22-138-5466 0 0,0 1 0 0 0,1-1-1 0 0,0 1 1 0 0,4 21 0 0 0,-2-30-497 0 0,11-6-6485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0 519 304 0 0,'0'0'294'0'0,"0"3"-17"0"0,0 9-39 0 0,0-9 263 0 0,0 0-372 0 0,0-3-105 0 0,0 1 0 0 0,0-1 0 0 0,1 1 0 0 0,-1-1 0 0 0,0 1 0 0 0,0-1 0 0 0,0 1 0 0 0,0 0 0 0 0,0-1-1 0 0,1 1 1 0 0,-1-1 0 0 0,0 1 0 0 0,0-1 0 0 0,1 0 0 0 0,-1 1 0 0 0,0-1 0 0 0,1 1 0 0 0,-1-1-1 0 0,1 1 1 0 0,-1-1 0 0 0,0 0 0 0 0,1 1 0 0 0,-1-1 0 0 0,1 0 0 0 0,0 1-13 0 0,0-1 0 0 0,0 0 1 0 0,0 0-1 0 0,0 0 0 0 0,0 0 1 0 0,0-1-1 0 0,-1 1 0 0 0,1 0 1 0 0,0 0-1 0 0,0 0 0 0 0,0-1 1 0 0,0 1-1 0 0,-1 0 0 0 0,1-1 0 0 0,0 1 1 0 0,0-1-1 0 0,-1 1 0 0 0,1-1 1 0 0,0 1-1 0 0,-1-1 0 0 0,1 0 1 0 0,0 1-1 0 0,-1-1 0 0 0,1 0 1 0 0,0 0-1 0 0,16-20 65 0 0,0 0 0 0 0,-2-1 0 0 0,0 0 0 0 0,-2-1 0 0 0,0-1 0 0 0,-2 0 0 0 0,10-29 0 0 0,-8 13 44 0 0,-2 0 1 0 0,-1 0 0 0 0,-3-1-1 0 0,3-42 1 0 0,-9 75-20 0 0,0 0 1 0 0,-1 0 0 0 0,-1-1-1 0 0,1 1 1 0 0,-1 0 0 0 0,-1 0-1 0 0,-4-15 1 0 0,6 22-99 0 0,0 1 1 0 0,0-1-1 0 0,-1 1 0 0 0,1-1 0 0 0,0 1 0 0 0,-1 0 1 0 0,1-1-1 0 0,-1 1 0 0 0,1 0 0 0 0,0-1 0 0 0,-1 1 1 0 0,1 0-1 0 0,-1-1 0 0 0,1 1 0 0 0,-1 0 0 0 0,1 0 1 0 0,-1 0-1 0 0,1-1 0 0 0,-1 1 0 0 0,1 0 1 0 0,-1 0-1 0 0,1 0 0 0 0,-1 0 0 0 0,1 0 0 0 0,-1 0 1 0 0,1 0-1 0 0,-1 0 0 0 0,1 0 0 0 0,-1 0 0 0 0,1 0 1 0 0,-1 0-1 0 0,1 1 0 0 0,-1-1 0 0 0,1 0 0 0 0,-1 0 1 0 0,1 0-1 0 0,-1 1 0 0 0,1-1 0 0 0,-1 0 1 0 0,1 1-1 0 0,-1 0 0 0 0,-16 9 29 0 0,11-4-15 0 0,0-1 0 0 0,1 1 0 0 0,0 0 0 0 0,0 1 0 0 0,1-1 0 0 0,0 1 0 0 0,0 0 0 0 0,-3 7 0 0 0,-21 63 91 0 0,18-47-80 0 0,-5 11 60 0 0,-17 84 0 0 0,30-109-60 0 0,0-1 1 0 0,0 1 0 0 0,2-1-1 0 0,0 1 1 0 0,1 0-1 0 0,0-1 1 0 0,1 1-1 0 0,8 28 1 0 0,-9-41-33 0 0,0 1 1 0 0,1-1-1 0 0,-1 1 0 0 0,1-1 1 0 0,0 0-1 0 0,0 1 1 0 0,0-1-1 0 0,0 0 0 0 0,0 0 1 0 0,1-1-1 0 0,0 1 1 0 0,-1 0-1 0 0,1-1 1 0 0,0 0-1 0 0,0 0 0 0 0,0 1 1 0 0,1-2-1 0 0,-1 1 1 0 0,0 0-1 0 0,1-1 0 0 0,-1 1 1 0 0,1-1-1 0 0,-1 0 1 0 0,1 0-1 0 0,0-1 0 0 0,-1 1 1 0 0,1-1-1 0 0,0 0 1 0 0,0 0-1 0 0,-1 0 0 0 0,1 0 1 0 0,0 0-1 0 0,-1-1 1 0 0,1 0-1 0 0,0 0 0 0 0,-1 0 1 0 0,1 0-1 0 0,-1 0 1 0 0,1-1-1 0 0,5-3 0 0 0,1-1-114 0 0,-1-1 0 0 0,0 0 0 0 0,0 0 0 0 0,0-1 0 0 0,-1 0 0 0 0,0 0 0 0 0,-1-1-1 0 0,1 0 1 0 0,-2 0 0 0 0,0-1 0 0 0,8-15 0 0 0,1-7-172 0 0,-1-1 0 0 0,12-46 1 0 0,-12 31 345 0 0,-13 45 10 0 0,4-12 640 0 0,-19 64-557 0 0,3 1 1 0 0,-8 71-1 0 0,19-119-151 0 0,0-1-1 0 0,-1 0 0 0 0,1 0 0 0 0,0 1 0 0 0,0-1 1 0 0,0 0-1 0 0,0 0 0 0 0,0 1 0 0 0,0-1 1 0 0,0 0-1 0 0,1 0 0 0 0,-1 1 0 0 0,0-1 0 0 0,1 0 1 0 0,-1 0-1 0 0,1 0 0 0 0,-1 0 0 0 0,1 1 1 0 0,0-1-1 0 0,0 1 0 0 0,0-2-5 0 0,0 1 1 0 0,0-1-1 0 0,0 1 0 0 0,0-1 0 0 0,0 1 1 0 0,0-1-1 0 0,0 0 0 0 0,0 0 1 0 0,0 0-1 0 0,0 0 0 0 0,0 1 1 0 0,0-1-1 0 0,1-1 0 0 0,-1 1 0 0 0,0 0 1 0 0,1 0-1 0 0,0-1 2 0 0,0 0-1 0 0,0 0 1 0 0,0 0-1 0 0,0 0 1 0 0,0-1-1 0 0,-1 1 0 0 0,1 0 1 0 0,0-1-1 0 0,-1 0 1 0 0,1 1-1 0 0,-1-1 1 0 0,0 0-1 0 0,2-2 1 0 0,0 0-11 0 0,10-14 4 0 0,-1 0 0 0 0,-1-2 0 0 0,-1 1-1 0 0,-1-1 1 0 0,8-22 0 0 0,7-15 144 0 0,3-6 634 0 0,-26 61 69 0 0,-1 5-706 0 0,2 16 67 0 0,-1 0-1 0 0,-3 28 1 0 0,1-26-79 0 0,1 0 0 0 0,3 33 1 0 0,-3-50-115 0 0,1 5-50 0 0,0-1 1 0 0,1 1-1 0 0,0-1 1 0 0,0 1-1 0 0,1-1 1 0 0,0 0-1 0 0,0 0 0 0 0,1 0 1 0 0,6 11-1 0 0,-7-18-160 0 0,-1 1 1 0 0,0-1-1 0 0,0 1 0 0 0,1-1 0 0 0,-1 0 0 0 0,1 0 0 0 0,-1 0 1 0 0,1-1-1 0 0,0 1 0 0 0,-1 0 0 0 0,1-1 0 0 0,0 0 0 0 0,-1 1 1 0 0,1-1-1 0 0,5-1 0 0 0,-7 1 247 0 0,5 0-924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76 216 0 0,'0'0'355'0'0,"2"-3"-35"0"0,3-7-23 0 0,-3 8-32 0 0,4-16 772 0 0,-6 15-887 0 0,1 0 1 0 0,-1 0 0 0 0,1 0 0 0 0,-1 0 0 0 0,0 0-1 0 0,0 0 1 0 0,-1 0 0 0 0,1 0 0 0 0,0 0-1 0 0,-1 0 1 0 0,-1-5 0 0 0,0 6 244 0 0,-4 3-341 0 0,0 0 0 0 0,0 0 0 0 0,0 1 0 0 0,0 0 0 0 0,0 0 0 0 0,0 0 0 0 0,0 1 0 0 0,1 0 0 0 0,-1 0 0 0 0,1 0 0 0 0,0 1 0 0 0,0-1 0 0 0,0 1 0 0 0,0 1 0 0 0,1-1 0 0 0,0 1 0 0 0,0-1 0 0 0,0 1 0 0 0,-5 9 0 0 0,0-2 16 0 0,2 1 1 0 0,0 0-1 0 0,0 0 1 0 0,1 0-1 0 0,1 1 1 0 0,0 0-1 0 0,-4 19 1 0 0,9-30-66 0 0,-1-1 0 0 0,1 1 0 0 0,0 0 0 0 0,-1-1 0 0 0,1 1 0 0 0,1 0 1 0 0,-1 0-1 0 0,0-1 0 0 0,1 1 0 0 0,-1 0 0 0 0,1 0 0 0 0,0-1 0 0 0,0 1 0 0 0,0-1 0 0 0,0 1 0 0 0,0-1 0 0 0,0 1 1 0 0,3 2-1 0 0,7 7 16 0 0,-6-8-16 0 0,1-1 0 0 0,0 0-1 0 0,0 0 1 0 0,0-1 0 0 0,0 1 0 0 0,0-1 0 0 0,0 0-1 0 0,1-1 1 0 0,-1 0 0 0 0,1 0 0 0 0,-1 0 0 0 0,1-1-1 0 0,-1 0 1 0 0,1 0 0 0 0,-1 0 0 0 0,8-2 0 0 0,0 0-118 0 0,1-1 0 0 0,-1 0 0 0 0,0-1 0 0 0,-1-1 0 0 0,1 0 0 0 0,20-11 0 0 0,-30 13-131 0 0,0 0 0 0 0,0 0 1 0 0,0 0-1 0 0,-1-1 0 0 0,0 1 0 0 0,1-1 0 0 0,-1 0 0 0 0,0 0 1 0 0,-1 0-1 0 0,1 0 0 0 0,-1-1 0 0 0,0 1 0 0 0,0-1 0 0 0,0 1 0 0 0,0-1 1 0 0,1-6-1 0 0,-3 9 135 0 0,1-1-115 0 0,10-30-307 0 0,7-15 1717 0 0,-18 48-1160 0 0,0-1 0 0 0,0 1 0 0 0,0-1 0 0 0,1 0 0 0 0,-1 1 0 0 0,0-1 0 0 0,0 1 0 0 0,0-1 0 0 0,1 1 0 0 0,-1-1 0 0 0,0 1 0 0 0,1-1 0 0 0,-1 1 0 0 0,0-1 0 0 0,1 1 0 0 0,-1-1 0 0 0,1 1 0 0 0,-1 0 0 0 0,0-1 0 0 0,1 1 0 0 0,-1 0 0 0 0,1-1 0 0 0,-1 1 0 0 0,1 0 0 0 0,-1 0 0 0 0,1-1 0 0 0,0 1 0 0 0,-1 0 1 0 0,1 0-1 0 0,-1 0 0 0 0,1 0 0 0 0,-1 0 0 0 0,1 0 0 0 0,0 0 0 0 0,-1 0 0 0 0,1 0 0 0 0,-1 0 0 0 0,1 0 0 0 0,-1 0 0 0 0,1 0 0 0 0,0 0 0 0 0,-1 1 0 0 0,1-1 0 0 0,-1 0 0 0 0,1 0 0 0 0,-1 1 0 0 0,1-1 0 0 0,0 1 0 0 0,2 1 23 0 0,-1 0 1 0 0,0 1 0 0 0,1-1-1 0 0,-1 1 1 0 0,0 0 0 0 0,0-1-1 0 0,-1 1 1 0 0,1 0 0 0 0,-1 0-1 0 0,2 4 1 0 0,-1-3-19 0 0,0 1 0 0 0,-1 0 0 0 0,0 0 1 0 0,0 0-1 0 0,0 0 0 0 0,0 0 0 0 0,-1-1 0 0 0,0 1 0 0 0,0 0 0 0 0,0 0 1 0 0,-1 0-1 0 0,0 0 0 0 0,1 0 0 0 0,-2 0 0 0 0,1 0 0 0 0,-1 0 0 0 0,1-1 1 0 0,-1 1-1 0 0,-1-1 0 0 0,1 1 0 0 0,-1-1 0 0 0,1 0 0 0 0,-1 0 0 0 0,0 0 1 0 0,-1 0-1 0 0,1-1 0 0 0,-1 1 0 0 0,1-1 0 0 0,-1 0 0 0 0,0 0 0 0 0,0 0 0 0 0,-1 0 1 0 0,-7 3-1 0 0,-28 2 41 0 0,35-7-38 0 0,-3-5 24 0 0,7 4-52 0 0,0 0 1 0 0,0 0-1 0 0,-1 0 0 0 0,1-1 0 0 0,0 1 0 0 0,-1-1 1 0 0,1 1-1 0 0,0-1 0 0 0,0 1 0 0 0,0-1 0 0 0,0 0 1 0 0,0 0-1 0 0,0 0 0 0 0,0 1 0 0 0,0-1 0 0 0,0 0 1 0 0,0 0-1 0 0,0 0 0 0 0,0 0 0 0 0,1 0 1 0 0,-1-1-1 0 0,0 1 0 0 0,0-2 0 0 0,1-2 3 0 0,1 0 1 0 0,-1 1-1 0 0,1-1 0 0 0,0 0 0 0 0,1 0 0 0 0,-1 1 1 0 0,1-1-1 0 0,0 1 0 0 0,0 0 0 0 0,0-1 0 0 0,1 1 1 0 0,0 0-1 0 0,0 0 0 0 0,0 0 0 0 0,5-4 0 0 0,5-5-724 0 0,1 0 0 0 0,26-17-1 0 0,-32 24-55 0 0,-5 4 584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51 496 0 0,'-1'4'565'0'0,"-34"177"2229"0"0,35-179-2708 0 0,0-2-81 0 0,0 0 1 0 0,0 1-1 0 0,0-1 0 0 0,0 0 1 0 0,0 0-1 0 0,0 1 0 0 0,0-1 0 0 0,1 0 1 0 0,-1 1-1 0 0,0-1 0 0 0,0 0 1 0 0,0 1-1 0 0,0-1 0 0 0,0 0 0 0 0,0 1 1 0 0,0-1-1 0 0,-1 0 0 0 0,1 1 1 0 0,0-1-1 0 0,0 0 0 0 0,0 1 1 0 0,0-1-1 0 0,0 0 0 0 0,0 0 0 0 0,-1 1 1 0 0,1-1-1 0 0,0 0 0 0 0,0 1 1 0 0,0-1-1 0 0,-1 0 0 0 0,1 0 0 0 0,0 0 1 0 0,0 1-1 0 0,-1-1 0 0 0,1 0 1 0 0,0 0-1 0 0,0 0 0 0 0,-1 0 1 0 0,1 1-1 0 0,0-1 0 0 0,-1 0 0 0 0,1 0 1 0 0,-1 0-5 0 0,1 0 1 0 0,-1-1 0 0 0,1 1-1 0 0,-1 0 1 0 0,1-1 0 0 0,0 1 0 0 0,-1 0-1 0 0,1-1 1 0 0,0 1 0 0 0,-1 0-1 0 0,1-1 1 0 0,0 1 0 0 0,-1-1-1 0 0,1 1 1 0 0,0 0 0 0 0,0-1 0 0 0,0 1-1 0 0,-1-1 1 0 0,1 1 0 0 0,0-1-1 0 0,0 1 1 0 0,0-1 0 0 0,0 1-1 0 0,0-1 1 0 0,0 1 0 0 0,0-1 0 0 0,0 1-1 0 0,0-1 1 0 0,0 1 0 0 0,0-1-1 0 0,0 1 1 0 0,0-1 0 0 0,1 0-1 0 0,1-11 2 0 0,1-1 0 0 0,1 1-1 0 0,0 0 1 0 0,0 0 0 0 0,1 1 0 0 0,9-15-1 0 0,44-67-24 0 0,-48 78 23 0 0,13-8 16 0 0,-22 23-13 0 0,-1-1 0 0 0,0 1 0 0 0,1 0 0 0 0,-1-1 0 0 0,1 1 0 0 0,-1 0-1 0 0,0-1 1 0 0,1 1 0 0 0,-1 0 0 0 0,1 0 0 0 0,-1-1 0 0 0,1 1 0 0 0,-1 0 0 0 0,1 0 0 0 0,-1 0 0 0 0,1 0 0 0 0,-1 0 0 0 0,1 0 0 0 0,-1 0 0 0 0,1 0 0 0 0,-1 0 0 0 0,1 0 0 0 0,-1 0 0 0 0,1 0 0 0 0,-1 0 0 0 0,1 0 0 0 0,-1 0 0 0 0,1 1 0 0 0,-1-1 0 0 0,1 0 0 0 0,-1 0 0 0 0,1 1 0 0 0,-1-1 0 0 0,0 0 0 0 0,1 0 0 0 0,-1 1 0 0 0,1-1 0 0 0,-1 1 0 0 0,0-1 0 0 0,1 0 0 0 0,-1 1 0 0 0,0-1-1 0 0,1 1 1 0 0,-1-1 0 0 0,0 1 0 0 0,0-1 0 0 0,0 0 0 0 0,1 1 0 0 0,-1-1 0 0 0,0 1 0 0 0,0-1 0 0 0,0 1 0 0 0,0-1 0 0 0,0 1 0 0 0,0-1 0 0 0,0 1 0 0 0,0 0 0 0 0,2 31 192 0 0,-1 0-1 0 0,-6 51 0 0 0,1 3 176 0 0,0-47-349 0 0,2-29-3472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0 456 0 0,'0'0'1081'0'0,"6"20"111"0"0,-5 29-574 0 0,-1 1 1 0 0,-3 0-1 0 0,-16 82 0 0 0,9-62-394 0 0,6-35-146 0 0,-6 43-33 0 0,10-75-127 0 0,-4 14-1999 0 0,-1-4 710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93 228 0 0,'0'0'1234'0'0,"14"-14"330"0"0,15 1-1389 0 0,0 1 0 0 0,0 1 0 0 0,53-11 0 0 0,-59 15-605 0 0,-19 6 174 0 0,0 0-51 0 0,34-10-1221 0 0,-36 10 1099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33 112 0 0,'0'19'1191'0'0,"-3"26"-495"0"0,-2 0 0 0 0,-14 59 0 0 0,7-47-282 0 0,11-49-250 0 0,-6 22 89 0 0,7-30-238 0 0,0 1 0 0 0,0-1 0 0 0,0 0 0 0 0,0 1 1 0 0,-1-1-1 0 0,1 0 0 0 0,0 1 0 0 0,0-1 0 0 0,0 0 0 0 0,-1 1 0 0 0,1-1 1 0 0,0 0-1 0 0,0 0 0 0 0,0 1 0 0 0,-1-1 0 0 0,1 0 0 0 0,0 0 1 0 0,-1 1-1 0 0,1-1 0 0 0,0 0 0 0 0,0 0 0 0 0,-1 0 0 0 0,1 0 0 0 0,0 1 1 0 0,-1-1-1 0 0,1 0 0 0 0,0 0 0 0 0,-1 0 0 0 0,1 0 0 0 0,-1 0 1 0 0,1 0-1 0 0,0 0 0 0 0,-1 0 0 0 0,1 0 0 0 0,0 0 0 0 0,-1 0 0 0 0,1 0 1 0 0,0 0-1 0 0,-1 0 0 0 0,1-1 0 0 0,0 1 0 0 0,-1 0 0 0 0,1 0 1 0 0,0 0-1 0 0,-1 0 0 0 0,1-1 0 0 0,0 1 0 0 0,0 0 0 0 0,-1 0 0 0 0,1-1 1 0 0,0 1-1 0 0,0 0 0 0 0,-1 0 0 0 0,1-1 0 0 0,0 1 0 0 0,0 0 1 0 0,0-1-1 0 0,-1 1 0 0 0,0-7 46 0 0,8-20-65 0 0,1-1-1 0 0,2 2 1 0 0,0-1 0 0 0,2 1-1 0 0,0 1 1 0 0,2 0 0 0 0,1 1-1 0 0,1 1 1 0 0,24-29 0 0 0,4 2-2470 0 0,-42 48 1974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3 172 0 0,'0'0'618'0'0,"3"-1"-307"0"0,-1 0-242 0 0,-1 1 1 0 0,1 0-1 0 0,0-1 0 0 0,0 1 1 0 0,0 0-1 0 0,0 0 1 0 0,-1 0-1 0 0,1 0 0 0 0,0 0 1 0 0,0 1-1 0 0,0-1 1 0 0,0 1-1 0 0,-1-1 0 0 0,1 1 1 0 0,0 0-1 0 0,-1-1 1 0 0,1 1-1 0 0,0 0 0 0 0,2 2 1 0 0,-1 0-8 0 0,-1-1 0 0 0,1 1 0 0 0,-1 0 1 0 0,0-1-1 0 0,1 1 0 0 0,-2 0 0 0 0,1 0 1 0 0,0 1-1 0 0,0-1 0 0 0,0 4 0 0 0,1 0 13 0 0,-1 1 0 0 0,0 0 0 0 0,0 0 0 0 0,-1 0 0 0 0,0 0 0 0 0,0 0 0 0 0,-1 0 0 0 0,0 0-1 0 0,-2 12 1 0 0,1-14-64 0 0,-1-1 0 0 0,0 1 0 0 0,0-1 0 0 0,0 0 0 0 0,-1 1 0 0 0,0-1 0 0 0,0 0 0 0 0,0-1 0 0 0,0 1 0 0 0,-1 0 0 0 0,0-1 0 0 0,0 0 0 0 0,0 0 0 0 0,0 0 0 0 0,-1 0 0 0 0,1-1 0 0 0,-1 0 0 0 0,0 0-1 0 0,0 0 1 0 0,-7 2 0 0 0,8-3-14 0 0,0-2 26 0 0,0 1 6 0 0,0-1 1 0 0,0 0-1 0 0,0 0 0 0 0,0-1 1 0 0,0 1-1 0 0,0-1 1 0 0,-5-1-1 0 0,7 2-19 0 0,1-1 1 0 0,-1 0-1 0 0,1 1 1 0 0,-1-1-1 0 0,1 0 1 0 0,0 0-1 0 0,-1 0 0 0 0,1 0 1 0 0,0 0-1 0 0,0 0 1 0 0,0 0-1 0 0,0 0 1 0 0,0-1-1 0 0,0 1 0 0 0,0 0 1 0 0,0-1-1 0 0,0 1 1 0 0,0-1-1 0 0,1 1 1 0 0,-1-1-1 0 0,1 1 0 0 0,-1-1 1 0 0,1 1-1 0 0,-1-1 1 0 0,1 0-1 0 0,0 1 1 0 0,0-1-1 0 0,0 1 0 0 0,0-3 1 0 0,0-2-12 0 0,1-1 1 0 0,0 1 0 0 0,0 0 0 0 0,1 0-1 0 0,-1-1 1 0 0,1 1 0 0 0,1 0 0 0 0,-1 0-1 0 0,1 1 1 0 0,5-9 0 0 0,3-3-755 0 0,1 1-1 0 0,17-18 1 0 0,-18 21 464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1 462 116 0 0,'22'-22'248'0'0,"0"-1"-1"0"0,-2-1 1 0 0,0-1-1 0 0,-2 0 1 0 0,0-1 0 0 0,-2-1-1 0 0,-1-1 1 0 0,-2 0-1 0 0,0-1 1 0 0,-2-1 0 0 0,-1 0-1 0 0,-2 0 1 0 0,9-55-1 0 0,-17 83-215 0 0,1 1 0 0 0,-1 0-1 0 0,0 0 1 0 0,0 0 0 0 0,0-1-1 0 0,0 1 1 0 0,0 0 0 0 0,0 0-1 0 0,0-1 1 0 0,0 1 0 0 0,-1 0-1 0 0,1 0 1 0 0,0 0 0 0 0,-1-1-1 0 0,1 1 1 0 0,-1 0 0 0 0,1 0-1 0 0,-1 0 1 0 0,0 0 0 0 0,1 0-1 0 0,-3-2 1 0 0,2 2 57 0 0,-16 11 55 0 0,11-8-115 0 0,-4 8 31 0 0,0 0 0 0 0,0 0-1 0 0,1 1 1 0 0,0 1 0 0 0,1-1 0 0 0,0 1-1 0 0,1 1 1 0 0,-11 24 0 0 0,13-27-29 0 0,-9 19 64 0 0,1 0-1 0 0,-11 40 1 0 0,21-57-48 0 0,0-1-1 0 0,1 0 1 0 0,0 1 0 0 0,0-1 0 0 0,1 1 0 0 0,1-1 0 0 0,0 1 0 0 0,1 0 0 0 0,3 19 0 0 0,-3-27-28 0 0,0 0 0 0 0,1 0 1 0 0,-1 0-1 0 0,1 0 0 0 0,0 0 1 0 0,0 0-1 0 0,0 0 0 0 0,0-1 1 0 0,0 1-1 0 0,1-1 0 0 0,0 0 1 0 0,0 0-1 0 0,0 0 0 0 0,0 0 1 0 0,0 0-1 0 0,0 0 1 0 0,1-1-1 0 0,-1 0 0 0 0,1 1 1 0 0,0-1-1 0 0,0-1 0 0 0,7 4 1 0 0,-3-4-233 0 0,-1 1 0 0 0,0-1 1 0 0,0-1-1 0 0,0 1 0 0 0,1-1 1 0 0,-1 0-1 0 0,0-1 0 0 0,0 0 1 0 0,0 0-1 0 0,0-1 0 0 0,13-3 1 0 0,-13 3-789 0 0,12-3 406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54 580 0 0,'0'0'3202'0'0,"4"0"-2751"0"0,45 2 833 0 0,-43-2-1079 0 0,0 0-26 0 0,130-22 514 0 0,-134 22-772 0 0,-1 0-1 0 0,1-1 1 0 0,0 1 0 0 0,-1-1 0 0 0,1 0 0 0 0,-1 0-1 0 0,1 0 1 0 0,-1 1 0 0 0,1-1 0 0 0,-1-1-1 0 0,1 1 1 0 0,-1 0 0 0 0,0 0 0 0 0,0 0-1 0 0,1-1 1 0 0,-1 1 0 0 0,1-2 0 0 0,-1 0-561 0 0,-5-7-1176 0 0,3 8 1264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1 114 692 0 0,'0'0'4676'0'0,"3"-1"-4402"0"0,257-75 1105 0 0,-147 41-5292 0 0,-109 33 2965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 0 0,'0'0'934'0'0,"11"-46"4284"0"0,-10 35-4965 0 0,-1 6-163 0 0,0 0 0 0 0,1 1 1 0 0,-1-1-1 0 0,1 0 0 0 0,0 1 0 0 0,0-1 0 0 0,1 0 1 0 0,-1 1-1 0 0,4-7 0 0 0,-4 10-82 0 0,0 0-1 0 0,0 0 1 0 0,1 0 0 0 0,-1 0-1 0 0,1 0 1 0 0,-1 1 0 0 0,1-1-1 0 0,-1 0 1 0 0,1 1 0 0 0,-1 0-1 0 0,1-1 1 0 0,-1 1 0 0 0,1 0-1 0 0,-1 0 1 0 0,1 0 0 0 0,-1 0-1 0 0,1 0 1 0 0,0 1 0 0 0,-1-1-1 0 0,1 1 1 0 0,-1-1-1 0 0,1 1 1 0 0,-1-1 0 0 0,0 1-1 0 0,1 0 1 0 0,-1 0 0 0 0,0 0-1 0 0,1 0 1 0 0,0 1 0 0 0,8 3 0 0 0,0-1 1 0 0,0 0 0 0 0,1 0 0 0 0,-1-1-1 0 0,1-1 1 0 0,-1 0 0 0 0,1-1-1 0 0,0 0 1 0 0,0-1 0 0 0,-1-1 0 0 0,16-2-1 0 0,-21 2 20 0 0,0 0 0 0 0,0 0 0 0 0,-1-1 0 0 0,1 0 0 0 0,0 0-1 0 0,0-1 1 0 0,-1 1 0 0 0,1-1 0 0 0,-1 0 0 0 0,0 0-1 0 0,0-1 1 0 0,0 0 0 0 0,0 0 0 0 0,0 0 0 0 0,-1 0 0 0 0,1-1-1 0 0,-1 1 1 0 0,0-1 0 0 0,0 0 0 0 0,-1 0 0 0 0,1-1-1 0 0,-1 1 1 0 0,0-1 0 0 0,0 1 0 0 0,2-11 0 0 0,-4 15 122 0 0,-9 41 737 0 0,-12 176 2471 0 0,-5 25-2082 0 0,18-194-1221 0 0,5-23-768 0 0,-1 0-1 0 0,-1 0 1 0 0,-9 26-1 0 0,11-50-791 0 0,3-1 1276 0 0,-1 1 0 0 0,0 0 0 0 0,1-1 1 0 0,-1 1-1 0 0,0-1 0 0 0,1 1 1 0 0,-1-1-1 0 0,0 1 0 0 0,1-1 1 0 0,-1 0-1 0 0,1 1 0 0 0,-1-1 0 0 0,1 0 1 0 0,0 0-1 0 0,-1 1 0 0 0,1-1 1 0 0,-1 0-1 0 0,1 0 0 0 0,0 0 1 0 0,0 0-1 0 0,-1 1 0 0 0,1-3 0 0 0,-1 2-459 0 0,-3-8-959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0 376 0 0,'0'0'4556'0'0,"0"4"-4220"0"0,-3 41 679 0 0,-18 83-1 0 0,17-109-872 0 0,-43 258 130 0 0,47-274-678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44 0 0,'2'-4'412'0'0,"1"-1"0"0"0,0 0 0 0 0,-1-1 0 0 0,0 1 0 0 0,-1 0 0 0 0,3-11 0 0 0,8-21 201 0 0,-8 28-515 0 0,1 0 0 0 0,-1 0 0 0 0,2 1-1 0 0,-1-1 1 0 0,1 1 0 0 0,1 0 0 0 0,-1 1 0 0 0,14-12 0 0 0,-17 17-30 0 0,-3 1-53 0 0,1 1 1 0 0,0-1 0 0 0,0 1 0 0 0,-1-1-1 0 0,1 0 1 0 0,0 1 0 0 0,0 0 0 0 0,0-1-1 0 0,-1 1 1 0 0,1-1 0 0 0,0 1 0 0 0,0 0-1 0 0,0 0 1 0 0,0-1 0 0 0,0 1 0 0 0,0 0-1 0 0,0 0 1 0 0,0 0 0 0 0,0 0 0 0 0,0 0-1 0 0,0 0 1 0 0,0 1 0 0 0,0-1 0 0 0,1 0-1 0 0,18 3 143 0 0,-18-3-125 0 0,0 1 1 0 0,0 0-1 0 0,0 0 0 0 0,-1 1 0 0 0,1-1 1 0 0,0 0-1 0 0,0 0 0 0 0,-1 1 1 0 0,1-1-1 0 0,0 1 0 0 0,-1 0 0 0 0,0-1 1 0 0,1 1-1 0 0,-1 0 0 0 0,0 0 0 0 0,0 0 1 0 0,0 0-1 0 0,0 0 0 0 0,1 2 1 0 0,1 4 56 0 0,-1 0 0 0 0,1 0 0 0 0,-1 1 0 0 0,-1-1 0 0 0,0 0 0 0 0,0 1 0 0 0,-1-1 1 0 0,1 1-1 0 0,-3 13 0 0 0,1-17-70 0 0,0 0 0 0 0,0 0 0 0 0,-1 0 0 0 0,0 0 0 0 0,0-1 0 0 0,0 1 0 0 0,0 0 0 0 0,-1-1 0 0 0,0 0 0 0 0,1 1 0 0 0,-2-1 0 0 0,1 0 0 0 0,0 0 0 0 0,-1-1 0 0 0,0 1 0 0 0,0-1 0 0 0,0 0 0 0 0,-6 4 0 0 0,4-3-22 0 0,-1 0 1 0 0,0-1-1 0 0,0 0 0 0 0,0 0 1 0 0,-10 3-1 0 0,15-5 10 0 0,0-1-1 0 0,-1 1 1 0 0,1-1-1 0 0,-1 0 1 0 0,1 0 0 0 0,-1 0-1 0 0,0 0 1 0 0,1 0 0 0 0,-1 0-1 0 0,1 0 1 0 0,-1-1 0 0 0,1 0-1 0 0,0 1 1 0 0,-1-1 0 0 0,1 0-1 0 0,-1 0 1 0 0,1 0 0 0 0,-3-2-1 0 0,4 2-1 0 0,0-1-1 0 0,0 1 1 0 0,0 0-1 0 0,0-1 1 0 0,1 1-1 0 0,-1-1 1 0 0,0 1-1 0 0,1-1 1 0 0,-1 0-1 0 0,1 1 1 0 0,-1-1-1 0 0,1 0 1 0 0,0 1 0 0 0,0-1-1 0 0,0 0 1 0 0,0 1-1 0 0,0-1 1 0 0,0 0-1 0 0,0 1 1 0 0,1-4-1 0 0,8-31 53 0 0,51-90-1784 0 0,-59 123 819 0 0,1 1-424 0 0,5-8 158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1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1 548 0 0,'0'8'472'0'0,"0"1"0"0"0,0 0 1 0 0,-1 0-1 0 0,0-1 0 0 0,-1 1 0 0 0,0-1 1 0 0,-5 16-1 0 0,-6 23 719 0 0,-6 60 314 0 0,-7 49-673 0 0,19-55-3551 0 0,7-93 1206 0 0,3 13 51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28 0 0,'0'0'2363'0'0,"3"18"-1747"0"0,5 181 861 0 0,-8-154-1434 0 0,-3-1-1 0 0,-1 0 1 0 0,-2 0 0 0 0,-3 0 0 0 0,-1-1 0 0 0,-22 60 0 0 0,19-73 5 0 0,-2 0-1 0 0,-31 47 1 0 0,44-75-17 0 0,-9 6 51 0 0,10-12-80 0 0,1-1-1 0 0,0 1 0 0 0,0 0 0 0 0,1 0 0 0 0,-1-1 1 0 0,1 1-1 0 0,0 0 0 0 0,0 0 0 0 0,0 0 1 0 0,1 0-1 0 0,2-5 0 0 0,26-47-19 0 0,-16 33 13 0 0,-1 0 14 0 0,0 1 0 0 0,2 0 0 0 0,1 1 0 0 0,0 0-1 0 0,2 2 1 0 0,28-26 0 0 0,-3 21-67 0 0,-39 22 49 0 0,1 3 10 0 0,-1-1 8 0 0,0 0-1 0 0,0 1 0 0 0,0 0 1 0 0,0 0-1 0 0,-1 0 0 0 0,1 0 1 0 0,0 1-1 0 0,0 0 0 0 0,-1-1 1 0 0,1 1-1 0 0,-1 0 0 0 0,0 1 0 0 0,1-1 1 0 0,-1 1-1 0 0,0-1 0 0 0,-1 1 1 0 0,1 0-1 0 0,0 0 0 0 0,-1 0 1 0 0,1 0-1 0 0,1 5 0 0 0,0 0 10 0 0,-1 0-1 0 0,0-1 0 0 0,-1 1 1 0 0,0 1-1 0 0,0-1 1 0 0,-1 0-1 0 0,0 0 1 0 0,0 1-1 0 0,-1-1 1 0 0,0 0-1 0 0,0 1 0 0 0,-1-1 1 0 0,0 0-1 0 0,-1 1 1 0 0,0-1-1 0 0,-5 13 1 0 0,4-12-12 0 0,-2 0 0 0 0,0 0 1 0 0,0 0-1 0 0,0-1 0 0 0,-1 0 1 0 0,0 0-1 0 0,-1 0 0 0 0,0-1 1 0 0,0 0-1 0 0,0 0 0 0 0,-1 0 1 0 0,0-1-1 0 0,-10 6 1 0 0,13-9-1 0 0,-1-1 0 0 0,1 1 0 0 0,0-1 0 0 0,-1 0 0 0 0,1 0 0 0 0,-1 0 0 0 0,0-1 0 0 0,-6 1 0 0 0,-16-4 20 0 0,22 1-18 0 0,2 1 19 0 0,-2-2-17 0 0,0 0-1 0 0,0 0 1 0 0,1 0 0 0 0,0 0 0 0 0,-1-1-1 0 0,1 0 1 0 0,-5-4 0 0 0,7 5-24 0 0,2-13-227 0 0,33-18-2384 0 0,-29 31 1875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72 140 400 0 0,'0'0'807'0'0,"4"18"37"0"0,-2-16-804 0 0,-1 0 0 0 0,1 0 0 0 0,-1 0 0 0 0,1 0 0 0 0,-1 0 0 0 0,1-1 0 0 0,0 1 0 0 0,0 0 0 0 0,0-1 0 0 0,0 1 0 0 0,0-1 0 0 0,0 0 0 0 0,0 0 0 0 0,3 1 0 0 0,-2-1-28 0 0,0-1 1 0 0,-1 0 0 0 0,1 0-1 0 0,0 0 1 0 0,0 0-1 0 0,-1 0 1 0 0,1 0-1 0 0,0-1 1 0 0,0 0-1 0 0,-1 1 1 0 0,1-1 0 0 0,-1 0-1 0 0,1 0 1 0 0,-1 0-1 0 0,1-1 1 0 0,-1 1-1 0 0,3-2 1 0 0,1-1-8 0 0,0 1-1 0 0,-1-1 1 0 0,0 0-1 0 0,0 0 1 0 0,0-1-1 0 0,0 0 1 0 0,-1 0 0 0 0,1 0-1 0 0,-1 0 1 0 0,0 0-1 0 0,-1-1 1 0 0,1 0-1 0 0,-1 0 1 0 0,2-6 0 0 0,-4 9 7 0 0,-2-20 82 0 0,-18 2 38 0 0,17 20-104 0 0,-4 2-6 0 0,-4 1 12 0 0,1 0 0 0 0,0 1 0 0 0,-1 0 1 0 0,1 1-1 0 0,0 0 0 0 0,1 0 0 0 0,-1 1 1 0 0,1 0-1 0 0,0 1 0 0 0,0 0 0 0 0,0 0 1 0 0,1 1-1 0 0,-13 14 0 0 0,12-12-10 0 0,1 0 0 0 0,0 1 0 0 0,1 0 0 0 0,0 0 0 0 0,0 1 0 0 0,1-1 0 0 0,0 1 0 0 0,1 0 0 0 0,1 1 0 0 0,-1-1-1 0 0,-1 16 1 0 0,5-25-18 0 0,0 0-1 0 0,1 0 1 0 0,-1 0 0 0 0,0 0-1 0 0,1 0 1 0 0,0 0-1 0 0,-1 0 1 0 0,1 0-1 0 0,0 0 1 0 0,0 0 0 0 0,0 0-1 0 0,0 0 1 0 0,0-1-1 0 0,0 1 1 0 0,1 0-1 0 0,-1-1 1 0 0,1 1 0 0 0,-1-1-1 0 0,1 0 1 0 0,-1 1-1 0 0,1-1 1 0 0,3 2-1 0 0,28 14 52 0 0,-23-17-48 0 0,-4 0 1 0 0,7 0-2 0 0,0 0 1 0 0,0-1-1 0 0,0 0 0 0 0,0 0 1 0 0,0-2-1 0 0,0 0 1 0 0,22-8-1 0 0,-10 3-3 0 0,-1-1 0 0 0,-1-2 0 0 0,0 0 0 0 0,29-20 0 0 0,-38 22 2 0 0,0-1 0 0 0,-1-1 0 0 0,-1 0 0 0 0,0 0-1 0 0,0-1 1 0 0,-1-1 0 0 0,16-24 0 0 0,-22 28-13 0 0,-1 1 0 0 0,0-1 0 0 0,0 0 0 0 0,-1 0 0 0 0,-1-1 0 0 0,1 1 0 0 0,0-11 0 0 0,-2 18 6 0 0,-1-1-4 0 0,2-14-22 0 0,-1 16 25 0 0,-1 1 1 0 0,0-1-1 0 0,0 1 1 0 0,0-1 0 0 0,0 1-1 0 0,0-1 1 0 0,0 0-1 0 0,0 1 1 0 0,-1-1-1 0 0,1 1 1 0 0,0-1 0 0 0,0 1-1 0 0,0-1 1 0 0,0 1-1 0 0,-1-1 1 0 0,1 1 0 0 0,0-1-1 0 0,0 1 1 0 0,-1-1-1 0 0,1 1 1 0 0,0 0 0 0 0,-1-1-1 0 0,1 1 1 0 0,0 0-1 0 0,-1-1 1 0 0,1 1-1 0 0,-2-1 1 0 0,-1 1 15 0 0,-1 0-1 0 0,1 0 0 0 0,-1 0 1 0 0,1 0-1 0 0,-1 1 1 0 0,1-1-1 0 0,0 1 1 0 0,-1 0-1 0 0,1 0 1 0 0,0 1-1 0 0,-1-1 1 0 0,1 0-1 0 0,0 1 0 0 0,0 0 1 0 0,-4 3-1 0 0,-5 3 44 0 0,1 1 0 0 0,-20 18-1 0 0,20-15-50 0 0,1 0-1 0 0,0 0 1 0 0,2 1 0 0 0,-1 0-1 0 0,1 1 1 0 0,1-1 0 0 0,0 2-1 0 0,-6 20 1 0 0,13-32-3 0 0,-1 0 0 0 0,1 0 0 0 0,0 0 0 0 0,0 0-1 0 0,0 0 1 0 0,0 0 0 0 0,1 1 0 0 0,-1-1 0 0 0,1 0 0 0 0,0 0 0 0 0,0 0-1 0 0,0-1 1 0 0,0 1 0 0 0,0 0 0 0 0,1 0 0 0 0,-1 0 0 0 0,1-1-1 0 0,0 1 1 0 0,0-1 0 0 0,0 0 0 0 0,0 1 0 0 0,4 2 0 0 0,-4-3-5 0 0,4-2-56 0 0,-3-1 49 0 0,1 0-1 0 0,0 1 0 0 0,-1-1 1 0 0,1-1-1 0 0,-1 1 0 0 0,1 0 0 0 0,-1-1 1 0 0,0 0-1 0 0,0 0 0 0 0,1 0 0 0 0,-1 0 1 0 0,0 0-1 0 0,-1-1 0 0 0,1 1 1 0 0,0-1-1 0 0,-1 0 0 0 0,0 0 0 0 0,1 0 1 0 0,-1 0-1 0 0,0 0 0 0 0,1-4 0 0 0,39-80-55 0 0,-26 53 160 0 0,-14 31-60 0 0,3-9 394 0 0,-7 44-39 0 0,-2 0 0 0 0,-15 59 0 0 0,2-10 88 0 0,-2 26-56 0 0,-21 153 159 0 0,40-202-679 0 0,0-55-131 0 0,1-2 128 0 0,-1-1 1 0 0,0 1-1 0 0,0-1 0 0 0,0 0 1 0 0,0 1-1 0 0,0-1 0 0 0,0 1 0 0 0,1-1 1 0 0,-1 1-1 0 0,0-1 0 0 0,0 0 1 0 0,1 1-1 0 0,-1-1 0 0 0,0 0 1 0 0,1 1-1 0 0,-1-1 0 0 0,0 0 0 0 0,1 1 1 0 0,-1-1-1 0 0,0 0 0 0 0,1 0 1 0 0,-1 1-1 0 0,1-1 0 0 0,-1 0 1 0 0,0 0-1 0 0,1 0 0 0 0,-1 1 0 0 0,1-1 1 0 0,-1 0-1 0 0,1 0 0 0 0,-1 0 1 0 0,1 0-1 0 0,-1 0 0 0 0,1 0 1 0 0,-1 0-1 0 0,0 0 0 0 0,1 0 0 0 0,-1 0 1 0 0,1 0-1 0 0,-1-1 0 0 0,1 1 1 0 0,-1 0-1 0 0,1 0 0 0 0,-1 0 1 0 0,0-1-1 0 0,1 1 0 0 0,0-1 0 0 0,1 0 362 0 0,1 0-972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51 644 0 0,'0'0'1100'0'0,"20"-8"-340"0"0,-1 3-300 0 0,9 0-164 0 0,6 0-68 0 0,8-3-244 0 0,-23 3-76 0 0,4 3-136 0 0,-1-3-216 0 0,3 2-416 0 0,-2-2 280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1 124 0 0,'0'0'395'0'0,"2"1"-38"0"0,1 2-164 0 0,0 1-1 0 0,0-1 1 0 0,0 0-1 0 0,0 1 1 0 0,-1-1 0 0 0,1 1-1 0 0,2 6 1 0 0,-4-7-78 0 0,-5 16 107 0 0,2-17-217 0 0,0 1-1 0 0,-1-1 0 0 0,1 1 1 0 0,0-1-1 0 0,-1 0 0 0 0,1 0 1 0 0,-1 0-1 0 0,0-1 0 0 0,0 1 1 0 0,1 0-1 0 0,-1-1 1 0 0,-6 2-1 0 0,4-2 10 0 0,1-1 4 0 0,-15 0 24 0 0,14 0 35 0 0,-13-8 149 0 0,14 6-88 0 0,2 1-74 0 0,0-1 0 0 0,0 0 1 0 0,1 0-1 0 0,-1 0 0 0 0,1-1 1 0 0,-1 1-1 0 0,1 0 0 0 0,0 0 0 0 0,0-1 1 0 0,0 1-1 0 0,0-1 0 0 0,0 1 1 0 0,1-1-1 0 0,-2-3 0 0 0,2 3-20 0 0,14-8 126 0 0,-2 6-162 0 0,-10 3 18 0 0,2 2-25 0 0,11-2-26 0 0,-11 2-65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0 316 0 0,'0'0'820'0'0,"3"2"-485"0"0,8 3-37 0 0,-8-4 249 0 0,-3-1-503 0 0,1 1-1 0 0,0-1 0 0 0,-1 1 0 0 0,1 0 1 0 0,-1-1-1 0 0,1 1 0 0 0,-1-1 1 0 0,1 1-1 0 0,-1 0 0 0 0,1 0 0 0 0,-1-1 1 0 0,0 1-1 0 0,0 0 0 0 0,1 0 1 0 0,-1-1-1 0 0,0 2 0 0 0,-2 1 4 0 0,0 1 0 0 0,0-1 0 0 0,0 0 0 0 0,-1 0-1 0 0,0-1 1 0 0,1 1 0 0 0,-1-1 0 0 0,-5 4 0 0 0,5-4-21 0 0,-1-1 4 0 0,-13 4-14 0 0,13-4 28 0 0,0 0-31 0 0,-15 0-12 0 0,14 0 27 0 0,2-2-1 0 0,1 0-4 0 0,0 0 0 0 0,0 1-1 0 0,0-1 1 0 0,0 0 0 0 0,0 0 0 0 0,1 0-1 0 0,-1-1 1 0 0,0 1 0 0 0,1 0 0 0 0,-1 0-1 0 0,1-1 1 0 0,-1 1 0 0 0,1-1 0 0 0,0 0-1 0 0,0 1 1 0 0,-1-1 0 0 0,1 0 0 0 0,0 0 0 0 0,1 1-1 0 0,-3-5 1 0 0,3 4 102 0 0,4-3-30 0 0,-4 5-86 0 0,0-1 0 0 0,0 1 0 0 0,0-1 0 0 0,0 1 0 0 0,0 0 0 0 0,0-1 0 0 0,0 1 0 0 0,1-1 0 0 0,-1 1 0 0 0,0 0 0 0 0,0-1 0 0 0,0 1 0 0 0,1 0 0 0 0,-1-1 0 0 0,0 1 0 0 0,1 0 0 0 0,-1-1 0 0 0,0 1 0 0 0,1 0 0 0 0,-1 0 0 0 0,0-1 0 0 0,1 1 0 0 0,-1 0 0 0 0,0 0 0 0 0,1 0 0 0 0,-1-1 0 0 0,1 1 0 0 0,0 0 0 0 0,4-1 39 0 0,-1-1 4 0 0,0 1 0 0 0,0 0 1 0 0,0 1-1 0 0,0-1 0 0 0,1 1 0 0 0,-1 0 1 0 0,5 0-1 0 0,7 2 0 0 0,25 8-38 0 0,-41-9-88 0 0,-1 0 0 0 0,1 0 0 0 0,0 0 0 0 0,-1 1 0 0 0,1-1 0 0 0,0 0 0 0 0,-1 0 0 0 0,1 0 0 0 0,-1 0 0 0 0,0 0 0 0 0,1-1 0 0 0,-1 1 0 0 0,0 0 0 0 0,-1 1 0 0 0,-12 2-1781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1 592 0 0,'0'0'2164'0'0,"0"4"-1740"0"0,-6 106 1385 0 0,-33 182 0 0 0,14-135-1906 0 0,24-150-170 0 0,-3 17-89 0 0,-2-12-3158 0 0,-3-3 3110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20 126 304 0 0,'0'0'527'0'0,"-2"-18"265"0"0,2 14-762 0 0,0 0 1 0 0,0 1-1 0 0,1-1 1 0 0,0 0-1 0 0,0 1 1 0 0,0-1 0 0 0,0 1-1 0 0,0-1 1 0 0,1 1-1 0 0,-1-1 1 0 0,1 1-1 0 0,0 0 1 0 0,0 0-1 0 0,0 0 1 0 0,1 0-1 0 0,-1 0 1 0 0,1 0-1 0 0,-1 1 1 0 0,1-1-1 0 0,0 1 1 0 0,6-4-1 0 0,1 0 19 0 0,1 1 0 0 0,0 0-1 0 0,0 0 1 0 0,0 1 0 0 0,18-4-1 0 0,-26 7 31 0 0,2 2 26 0 0,0 0-33 0 0,0-1 1 0 0,0 1 0 0 0,0 1 0 0 0,0-1 0 0 0,0 1-1 0 0,0 0 1 0 0,-1 0 0 0 0,1 0 0 0 0,-1 0 0 0 0,0 1 0 0 0,1 0-1 0 0,-1 0 1 0 0,6 6 0 0 0,-7-5-23 0 0,0 1 0 0 0,0-1 0 0 0,-1 1 0 0 0,1 0 0 0 0,-1 0 0 0 0,0 0 0 0 0,-1 0 0 0 0,1 1 0 0 0,-1-1 0 0 0,0 0 0 0 0,0 1 0 0 0,-1-1 0 0 0,1 0 0 0 0,-1 1 0 0 0,0-1 0 0 0,-1 1 0 0 0,1-1 1 0 0,-1 0-1 0 0,0 1 0 0 0,-1-1 0 0 0,1 0 0 0 0,-1 0 0 0 0,0 0 0 0 0,0 0 0 0 0,-1 0 0 0 0,1 0 0 0 0,-6 7 0 0 0,1-2-60 0 0,-1 0 0 0 0,0 0 0 0 0,-1 0 0 0 0,1-1 0 0 0,-2 0 0 0 0,1-1-1 0 0,-1 0 1 0 0,-1-1 0 0 0,1 0 0 0 0,-1 0 0 0 0,0-1 0 0 0,-1-1 0 0 0,0 0 0 0 0,-22 7 0 0 0,30-11-24 0 0,0-1-15 0 0,-4 2-18 0 0,-27 3-2680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0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0 281 364 0 0,'2'-5'341'0'0,"-1"-1"1"0"0,0 1-1 0 0,1 0 0 0 0,0 0 1 0 0,0 0-1 0 0,0 0 0 0 0,1 0 1 0 0,0 1-1 0 0,-1-1 0 0 0,1 1 1 0 0,0 0-1 0 0,1 0 0 0 0,-1 0 1 0 0,1 0-1 0 0,-1 1 0 0 0,1-1 1 0 0,6-3-1 0 0,12-8 4 0 0,0 1 0 0 0,25-12-1 0 0,-24 14-11 0 0,76-39-232 0 0,29-17-4524 0 0,-110 58 3030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8 392 0 0,'0'0'1343'0'0,"-2"-2"-1104"0"0,0 1-192 0 0,1 0-1 0 0,-1 0 1 0 0,1 1 0 0 0,-1-1-1 0 0,0 1 1 0 0,1-1-1 0 0,-1 1 1 0 0,0 0 0 0 0,0-1-1 0 0,1 1 1 0 0,-1 0-1 0 0,0 0 1 0 0,0 0 0 0 0,1 0-1 0 0,-1 1 1 0 0,0-1-1 0 0,0 0 1 0 0,1 1 0 0 0,-1-1-1 0 0,0 1 1 0 0,1-1 0 0 0,-1 1-1 0 0,-2 2 1 0 0,-39 27 462 0 0,38-27-425 0 0,-5 6 35 0 0,0 0 0 0 0,0 1-1 0 0,1 0 1 0 0,0 0 0 0 0,0 1-1 0 0,1 0 1 0 0,1 0 0 0 0,0 1-1 0 0,1 0 1 0 0,-6 13 0 0 0,10-20-96 0 0,0 1 0 0 0,1-1 0 0 0,-1 0 0 0 0,1 1 1 0 0,0-1-1 0 0,0 1 0 0 0,1-1 0 0 0,0 1 0 0 0,0 0 1 0 0,0-1-1 0 0,0 1 0 0 0,1-1 0 0 0,0 1 0 0 0,0-1 1 0 0,1 0-1 0 0,0 1 0 0 0,0-1 0 0 0,0 0 0 0 0,0 0 0 0 0,1 0 1 0 0,-1 0-1 0 0,1 0 0 0 0,1-1 0 0 0,-1 0 0 0 0,1 1 1 0 0,8 6-1 0 0,-7-6-11 0 0,0-1 1 0 0,1 0-1 0 0,0 0 1 0 0,0-1-1 0 0,0 0 1 0 0,0 0-1 0 0,1 0 1 0 0,-1-1-1 0 0,1 0 1 0 0,-1 0-1 0 0,1 0 1 0 0,0-1-1 0 0,13 1 1 0 0,-5-2-14 0 0,1-1 1 0 0,-1 0-1 0 0,1-1 1 0 0,28-8 0 0 0,-23 3-376 0 0,1-1 0 0 0,-2-1 0 0 0,1 0 0 0 0,-1-2 0 0 0,-1-1 0 0 0,0 0 0 0 0,-1-1 0 0 0,22-21 0 0 0,-38 33-55 0 0,-1-2-140 0 0,6-9 78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78 292 0 0,'-18'26'1898'0'0,"3"11"-1365"0"0,1 1-1 0 0,2 1 1 0 0,-12 66-1 0 0,24-103-484 0 0,-1-1-44 0 0,1 0 1 0 0,0-1-1 0 0,1 1 1 0 0,-1-1 0 0 0,0 1-1 0 0,0-1 1 0 0,0 1-1 0 0,0 0 1 0 0,0-1-1 0 0,0 1 1 0 0,1-1 0 0 0,-1 1-1 0 0,0-1 1 0 0,1 1-1 0 0,-1-1 1 0 0,0 1-1 0 0,1-1 1 0 0,-1 0 0 0 0,0 1-1 0 0,1-1 1 0 0,-1 1-1 0 0,1-1 1 0 0,-1 0-1 0 0,1 1 1 0 0,-1-1 0 0 0,1 0-1 0 0,-1 1 1 0 0,1-1-1 0 0,-1 0 1 0 0,1 0-1 0 0,-1 0 1 0 0,1 0 0 0 0,-1 1-1 0 0,1-1 1 0 0,-1 0-1 0 0,1 0 1 0 0,0 0-1 0 0,-1 0 1 0 0,1 0 0 0 0,-1 0-1 0 0,1 0 1 0 0,-1-1-1 0 0,1 1 1 0 0,0 0-1 0 0,-1 0 1 0 0,1 0 0 0 0,-1 0-1 0 0,1-1 1 0 0,-1 1-1 0 0,1 0 1 0 0,-1-1-1 0 0,1 1 1 0 0,-1 0-1 0 0,1-1 1 0 0,0 0 0 0 0,3-1 2 0 0,0 0 1 0 0,0-1 0 0 0,0 0-1 0 0,0 1 1 0 0,-1-2-1 0 0,6-5 1 0 0,6-9 27 0 0,-1-1-1 0 0,-1 0 1 0 0,17-33 0 0 0,-16 31-50 0 0,-14 21 15 0 0,0-1 0 0 0,0 1-1 0 0,0 0 1 0 0,1 0-1 0 0,-1 0 1 0 0,0 0-1 0 0,0 0 1 0 0,0-1 0 0 0,0 1-1 0 0,1 0 1 0 0,-1 0-1 0 0,0 0 1 0 0,0 0 0 0 0,0 0-1 0 0,1 0 1 0 0,-1 0-1 0 0,0 0 1 0 0,0-1-1 0 0,0 1 1 0 0,1 0 0 0 0,-1 0-1 0 0,0 0 1 0 0,0 0-1 0 0,1 0 1 0 0,-1 0 0 0 0,0 0-1 0 0,0 0 1 0 0,0 1-1 0 0,1-1 1 0 0,-1 0 0 0 0,0 0-1 0 0,0 0 1 0 0,0 0-1 0 0,1 0 1 0 0,-1 0-1 0 0,0 0 1 0 0,0 0 0 0 0,0 0-1 0 0,0 1 1 0 0,1-1-1 0 0,-1 0 1 0 0,0 0 0 0 0,0 0-1 0 0,0 0 1 0 0,0 1-1 0 0,0-1 1 0 0,1 0-1 0 0,-1 0 1 0 0,0 0 0 0 0,0 0-1 0 0,0 1 1 0 0,0-1-1 0 0,0 0 1 0 0,0 0 0 0 0,0 1-1 0 0,0-1 1 0 0,0 0-1 0 0,0 0 1 0 0,0 0-1 0 0,0 1 1 0 0,0-1 0 0 0,0 0-1 0 0,0 0 1 0 0,0 1-1 0 0,0 1-15 0 0,3 18-47 0 0,-2 1 0 0 0,-2 27 0 0 0,1-46 44 0 0,5 40-151 0 0,-4-39 140 0 0,-1-3 29 0 0,0 1 0 0 0,-1-1 0 0 0,1 1 1 0 0,0-1-1 0 0,0 1 0 0 0,0-1 0 0 0,0 0 1 0 0,0 1-1 0 0,0-1 0 0 0,0 1 0 0 0,0-1 0 0 0,0 1 1 0 0,1-1-1 0 0,-1 1 0 0 0,0-1 0 0 0,0 0 1 0 0,0 1-1 0 0,0-1 0 0 0,1 1 0 0 0,-1-1 0 0 0,0 0 1 0 0,0 1-1 0 0,1-1 0 0 0,-1 1 0 0 0,0-1 1 0 0,1 0-1 0 0,-1 1 0 0 0,0-1 0 0 0,1 0 0 0 0,-1 0 1 0 0,0 1-1 0 0,1-1 0 0 0,-1 0 0 0 0,1 0 1 0 0,-1 0-1 0 0,1 1 0 0 0,4-3 28 0 0,-1 0-1 0 0,1 0 1 0 0,-1 0 0 0 0,0 0-1 0 0,0-1 1 0 0,0 0 0 0 0,0 0-1 0 0,-1 0 1 0 0,1 0 0 0 0,-1 0-1 0 0,1-1 1 0 0,-1 0 0 0 0,0 0-1 0 0,3-5 1 0 0,23-46 550 0 0,-3-1 1 0 0,30-90-1 0 0,-49 130-650 0 0,-2 1-3405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53 524 0 0,'0'0'1310'0'0,"0"3"-968"0"0,-41 180 2202 0 0,40-180-2410 0 0,-3 21 546 0 0,2-20-106 0 0,5-17-419 0 0,9-26 109 0 0,1 1-1 0 0,3 0 0 0 0,29-53 1 0 0,-40 83-399 0 0,0 0 0 0 0,1 1 0 0 0,11-12 0 0 0,-15 17-193 0 0,1 1-106 0 0,-2 0 95 0 0,6-3 476 0 0,3 4-3423 0 0,11 4 2919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0 572 0 0,'0'0'694'0'0,"0"4"-87"0"0,-3 30 539 0 0,0 0 0 0 0,-11 44 0 0 0,6-39-838 0 0,8-36-348 0 0,-1 0-28 0 0,-1 8-87 0 0,2-8-107 0 0,-9 10-2216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51 216 0 0,'0'0'940'0'0,"2"-2"-110"0"0,15-21 1980 0 0,-16 21-1950 0 0,12-13-514 0 0,-6 7-3074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1 536 0 0,'0'0'715'0'0,"-4"18"1018"0"0,-102 361 2918 0 0,90-264-4511 0 0,8-46-4677 0 0,7-66 3459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40 636 0 0,'0'0'1705'0'0,"0"-1"-1602"0"0,0-1-1 0 0,0 1 1 0 0,1 0 0 0 0,-1 0 0 0 0,1 0 0 0 0,-1-1-1 0 0,1 1 1 0 0,0 0 0 0 0,-1 0 0 0 0,1 0-1 0 0,0 0 1 0 0,1-1 0 0 0,10-3 43 0 0,0 1 1 0 0,0 0-1 0 0,0 1 0 0 0,1 0 1 0 0,-1 1-1 0 0,19 0 0 0 0,-14 1-910 0 0,0 2-1 0 0,29 3 1 0 0,-20 1 516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92 0 0,'0'0'696'0'0,"5"-1"-638"0"0,3-2-62 0 0,0-1 1 0 0,0 0-1 0 0,0 0 1 0 0,0-1-1 0 0,0 0 1 0 0,-1 0-1 0 0,0-1 0 0 0,9-8 1 0 0,49-58-142 0 0,-63 69 145 0 0,0-1 37 0 0,1 1 1 0 0,-1-1-1 0 0,0 0 1 0 0,-1 1 0 0 0,1-1-1 0 0,-1 0 1 0 0,1 0-1 0 0,-1 0 1 0 0,-1 0-1 0 0,1 0 1 0 0,0-8-1 0 0,-1 9 45 0 0,-2-1 15 0 0,2 3-81 0 0,0 1 0 0 0,0-1 0 0 0,0 1 0 0 0,0-1 0 0 0,0 1 0 0 0,0 0 0 0 0,-1-1 0 0 0,1 1 0 0 0,0-1 0 0 0,0 1 1 0 0,0 0-1 0 0,0-1 0 0 0,-1 1 0 0 0,1-1 0 0 0,0 1 0 0 0,0 0 0 0 0,-1-1 0 0 0,1 1 0 0 0,0 0 0 0 0,-1-1 1 0 0,1 1-1 0 0,0 0 0 0 0,-1 0 0 0 0,1-1 0 0 0,0 1 0 0 0,-1 0 0 0 0,0 0 0 0 0,0-1 31 0 0,-1 1 0 0 0,0-1 0 0 0,0 1 0 0 0,0-1 0 0 0,0 1 1 0 0,0 0-1 0 0,0 0 0 0 0,0 0 0 0 0,0 0 0 0 0,0 0 0 0 0,0 0 0 0 0,1 1 0 0 0,-1-1 0 0 0,0 1 0 0 0,0-1 0 0 0,0 1 0 0 0,0 0 0 0 0,1 0 0 0 0,-1 0 0 0 0,0 0 0 0 0,-1 1 0 0 0,-2 1 49 0 0,1 1 0 0 0,0 0 0 0 0,-1 0 0 0 0,2 1 0 0 0,-1-1 0 0 0,0 1 0 0 0,-3 6 0 0 0,-1 3 32 0 0,1 1 0 0 0,0-1 0 0 0,1 1 0 0 0,-8 28 0 0 0,11-25-101 0 0,0 0-1 0 0,1 0 1 0 0,1 0-1 0 0,1 0 1 0 0,0 0-1 0 0,2 0 1 0 0,0 0-1 0 0,8 33 1 0 0,-9-49-15 0 0,-1 0 1 0 0,1 0 0 0 0,0-1-1 0 0,-1 1 1 0 0,1 0 0 0 0,0-1-1 0 0,0 1 1 0 0,0-1 0 0 0,0 1-1 0 0,1-1 1 0 0,-1 1 0 0 0,0-1-1 0 0,0 0 1 0 0,1 0 0 0 0,-1 0-1 0 0,3 2 1 0 0,-3-2-6 0 0,2 0 81 0 0,2 0-12 0 0,6 0-14 0 0,0-1 0 0 0,1-1 0 0 0,-1 0 0 0 0,0 0 0 0 0,0-1 0 0 0,0 0 0 0 0,0-1-1 0 0,17-7 1 0 0,11-2 36 0 0,42-14-261 0 0,-77 24-68 0 0,0 1-131 0 0,17-5-1775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41 272 0 0,'0'0'2726'0'0,"4"-1"-2286"0"0,15 0-54 0 0,-14 0 219 0 0,0 1-398 0 0,15-2-49 0 0,-14 2-34 0 0,-1-1-20 0 0,46-3 128 0 0,-46 4-200 0 0,0-1 0 0 0,7-1-169 0 0,0 0 1 0 0,-1-1-1 0 0,13-5 1 0 0,-21 6-272 0 0,6-11-1595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40 464 0 0,'0'0'3999'0'0,"-6"-3"-3776"0"0,6 3-215 0 0,0 0 0 0 0,0 0 1 0 0,0 0-1 0 0,0 0 0 0 0,0 0 1 0 0,0 0-1 0 0,0 0 0 0 0,1-1 0 0 0,-1 1 1 0 0,0 0-1 0 0,0 0 0 0 0,0 0 1 0 0,0 0-1 0 0,0 0 0 0 0,0 0 1 0 0,0 0-1 0 0,0 0 0 0 0,0 0 1 0 0,0 0-1 0 0,0 0 0 0 0,0-1 1 0 0,0 1-1 0 0,1 0 0 0 0,-1 0 1 0 0,0 0-1 0 0,0 0 0 0 0,0 0 1 0 0,0 0-1 0 0,0 0 0 0 0,0 0 1 0 0,0-1-1 0 0,0 1 0 0 0,0 0 1 0 0,0 0-1 0 0,0 0 0 0 0,0 0 1 0 0,0 0-1 0 0,0 0 0 0 0,0 0 1 0 0,-1-1-1 0 0,1 1 0 0 0,0 0 1 0 0,0 0-1 0 0,0 0 0 0 0,0 0 1 0 0,0 0-1 0 0,0 0 0 0 0,0 0 1 0 0,0 0-1 0 0,0 0 0 0 0,0 0 1 0 0,0-1-1 0 0,0 1 0 0 0,0 0 1 0 0,-1 0-1 0 0,1 0 0 0 0,0 0 1 0 0,0 0-1 0 0,0 0 0 0 0,0 0 1 0 0,0 0-1 0 0,0 0 0 0 0,0 0 0 0 0,0 0 1 0 0,-1 0-1 0 0,75-11 289 0 0,43-9-3644 0 0,-113 19 2618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1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238 104 252 0 0,'-11'47'4112'0'0,"11"-45"-4057"0"0,1 0 1 0 0,-1 1-1 0 0,0-1 1 0 0,1 0 0 0 0,-1 0-1 0 0,1 0 1 0 0,0 0-1 0 0,0 0 1 0 0,-1 0-1 0 0,1 0 1 0 0,0 0 0 0 0,1 0-1 0 0,-1 0 1 0 0,0 0-1 0 0,0-1 1 0 0,1 1-1 0 0,-1-1 1 0 0,0 1 0 0 0,4 2-1 0 0,-4-4-36 0 0,25-13 173 0 0,-25 12-184 0 0,0-1 1 0 0,1 1-1 0 0,-1-1 0 0 0,0 0 1 0 0,0 1-1 0 0,0-1 1 0 0,0 0-1 0 0,0 0 1 0 0,-1 0-1 0 0,1 0 0 0 0,0 0 1 0 0,-1 0-1 0 0,1 0 1 0 0,-1 0-1 0 0,0-1 0 0 0,0 1 1 0 0,1 0-1 0 0,-1 0 1 0 0,0 0-1 0 0,-1 0 0 0 0,1 0 1 0 0,0-1-1 0 0,0 1 1 0 0,-1 0-1 0 0,1 0 0 0 0,-1 0 1 0 0,0 0-1 0 0,1 0 1 0 0,-1 0-1 0 0,0 0 0 0 0,0 0 1 0 0,-1-1-1 0 0,1 2 12 0 0,0 0-1 0 0,0 1 0 0 0,-1-1 1 0 0,1 1-1 0 0,0 0 1 0 0,0-1-1 0 0,-1 1 1 0 0,1 0-1 0 0,0 0 0 0 0,0 0 1 0 0,-1 0-1 0 0,1 0 1 0 0,0 0-1 0 0,0 1 0 0 0,0-1 1 0 0,-1 0-1 0 0,1 1 1 0 0,0-1-1 0 0,0 1 0 0 0,0-1 1 0 0,0 1-1 0 0,-1 0 1 0 0,1 0-1 0 0,0-1 1 0 0,0 1-1 0 0,-1 1 0 0 0,-31 28 967 0 0,28-24-747 0 0,-21 20 444 0 0,16-15-559 0 0,1 0 0 0 0,-1-1 1 0 0,-1-1-1 0 0,1 0 0 0 0,-2-1 0 0 0,1 0 1 0 0,0 0-1 0 0,-1-2 0 0 0,0 0 0 0 0,-14 4 1 0 0,25-9-66 0 0,-1-1 0 0 0,1 0 1 0 0,-1 0-1 0 0,1 0 0 0 0,-1 0 1 0 0,1 0-1 0 0,-1 0 1 0 0,1-1-1 0 0,-1 1 0 0 0,1-1 1 0 0,-1 1-1 0 0,1-1 0 0 0,0 1 1 0 0,-1-1-1 0 0,1 0 1 0 0,0 0-1 0 0,-1 0 0 0 0,1 0 1 0 0,0 0-1 0 0,0 0 0 0 0,0 0 1 0 0,0 0-1 0 0,0-1 0 0 0,-1-1 1 0 0,0-1 89 0 0,0 1 0 0 0,0-1 1 0 0,1 0-1 0 0,0-1 0 0 0,-1 1 0 0 0,1 0 1 0 0,0 0-1 0 0,1-1 0 0 0,-1-6 0 0 0,0-8 449 0 0,1-1 0 0 0,0 1 0 0 0,4-24 0 0 0,-4 42-577 0 0,7-48 1054 0 0,-3 12-3034 0 0,-1 13-5945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 0 0,'0'0'3683'0'0,"3"-2"-3618"0"0,3-1-42 0 0,0 0 1 0 0,0 1-1 0 0,1-1 1 0 0,-1 1-1 0 0,1 1 1 0 0,-1 0 0 0 0,11-1-1 0 0,53-5 100 0 0,-55 6-108 0 0,38 0 106 0 0,-2-1 16 0 0,-47 2-86 0 0,1 0 12 0 0,16 0 9 0 0,-16 0 12 0 0,-2 1 6 0 0,-3-1-80 0 0,1 0 0 0 0,0 1 0 0 0,-1-1 0 0 0,1 0 1 0 0,0 1-1 0 0,-1-1 0 0 0,1 0 0 0 0,-1 1 0 0 0,1-1 0 0 0,-1 1 0 0 0,1-1 1 0 0,-1 1-1 0 0,1-1 0 0 0,-1 1 0 0 0,1 0 0 0 0,-1-1 0 0 0,1 1 0 0 0,-1 0 1 0 0,0-1-1 0 0,0 1 0 0 0,1 0 0 0 0,-1-1 0 0 0,0 1 0 0 0,0 0 1 0 0,0-1-1 0 0,0 1 0 0 0,0 0 0 0 0,0 0 0 0 0,0-1 0 0 0,0 2 0 0 0,0 0 6 0 0,-1 1 0 0 0,0-1 1 0 0,0 0-1 0 0,0 0 0 0 0,0 1 0 0 0,0-1 0 0 0,0 0 0 0 0,-1 0 0 0 0,-2 3 0 0 0,-8 8 9 0 0,0-1-1 0 0,-17 14 1 0 0,17-16-14 0 0,-77 73-49 0 0,66-56 53 0 0,22-26-1 0 0,0 0 0 0 0,1 0 0 0 0,-1 0 0 0 0,1 0 0 0 0,-1 1 0 0 0,1-1 0 0 0,-1 0 0 0 0,1 0-1 0 0,0 0 1 0 0,0 1 0 0 0,-1-1 0 0 0,1 0 0 0 0,0 1 0 0 0,0-1 0 0 0,0 0 0 0 0,0 1 0 0 0,1-1-1 0 0,-1 0 1 0 0,0 0 0 0 0,1 2 0 0 0,0-1 58 0 0,3-2-28 0 0,224-21 247 0 0,-139 10-205 0 0,-38 2-129 0 0,21-9-1834 0 0,-69 16 1174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48 156 0 0,'0'0'2955'0'0,"4"0"-2661"0"0,71-4 363 0 0,103-19-1 0 0,-31 3-3532 0 0,-143 19 2262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24 147 352 0 0,'0'0'985'0'0,"0"0"-943"0"0,0 1 0 0 0,-1-1 0 0 0,1 1 0 0 0,-1-1 0 0 0,1 1 0 0 0,0-1 0 0 0,0 1 0 0 0,-1 0 0 0 0,1-1 0 0 0,0 1 0 0 0,0-1-1 0 0,0 1 1 0 0,0 0 0 0 0,-1-1 0 0 0,1 1 0 0 0,0-1 0 0 0,0 1 0 0 0,0 0 0 0 0,0-1 0 0 0,1 1 0 0 0,-1 0 0 0 0,0 0 0 0 0,4 0-28 0 0,1 1 1 0 0,-1-1 0 0 0,0-1 0 0 0,1 1 0 0 0,-1-1 0 0 0,0 1 0 0 0,1-1 0 0 0,-1-1 0 0 0,1 1-1 0 0,-1 0 1 0 0,0-1 0 0 0,1 0 0 0 0,-1 0 0 0 0,0-1 0 0 0,8-2 0 0 0,11-5 6 0 0,37-18 1 0 0,-44 18-21 0 0,0-1 0 0 0,-1-1-1 0 0,22-19 1 0 0,-33 26 4 0 0,-1-5 0 0 0,-2 8-4 0 0,0 0 0 0 0,-1 0 0 0 0,1 0 0 0 0,-1 0 0 0 0,0-1 0 0 0,1 1 0 0 0,-1 0 0 0 0,0 0 0 0 0,1 0 0 0 0,-1-1 0 0 0,0 1 0 0 0,0 0-1 0 0,0 0 1 0 0,0-1 0 0 0,0 1 0 0 0,-1 0 0 0 0,1 0 0 0 0,0-1 0 0 0,0 1 0 0 0,-1 0 0 0 0,0-2 0 0 0,0 1 99 0 0,-4 3-68 0 0,-6 1 30 0 0,0 0 1 0 0,0 1-1 0 0,0 1 1 0 0,1-1-1 0 0,-1 2 1 0 0,1 0-1 0 0,0 0 0 0 0,0 0 1 0 0,1 2-1 0 0,-1-1 1 0 0,1 1-1 0 0,1 0 1 0 0,-1 1-1 0 0,-11 14 0 0 0,3-2 1 0 0,0 0-1 0 0,2 1 0 0 0,0 1 1 0 0,2 1-1 0 0,-15 32 0 0 0,27-53-57 0 0,1 1 0 0 0,-1-1 1 0 0,1 0-1 0 0,0 1 0 0 0,-1-1 0 0 0,1 1 1 0 0,0-1-1 0 0,1 1 0 0 0,-1-1 0 0 0,0 1 0 0 0,2 3 1 0 0,-2-5-4 0 0,0 0 0 0 0,0 1 0 0 0,1-1 0 0 0,-1 0 0 0 0,1 1 0 0 0,-1-1 0 0 0,1 0 0 0 0,0 0 0 0 0,-1 0 0 0 0,1 1 0 0 0,0-1 0 0 0,0 0 0 0 0,0 0 0 0 0,-1 0 0 0 0,1 0 0 0 0,0 0 0 0 0,1-1 0 0 0,-1 1 0 0 0,0 0 0 0 0,0 0 0 0 0,0-1 0 0 0,0 1 0 0 0,2 0 0 0 0,13 1-28 0 0,1-1 0 0 0,-1 0 0 0 0,0-1 1 0 0,1-1-1 0 0,-1-1 0 0 0,0 0 0 0 0,0-1 1 0 0,0-1-1 0 0,26-10 0 0 0,-32 11-75 0 0,1-1 0 0 0,-1 0 0 0 0,0 0 1 0 0,-1-2-1 0 0,1 1 0 0 0,-1-1 0 0 0,0 0 0 0 0,-1-1 0 0 0,1 0 0 0 0,-1 0 0 0 0,0-1 0 0 0,-1 0 0 0 0,0-1 0 0 0,0 1 0 0 0,9-18 1 0 0,4-26-58 0 0,-17 39 249 0 0,-9 16 136 0 0,-7 18-14 0 0,-4 21 121 0 0,-35 71 933 0 0,51-110-1075 0 0,-1-1 11 0 0,2-2-189 0 0,0 1-1 0 0,0-1 1 0 0,0 1-1 0 0,0-1 1 0 0,0 0 0 0 0,0 1-1 0 0,0-1 1 0 0,0 0-1 0 0,0 1 1 0 0,-1-1 0 0 0,1 0-1 0 0,0 1 1 0 0,0-1-1 0 0,0 0 1 0 0,-1 0 0 0 0,1 1-1 0 0,0-1 1 0 0,0 0-1 0 0,-1 0 1 0 0,1 1 0 0 0,0-1-1 0 0,0 0 1 0 0,-1 0-1 0 0,1 0 1 0 0,0 1-1 0 0,-1-1 1 0 0,1 0 0 0 0,0 0-1 0 0,-1 0 1 0 0,1 0-1 0 0,0 0 1 0 0,-1 0 0 0 0,1 0-1 0 0,0 0 1 0 0,-1 0-1 0 0,1 0 1 0 0,-1 0 0 0 0,1 0-1 0 0,0 0 1 0 0,-1 0-1 0 0,1 0 1 0 0,0 0 0 0 0,-1 0-1 0 0,1 0 1 0 0,0 0-1 0 0,-1 0 1 0 0,1-1-1 0 0,0 1 1 0 0,-1 0 0 0 0,1 0-1 0 0,0 0 1 0 0,0-1-1 0 0,-1 1 1 0 0,1 0 0 0 0,0 0-1 0 0,0-1 1 0 0,-1 1-1 0 0,1 0 1 0 0,0-1 0 0 0,0 1-1 0 0,0 0 1 0 0,-1-1-1 0 0,1 1 1 0 0,0-1 0 0 0,0 0-7 0 0,-1 0 1 0 0,1 0 0 0 0,0 0 0 0 0,0 0 0 0 0,0-1 0 0 0,0 1 0 0 0,0 0 0 0 0,0 0 0 0 0,0 0 0 0 0,0 0 0 0 0,0 0 0 0 0,1-1 0 0 0,-1 1 0 0 0,0 0 0 0 0,1 0 0 0 0,-1 0 0 0 0,1 0 0 0 0,0-1 0 0 0,0 0 15 0 0,5-17 64 0 0,1 1 1 0 0,1 0 0 0 0,0 0-1 0 0,2 1 1 0 0,17-26 0 0 0,-4 12-6 0 0,50-52 1 0 0,-67 76-317 0 0,1 1 0 0 0,0 0-1 0 0,0 0 1 0 0,11-6 0 0 0,-16 11-267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21 236 0 0,'0'0'352'0'0,"2"-2"-25"0"0,22-13 679 0 0,-22 14-478 0 0,3 1-360 0 0,13-2 37 0 0,-13 2-9 0 0,23 18 552 0 0,-22-12-625 0 0,0 0-1 0 0,0 1 0 0 0,-1 0 1 0 0,0 0-1 0 0,0 1 1 0 0,-1-1-1 0 0,0 1 0 0 0,-1 0 1 0 0,1 0-1 0 0,-1 0 0 0 0,-1 0 1 0 0,3 16-1 0 0,-5-23-110 0 0,1 1 1 0 0,-1 0-1 0 0,0 0 0 0 0,0 0 0 0 0,0 0 1 0 0,0 0-1 0 0,-1-1 0 0 0,1 1 0 0 0,-1 0 1 0 0,1 0-1 0 0,-1-1 0 0 0,1 1 0 0 0,-1 0 1 0 0,0 0-1 0 0,0-1 0 0 0,0 1 0 0 0,0-1 0 0 0,0 1 1 0 0,0-1-1 0 0,0 1 0 0 0,0-1 0 0 0,-1 0 1 0 0,1 1-1 0 0,0-1 0 0 0,-1 0 0 0 0,-3 2 1 0 0,0 0-7 0 0,-1-1-1 0 0,0 1 1 0 0,0-1 0 0 0,0-1 0 0 0,-11 3 0 0 0,13-3 6 0 0,-3-1-27 0 0,1-1 45 0 0,0 0 1 0 0,-1 1-1 0 0,1-2 1 0 0,0 1-1 0 0,0-1 1 0 0,-1 0-1 0 0,2 0 1 0 0,-1-1-1 0 0,0 0 1 0 0,0 0 0 0 0,1 0-1 0 0,-6-5 1 0 0,10 7-23 0 0,0 0 0 0 0,1 0 0 0 0,-1 0 0 0 0,1 0 1 0 0,-1 0-1 0 0,1-1 0 0 0,-1 1 0 0 0,1 0 0 0 0,-1 0 1 0 0,1-1-1 0 0,0 1 0 0 0,0 0 0 0 0,0 0 1 0 0,0-1-1 0 0,0 1 0 0 0,0 0 0 0 0,0-1 0 0 0,0 1 1 0 0,0 0-1 0 0,1 0 0 0 0,-1-1 0 0 0,0 1 0 0 0,1 0 1 0 0,0-2-1 0 0,15-27 53 0 0,-10 21-263 0 0,2 1-1 0 0,-1 1 0 0 0,1-1 1 0 0,0 1-1 0 0,1 1 0 0 0,14-10 1 0 0,-1 1-1549 0 0,-8 5 697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58 235 324 0 0,'0'0'3234'0'0,"-10"-14"-2558"0"0,-6-7-244 0 0,14 18-345 0 0,0 0-8 0 0,-6-8 5 0 0,4 4-3 0 0,1 3-51 0 0,2 1-7 0 0,-1 1 31 0 0,-4-19 92 0 0,4 8-124 0 0,1 9-17 0 0,1 0-1 0 0,0 0 1 0 0,-1-1 0 0 0,1 1 0 0 0,1 0-1 0 0,-1 0 1 0 0,0 0 0 0 0,1 0 0 0 0,0 0-1 0 0,0 0 1 0 0,0 0 0 0 0,1 0 0 0 0,-1 1-1 0 0,1-1 1 0 0,0 0 0 0 0,0 1 0 0 0,0-1 0 0 0,0 1-1 0 0,1-1 1 0 0,5-4 0 0 0,-1 0-5 0 0,-6 5 0 0 0,1 1-1 0 0,0 0 1 0 0,-1 0-1 0 0,1 1 0 0 0,0-1 1 0 0,0 0-1 0 0,0 1 1 0 0,0-1-1 0 0,0 1 1 0 0,0-1-1 0 0,1 1 1 0 0,-1 0-1 0 0,4-1 0 0 0,7-3 9 0 0,-1 0 7 0 0,-8 4-2 0 0,1 0 1 0 0,-1 0-1 0 0,1 1 0 0 0,-1-1 1 0 0,1 1-1 0 0,4 0 1 0 0,-7 0-2 0 0,-1 0-3 0 0,0 0 1 0 0,0 1-1 0 0,0-1 1 0 0,0 0-1 0 0,0 1 1 0 0,-1-1-1 0 0,1 1 1 0 0,0-1-1 0 0,0 1 1 0 0,-1-1-1 0 0,1 1 1 0 0,0 0-1 0 0,-1-1 1 0 0,1 1-1 0 0,0 0 1 0 0,-1 0-1 0 0,1-1 1 0 0,-1 1-1 0 0,0 0 1 0 0,1 0-1 0 0,-1 0 1 0 0,1 0 0 0 0,-1-1-1 0 0,0 1 1 0 0,0 0-1 0 0,0 0 1 0 0,1 0-1 0 0,-1 0 1 0 0,0 0-1 0 0,0 0 1 0 0,0 0-1 0 0,-1 1 1 0 0,-1 28 252 0 0,-6-9-158 0 0,-2-1 0 0 0,0 0 0 0 0,-16 24 0 0 0,-17 32 596 0 0,42-74-626 0 0,2 0-64 0 0,-1 1 1 0 0,0 0 0 0 0,0 0 0 0 0,1-1 0 0 0,0 1-1 0 0,-1-1 1 0 0,1 1 0 0 0,0 0 0 0 0,0-1 0 0 0,1 0-1 0 0,-1 1 1 0 0,0-1 0 0 0,1 0 0 0 0,0 1-1 0 0,-1-1 1 0 0,1 0 0 0 0,0 0 0 0 0,0 0 0 0 0,4 2-1 0 0,2 2-346 0 0,0-1-1 0 0,0-1 1 0 0,1 1-1 0 0,9 2 1 0 0,2 2-1784 0 0,-17-7 608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15 972 0 0,'0'0'7813'0'0,"18"-14"-4122"0"0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5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1 716 0 0,'0'0'762'0'0,"-7"19"1046"0"0,-48 188 2463 0 0,3 115-2355 0 0,51-313-2035 0 0,-3 28-1536 0 0,3-9-2867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8 0 0,'0'0'497'0'0,"0"0"-412"0"0,0 0 0 0 0,0-1 1 0 0,0 1-1 0 0,0-1 0 0 0,0 1 1 0 0,0-1-1 0 0,0 1 0 0 0,0-1 1 0 0,0 1-1 0 0,0 0 0 0 0,1-1 1 0 0,-1 1-1 0 0,0-1 0 0 0,0 1 1 0 0,0-1-1 0 0,0 1 1 0 0,1 0-1 0 0,-1-1 0 0 0,0 1 1 0 0,0 0-1 0 0,1-1 0 0 0,-1 1 1 0 0,0 0-1 0 0,1-1 0 0 0,-1 1 1 0 0,0 0-1 0 0,1-1 0 0 0,-1 1 1 0 0,0 0-1 0 0,1 0 0 0 0,0-1 1 0 0,1 2-15 0 0,0-1 1 0 0,0 0 0 0 0,0 1 0 0 0,-1-1 0 0 0,1 1 0 0 0,0 0 0 0 0,0 0-1 0 0,0-1 1 0 0,-1 1 0 0 0,1 0 0 0 0,0 1 0 0 0,-1-1 0 0 0,1 0-1 0 0,-1 0 1 0 0,0 1 0 0 0,1-1 0 0 0,-1 1 0 0 0,0-1 0 0 0,0 1-1 0 0,0-1 1 0 0,0 1 0 0 0,0 0 0 0 0,1 3 0 0 0,-1-2-6 0 0,-2 0-39 0 0,0 0 0 0 0,0 0 0 0 0,-1 0 0 0 0,1 0 0 0 0,-1-1 0 0 0,0 1 0 0 0,0 0 0 0 0,0-1 0 0 0,-3 5 0 0 0,1-5-18 0 0,1-1-1 0 0,0 1 0 0 0,-1 0 0 0 0,1-1 1 0 0,-1 1-1 0 0,1-1 0 0 0,-7 1 0 0 0,7-3 11 0 0,-10-4-8 0 0,9 3 45 0 0,-7-13 82 0 0,16-8-67 0 0,-4 21 293 0 0,3 2-287 0 0,-3-1-64 0 0,0 1 0 0 0,0 0 1 0 0,0 0-1 0 0,0 0 0 0 0,0 0 1 0 0,0 0-1 0 0,0 0 0 0 0,0 0 0 0 0,0 0 1 0 0,0 0-1 0 0,0 1 0 0 0,0-1 1 0 0,0 0-1 0 0,0 0 0 0 0,0 1 0 0 0,0-1 1 0 0,0 1-1 0 0,0-1 0 0 0,0 1 1 0 0,0 0-1 0 0,-1-1 0 0 0,1 1 0 0 0,0 0 1 0 0,0-1-1 0 0,0 2 0 0 0,1 0 82 0 0,-7 3-85 0 0,5-4 4 0 0,0-1 0 0 0,0 0 0 0 0,0 1 0 0 0,0-1 0 0 0,-1 0 1 0 0,1 1-1 0 0,0-1 0 0 0,0 0 0 0 0,0 0 0 0 0,0 1 1 0 0,-1-1-1 0 0,1 0 0 0 0,0 0 0 0 0,0 1 0 0 0,0-1 0 0 0,-1 0 1 0 0,1 0-1 0 0,0 0 0 0 0,-1 1 0 0 0,1-1 0 0 0,0 0 0 0 0,0 0 1 0 0,-1 0-1 0 0,1 0 0 0 0,0 0 0 0 0,-1 0 0 0 0,1 1 1 0 0,0-1-1 0 0,-1 0 0 0 0,1 0 0 0 0,0 0 0 0 0,-1 0 0 0 0,1 0 1 0 0,0 0-1 0 0,-1 0 0 0 0,1-1-29 0 0,-1 1 0 0 0,1 0 0 0 0,0 0 0 0 0,-1 0 0 0 0,1 0-1 0 0,0 0 1 0 0,-1-1 0 0 0,1 1 0 0 0,0 0 0 0 0,0 0 0 0 0,-1-1 0 0 0,1 1 0 0 0,0 0 0 0 0,0 0 0 0 0,-1-1 0 0 0,1 1-1 0 0,0 0 1 0 0,0-1 0 0 0,0 1 0 0 0,-1 0 0 0 0,1-1 0 0 0,0 1 0 0 0,0 0 0 0 0,0-1 0 0 0,0 1 0 0 0,0 0 0 0 0,0-1-1 0 0,0 1 1 0 0,0-1 0 0 0,0 1 0 0 0,0 0 0 0 0,0-1 0 0 0,0 1 0 0 0,0 0 0 0 0,0-1 0 0 0,0 1 0 0 0,0 0 0 0 0,0-1-1 0 0,1 0 1 0 0,10-11-2717 0 0,-8 9 2375 0 0,-1 2-848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5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 44 0 0,'0'0'3646'0'0,"4"0"-3418"0"0,-1 0-132 0 0,-1 1 0 0 0,0-1-1 0 0,0 0 1 0 0,0 1-1 0 0,0 0 1 0 0,0-1-1 0 0,0 1 1 0 0,0 0 0 0 0,0 0-1 0 0,0 0 1 0 0,0 0-1 0 0,0 0 1 0 0,2 3-1 0 0,-2-2 23 0 0,-30 12-19 0 0,25-13-26 0 0,2-1-68 0 0,0 0 0 0 0,0 0-1 0 0,0 0 1 0 0,1 0 0 0 0,-1 0 0 0 0,0 0 0 0 0,0 0 0 0 0,0-1 0 0 0,0 1-1 0 0,0 0 1 0 0,1 0 0 0 0,-1-1 0 0 0,0 1 0 0 0,0 0 0 0 0,1-1-1 0 0,-1 1 1 0 0,0-1 0 0 0,1 1 0 0 0,-1-1 0 0 0,0 1 0 0 0,1-1 0 0 0,-1 0-1 0 0,1 1 1 0 0,-1-1 0 0 0,1 0 0 0 0,-1 0 0 0 0,1 1 0 0 0,-1-1 0 0 0,1 0-1 0 0,0 0 1 0 0,-1 1 0 0 0,1-1 0 0 0,0 0 0 0 0,0 0 0 0 0,-1-1 0 0 0,1 0 2 0 0,0 0 1 0 0,0 0 0 0 0,0 1 0 0 0,1-1-1 0 0,-1 0 1 0 0,0 0 0 0 0,1 0 0 0 0,-1 0-1 0 0,1 0 1 0 0,0 0 0 0 0,-1 1 0 0 0,1-1-1 0 0,1-2 1 0 0,0 2 29 0 0,0 0-6 0 0,24-13 309 0 0,-23 14-108 0 0,0 2-164 0 0,-1-1-53 0 0,-1 1 0 0 0,0-1-1 0 0,1 0 1 0 0,-1 1 0 0 0,0-1-1 0 0,1 1 1 0 0,-1-1 0 0 0,0 1 0 0 0,0 0-1 0 0,0-1 1 0 0,0 1 0 0 0,1 0-1 0 0,-1 0 1 0 0,0 0 0 0 0,0 0 0 0 0,-1 0-1 0 0,1 0 1 0 0,2 2 0 0 0,-2-1 44 0 0,-3 15 39 0 0,0-15-96 0 0,0 0 1 0 0,-1-1-1 0 0,1 1 0 0 0,0-1 0 0 0,0 0 1 0 0,-1 1-1 0 0,1-1 0 0 0,-1 0 0 0 0,-4 1 1 0 0,3-1 58 0 0,-14-11 317 0 0,13 7-366 0 0,5 2-6 0 0,0 0-1 0 0,0 1 1 0 0,0-1-1 0 0,0 0 0 0 0,0 0 1 0 0,0 1-1 0 0,0-1 1 0 0,0 0-1 0 0,0 0 1 0 0,0 1-1 0 0,1-1 0 0 0,-1 0 1 0 0,0 1-1 0 0,0-1 1 0 0,1 0-1 0 0,-1 1 1 0 0,1-1-1 0 0,-1 0 0 0 0,0 1 1 0 0,1-1-1 0 0,-1 1 1 0 0,1-1-1 0 0,-1 0 1 0 0,2 0-1 0 0,0-1-118 0 0,8-2-282 0 0,0 0-2838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6:5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128 149 268 0 0,'0'0'1347'0'0,"-2"2"-1110"0"0,-5 3-62 0 0,0 1 1 0 0,1-1-1 0 0,-1 2 0 0 0,2-1 0 0 0,-1 1 0 0 0,1 0 1 0 0,0 0-1 0 0,0 0 0 0 0,1 1 0 0 0,0-1 0 0 0,0 1 1 0 0,1 0-1 0 0,-4 11 0 0 0,6-15-135 0 0,0-1-1 0 0,0 1 1 0 0,0 0-1 0 0,1 0 1 0 0,-1 0 0 0 0,1 0-1 0 0,0 0 1 0 0,0 0-1 0 0,0 0 1 0 0,0 0 0 0 0,1-1-1 0 0,0 1 1 0 0,0 0-1 0 0,0 0 1 0 0,0 0 0 0 0,0-1-1 0 0,1 1 1 0 0,0 0-1 0 0,-1-1 1 0 0,1 1 0 0 0,1-1-1 0 0,-1 0 1 0 0,0 0-1 0 0,1 0 1 0 0,0 0 0 0 0,-1 0-1 0 0,5 3 1 0 0,-5-5-26 0 0,1 0 0 0 0,-1 1 0 0 0,0-1 1 0 0,1 0-1 0 0,-1 0 0 0 0,1 0 0 0 0,-1 0 0 0 0,1-1 0 0 0,-1 1 1 0 0,1-1-1 0 0,-1 1 0 0 0,1-1 0 0 0,3 0 0 0 0,-4 0-26 0 0,2 0 53 0 0,1-1-15 0 0,-3 0-24 0 0,6-1 13 0 0,0 0-1 0 0,0-1 0 0 0,-1 0 1 0 0,1 0-1 0 0,0-1 0 0 0,-1 0 1 0 0,10-8-1 0 0,-8 6 31 0 0,-1 0 0 0 0,0-1 0 0 0,-1 0 0 0 0,1 0 0 0 0,-2-1 0 0 0,1 0 0 0 0,-1 0 0 0 0,0 0 0 0 0,0-1 0 0 0,-1 0 0 0 0,5-13 0 0 0,13-40 406 0 0,-23 60-386 0 0,4-21 134 0 0,-2 11-161 0 0,-2 9-1 0 0,0 0-12 0 0,0-10-7 0 0,0 9-1 0 0,0 1 1 0 0,-2-8-14 0 0,1 8 7 0 0,1 0 1 0 0,1-2-12 0 0,-1 2 10 0 0,0 0 0 0 0,0 1 0 0 0,0-1 0 0 0,-1 0 0 0 0,1 0-1 0 0,-1 0 1 0 0,1 0 0 0 0,-1 1 0 0 0,0-1 0 0 0,0 0 0 0 0,-2-4-1 0 0,2 5 19 0 0,-12-24 60 0 0,12 24-74 0 0,-1 0-21 0 0,-8-4 8 0 0,8 4 6 0 0,-38-5-44 0 0,35 6 33 0 0,1 2 8 0 0,-13 1-2 0 0,13-2 2 0 0,-1 1 0 0 0,-4 2-4 0 0,-1 0 1 0 0,0 0-1 0 0,1 1 0 0 0,0 0 1 0 0,0 1-1 0 0,0 0 1 0 0,1 0-1 0 0,-1 1 0 0 0,1 0 1 0 0,1 0-1 0 0,-1 1 1 0 0,-8 10-1 0 0,4-4 40 0 0,1 1-1 0 0,1 0 1 0 0,0 0 0 0 0,-14 29-1 0 0,21-36-230 0 0,1 0-1 0 0,-1 0 0 0 0,1 0 1 0 0,0 0-1 0 0,1 0 0 0 0,0 0 1 0 0,0 1-1 0 0,1-1 0 0 0,0 0 1 0 0,0 1-1 0 0,0-1 0 0 0,1 0 1 0 0,0 1-1 0 0,1-1 0 0 0,2 7 1 0 0,-1-2-1127 0 0,-2-9 218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1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143 148 4 0 0,'0'0'2962'0'0,"-20"39"1210"0"0,14-31-4024 0 0,-1 0 0 0 0,0-1 0 0 0,0 0 0 0 0,-15 12 0 0 0,19-17-17 0 0,0 0 0 0 0,0 0 0 0 0,0 0 0 0 0,0 0 0 0 0,0-1 0 0 0,-1 1 0 0 0,1-1 0 0 0,0 0 0 0 0,-1 0 0 0 0,1 0 0 0 0,0-1 0 0 0,-1 1 0 0 0,1-1 0 0 0,-1 0 0 0 0,-6-1 0 0 0,9 0-4 0 0,0 0 1 0 0,0 0 0 0 0,0 0 0 0 0,0 0 0 0 0,0 0-1 0 0,0 0 1 0 0,0 0 0 0 0,1 0 0 0 0,-1-1 0 0 0,0 1 0 0 0,1 0-1 0 0,-1-1 1 0 0,0 1 0 0 0,1 0 0 0 0,-1-1 0 0 0,1 1 0 0 0,0-1-1 0 0,-1 1 1 0 0,1-1 0 0 0,0 1 0 0 0,0-1 0 0 0,0 1-1 0 0,0-1 1 0 0,0 1 0 0 0,0-1 0 0 0,0 1 0 0 0,0-1 0 0 0,1-1-1 0 0,7-52 1995 0 0,-5 44-1552 0 0,2-19-478 0 0,6-40 1269 0 0,-10 47-5010 0 0,-2 0-4127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87 308 0 0,'0'0'3540'0'0,"1"3"-3134"0"0,1 11-89 0 0,-1 1-1 0 0,0-1 0 0 0,-1 0 0 0 0,-1 1 0 0 0,0-1 0 0 0,-3 16 0 0 0,0 15 58 0 0,-5 149 729 0 0,7-161-1431 0 0,1-20-481 0 0,1-24 503 0 0,0 8 229 0 0,0 0 27 0 0,2-66-122 0 0,15-98 0 0 0,-13 149 145 0 0,0-1 0 0 0,2 0 0 0 0,0 1 0 0 0,1 0 0 0 0,0 0 0 0 0,2 1 0 0 0,0 0 0 0 0,1 0 0 0 0,19-24 1 0 0,-26 38 30 0 0,0-1 1 0 0,0 2 0 0 0,0-1 0 0 0,0 0-1 0 0,0 1 1 0 0,1-1 0 0 0,-1 1 0 0 0,1 0 0 0 0,-1 0-1 0 0,1 1 1 0 0,0-1 0 0 0,0 1 0 0 0,0-1-1 0 0,0 1 1 0 0,0 0 0 0 0,0 1 0 0 0,0-1 0 0 0,0 1-1 0 0,0 0 1 0 0,7 0 0 0 0,-4 1 14 0 0,0 0 0 0 0,0 1 0 0 0,0 0 0 0 0,0 0 0 0 0,0 0 0 0 0,0 1 0 0 0,-1 0 0 0 0,0 0 0 0 0,1 1 0 0 0,9 7 1 0 0,-14-9-9 0 0,0-1 0 0 0,0 1 0 0 0,0 0 0 0 0,0 0 0 0 0,0 0 0 0 0,0 0 0 0 0,-1 0 0 0 0,1 0 0 0 0,-1 0 0 0 0,1 1 0 0 0,-1-1 0 0 0,0 1 0 0 0,0-1 0 0 0,0 1 0 0 0,-1-1 0 0 0,1 1 0 0 0,0-1 0 0 0,-1 1 0 0 0,0-1 0 0 0,1 1 0 0 0,-1 0 0 0 0,0-1 1 0 0,0 1-1 0 0,-1 0 0 0 0,1-1 0 0 0,0 1 0 0 0,-1 0 0 0 0,0-1 0 0 0,0 1 0 0 0,0-1 0 0 0,0 1 0 0 0,0-1 0 0 0,0 0 0 0 0,-2 3 0 0 0,-1 2-6 0 0,-1-1-1 0 0,1 1 1 0 0,-1-1-1 0 0,-1 0 1 0 0,1 0-1 0 0,-1-1 1 0 0,0 0 0 0 0,0 0-1 0 0,-1 0 1 0 0,-8 5-1 0 0,-55 24-34 0 0,67-33-23 0 0,-23 8-494 0 0,18-3-2258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1 172 0 0,'0'0'654'0'0,"-5"0"-341"0"0,-9 3-93 0 0,1 0-1 0 0,-1 0 0 0 0,1 1 0 0 0,-1 1 0 0 0,1 1 0 0 0,0-1 0 0 0,1 2 0 0 0,-13 8 0 0 0,8-4-12 0 0,1 0 1 0 0,0 1-1 0 0,1 1 0 0 0,0 1 1 0 0,-18 20-1 0 0,30-31-163 0 0,0 1-1 0 0,1-1 1 0 0,-1 0 0 0 0,1 1-1 0 0,-1 0 1 0 0,1-1 0 0 0,0 1-1 0 0,0 0 1 0 0,1 0 0 0 0,-1 0-1 0 0,1 0 1 0 0,0 1 0 0 0,0-1-1 0 0,1 0 1 0 0,-1 0 0 0 0,1 1-1 0 0,0 4 1 0 0,0-7-27 0 0,1 0-1 0 0,0 0 1 0 0,0 0-1 0 0,0-1 0 0 0,0 1 1 0 0,1 0-1 0 0,-1 0 1 0 0,0-1-1 0 0,1 1 1 0 0,-1-1-1 0 0,1 1 1 0 0,-1-1-1 0 0,1 0 1 0 0,0 0-1 0 0,-1 0 0 0 0,1 0 1 0 0,0 0-1 0 0,0 0 1 0 0,0 0-1 0 0,0 0 1 0 0,0-1-1 0 0,0 1 1 0 0,0-1-1 0 0,2 1 1 0 0,29 4 49 0 0,9-4 10 0 0,-10-2-496 0 0,0-2-1 0 0,-1-1 1 0 0,1-1 0 0 0,-1-2-1 0 0,-1-1 1 0 0,38-15-1 0 0,-61 20-364 0 0,9-6 134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0 348 0 0,'0'0'3024'0'0,"-3"2"-2838"0"0,-4 2-97 0 0,0 1 0 0 0,1 0 1 0 0,0 1-1 0 0,0 0 0 0 0,0 0 0 0 0,0 0 1 0 0,1 0-1 0 0,0 1 0 0 0,-5 10 1 0 0,-2 2 61 0 0,2 1 1 0 0,-12 30-1 0 0,21-48-95 0 0,1 1-28 0 0,3 12 220 0 0,-3-14-246 0 0,1-1 0 0 0,0 0 0 0 0,-1 0 0 0 0,1 1 0 0 0,-1-1-1 0 0,1 0 1 0 0,0 0 0 0 0,-1 0 0 0 0,1 0 0 0 0,-1 0 0 0 0,1 0 0 0 0,0 0 0 0 0,-1 0 0 0 0,1 0-1 0 0,-1 0 1 0 0,1 0 0 0 0,0 0 0 0 0,-1 0 0 0 0,1 0 0 0 0,0-1 0 0 0,-1 1 0 0 0,1 0 0 0 0,-1 0-1 0 0,1-1 1 0 0,-1 1 0 0 0,1 0 0 0 0,-1-1 0 0 0,1 1 0 0 0,-1-1 0 0 0,1 1 0 0 0,-1 0-1 0 0,1-1 1 0 0,-1 1 0 0 0,1-2 0 0 0,23-19 10 0 0,34-39 0 0 0,-58 59-12 0 0,1 0-1 0 0,0 1 0 0 0,0-1 1 0 0,0 0-1 0 0,0 1 0 0 0,0-1 1 0 0,0 0-1 0 0,0 1 1 0 0,0 0-1 0 0,0-1 0 0 0,0 1 1 0 0,0-1-1 0 0,0 1 0 0 0,0 0 1 0 0,0 0-1 0 0,0 0 1 0 0,1 0-1 0 0,-1 0 0 0 0,0 0 1 0 0,0 0-1 0 0,0 0 0 0 0,0 0 1 0 0,0 0-1 0 0,0 0 1 0 0,0 1-1 0 0,2 0 0 0 0,-1-1 0 0 0,2 1 6 0 0,2 17-39 0 0,-5-14 40 0 0,0 3-10 0 0,1 0 0 0 0,-1 1 1 0 0,1-1-1 0 0,1 0 0 0 0,0 0 1 0 0,3 6-1 0 0,-2-14-7 0 0,4-2 15 0 0,-1 0 1 0 0,0-1-1 0 0,-1 0 0 0 0,1 0 1 0 0,-1 0-1 0 0,0-1 0 0 0,0 0 1 0 0,7-6-1 0 0,55-76 229 0 0,-66 85-244 0 0,18-21-2776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48 368 0 0,'0'0'1529'0'0,"0"3"-1109"0"0,-1 16 139 0 0,-2 0 1 0 0,0-1-1 0 0,0 1 1 0 0,-9 23-1 0 0,7-24-323 0 0,4-15-202 0 0,-1 0 0 0 0,1-1-1 0 0,0 1 1 0 0,-1 0-1 0 0,0 0 1 0 0,0-1-1 0 0,0 1 1 0 0,0-1 0 0 0,0 0-1 0 0,0 0 1 0 0,-1 1-1 0 0,1-1 1 0 0,-1-1-1 0 0,1 1 1 0 0,-1 0-1 0 0,0-1 1 0 0,1 1 0 0 0,-1-1-1 0 0,0 0 1 0 0,-4 1-1 0 0,3-1 97 0 0,-1-12 9 0 0,4 10-118 0 0,0 0 1 0 0,0-1 0 0 0,0 1 0 0 0,0-1 0 0 0,0 0 0 0 0,1 1 0 0 0,-1-1 0 0 0,1 0 0 0 0,-1 1 0 0 0,1-1 0 0 0,-1 0 0 0 0,1 0 0 0 0,0-3 0 0 0,0-4 23 0 0,1 0 0 0 0,1 0 0 0 0,-1 0 0 0 0,2 0 0 0 0,-1 0 0 0 0,1 0 0 0 0,0 0 0 0 0,5-8 0 0 0,5-8-56 0 0,22-31-1 0 0,-33 54-162 0 0,0 0-126 0 0,0-1 89 0 0,3-1 113 0 0,2-2-3281 0 0,7-2 2688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1 756 0 0,'-2'3'865'0'0,"-79"151"3997"0"0,80-152-4859 0 0,-4 10-196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36 844 0 0,'0'0'1532'0'0,"8"-13"-12"0"0,1 1-1268 0 0,2 2-2944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1 784 0 0,'-1'4'914'0'0,"-31"105"2716"0"0,18-67-2834 0 0,-11 57 0 0 0,-9 57-265 0 0,34-153-787 0 0,5 10-3397 0 0</inkml:trace>
  <inkml:trace contextRef="#ctx0" brushRef="#br0" timeOffset="1">0 210 140 0 0,'0'0'1476'0'0,"14"-8"-156"0"0,11 1-800 0 0,1 2-184 0 0,13 0-212 0 0,-20 0-48 0 0,26 0-208 0 0,-23 2-148 0 0,20-2-1148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87 200 220 0 0,'0'0'1326'0'0,"5"0"-1190"0"0,2-1-101 0 0,-1 0 0 0 0,1-1 1 0 0,0 0-1 0 0,-1 0 0 0 0,1 0 0 0 0,-1-1 0 0 0,0 0 0 0 0,1 0 1 0 0,-2 0-1 0 0,8-5 0 0 0,-7 2-19 0 0,7-3 44 0 0,-1-1 0 0 0,-1 0 0 0 0,19-22 0 0 0,-27 28 1 0 0,0 1-1 0 0,-1-1 0 0 0,0 0 0 0 0,1 0 0 0 0,-1 0 0 0 0,-1 0 0 0 0,1 0 0 0 0,-1 0 0 0 0,1 0 0 0 0,-1-1 0 0 0,0 1 0 0 0,-1-1 1 0 0,1 1-1 0 0,-1-1 0 0 0,0 1 0 0 0,0-1 0 0 0,0 1 0 0 0,-2-8 0 0 0,2 10 55 0 0,-1 2-110 0 0,1 0 0 0 0,0 0 0 0 0,0 0 1 0 0,-1 0-1 0 0,1 0 0 0 0,0 0 1 0 0,-1-1-1 0 0,1 1 0 0 0,0 0 0 0 0,0 0 1 0 0,-1 0-1 0 0,1 0 0 0 0,0 0 0 0 0,-1 0 1 0 0,1-1-1 0 0,0 1 0 0 0,0 0 1 0 0,-1 0-1 0 0,1 0 0 0 0,0-1 0 0 0,0 1 1 0 0,0 0-1 0 0,-1 0 0 0 0,1-1 0 0 0,0 1 1 0 0,0 0-1 0 0,0 0 0 0 0,0-1 1 0 0,0 1-1 0 0,-1-1 0 0 0,1 1 5 0 0,0-1 0 0 0,0 1 0 0 0,0 0 0 0 0,-1-1 0 0 0,1 1 0 0 0,0-1 0 0 0,-1 1 0 0 0,1 0 0 0 0,0-1 0 0 0,-1 1 0 0 0,1 0 0 0 0,0-1 0 0 0,-1 1 0 0 0,1 0-1 0 0,-1-1 1 0 0,1 1 0 0 0,0 0 0 0 0,-1 0 0 0 0,1 0 0 0 0,-1-1 0 0 0,1 1 0 0 0,-1 0 0 0 0,1 0 0 0 0,-1 0 0 0 0,1 0 0 0 0,-1 0 0 0 0,1 0 0 0 0,-1 0 0 0 0,1 0 0 0 0,-1 0 0 0 0,1 0 0 0 0,-1 0 0 0 0,0 1 0 0 0,-11 0 87 0 0,0 2 1 0 0,0 0 0 0 0,0 0-1 0 0,0 1 1 0 0,1 1-1 0 0,0 0 1 0 0,0 0 0 0 0,0 1-1 0 0,1 1 1 0 0,0 0 0 0 0,0 0-1 0 0,0 1 1 0 0,1 0-1 0 0,0 0 1 0 0,1 1 0 0 0,0 1-1 0 0,0-1 1 0 0,1 1 0 0 0,0 0-1 0 0,1 1 1 0 0,0 0 0 0 0,0 0-1 0 0,2 0 1 0 0,-1 0-1 0 0,1 1 1 0 0,1 0 0 0 0,-4 20-1 0 0,7-29-76 0 0,1 0-1 0 0,-1-1 1 0 0,0 1-1 0 0,1-1 1 0 0,-1 1-1 0 0,1 0 1 0 0,0-1-1 0 0,-1 0 1 0 0,1 1-1 0 0,0-1 1 0 0,1 1-1 0 0,-1-1 1 0 0,0 0-1 0 0,3 3 1 0 0,-3-4-17 0 0,-1 1 1 0 0,1-1 1 0 0,0 0-1 0 0,0 0 0 0 0,-1 0 1 0 0,1 0-1 0 0,0 0 1 0 0,0-1-1 0 0,0 1 1 0 0,0 0-1 0 0,0 0 0 0 0,0 0 1 0 0,0-1-1 0 0,0 1 1 0 0,0-1-1 0 0,1 1 1 0 0,-1-1-1 0 0,0 1 0 0 0,2-1 1 0 0,0 1 8 0 0,2 2-2 0 0,-1-1 1 0 0,1-1-1 0 0,1 1 0 0 0,-1-1 0 0 0,0 0 1 0 0,0 0-1 0 0,0 0 0 0 0,1-1 0 0 0,-1 0 1 0 0,0 0-1 0 0,9-1 0 0 0,-5 1-16 0 0,49-4-454 0 0,0-1 1 0 0,107-26-1 0 0,-122 22-978 0 0,-28 5 138 0 0,-12 4 176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31 180 0 0,'0'0'2616'0'0,"5"0"-2150"0"0,106-11 1327 0 0,-61 4-1609 0 0,-27 3-221 0 0,-19 3-111 0 0,16-7-2205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49 412 0 0,'0'0'3612'0'0,"4"-2"-3421"0"0,26-5-10 0 0,0 1 0 0 0,51-4 0 0 0,-72 9-193 0 0,153-19-2702 0 0,-134 18 2038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1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2 416 0 0,'0'0'123'0'0,"0"1"0"0"0,0-1-1 0 0,1 0 1 0 0,-1 1 0 0 0,0-1 0 0 0,0 1-1 0 0,0-1 1 0 0,0 1 0 0 0,0-1 0 0 0,0 0 0 0 0,0 1-1 0 0,0-1 1 0 0,0 1 0 0 0,0-1 0 0 0,0 1-1 0 0,0-1 1 0 0,0 1 0 0 0,0-1 0 0 0,0 1 0 0 0,0-1-1 0 0,0 0 1 0 0,0 1 0 0 0,-1-1 0 0 0,1 1-1 0 0,0-1 1 0 0,0 0 0 0 0,0 1 0 0 0,-1-1-1 0 0,1 1 1 0 0,0-1 0 0 0,0 0 0 0 0,-1 1 0 0 0,1-1-1 0 0,0 0 1 0 0,-1 0 0 0 0,1 1 0 0 0,0-1-1 0 0,-1 0 1 0 0,1 0 0 0 0,0 0 0 0 0,-1 1 0 0 0,1-1-1 0 0,0 0 1 0 0,-1 0 0 0 0,1 0 0 0 0,-1 0-1 0 0,1 0 1 0 0,0 0 0 0 0,-1 0 0 0 0,1 0-1 0 0,0 0 1 0 0,-1 0 0 0 0,1 0 0 0 0,-1 0 0 0 0,1 0-1 0 0,0 0 1 0 0,-1 0 0 0 0,1-1 0 0 0,0 1-1 0 0,-1 0 1 0 0,1 0 0 0 0,0-1 0 0 0,-1 1 0 0 0,1 0-1 0 0,0 0 1 0 0,-1-1 0 0 0,1 1 0 0 0,0 0-1 0 0,-1-1 1 0 0,1 0 341 0 0,9-11 772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18 284 0 0,'5'-1'343'0'0,"124"-16"2306"0"0,-106 22-2051 0 0,-29 19-246 0 0,-13-1-197 0 0,-1 0 0 0 0,-1-2 0 0 0,-2 0-1 0 0,-37 27 1 0 0,-16 14 195 0 0,65-52-278 0 0,-13 12 112 0 0,24-21-160 0 0,-1 0 0 0 0,0 0 0 0 0,1 0 0 0 0,-1 0 1 0 0,1 1-1 0 0,-1-1 0 0 0,1 0 0 0 0,-1 0 0 0 0,1 1 0 0 0,0-1 0 0 0,-1 0 0 0 0,1 1 0 0 0,0-1 0 0 0,0 0 0 0 0,0 1 0 0 0,0-1 0 0 0,0 0 0 0 0,1 1 0 0 0,-1-1 0 0 0,1 2 0 0 0,0-2-18 0 0,-1 0-1 0 0,1-1 1 0 0,0 1-1 0 0,0-1 1 0 0,0 1-1 0 0,-1-1 1 0 0,1 1-1 0 0,0-1 1 0 0,0 1-1 0 0,0-1 1 0 0,0 0-1 0 0,0 1 1 0 0,0-1-1 0 0,0 0 1 0 0,0 0-1 0 0,0 0 1 0 0,0 0-1 0 0,0 0 1 0 0,1 0-1 0 0,22 4 40 0 0,-1-1-1 0 0,0-1 1 0 0,1-1 0 0 0,30-3-1 0 0,-3 0 5 0 0,36-5 1 0 0,-84 7-122 0 0,2-2-82 0 0,-3 2-103 0 0,0-1 0 0 0,1 1 0 0 0,-1-1 0 0 0,0 0 0 0 0,0 0 0 0 0,1 0 0 0 0,-1 0 0 0 0,0 0 0 0 0,0 0 0 0 0,0-1 0 0 0,0 1 0 0 0,0-1 0 0 0,2-1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1 103 248 0 0,'0'0'727'0'0,"4"0"-126"0"0,315-73 1801 0 0,-206 45-4650 0 0,-108 26 1666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42 104 140 0 0,'0'0'497'0'0,"-2"2"-67"0"0,-1 18 1087 0 0,2-9-1058 0 0,6-11-385 0 0,3-1-44 0 0,0 0 0 0 0,0 0 0 0 0,1 0 1 0 0,-1-1-1 0 0,0 0 0 0 0,-1-1 0 0 0,15-6 0 0 0,-15 5-45 0 0,1 0-1 0 0,-1 0 0 0 0,0-1 1 0 0,-1 0-1 0 0,1 0 0 0 0,-1 0 1 0 0,0-1-1 0 0,0 0 1 0 0,0-1-1 0 0,8-13 0 0 0,-10 12 6 0 0,-2 5-2 0 0,-1-4 10 0 0,-8-11-36 0 0,7 17 41 0 0,-1 1 0 0 0,0-1 0 0 0,0 0 0 0 0,0 1 0 0 0,0-1-1 0 0,0 0 1 0 0,0 1 0 0 0,0-1 0 0 0,0 1 0 0 0,0-1 0 0 0,0 1 0 0 0,0 0-1 0 0,0-1 1 0 0,0 1 0 0 0,0 0 0 0 0,-1 0 0 0 0,0 0 0 0 0,-2-1 29 0 0,0 1 17 0 0,-5 3 35 0 0,0-1 0 0 0,1 1-1 0 0,0 1 1 0 0,-1-1 0 0 0,1 1 0 0 0,1 1 0 0 0,-1 0-1 0 0,0 0 1 0 0,-10 9 0 0 0,6-3 52 0 0,0 1-1 0 0,1 0 1 0 0,0 1-1 0 0,-11 17 1 0 0,21-28-117 0 0,0 0-1 0 0,-1-1 0 0 0,1 1 1 0 0,0 0-1 0 0,0 0 1 0 0,0 0-1 0 0,0 0 1 0 0,1 0-1 0 0,-1 1 1 0 0,0-1-1 0 0,1 0 1 0 0,0 0-1 0 0,-1 0 0 0 0,1 0 1 0 0,0 1-1 0 0,0-1 1 0 0,0 0-1 0 0,1 0 1 0 0,-1 1-1 0 0,0-1 1 0 0,1 0-1 0 0,-1 0 0 0 0,1 0 1 0 0,0 0-1 0 0,0 0 1 0 0,0 0-1 0 0,0 0 1 0 0,2 3-1 0 0,0-2 2 0 0,0 0 0 0 0,0 0 0 0 0,1 0 0 0 0,-1 0 0 0 0,1 0 0 0 0,0-1 0 0 0,0 0 0 0 0,0 0 0 0 0,0 0 0 0 0,0 0 0 0 0,0 0 0 0 0,0-1 0 0 0,8 2 0 0 0,-10-3-19 0 0,8 3-36 0 0,1-1-1 0 0,-1-1 1 0 0,0 1-1 0 0,1-2 1 0 0,-1 1-1 0 0,18-3 0 0 0,-19 0-63 0 0,5 0-369 0 0,1-1 0 0 0,-1-1 0 0 0,1-1 0 0 0,-1 0 0 0 0,22-11 0 0 0,-24 7 195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119 111 332 0 0,'0'0'972'0'0,"-9"31"102"0"0,-35 73 7 0 0,8-22 28 0 0,35-80-987 0 0,-3 3 37 0 0,4-5-143 0 0,0 0 0 0 0,0 1 0 0 0,0-1 0 0 0,0 0 1 0 0,0 1-1 0 0,0-1 0 0 0,-1 0 0 0 0,1 0 0 0 0,0 1 1 0 0,0-1-1 0 0,0 0 0 0 0,-1 0 0 0 0,1 1 1 0 0,0-1-1 0 0,0 0 0 0 0,-1 0 0 0 0,1 1 0 0 0,0-1 1 0 0,0 0-1 0 0,-1 0 0 0 0,1 0 0 0 0,0 0 0 0 0,-1 0 1 0 0,1 1-1 0 0,0-1 0 0 0,-1 0 0 0 0,1 0 0 0 0,0 0 1 0 0,-1 0-1 0 0,1 0 0 0 0,0 0 0 0 0,-1 0 0 0 0,1 0 1 0 0,0 0-1 0 0,0 0 0 0 0,-1 0 0 0 0,0 0 1 0 0,0-3 1 0 0,-1 1 0 0 0,1 0 0 0 0,-1-1 1 0 0,1 1-1 0 0,0-1 0 0 0,0 1 1 0 0,0-1-1 0 0,0 1 0 0 0,0-1 1 0 0,0 0-1 0 0,1 1 0 0 0,-1-1 1 0 0,1 0-1 0 0,0 0 0 0 0,0 1 1 0 0,0-1-1 0 0,0 0 0 0 0,1 0 1 0 0,-1 1-1 0 0,1-1 0 0 0,-1 0 1 0 0,1 1-1 0 0,2-5 0 0 0,3-14 86 0 0,17-37-1 0 0,-21 52-89 0 0,5-11-93 0 0,1 1 1 0 0,0 0-1 0 0,1 0 1 0 0,0 1-1 0 0,2 0 1 0 0,0 1-1 0 0,0 0 1 0 0,1 0-1 0 0,1 1 1 0 0,24-19-1 0 0,-36 31-51 0 0,0 1 0 0 0,0-1 0 0 0,0 0 0 0 0,0 1 0 0 0,0-1 0 0 0,0 1 0 0 0,0-1 0 0 0,0 1 0 0 0,0-1 0 0 0,1 1-1 0 0,-1 0 1 0 0,0-1 0 0 0,0 1 0 0 0,0 0 0 0 0,0 0 0 0 0,2 0 0 0 0,-3 0-29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41 372 0 0,'4'-13'339'0'0,"-3"10"990"0"0,21 14-559 0 0,-19-8-653 0 0,0 1-1 0 0,-1 1 1 0 0,1-1 0 0 0,-1 0 0 0 0,1 1 0 0 0,-1-1 0 0 0,-1 1 0 0 0,1-1 0 0 0,-1 1 0 0 0,0 0 0 0 0,0 0 0 0 0,1 8 0 0 0,-2-10-91 0 0,-1 0 0 0 0,1 0 0 0 0,-1 0 1 0 0,1 0-1 0 0,-1 0 0 0 0,0 0 1 0 0,0 0-1 0 0,-1-1 0 0 0,1 1 0 0 0,0 0 1 0 0,-1 0-1 0 0,0-1 0 0 0,0 1 0 0 0,0-1 1 0 0,0 0-1 0 0,0 1 0 0 0,0-1 0 0 0,0 0 1 0 0,-1 0-1 0 0,-4 3 0 0 0,1-1-27 0 0,0-1-1 0 0,0 1 0 0 0,0-1 1 0 0,0 0-1 0 0,-1-1 1 0 0,1 1-1 0 0,-1-1 0 0 0,0 0 1 0 0,0-1-1 0 0,1 0 1 0 0,-1 0-1 0 0,0-1 0 0 0,0 1 1 0 0,-8-2-1 0 0,12 2 47 0 0,0-1-1 0 0,-1 0 1 0 0,1 0-1 0 0,0 0 0 0 0,-1 0 1 0 0,1-1-1 0 0,0 1 1 0 0,0-1-1 0 0,0 0 1 0 0,0 0-1 0 0,-1 0 1 0 0,1 0-1 0 0,0 0 1 0 0,1-1-1 0 0,-1 1 1 0 0,0-1-1 0 0,0 0 0 0 0,1 0 1 0 0,-1 0-1 0 0,1 0 1 0 0,-1 0-1 0 0,1-1 1 0 0,0 1-1 0 0,0-1 1 0 0,-2-3-1 0 0,4 4-17 0 0,-1 1-1 0 0,1-1 1 0 0,0 0-1 0 0,0 0 1 0 0,0 0-1 0 0,0 0 0 0 0,0 0 1 0 0,0 0-1 0 0,0 0 1 0 0,1 1-1 0 0,-1-1 1 0 0,1 0-1 0 0,-1 0 1 0 0,1 0-1 0 0,0 1 1 0 0,-1-1-1 0 0,1 0 0 0 0,0 1 1 0 0,0-1-1 0 0,1 0 1 0 0,1-2-1 0 0,27-27 169 0 0,67-48-2617 0 0,-94 77 1180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84 128 28 0 0,'-36'-9'1468'0'0,"33"8"-1007"0"0,1-1-218 0 0,-22-17 830 0 0,22 17-922 0 0,-1-15 258 0 0,3 13-395 0 0,0 1-1 0 0,0-1 1 0 0,1 1 0 0 0,-1 0 0 0 0,1-1-1 0 0,-1 1 1 0 0,1 0 0 0 0,0 0-1 0 0,0-1 1 0 0,1 1 0 0 0,-1 0 0 0 0,1 0-1 0 0,-1 0 1 0 0,1 0 0 0 0,0 1-1 0 0,0-1 1 0 0,1 0 0 0 0,-1 1-1 0 0,0-1 1 0 0,1 1 0 0 0,-1 0 0 0 0,1 0-1 0 0,0 0 1 0 0,5-3 0 0 0,-6 4-2 0 0,7 0 30 0 0,-6 1-29 0 0,1-1 0 0 0,-1 1 0 0 0,1 0 0 0 0,-1 0-1 0 0,1 0 1 0 0,-1 1 0 0 0,5 0 0 0 0,-7-1-9 0 0,0 1 1 0 0,0-1-1 0 0,0 1 1 0 0,0-1-1 0 0,0 1 0 0 0,0 0 1 0 0,0-1-1 0 0,0 1 0 0 0,-1 0 1 0 0,1-1-1 0 0,0 1 0 0 0,0 0 1 0 0,0 0-1 0 0,-1 0 1 0 0,1 0-1 0 0,-1 0 0 0 0,1 0 1 0 0,-1 0-1 0 0,1 0 0 0 0,-1 0 1 0 0,1 0-1 0 0,-1 0 0 0 0,0 0 1 0 0,1 0-1 0 0,-1 1 1 0 0,0-1-1 0 0,0 0 0 0 0,0 0 1 0 0,0 0-1 0 0,0 2 0 0 0,-2 8 31 0 0,0 1-1 0 0,0 0 1 0 0,-1-1-1 0 0,0 0 1 0 0,-1 1-1 0 0,-1-1 0 0 0,0-1 1 0 0,0 1-1 0 0,-1-1 1 0 0,-13 19-1 0 0,10-17 205 0 0,1 1-1 0 0,1 0 0 0 0,0 1 1 0 0,0-1-1 0 0,2 1 1 0 0,-1 1-1 0 0,-4 25 1 0 0,9-31-202 0 0,0 0 0 0 0,1 0 1 0 0,0 1-1 0 0,1-1 0 0 0,0 0 0 0 0,3 12 1 0 0,-3-16-566 0 0,1 0 0 0 0,-1 1 1 0 0,1-1-1 0 0,1 0 1 0 0,-1 0-1 0 0,6 8 0 0 0,-6-10-634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 0 0,'0'0'3005'0'0,"11"6"-1031"0"0,-4-5 3165 0 0,10-1-5342 0 0,-13 0-291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60 197 460 0 0,'0'0'3034'0'0,"-2"-2"-2910"0"0,-1 0-64 0 0,1 0 0 0 0,0 0 1 0 0,0 0-1 0 0,0 0 0 0 0,0-1 1 0 0,0 1-1 0 0,1-1 0 0 0,-1 0 0 0 0,1 1 1 0 0,-3-6-1 0 0,4 6-23 0 0,5-37 43 0 0,-1 9-65 0 0,-3 26-13 0 0,0-1 0 0 0,-1 1 0 0 0,2-1-1 0 0,-1 1 1 0 0,0-1 0 0 0,1 1 0 0 0,0 0 0 0 0,0 0-1 0 0,0 0 1 0 0,0 0 0 0 0,1 0 0 0 0,-1 0-1 0 0,1 1 1 0 0,0-1 0 0 0,4-3 0 0 0,14-10 74 0 0,-18 16 6 0 0,0-1 30 0 0,0 1-58 0 0,0 1-1 0 0,0-1 1 0 0,0 0 0 0 0,0 1 0 0 0,1 0 0 0 0,-1 0 0 0 0,0 0 0 0 0,0 0-1 0 0,0 0 1 0 0,1 1 0 0 0,-1-1 0 0 0,0 1 0 0 0,0 0 0 0 0,0 0 0 0 0,0 0-1 0 0,0 0 1 0 0,0 1 0 0 0,0-1 0 0 0,-1 1 0 0 0,1-1 0 0 0,0 1-1 0 0,-1 0 1 0 0,1 0 0 0 0,-1 1 0 0 0,0-1 0 0 0,0 0 0 0 0,0 1 0 0 0,0-1-1 0 0,0 1 1 0 0,0 0 0 0 0,-1-1 0 0 0,1 1 0 0 0,-1 0 0 0 0,0 0 0 0 0,0 0-1 0 0,0 0 1 0 0,0 0 0 0 0,0 4 0 0 0,0 1-52 0 0,-1-1 0 0 0,0 1 0 0 0,-1-1 0 0 0,1 0 0 0 0,-1 1 0 0 0,-1-1-1 0 0,0 0 1 0 0,0 0 0 0 0,0 0 0 0 0,-1 0 0 0 0,0 0 0 0 0,0 0 0 0 0,-1-1 0 0 0,1 0 0 0 0,-1 1 0 0 0,-1-1 0 0 0,1-1 0 0 0,-1 1 0 0 0,0-1-1 0 0,-1 0 1 0 0,1 0 0 0 0,-1 0 0 0 0,0-1 0 0 0,0 0 0 0 0,-1 0 0 0 0,-6 3 0 0 0,-6-3-106 0 0,16-4 85 0 0,-1 0-51 0 0,-2 0 43 0 0,-2 0 16 0 0,-19 0-30 0 0,21-3 37 0 0,0-3 19 0 0,4 5 0 0 0,1 0 1 0 0,-1 0 0 0 0,0-1-1 0 0,1 1 1 0 0,-1 0 0 0 0,1-1 0 0 0,0 1-1 0 0,-1-1 1 0 0,1 0 0 0 0,0 0 0 0 0,0 1-1 0 0,0-1 1 0 0,0 0 0 0 0,0 0-1 0 0,0 0 1 0 0,1 0 0 0 0,-1 0 0 0 0,1 0-1 0 0,-1 0 1 0 0,1 0 0 0 0,0 0-1 0 0,0 0 1 0 0,0 0 0 0 0,0 0 0 0 0,0 0-1 0 0,0 0 1 0 0,0 0 0 0 0,1 0-1 0 0,-1-1 1 0 0,1 2 0 0 0,0-1 0 0 0,1-3-1 0 0,2-7-36 0 0,1 1 0 0 0,1-1 0 0 0,0 1 0 0 0,1 1 0 0 0,0-1 0 0 0,9-9 0 0 0,-12 15-688 0 0,1 0 1 0 0,-1 1-1 0 0,1-1 0 0 0,11-6 1 0 0,-2 3-563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44 184 0 0,'0'0'5268'0'0,"2"-11"-3878"0"0,1 5 2113 0 0,0 2-3693 0 0,14-14 4055 0 0,-8 13-4428 0 0,-4 27-10734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20 380 0 0,'0'0'6242'0'0,"3"-1"-5179"0"0,3-1-1083 0 0,23-11 6470 0 0,-22 9-8372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0 288 792 0 0,'0'0'932'0'0,"20"-13"-140"0"0,-4 6-108 0 0,4-4-44 0 0,5 1-96 0 0,3 0-72 0 0,3-2-104 0 0,11-6-63 0 0,3 3-53 0 0,2-3-56 0 0,15-4-92 0 0,-1-1-76 0 0,3 0-196 0 0,1 1-156 0 0,-4-1-181 0 0,1 0-151 0 0,-6 3-760 0 0,-9 2 536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34 164 0 0,'0'0'2594'0'0,"-35"12"-169"0"0,34-12-2399 0 0,0 0 0 0 0,1 0 0 0 0,-1 0 0 0 0,0 0 0 0 0,1 0 0 0 0,-1 0 0 0 0,0 0 0 0 0,1 0 0 0 0,-1 0 0 0 0,0-1 0 0 0,1 1 0 0 0,-1 0 0 0 0,0-1 0 0 0,1 1 0 0 0,-1 0 0 0 0,1-1 0 0 0,-1 1 0 0 0,0-1 0 0 0,1 1 0 0 0,-1-1 0 0 0,1 1 0 0 0,-1-1 0 0 0,1 1 0 0 0,-1-2 0 0 0,9-12 87 0 0,28-7-192 0 0,-34 21 71 0 0,1-1 1 0 0,-1 1-1 0 0,1-1 0 0 0,-1 1 1 0 0,1 0-1 0 0,0 0 0 0 0,-1 0 0 0 0,1 1 1 0 0,-1-1-1 0 0,1 1 0 0 0,-1 0 0 0 0,1-1 1 0 0,-1 1-1 0 0,0 1 0 0 0,1-1 0 0 0,-1 0 1 0 0,3 3-1 0 0,-4-4 16 0 0,-1 1 1 0 0,1 0-1 0 0,-1-1 1 0 0,1 1-1 0 0,-1 0 0 0 0,0 0 1 0 0,1-1-1 0 0,-1 1 1 0 0,0 0-1 0 0,0 0 1 0 0,1 0-1 0 0,-1-1 0 0 0,0 1 1 0 0,0 0-1 0 0,0 0 1 0 0,0 0-1 0 0,0 0 0 0 0,0-1 1 0 0,0 1-1 0 0,0 0 1 0 0,0 0-1 0 0,0 1 1 0 0,-16 27 282 0 0,-6-5 55 0 0,-40 33 0 0 0,41-40-190 0 0,1 1 0 0 0,1 1 0 0 0,-32 40 0 0 0,51-58-156 0 0,0-1 0 0 0,-1 0 0 0 0,1 0 0 0 0,0 1 0 0 0,0-1-1 0 0,0 1 1 0 0,0-1 0 0 0,-1 0 0 0 0,1 1 0 0 0,0-1 0 0 0,0 1-1 0 0,0-1 1 0 0,0 0 0 0 0,0 1 0 0 0,0-1 0 0 0,0 1 0 0 0,0-1 0 0 0,0 1-1 0 0,0-1 1 0 0,0 0 0 0 0,0 1 0 0 0,0-1 0 0 0,0 1 0 0 0,0-1-1 0 0,0 0 1 0 0,0 1 0 0 0,0-1 0 0 0,0 1 0 0 0,1-1 0 0 0,-1 0-1 0 0,0 1 1 0 0,0-1 0 0 0,0 0 0 0 0,1 1 0 0 0,-1-1 0 0 0,0 0-1 0 0,1 1 1 0 0,18 11-13 0 0,35 3 28 0 0,-39-12 33 0 0,8 8 695 0 0,-23-10-725 0 0,0-1-1 0 0,0 0 1 0 0,1 0 0 0 0,-1 0-1 0 0,0 1 1 0 0,0-1 0 0 0,0 0-1 0 0,0 0 1 0 0,1 1 0 0 0,-1-1-1 0 0,0 0 1 0 0,0 0 0 0 0,0 1-1 0 0,0-1 1 0 0,0 0 0 0 0,0 1-1 0 0,0-1 1 0 0,0 0 0 0 0,0 0-1 0 0,0 1 1 0 0,0-1 0 0 0,0 0-1 0 0,0 1 1 0 0,0-1 0 0 0,0 0-1 0 0,0 0 1 0 0,0 1 0 0 0,0-1-1 0 0,0 0 1 0 0,0 1 0 0 0,0-1-1 0 0,-1 0 1 0 0,1 0 0 0 0,0 1-1 0 0,0-1 1 0 0,0 0 0 0 0,0 0-1 0 0,0 0 1 0 0,-1 1 0 0 0,1-1-1 0 0,0 0 1 0 0,0 0 0 0 0,-38 21 750 0 0,24-15-930 0 0,1 0 207 0 0,0 1 1 0 0,1 1 0 0 0,-21 17-1 0 0,30-23-38 0 0,0 0-1 0 0,0 0 0 0 0,1 0 1 0 0,-1 1-1 0 0,1-1 0 0 0,0 1 1 0 0,0 0-1 0 0,0 0 0 0 0,0 0 1 0 0,0 0-1 0 0,0 0 0 0 0,0 0 0 0 0,1 0 1 0 0,0 1-1 0 0,-1-1 0 0 0,1 1 1 0 0,0-1-1 0 0,0 1 0 0 0,1 0 1 0 0,-1-1-1 0 0,1 1 0 0 0,-1 7 1 0 0,1-10-9 0 0,1 0 1 0 0,-1 0 0 0 0,1 0-1 0 0,-1 0 1 0 0,0 0 0 0 0,1-1 0 0 0,-1 1-1 0 0,1 0 1 0 0,0 0 0 0 0,-1 0-1 0 0,1-1 1 0 0,-1 1 0 0 0,1 0 0 0 0,0-1-1 0 0,0 1 1 0 0,-1-1 0 0 0,1 1-1 0 0,0-1 1 0 0,0 1 0 0 0,-1-1-1 0 0,1 0 1 0 0,0 1 0 0 0,0-1 0 0 0,0 0-1 0 0,0 0 1 0 0,0 0 0 0 0,-1 0-1 0 0,1 1 1 0 0,0-2 0 0 0,0 1 0 0 0,0 0-1 0 0,0 0 1 0 0,0 0 0 0 0,0 0-1 0 0,-1-1 1 0 0,1 1 0 0 0,0 0 0 0 0,0-1-1 0 0,0 1 1 0 0,-1-1 0 0 0,1 1-1 0 0,0-1 1 0 0,0 1 0 0 0,0-2 0 0 0,31-21-19 0 0,-29 19 16 0 0,0 1 0 0 0,0-1-1 0 0,0 0 1 0 0,-1 0-1 0 0,1 0 1 0 0,-1 0 0 0 0,0 0-1 0 0,0 0 1 0 0,-1-1 0 0 0,1 1-1 0 0,-1-1 1 0 0,2-6 0 0 0,-3 10-4 0 0,-7 2 12 0 0,0 1 1 0 0,1-1 0 0 0,-1 1-1 0 0,1 1 1 0 0,-1-1 0 0 0,1 1-1 0 0,0 1 1 0 0,-10 6 0 0 0,8-5 4 0 0,1 0 1 0 0,-1 0-1 0 0,0-2 0 0 0,-1 1 1 0 0,-9 2-1 0 0,14-5-7 0 0,0 0 1 0 0,-1 0-1 0 0,1-1 0 0 0,0 1 0 0 0,0-1 1 0 0,-1 0-1 0 0,1-1 0 0 0,0 1 0 0 0,0-1 0 0 0,0 0 1 0 0,-1-1-1 0 0,1 1 0 0 0,0-1 0 0 0,0 0 0 0 0,0 0 1 0 0,1 0-1 0 0,-5-4 0 0 0,5 3 10 0 0,0 0-1 0 0,1-1 1 0 0,-1 1 0 0 0,1-1 0 0 0,0 0-1 0 0,0 0 1 0 0,0 0 0 0 0,0 0-1 0 0,1 0 1 0 0,-1 0 0 0 0,1-1-1 0 0,0 1 1 0 0,0 0 0 0 0,1-1-1 0 0,-1 1 1 0 0,1-1 0 0 0,-1 0 0 0 0,2-8-1 0 0,-11 36 331 0 0,-2 0 0 0 0,0-1 0 0 0,-28 41 0 0 0,34-54-1626 0 0,-1 0 0 0 0,0-1 0 0 0,-1 0 0 0 0,-15 14 0 0 0,17-19-1732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1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1 388 0 0,'0'0'4674'0'0,"-2"4"-3929"0"0,-17 33 302 0 0,2 1 0 0 0,1 1 0 0 0,2 0 0 0 0,-16 78 0 0 0,24-82-2640 0 0,1 0 0 0 0,1 0 1 0 0,3 52-1 0 0,3-59-918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33 352 0 0,'0'0'1561'0'0,"0"-18"841"0"0,0 7-2267 0 0,0 8 675 0 0,0 6-623 0 0,4 41 318 0 0,-3 1 0 0 0,-1 0-1 0 0,-2 0 1 0 0,-10 51 0 0 0,-1 21-261 0 0,4-6-38 0 0,9-108-213 0 0,0-8-339 0 0,0 1 292 0 0,0 0-1 0 0,1 0 1 0 0,-1 0-1 0 0,1-1 1 0 0,1-4-1 0 0,-1 7 33 0 0,4-18-46 0 0,1 2 0 0 0,1-1-1 0 0,1 1 1 0 0,0 0-1 0 0,1 0 1 0 0,1 1-1 0 0,1 1 1 0 0,1-1 0 0 0,0 2-1 0 0,0 0 1 0 0,2 0-1 0 0,21-17 1 0 0,-33 30 74 0 0,0 0 1 0 0,1 0-1 0 0,-1 0 1 0 0,1 1-1 0 0,-1-1 0 0 0,1 1 1 0 0,0-1-1 0 0,-1 1 0 0 0,1 0 1 0 0,0 0-1 0 0,0 1 1 0 0,0-1-1 0 0,0 0 0 0 0,0 1 1 0 0,0 0-1 0 0,0 0 1 0 0,0 0-1 0 0,0 0 0 0 0,0 0 1 0 0,0 0-1 0 0,0 1 1 0 0,0-1-1 0 0,0 1 0 0 0,0 0 1 0 0,0 0-1 0 0,0 0 0 0 0,0 1 1 0 0,-1-1-1 0 0,1 1 1 0 0,0-1-1 0 0,-1 1 0 0 0,0 0 1 0 0,1 0-1 0 0,-1 0 1 0 0,3 3-1 0 0,-3-2 11 0 0,-1-1-1 0 0,1 1 1 0 0,-1 0-1 0 0,1-1 1 0 0,-1 1-1 0 0,0 0 1 0 0,0 0-1 0 0,-1 0 1 0 0,1 0-1 0 0,0 0 1 0 0,-1 0-1 0 0,0 0 1 0 0,0 0 0 0 0,0 0-1 0 0,0 0 1 0 0,0 0-1 0 0,-1 0 1 0 0,1 0-1 0 0,-1 0 1 0 0,0 0-1 0 0,0-1 1 0 0,0 1-1 0 0,0 0 1 0 0,0 0-1 0 0,-3 3 1 0 0,-3 3-7 0 0,0 0 0 0 0,-1 0 1 0 0,0-1-1 0 0,-1 0 0 0 0,0 0 0 0 0,0-1 1 0 0,-1 0-1 0 0,0-1 0 0 0,0 0 0 0 0,0 0 1 0 0,-1-1-1 0 0,0-1 0 0 0,-21 6 0 0 0,30-9 6 0 0,-21 7-16 0 0,20-7-52 0 0,-9 2 94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52 171 268 0 0,'0'0'3069'0'0,"1"3"-2772"0"0,-1 10-49 0 0,-1 0 0 0 0,0-1 0 0 0,-1 1 0 0 0,0-1 0 0 0,-1 1 0 0 0,-1-1 0 0 0,-5 13 0 0 0,8-22-203 0 0,-5 21 69 0 0,6-23-112 0 0,0-1 1 0 0,0 1-1 0 0,0 0 1 0 0,0 0-1 0 0,-1 0 1 0 0,1-1-1 0 0,0 1 1 0 0,-1 0-1 0 0,1 0 0 0 0,0-1 1 0 0,-1 1-1 0 0,1 0 1 0 0,-1 0-1 0 0,1-1 1 0 0,-1 1-1 0 0,1-1 1 0 0,-1 1-1 0 0,1 0 1 0 0,-1-1-1 0 0,0 1 0 0 0,1-1 1 0 0,-1 0-1 0 0,0 1 1 0 0,0-1-1 0 0,1 1 1 0 0,-2-1-1 0 0,1 0-3 0 0,0-1-1 0 0,1 1 1 0 0,-1-1-1 0 0,0 0 1 0 0,1 1 0 0 0,-1-1-1 0 0,0 0 1 0 0,1 1-1 0 0,-1-1 1 0 0,1 0-1 0 0,-1 0 1 0 0,1 0-1 0 0,-1 0 1 0 0,1 1 0 0 0,0-1-1 0 0,0 0 1 0 0,-1 0-1 0 0,1 0 1 0 0,0 0-1 0 0,0 0 1 0 0,0 0 0 0 0,0 0-1 0 0,0-1 1 0 0,7-31-28 0 0,23-28 18 0 0,-21 47 12 0 0,1-1 0 0 0,0 2 1 0 0,12-13-1 0 0,-20 24 8 0 0,0 0 1 0 0,-1 0 0 0 0,1 1-1 0 0,0-1 1 0 0,0 1-1 0 0,0-1 1 0 0,0 1-1 0 0,0 0 1 0 0,0 0-1 0 0,1 0 1 0 0,-1 0 0 0 0,0 0-1 0 0,0 1 1 0 0,1-1-1 0 0,-1 1 1 0 0,0-1-1 0 0,1 1 1 0 0,-1 0-1 0 0,1 0 1 0 0,-1 0 0 0 0,1 0-1 0 0,-1 0 1 0 0,3 1-1 0 0,-1 0 76 0 0,-3 2-11 0 0,2 3 20 0 0,0 1-1 0 0,0-1 1 0 0,-1 1-1 0 0,0-1 1 0 0,-1 1 0 0 0,1 0-1 0 0,-1 0 1 0 0,0 0-1 0 0,-1 11 1 0 0,2 11 127 0 0,-1-26-189 0 0,-1 0-18 0 0,1-1-85 0 0,-1 0 0 0 0,0 0 0 0 0,1 0 0 0 0,-1 0 0 0 0,1-1 0 0 0,0 1 0 0 0,-1 0 0 0 0,1 0 0 0 0,0-1 0 0 0,0 1 0 0 0,0-1 0 0 0,0 1 0 0 0,1-1 1 0 0,-1 1-1 0 0,0-1 0 0 0,1 0 0 0 0,-1 1 0 0 0,1-1 0 0 0,2 2 0 0 0,-1-2-362 0 0,2 1 117 0 0,-1-1 1 0 0,1 0 0 0 0,0 0 0 0 0,0 0 0 0 0,-1 0 0 0 0,1-1 0 0 0,0 1 0 0 0,5-2 0 0 0,-5 2-18 0 0,1-3 44 0 0,6-1 154 0 0,0 0 0 0 0,0-1 0 0 0,0-1 0 0 0,-1 0 0 0 0,0-1 0 0 0,11-7 0 0 0,-11 6 100 0 0,21-16 211 0 0,0 0 1 0 0,-2-2-1 0 0,0-1 1 0 0,34-41 0 0 0,-59 61 19 0 0,-1-1 0 0 0,0-1 0 0 0,0 1 0 0 0,3-10 0 0 0,-6 14-80 0 0,-1 2-83 0 0,1 0-1 0 0,-1 1 1 0 0,1-1 0 0 0,-1 0-1 0 0,0 0 1 0 0,1 0-1 0 0,-1 0 1 0 0,0 0 0 0 0,1 0-1 0 0,-1 0 1 0 0,0 0-1 0 0,0 0 1 0 0,0 0-1 0 0,0 0 1 0 0,-1-2 0 0 0,0 1 5 0 0,-1 1 1 0 0,0 0 0 0 0,0 0 0 0 0,0-1 0 0 0,0 1-1 0 0,-1 0 1 0 0,1 1 0 0 0,0-1 0 0 0,0 0-1 0 0,-1 1 1 0 0,1-1 0 0 0,0 1 0 0 0,-1 0-1 0 0,1-1 1 0 0,0 1 0 0 0,-1 0 0 0 0,1 1-1 0 0,0-1 1 0 0,-1 0 0 0 0,1 1 0 0 0,0-1 0 0 0,-1 1-1 0 0,1 0 1 0 0,-2 0 0 0 0,-10 4 98 0 0,1 1 1 0 0,-20 10 0 0 0,32-15-137 0 0,-10 5 69 0 0,1 1 0 0 0,0 0 1 0 0,0 1-1 0 0,0 0 0 0 0,1 0 0 0 0,0 1 0 0 0,1 0 0 0 0,0 1 0 0 0,0 0 1 0 0,1 0-1 0 0,1 0 0 0 0,-1 1 0 0 0,-4 13 0 0 0,10-22-66 0 0,0-1-1 0 0,1 0 0 0 0,-1 0 0 0 0,0 1 1 0 0,1-1-1 0 0,0 0 0 0 0,-1 1 1 0 0,1-1-1 0 0,0 0 0 0 0,-1 1 1 0 0,1-1-1 0 0,0 1 0 0 0,0-1 1 0 0,0 0-1 0 0,0 1 0 0 0,1-1 1 0 0,-1 1-1 0 0,0-1 0 0 0,1 0 0 0 0,-1 1 1 0 0,1-1-1 0 0,-1 0 0 0 0,1 1 1 0 0,-1-1-1 0 0,1 0 0 0 0,0 0 1 0 0,0 0-1 0 0,-1 0 0 0 0,1 1 1 0 0,0-1-1 0 0,0 0 0 0 0,0 0 1 0 0,0-1-1 0 0,2 2 0 0 0,0-1-4 0 0,-1 0-1 0 0,1 0 0 0 0,-1 0 1 0 0,1 0-1 0 0,0-1 0 0 0,-1 0 1 0 0,1 1-1 0 0,0-1 0 0 0,0 0 1 0 0,-1 0-1 0 0,1-1 0 0 0,0 1 1 0 0,0 0-1 0 0,-1-1 0 0 0,1 0 1 0 0,0 1-1 0 0,3-3 0 0 0,3-1-14 0 0,-1 0 1 0 0,0-1-1 0 0,0 0 0 0 0,0 0 0 0 0,-1-1 0 0 0,1 1 1 0 0,-1-2-1 0 0,-1 1 0 0 0,11-14 0 0 0,-7 8 19 0 0,-2-1-1 0 0,0 0 1 0 0,0-1-1 0 0,-1 1 1 0 0,6-20 0 0 0,-12 31 58 0 0,0-1-2 0 0,3-9 36 0 0,-3 9 102 0 0,2-5-90 0 0,-2 8-93 0 0,-1 0-1 0 0,0 0 0 0 0,0 0 1 0 0,0 0-1 0 0,0 0 1 0 0,0 0-1 0 0,0 0 0 0 0,0 0 1 0 0,1 0-1 0 0,-1-1 0 0 0,0 1 1 0 0,0 0-1 0 0,0 0 1 0 0,0 0-1 0 0,0 0 0 0 0,0 0 1 0 0,0 0-1 0 0,0-1 0 0 0,0 1 1 0 0,0 0-1 0 0,0 0 1 0 0,0 0-1 0 0,0 0 0 0 0,0 0 1 0 0,0 0-1 0 0,0-1 0 0 0,0 1 1 0 0,0 0-1 0 0,0 0 1 0 0,0 0-1 0 0,0 0 0 0 0,0 0 1 0 0,0-1-1 0 0,0 1 0 0 0,0 0 1 0 0,0 0-1 0 0,0 0 0 0 0,0 0 1 0 0,0 0-1 0 0,0 0 1 0 0,0 0-1 0 0,0-1 0 0 0,0 1 1 0 0,-1 0-1 0 0,1 0 0 0 0,0 0 1 0 0,0 0-1 0 0,0 0 1 0 0,0 0-1 0 0,0 0 0 0 0,0 0 1 0 0,0 0-1 0 0,-1 0 0 0 0,1-1 1 0 0,0 1-1 0 0,0 0 1 0 0,0 0-1 0 0,-4 3 40 0 0,1-1 0 0 0,-1 1 0 0 0,1 0 0 0 0,0 0 0 0 0,0 0 0 0 0,0 0 0 0 0,0 1 0 0 0,1-1 0 0 0,-1 1 0 0 0,1 0 0 0 0,0-1 0 0 0,0 1 0 0 0,0 0 0 0 0,-1 6 0 0 0,-21 72 582 0 0,17-57-492 0 0,-1 3-76 0 0,-5 21-45 0 0,-13 80 0 0 0,26-126-239 0 0,1 18-1387 0 0,3-9-2383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38 536 0 0,'0'0'2497'0'0,"4"0"-2186"0"0,31 4 1398 0 0,-32-2-1289 0 0,-5 1-330 0 0,2-2-87 0 0,0-1 1 0 0,0 1-1 0 0,0-1 1 0 0,0 1-1 0 0,0-1 1 0 0,0 0-1 0 0,0 1 1 0 0,0-1 0 0 0,-1 1-1 0 0,1-1 1 0 0,0 0-1 0 0,0 1 1 0 0,0-1-1 0 0,-1 0 1 0 0,1 1-1 0 0,0-1 1 0 0,0 0 0 0 0,-1 1-1 0 0,1-1 1 0 0,0 0-1 0 0,0 1 1 0 0,-1-1-1 0 0,1 0 1 0 0,0 0-1 0 0,-1 1 1 0 0,1-1 0 0 0,-1 0-1 0 0,1 0 1 0 0,-1 0-1 0 0,-18 7-3 0 0,15-8-15 0 0,-13 0 12 0 0,13 0 23 0 0,-14-8 192 0 0,12 0-153 0 0,5 7-12 0 0,9-17-5 0 0,18 4-2957 0 0,-10 9 1959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21 80 0 0,'0'0'2766'0'0,"0"1"-2750"0"0,0 0-1 0 0,0-1 1 0 0,0 1-1 0 0,0 0 1 0 0,0 0-1 0 0,0-1 1 0 0,0 1-1 0 0,-1 0 1 0 0,1-1-1 0 0,0 1 1 0 0,0 0-1 0 0,-1-1 1 0 0,1 1-1 0 0,0 0 1 0 0,-1-1 0 0 0,1 1-1 0 0,0 0 1 0 0,-1-1-1 0 0,1 1 1 0 0,-1-1-1 0 0,0 2 1 0 0,-5-2 126 0 0,0 0 1 0 0,0 0 0 0 0,0-1 0 0 0,0 0 0 0 0,0 0-1 0 0,-12-3 1 0 0,16 3 147 0 0,2 1-277 0 0,-1-1 0 0 0,1 1-1 0 0,-1 0 1 0 0,1 0 0 0 0,-1 0-1 0 0,1-1 1 0 0,0 1 0 0 0,-1 0 0 0 0,1-1-1 0 0,-1 1 1 0 0,1 0 0 0 0,0-1 0 0 0,-1 1-1 0 0,1 0 1 0 0,0-1 0 0 0,0 1-1 0 0,-1-1 1 0 0,1 1 0 0 0,0 0 0 0 0,0-1-1 0 0,-1 1 1 0 0,1-1 0 0 0,0 1 0 0 0,0-1-1 0 0,0 1 1 0 0,0-1 0 0 0,0 1-1 0 0,0-1 1 0 0,0 1 0 0 0,0-1 0 0 0,0 1-1 0 0,0-1 1 0 0,0 1 0 0 0,0-1 0 0 0,0 1-1 0 0,0-1 1 0 0,0 1 0 0 0,1-1 0 0 0,-1 1-1 0 0,0 0 1 0 0,0-1 0 0 0,1 1-1 0 0,-1-1 1 0 0,0 1 0 0 0,0-1 0 0 0,1 1-1 0 0,-1 0 1 0 0,0-1 0 0 0,1 1 0 0 0,-1 0-1 0 0,1-1 1 0 0,-1 1 0 0 0,0 0-1 0 0,1 0 1 0 0,-1-1 0 0 0,1 1 0 0 0,-1 0-1 0 0,1 0 1 0 0,-1 0 0 0 0,1 0 0 0 0,-1 0-1 0 0,1 0 1 0 0,-1-1 0 0 0,1 1-1 0 0,19 7 400 0 0,-20-7-406 0 0,0 0 0 0 0,1 1 0 0 0,-1-1 0 0 0,0 0-1 0 0,0 0 1 0 0,0 1 0 0 0,1-1 0 0 0,-1 0 0 0 0,0 1 0 0 0,0-1 0 0 0,0 0 0 0 0,0 1 0 0 0,0-1 0 0 0,1 0-1 0 0,-1 1 1 0 0,0-1 0 0 0,0 0 0 0 0,0 1 0 0 0,0-1 0 0 0,0 0 0 0 0,0 1 0 0 0,0-1 0 0 0,0 0 0 0 0,0 1 0 0 0,0-1-1 0 0,-1 0 1 0 0,1 1 0 0 0,0-1 0 0 0,0 0 0 0 0,0 1 0 0 0,0-1 0 0 0,0 0 0 0 0,-1 1 0 0 0,1-1 0 0 0,0 0 0 0 0,0 0-1 0 0,0 1 1 0 0,-1-1 0 0 0,1 0 0 0 0,0 0 0 0 0,-1 1 0 0 0,1-1 0 0 0,0 0 0 0 0,0 0 0 0 0,-1 0 0 0 0,1 0-1 0 0,0 1 1 0 0,-1-1 0 0 0,0 0 0 0 0,-1 2-12 0 0,-16-7 218 0 0,18 5-352 0 0,-1 0-1 0 0,0 0 1 0 0,0 0 0 0 0,1-1 0 0 0,-1 1-1 0 0,0 0 1 0 0,0 0 0 0 0,1-1 0 0 0,-1 1-1 0 0,0 0 1 0 0,1-1 0 0 0,-1 1 0 0 0,1-1-1 0 0,-1 1 1 0 0,0-1 0 0 0,1 1 0 0 0,-1-1-1 0 0,1 1 1 0 0,-1-1 0 0 0,1 1 0 0 0,0-1-1 0 0,-1 0 1 0 0,0 0 0 0 0,6-12-551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22 140 0 0,'0'0'1104'0'0,"-4"-22"2818"0"0,11 42-3546 0 0,-2 1 0 0 0,0 0-1 0 0,-1 0 1 0 0,-1 0 0 0 0,-1 0-1 0 0,-1 35 1 0 0,-3-18-271 0 0,-2 1 1 0 0,-15 67-1 0 0,17-102-97 0 0,1 0-1 0 0,0 0 0 0 0,-1 0 1 0 0,0 0-1 0 0,0 0 1 0 0,-3 5-1 0 0,4-8 20 0 0,0-1-37 0 0,1 0 5 0 0,-1 0 1 0 0,0 0-1 0 0,1-1 0 0 0,-1 1 0 0 0,0 0 0 0 0,1 0 0 0 0,-1-1 0 0 0,1 1 1 0 0,-1 0-1 0 0,0 0 0 0 0,1-1 0 0 0,-1 1 0 0 0,1-1 0 0 0,-1 1 0 0 0,1-1 1 0 0,-1 1-1 0 0,1-1 0 0 0,-1 1 0 0 0,1-1 0 0 0,0 1 0 0 0,-1-1 0 0 0,1 1 1 0 0,0-1-1 0 0,-1 0 0 0 0,1 1 0 0 0,0-1 0 0 0,-1 0 0 0 0,-2-27-92 0 0,10-25-10 0 0,-3 39 88 0 0,0 1 1 0 0,0 0-1 0 0,1 0 1 0 0,11-20-1 0 0,-13 27 14 0 0,0 1 0 0 0,1-1 0 0 0,-1 1-1 0 0,1 0 1 0 0,0 0 0 0 0,1 1 0 0 0,-1-1-1 0 0,1 1 1 0 0,0 0 0 0 0,0 0 0 0 0,0 1-1 0 0,7-4 1 0 0,-10 6 11 0 0,-1 0 1 0 0,1 0-1 0 0,0 1 1 0 0,0-1-1 0 0,0 0 1 0 0,0 1-1 0 0,0 0 0 0 0,0-1 1 0 0,0 1-1 0 0,0 0 1 0 0,0 0-1 0 0,0 0 1 0 0,0 1-1 0 0,0-1 1 0 0,0 0-1 0 0,0 1 0 0 0,0-1 1 0 0,0 1-1 0 0,0 0 1 0 0,0-1-1 0 0,-1 1 1 0 0,1 0-1 0 0,0 0 0 0 0,0 0 1 0 0,-1 0-1 0 0,1 1 1 0 0,-1-1-1 0 0,1 0 1 0 0,-1 1-1 0 0,0-1 0 0 0,1 1 1 0 0,-1 0-1 0 0,0-1 1 0 0,0 1-1 0 0,0 0 1 0 0,0-1-1 0 0,0 1 0 0 0,0 2 1 0 0,2 2 8 0 0,-1-1 1 0 0,0 1-1 0 0,-1-1 0 0 0,1 1 1 0 0,-1 0-1 0 0,0 0 1 0 0,-1-1-1 0 0,1 1 0 0 0,-1 0 1 0 0,0 0-1 0 0,-2 10 0 0 0,-1-6-6 0 0,0 1-1 0 0,0-1 0 0 0,-2 0 1 0 0,1 0-1 0 0,-11 18 1 0 0,11-22-5 0 0,1-1 1 0 0,-1 0-1 0 0,-1 0 1 0 0,1 0 0 0 0,-1 0-1 0 0,1-1 1 0 0,-1 0-1 0 0,0 0 1 0 0,-1 0-1 0 0,-10 6 1 0 0,14-9-3 0 0,2-1-54 0 0,0 0 44 0 0,-1 0 0 0 0,1 0 1 0 0,0 0-1 0 0,0 0 0 0 0,0 0 0 0 0,-1 0 1 0 0,1 0-1 0 0,0 0 0 0 0,0 0 1 0 0,0-1-1 0 0,-1 1 0 0 0,1 0 0 0 0,0 0 1 0 0,0 0-1 0 0,0 0 0 0 0,-1 0 1 0 0,1 0-1 0 0,0 0 0 0 0,0-1 1 0 0,0 1-1 0 0,0 0 0 0 0,0 0 0 0 0,-1 0 1 0 0,1 0-1 0 0,0-1 0 0 0,0 1 1 0 0,0 0-1 0 0,0 0 0 0 0,0 0 0 0 0,0-1 1 0 0,0 1-1 0 0,0 0 0 0 0,0 0 1 0 0,0 0-1 0 0,0-1 0 0 0,0 1 0 0 0,0 0 1 0 0,0 0-1 0 0,0 0 0 0 0,0-1 1 0 0,4-12-455 0 0,11-13-1040 0 0,-14 24 1238 0 0,10-16-1996 0 0,-5 9 1058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 0 0,'0'0'1097'0'0,"1"13"320"0"0,1 19-133 0 0,-1 0 0 0 0,-5 39 0 0 0,2-45-1110 0 0,0-1-1 0 0,2 0 1 0 0,1 1 0 0 0,1-1-1 0 0,6 29 1 0 0,1-34-1109 0 0,-8-19 842 0 0,-1-1 1 0 0,1 1-1 0 0,-1-1 0 0 0,0 0 1 0 0,1 1-1 0 0,-1-1 0 0 0,1 0 1 0 0,-1 1-1 0 0,1-1 0 0 0,-1 0 1 0 0,1 0-1 0 0,-1 0 1 0 0,1 1-1 0 0,-1-1 0 0 0,1 0 1 0 0,0 0-1 0 0,-1 0 0 0 0,1 0 1 0 0,-1 0-1 0 0,1 0 0 0 0,-1 0 1 0 0,1 0-1 0 0,0 0 0 0 0,-1 0 1 0 0,1-1-1 0 0,-1 1 0 0 0,1 0 1 0 0,-1 0-1 0 0,1 0 0 0 0,-1-1 1 0 0,1 1-1 0 0,-1 0 1 0 0,1 0-1 0 0,-1-1 0 0 0,1 1 1 0 0,0-1-1 0 0,8-6-884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0 748 0 0,'0'0'2346'0'0,"1"14"-900"0"0,-10 106 1860 0 0,5-94-3125 0 0,2 1 1 0 0,0-1-1 0 0,1 1 0 0 0,2 0 0 0 0,1-1 1 0 0,7 39-1 0 0,-8-63-237 0 0,-1-1 1 0 0,1 1 0 0 0,-1-1-1 0 0,1 1 1 0 0,-1-1 0 0 0,1 0-1 0 0,0 1 1 0 0,0-1 0 0 0,0 0-1 0 0,0 1 1 0 0,0-1 0 0 0,0 0-1 0 0,0 0 1 0 0,0 0 0 0 0,0 0-1 0 0,1 0 1 0 0,-1 0 0 0 0,0 0-1 0 0,3 1 1 0 0,-2-2-273 0 0,2-9-948 0 0,4-13-2042 0 0,-8 12 2392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60 440 0 0,'0'0'1440'0'0,"36"-11"1387"0"0,123-32-4963 0 0,-143 37 1725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19 356 0 0,'0'0'1672'0'0,"24"2"702"0"0,-23-2-2355 0 0,-1 1 0 0 0,1-1 0 0 0,-1 1 0 0 0,1 0-1 0 0,-1-1 1 0 0,1 1 0 0 0,-1 0 0 0 0,1-1 0 0 0,-1 1 0 0 0,0 0-1 0 0,1-1 1 0 0,-1 1 0 0 0,0 0 0 0 0,0 0 0 0 0,0 0-1 0 0,0-1 1 0 0,1 2 0 0 0,-1 0 38 0 0,-17 19 73 0 0,16-20-119 0 0,0-1 0 0 0,0 1 0 0 0,1-1 0 0 0,-1 0 0 0 0,0 1 0 0 0,0-1 0 0 0,0 0-1 0 0,0 0 1 0 0,1 0 0 0 0,-1 1 0 0 0,0-1 0 0 0,0 0 0 0 0,0 0 0 0 0,0 0-1 0 0,0 0 1 0 0,1-1 0 0 0,-1 1 0 0 0,0 0 0 0 0,0 0 0 0 0,0 0 0 0 0,1-1 0 0 0,-1 1-1 0 0,0 0 1 0 0,0-1 0 0 0,0 1 0 0 0,1-1 0 0 0,-1 1 0 0 0,0-1 0 0 0,0 0-1 0 0,0 0 69 0 0,1-2-40 0 0,0 1 0 0 0,1 0 0 0 0,-1-1 0 0 0,1 1 0 0 0,0 0 0 0 0,-1-1 0 0 0,1 1 0 0 0,0 0-1 0 0,0 0 1 0 0,0 0 0 0 0,1 0 0 0 0,1-3 0 0 0,19-11 442 0 0,-12 10-3909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1 252 0 0,'0'0'4037'0'0,"-30"15"-2827"0"0,-55 38-186 0 0,78-48-967 0 0,0 0-1 0 0,1 1 0 0 0,0-1 0 0 0,0 1 0 0 0,0 1 0 0 0,0 0 1 0 0,1 0-1 0 0,0 0 0 0 0,0 1 0 0 0,-4 8 0 0 0,9-15-49 0 0,0 0-1 0 0,0 0 0 0 0,0 1 1 0 0,0-1-1 0 0,0 0 0 0 0,0 0 1 0 0,0 0-1 0 0,0 1 0 0 0,0-1 1 0 0,1 0-1 0 0,-1 0 1 0 0,0 0-1 0 0,1 1 0 0 0,-1-1 1 0 0,0 0-1 0 0,1 0 0 0 0,0 0 1 0 0,-1 0-1 0 0,1 0 0 0 0,-1 0 1 0 0,1 0-1 0 0,0 0 0 0 0,0 0 1 0 0,-1-1-1 0 0,1 1 1 0 0,0 0-1 0 0,0 0 0 0 0,0-1 1 0 0,0 1-1 0 0,0-1 0 0 0,0 1 1 0 0,0-1-1 0 0,0 1 0 0 0,0-1 1 0 0,1 1-1 0 0,48 19 323 0 0,-33-14 219 0 0,-16-6-464 0 0,1 1 1 0 0,-1-1 0 0 0,1 1-1 0 0,-1 0 1 0 0,0-1 0 0 0,1 1 0 0 0,-1 0-1 0 0,1 0 1 0 0,-1 0 0 0 0,0 0-1 0 0,0 0 1 0 0,0 0 0 0 0,1 0-1 0 0,-1 1 1 0 0,0-1 0 0 0,0 0-1 0 0,0 1 1 0 0,0-1 0 0 0,-1 1-1 0 0,1 0 1 0 0,0-1 0 0 0,-1 1-1 0 0,1 0 1 0 0,0-1 0 0 0,-1 1-1 0 0,0 0 1 0 0,1 2 0 0 0,-1-1-25 0 0,-1-1 0 0 0,0 1 0 0 0,1 0 0 0 0,-1 0 0 0 0,0 0 1 0 0,0-1-1 0 0,0 1 0 0 0,-1-1 0 0 0,1 1 0 0 0,0-1 0 0 0,-1 1 0 0 0,1-1 1 0 0,-1 0-1 0 0,0 0 0 0 0,-2 2 0 0 0,-8 8 29 0 0,-1 0 0 0 0,0-1-1 0 0,-1-1 1 0 0,-16 10 0 0 0,11-9-32 0 0,0-2 1 0 0,0 0-1 0 0,-1-2 0 0 0,-31 7 1 0 0,41-11 156 0 0,-1-1 1 0 0,1-1 0 0 0,-1 0-1 0 0,1-1 1 0 0,-1 0 0 0 0,1-1-1 0 0,-1-1 1 0 0,1 0 0 0 0,0 0-1 0 0,-19-8 1 0 0,26 8-172 0 0,-1 0 0 0 0,1-1 1 0 0,0 1-1 0 0,1-1 0 0 0,-1 0 0 0 0,0 0 1 0 0,0 0-1 0 0,1-1 0 0 0,0 1 0 0 0,0-1 1 0 0,-1 1-1 0 0,2-1 0 0 0,-1 0 0 0 0,0 0 1 0 0,1 0-1 0 0,-1 0 0 0 0,1 0 0 0 0,0 0 1 0 0,0-1-1 0 0,0 1 0 0 0,1 0 0 0 0,-1-1 1 0 0,1 1-1 0 0,0 0 0 0 0,0-1 0 0 0,0 1 0 0 0,2-7 1 0 0,0-16-711 0 0,2-1 1 0 0,1 1 0 0 0,9-34 0 0 0,-6 27-1355 0 0,3-17-2924 0 0,-5 27 853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1 380 0 0,'23'19'3051'0'0,"-40"-4"-2514"0"0,17-15-502 0 0,0 0 0 0 0,-1 1 1 0 0,1-1-1 0 0,-1 0 0 0 0,1 0 0 0 0,-1 1 0 0 0,1-1 0 0 0,-1 0 1 0 0,1 0-1 0 0,-1 0 0 0 0,1 0 0 0 0,-1 0 0 0 0,1 1 1 0 0,-1-1-1 0 0,1 0 0 0 0,-1 0 0 0 0,1-1 0 0 0,-1 1 1 0 0,1 0-1 0 0,-1 0 0 0 0,1 0 0 0 0,-1 0 0 0 0,1 0 1 0 0,-1 0-1 0 0,1-1 0 0 0,-1 1 0 0 0,1 0 0 0 0,-1 0 1 0 0,1-1-1 0 0,-1 1 0 0 0,1 0 0 0 0,0-1 0 0 0,-1 1 1 0 0,1 0-1 0 0,0-1 0 0 0,-1 1 0 0 0,1-1 0 0 0,0 1 1 0 0,-1-1-1 0 0,0-1 139 0 0,5 1 107 0 0,-1 0-1 0 0,0-1 1 0 0,0 1 0 0 0,0 0 0 0 0,0 1-1 0 0,1-1 1 0 0,-1 0 0 0 0,4 1 0 0 0,-7 0-385 0 0,0 0 0 0 0,0 0 0 0 0,-1 1 0 0 0,1-1 0 0 0,0 0 0 0 0,0 0 0 0 0,-1 0 0 0 0,1 0 0 0 0,0 0-1 0 0,-1 1 1 0 0,1-1 0 0 0,0 0 0 0 0,0 0 0 0 0,-1 0 0 0 0,1 0 0 0 0,0 0 0 0 0,-1 0 0 0 0,1 0 0 0 0,0 0 0 0 0,-1 0 0 0 0,1 0 0 0 0,0 0 0 0 0,0 0 0 0 0,-1 0 0 0 0,1 0 0 0 0,0 0 0 0 0,-1-1 0 0 0,1 1 0 0 0,0 0 0 0 0,0 0 0 0 0,-1 0 0 0 0,1 0 0 0 0,0-1 0 0 0,0 1 0 0 0,-1 0 0 0 0,1 0 0 0 0,0 0 0 0 0,0-1 0 0 0,3-5-1756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0 288 0 0,'0'0'2060'0'0,"9"1"680"0"0,-7 3-2561 0 0,0 0 1 0 0,-1 0-1 0 0,0 0 1 0 0,0 0-1 0 0,0 0 1 0 0,-1 1-1 0 0,1-1 1 0 0,-1 0-1 0 0,0 1 1 0 0,0-1-1 0 0,-1 7 1 0 0,0-7-35 0 0,-19 258 1360 0 0,17-246-1885 0 0,-2-25-358 0 0,-1-28-39 0 0,4 18 598 0 0,1-1-1 0 0,1 1 0 0 0,1 0 1 0 0,1 0-1 0 0,0 0 0 0 0,6-23 0 0 0,-6 36 182 0 0,0-1 0 0 0,1 0 0 0 0,-1 1 0 0 0,1-1 0 0 0,1 1-1 0 0,-1 0 1 0 0,1 0 0 0 0,0 0 0 0 0,0 1 0 0 0,1-1-1 0 0,0 1 1 0 0,0 0 0 0 0,0 1 0 0 0,0-1 0 0 0,1 1 0 0 0,0 0-1 0 0,0 0 1 0 0,0 0 0 0 0,13-4 0 0 0,-16 7 22 0 0,0 0 1 0 0,0 0-1 0 0,1 0 1 0 0,-1 0-1 0 0,0 1 0 0 0,1 0 1 0 0,-1 0-1 0 0,0 0 1 0 0,1 0-1 0 0,-1 0 1 0 0,0 1-1 0 0,1-1 1 0 0,-1 1-1 0 0,0 0 0 0 0,0 0 1 0 0,1 0-1 0 0,-1 0 1 0 0,0 1-1 0 0,4 2 1 0 0,-5-3-9 0 0,-1 0 0 0 0,0 0 0 0 0,1 0 1 0 0,-1 1-1 0 0,0-1 0 0 0,1 0 0 0 0,-1 1 1 0 0,0-1-1 0 0,0 1 0 0 0,0 0 0 0 0,0-1 1 0 0,0 1-1 0 0,-1 0 0 0 0,1-1 0 0 0,0 1 1 0 0,-1 0-1 0 0,1 0 0 0 0,-1 0 0 0 0,0-1 1 0 0,0 1-1 0 0,0 0 0 0 0,0 0 0 0 0,0 0 1 0 0,0 0-1 0 0,0 0 0 0 0,0 0 0 0 0,-1-1 1 0 0,1 1-1 0 0,-1 0 0 0 0,1 0 0 0 0,-1-1 1 0 0,0 1-1 0 0,0 0 0 0 0,-1 3 0 0 0,-3 2-2 0 0,0-1-1 0 0,0 1 1 0 0,0-1-1 0 0,0 0 1 0 0,-1 0 0 0 0,0 0-1 0 0,0-1 1 0 0,-1 0-1 0 0,0 0 1 0 0,0 0-1 0 0,0-1 1 0 0,-15 6-1 0 0,20-9-88 0 0,-3 1 162 0 0,0 0-4335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7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15 344 0 0,'0'0'663'0'0,"-1"-1"-423"0"0,0-1-1 0 0,1 1 0 0 0,-1 0 0 0 0,0 0 0 0 0,0-1 0 0 0,0 1 0 0 0,0 0 0 0 0,0 0 1 0 0,0 0-1 0 0,-1 0 0 0 0,0-1 0 0 0,-3 4-122 0 0,1-1 1 0 0,-1 1-1 0 0,1-1 1 0 0,0 1-1 0 0,0 1 1 0 0,0-1-1 0 0,0 0 0 0 0,0 1 1 0 0,0 0-1 0 0,1 0 1 0 0,-1 0-1 0 0,1 0 1 0 0,0 1-1 0 0,0 0 0 0 0,0-1 1 0 0,0 1-1 0 0,1 0 1 0 0,-1 0-1 0 0,1 0 1 0 0,0 0-1 0 0,-2 8 0 0 0,2-6-72 0 0,-1-1 0 0 0,2 0 0 0 0,-1 1 0 0 0,0-1-1 0 0,1 1 1 0 0,0-1 0 0 0,1 1 0 0 0,-1 0 0 0 0,1-1 0 0 0,0 1-1 0 0,0 0 1 0 0,1-1 0 0 0,0 1 0 0 0,0 0 0 0 0,0-1 0 0 0,0 1-1 0 0,1-1 1 0 0,2 6 0 0 0,-2-9-46 0 0,-1 0 0 0 0,1-1 1 0 0,-1 1-1 0 0,1 0 0 0 0,0-1 0 0 0,-1 1 0 0 0,1-1 1 0 0,0 1-1 0 0,0-1 0 0 0,0 0 0 0 0,0 0 0 0 0,0 0 1 0 0,0 0-1 0 0,1 0 0 0 0,-1 0 0 0 0,4 0 0 0 0,0 0 33 0 0,0 0 0 0 0,0 0 0 0 0,0-1 0 0 0,0 0 0 0 0,0 0-1 0 0,9-2 1 0 0,-6 0-409 0 0,1 0 0 0 0,-1 0 0 0 0,0-1 0 0 0,0 0 0 0 0,-1 0-1 0 0,1-1 1 0 0,-1 0 0 0 0,14-9 0 0 0,-16 7-773 0 0,0-1 333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18 344 0 0,'0'0'749'0'0,"-5"41"2169"0"0,7 55-1300 0 0,-1-97-1604 0 0,2-1-8 0 0,0 0 1 0 0,-1 0-1 0 0,1-1 1 0 0,0 1-1 0 0,-1-1 1 0 0,0 0 0 0 0,0 0-1 0 0,0 0 1 0 0,0 0-1 0 0,0 0 1 0 0,-1 0-1 0 0,2-4 1 0 0,4-7 5 0 0,-6 13-11 0 0,6-5 26 0 0,1 8-15 0 0,-7-1-9 0 0,1 1 0 0 0,-1 0 1 0 0,0 0-1 0 0,0 0 0 0 0,0-1 1 0 0,0 1-1 0 0,0 0 0 0 0,-1 0 0 0 0,1 1 1 0 0,0-1-1 0 0,-1 3 0 0 0,5 9-39 0 0,-5-14 40 0 0,0 1 0 0 0,0-1 0 0 0,1 1-1 0 0,-1-1 1 0 0,0 1 0 0 0,0 0 0 0 0,0-1 0 0 0,1 1-1 0 0,-1-1 1 0 0,0 1 0 0 0,1-1 0 0 0,-1 0 0 0 0,0 1 0 0 0,1-1-1 0 0,-1 1 1 0 0,0-1 0 0 0,1 0 0 0 0,-1 1 0 0 0,1-1-1 0 0,-1 0 1 0 0,1 1 0 0 0,-1-1 0 0 0,1 0 0 0 0,-1 0-1 0 0,1 1 1 0 0,-1-1 0 0 0,1 0 0 0 0,-1 0 0 0 0,1 0-1 0 0,0 0 1 0 0,-1 0 0 0 0,1 0 0 0 0,-1 0 0 0 0,1 0 0 0 0,-1 0-1 0 0,1 0 1 0 0,-1 0 0 0 0,1 0 0 0 0,0 0 0 0 0,0-1-1 0 0,1 0 49 0 0,0-1 0 0 0,0 1 0 0 0,0-1 0 0 0,0 0 0 0 0,-1 0 0 0 0,1 0 0 0 0,0 0 0 0 0,-1 0 0 0 0,3-4 0 0 0,3-7 374 0 0,0-1 1 0 0,7-20-1 0 0,2-21 725 0 0,-16 54-1201 0 0,1-6-160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80 0 0,'0'0'3462'0'0,"4"26"-2145"0"0,3-4-981 0 0,-2 0 0 0 0,0 1-1 0 0,2 37 1 0 0,-7-58-287 0 0,1-2-18 0 0,-1 1 1 0 0,0-1-1 0 0,0 0 0 0 0,0 1 0 0 0,0-1 0 0 0,0 0 0 0 0,0 1 0 0 0,0-1 0 0 0,0 1 1 0 0,-1-1-1 0 0,1 0 0 0 0,0 1 0 0 0,0-1 0 0 0,0 0 0 0 0,0 1 0 0 0,0-1 0 0 0,-1 0 1 0 0,1 1-1 0 0,0-1 0 0 0,0 0 0 0 0,0 1 0 0 0,-1-1 0 0 0,1 0 0 0 0,0 0 1 0 0,-1 1-1 0 0,0-1 3 0 0,0 0 1 0 0,0-1-1 0 0,0 1 1 0 0,0-1-1 0 0,0 1 1 0 0,0 0-1 0 0,0-1 1 0 0,1 0-1 0 0,-1 1 1 0 0,0-1-1 0 0,0 1 1 0 0,0-1-1 0 0,1 0 0 0 0,-1 0 1 0 0,0 1-1 0 0,1-1 1 0 0,-1 0-1 0 0,1 0 1 0 0,-1 0-1 0 0,1 0 1 0 0,-1 0-1 0 0,1 0 1 0 0,0 0-1 0 0,-1-1 1 0 0,0-2 24 0 0,1 1 1 0 0,-1 0-1 0 0,1-1 1 0 0,0 1-1 0 0,0-1 1 0 0,1 1-1 0 0,0-6 1 0 0,2-3 26 0 0,0 1 0 0 0,0 0 1 0 0,9-19-1 0 0,-3 15-92 0 0,-1 1 0 0 0,21-25 0 0 0,5 0-3856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1068 0 0,'3'18'3629'0'0,"5"74"-843"0"0,-8-90-2958 0 0,-4 15-3567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1208 0 0,'11'-32'5724'0'0,"-10"31"-5701"0"0,4 5-3598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1 400 0 0,'0'0'1049'0'0,"0"13"1445"0"0,-8 134 2066 0 0,16 1-5812 0 0,-8-146 550 0 0</inkml:trace>
  <inkml:trace contextRef="#ctx0" brushRef="#br0" timeOffset="1">1 171 96 0 0,'0'0'1880'0'0,"12"-1"-132"0"0,3-2-1088 0 0,-1 0-248 0 0,4 0-236 0 0,4-1-284 0 0,-10 2-72 0 0,-2-1-164 0 0,1 0-152 0 0,0 0-160 0 0,7-1-372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90 496 0 0,'11'21'3278'0'0,"-10"-20"-3066"0"0,5-3-74 0 0,0-1 0 0 0,0 1 0 0 0,0-1 0 0 0,9-6 0 0 0,-11 5-104 0 0,-1 1 0 0 0,0-1 1 0 0,1 1-1 0 0,-2-1 0 0 0,1 0 0 0 0,0 0 0 0 0,-1 0 0 0 0,0 0 0 0 0,2-5 0 0 0,-3 7-9 0 0,-1 0-1 0 0,1 0 1 0 0,0 0 0 0 0,-1 1 0 0 0,0-1-1 0 0,0 0 1 0 0,1 0 0 0 0,-1 0 0 0 0,0 0-1 0 0,0 0 1 0 0,-1 0 0 0 0,1 0 0 0 0,0 0 0 0 0,-1 0-1 0 0,1 0 1 0 0,-1 1 0 0 0,0-1 0 0 0,1 0-1 0 0,-1 0 1 0 0,0 0 0 0 0,0 1 0 0 0,0-1-1 0 0,-2-2 1 0 0,2 4-13 0 0,-1-1 0 0 0,1 1 0 0 0,0-1 0 0 0,0 1 0 0 0,-1 0 0 0 0,1-1 1 0 0,0 1-1 0 0,-1 0 0 0 0,1 0 0 0 0,-1 0 0 0 0,1 0 0 0 0,0 0 0 0 0,-1 0 0 0 0,1 1 0 0 0,0-1 0 0 0,-1 0 0 0 0,1 1 0 0 0,0-1 0 0 0,-2 1 0 0 0,2 0-14 0 0,-3 0 60 0 0,0 1 0 0 0,0 0 0 0 0,1 0 0 0 0,-1 1 0 0 0,1-1 0 0 0,-1 1-1 0 0,1-1 1 0 0,0 1 0 0 0,0 0 0 0 0,0 0 0 0 0,0 1 0 0 0,1-1 0 0 0,0 1 0 0 0,-1-1 0 0 0,1 1 0 0 0,-2 6 0 0 0,-1-1 63 0 0,1 0 1 0 0,1 1-1 0 0,0-1 1 0 0,0 1-1 0 0,-2 16 0 0 0,5-22-85 0 0,-1 1 0 0 0,0-1 0 0 0,1 1 0 0 0,0-1-1 0 0,0 0 1 0 0,0 1 0 0 0,1-1 0 0 0,-1 0 0 0 0,1 1-1 0 0,0-1 1 0 0,0 0 0 0 0,0 0 0 0 0,1 0 0 0 0,0 0-1 0 0,0 0 1 0 0,0 0 0 0 0,0 0 0 0 0,0 0 0 0 0,1-1-1 0 0,0 1 1 0 0,-1-1 0 0 0,1 0 0 0 0,0 0 0 0 0,1 0-1 0 0,-1 0 1 0 0,1 0 0 0 0,-1-1 0 0 0,1 0 0 0 0,0 1-1 0 0,0-1 1 0 0,0-1 0 0 0,0 1 0 0 0,0-1-1 0 0,0 1 1 0 0,0-1 0 0 0,1 0 0 0 0,-1-1 0 0 0,6 1-1 0 0,4 1 69 0 0,-1-1 0 0 0,0-1 0 0 0,1 0 0 0 0,18-3 0 0 0,-27 3-434 0 0,0-1 1 0 0,0 0 0 0 0,-1 0 0 0 0,1-1-1 0 0,0 1 1 0 0,0-1 0 0 0,-1 0-1 0 0,1 0 1 0 0,-1-1 0 0 0,0 1-1 0 0,0-1 1 0 0,0 0 0 0 0,0 0-1 0 0,7-7 1 0 0,-6 3-2050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7 668 0 0,'0'0'809'0'0,"37"14"2795"0"0,-7-12-3328 0 0,-1-1-1 0 0,1-2 1 0 0,-1 0-1 0 0,38-8 1 0 0,-65 8-563 0 0,8-5-2240 0 0,-15 1 1550 0 0,4 4 469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18 400 0 0,'26'-18'8023'0'0,"-34"22"-7960"0"0,0 0-1 0 0,1 1 1 0 0,0-1-1 0 0,0 2 1 0 0,0-1-1 0 0,1 1 1 0 0,-1 1-1 0 0,1-1 1 0 0,-6 9-1 0 0,8-10-81 0 0,0 1-1 0 0,0 0 1 0 0,0 0-1 0 0,0 0 1 0 0,1 1-1 0 0,-1-1 1 0 0,1 1-1 0 0,1 0 1 0 0,-1 0-1 0 0,1 0 1 0 0,0 0-1 0 0,-1 12 1 0 0,3-18 6 0 0,0 1 0 0 0,0 0-1 0 0,0 0 1 0 0,1 0 0 0 0,-1 0 0 0 0,1-1 0 0 0,-1 1 0 0 0,1 0 0 0 0,-1 0 0 0 0,1-1 0 0 0,0 1 0 0 0,0-1-1 0 0,0 1 1 0 0,0-1 0 0 0,0 1 0 0 0,0-1 0 0 0,0 0 0 0 0,0 1 0 0 0,0-1 0 0 0,1 0 0 0 0,-1 0-1 0 0,0 0 1 0 0,1 0 0 0 0,-1 0 0 0 0,0 0 0 0 0,1-1 0 0 0,-1 1 0 0 0,3 0 0 0 0,55 15-39 0 0,-29-9 88 0 0,-22-5 22 0 0,-1 1 0 0 0,0 1-1 0 0,1-1 1 0 0,-1 1 0 0 0,0 1-1 0 0,-1 0 1 0 0,1 0 0 0 0,-1 0-1 0 0,12 13 1 0 0,-17-15-47 0 0,1-1 1 0 0,0 1-1 0 0,-1 0 1 0 0,1-1-1 0 0,-1 1 1 0 0,0 0-1 0 0,0 0 0 0 0,0 0 1 0 0,0 1-1 0 0,0-1 1 0 0,-1 0-1 0 0,1 0 1 0 0,-1 0-1 0 0,1 1 1 0 0,-1-1-1 0 0,0 0 1 0 0,0 1-1 0 0,0-1 0 0 0,-1 0 1 0 0,1 0-1 0 0,-1 1 1 0 0,0-1-1 0 0,1 0 1 0 0,-1 0-1 0 0,0 0 1 0 0,0 0-1 0 0,-1 0 0 0 0,1 0 1 0 0,-1 0-1 0 0,-2 4 1 0 0,-2 2-5 0 0,1-2 1 0 0,-1 1-1 0 0,-1-1 1 0 0,1 0-1 0 0,-1 0 1 0 0,-10 7 0 0 0,16-12 0 0 0,0-1 0 0 0,-1 1 0 0 0,0-1 1 0 0,1 1-1 0 0,-1-1 0 0 0,0 0 0 0 0,1 0 1 0 0,-1 0-1 0 0,0 0 0 0 0,0 0 1 0 0,0-1-1 0 0,1 1 0 0 0,-1 0 0 0 0,0-1 1 0 0,0 0-1 0 0,0 0 0 0 0,0 1 0 0 0,0-2 1 0 0,0 1-1 0 0,0 0 0 0 0,0 0 1 0 0,0-1-1 0 0,0 1 0 0 0,0-1 0 0 0,0 1 1 0 0,1-1-1 0 0,-1 0 0 0 0,0 0 1 0 0,0 0-1 0 0,1 0 0 0 0,-1-1 0 0 0,0 1 1 0 0,-2-3-1 0 0,2-1-6 0 0,0 1 1 0 0,1-1-1 0 0,-1 1 0 0 0,1-1 1 0 0,0 0-1 0 0,0 0 0 0 0,0 1 1 0 0,1-1-1 0 0,0 0 0 0 0,-1 0 1 0 0,1 0-1 0 0,1 0 0 0 0,-1 0 0 0 0,0 0 1 0 0,1 1-1 0 0,0-1 0 0 0,0 0 1 0 0,2-4-1 0 0,29-85 115 0 0,-31 90-111 0 0,11-25-152 0 0,0 1-1 0 0,2 0 0 0 0,0 2 1 0 0,2-1-1 0 0,0 2 0 0 0,22-24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47 208 0 0,'0'0'2897'0'0,"16"-3"-1223"0"0,78-8 402 0 0,6-1-1654 0 0,-1-5-4041 0 0,-84 14 2121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21 221 716 0 0,'0'0'607'0'0,"-6"32"2209"0"0,-6 10-1891 0 0,9-31-160 0 0,12-37-465 0 0,-7 22-290 0 0,21-66 243 0 0,63-125 0 0 0,-86 195-231 0 0,0-1 1 0 0,0 1-1 0 0,0-1 0 0 0,0 1 0 0 0,0-1 0 0 0,1 1 1 0 0,-1-1-1 0 0,0 1 0 0 0,1-1 0 0 0,-1 1 0 0 0,0-1 0 0 0,1 1 1 0 0,-1-1-1 0 0,0 1 0 0 0,1 0 0 0 0,-1-1 0 0 0,1 1 1 0 0,-1 0-1 0 0,1-1 0 0 0,-1 1 0 0 0,1 0 0 0 0,-1 0 0 0 0,1-1 1 0 0,-1 1-1 0 0,1 0 0 0 0,-1 0 0 0 0,1 0 0 0 0,-1 0 1 0 0,1 0-1 0 0,-1 0 0 0 0,1 0 0 0 0,0 0 0 0 0,-1 0 1 0 0,2 0-1 0 0,-1 1 3 0 0,0 0 1 0 0,0 0 0 0 0,-1 0-1 0 0,1 0 1 0 0,0 0-1 0 0,0 0 1 0 0,0 0 0 0 0,-1 0-1 0 0,1 0 1 0 0,0 1-1 0 0,-1-1 1 0 0,1 0 0 0 0,-1 2-1 0 0,10 44 272 0 0,-6-3-193 0 0,-4 48-1 0 0,-1-45-378 0 0,1-46 158 0 0,0 1 0 0 0,0 0 0 0 0,0 0 1 0 0,0 0-1 0 0,-1 0 0 0 0,1 0 0 0 0,-1 0 0 0 0,0-1 1 0 0,1 1-1 0 0,-1 0 0 0 0,0 0 0 0 0,0-1 0 0 0,0 1 1 0 0,0-1-1 0 0,-2 3 0 0 0,2-3-354 0 0,-8-1-617 0 0,6 0 976 0 0,0 1 0 0 0,0-1 0 0 0,0 0 1 0 0,0 0-1 0 0,0 0 0 0 0,0 0 0 0 0,0-1 0 0 0,0 1 0 0 0,0-1 0 0 0,1 0 1 0 0,-1 0-1 0 0,0 0 0 0 0,0 0 0 0 0,0 0 0 0 0,1 0 0 0 0,-1-1 0 0 0,1 0 1 0 0,-1 1-1 0 0,1-1 0 0 0,0 0 0 0 0,-4-4 0 0 0,5 5 204 0 0,0 0-49 0 0,1 0 0 0 0,0 0 1 0 0,-1 0-1 0 0,1 0 0 0 0,0 1 1 0 0,0-1-1 0 0,0 0 0 0 0,0 0 1 0 0,0 0-1 0 0,0 0 0 0 0,0 0 1 0 0,0 1-1 0 0,0-1 0 0 0,0 0 1 0 0,0 0-1 0 0,0 0 0 0 0,1 0 1 0 0,-1 1-1 0 0,0-1 0 0 0,1 0 1 0 0,-1 0-1 0 0,1 1 0 0 0,-1-1 1 0 0,0 0-1 0 0,1 0 0 0 0,0 1 1 0 0,0-2-1 0 0,9-5-24 0 0,0 1 0 0 0,1 0 0 0 0,-1 0 0 0 0,1 1 0 0 0,1 0 0 0 0,-1 1 1 0 0,18-4-1 0 0,4-3-1578 0 0,-24 7 888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0 432 0 0,'0'0'841'0'0,"-9"29"990"0"0,0 46-88 0 0,2 86-1 0 0,7-160-1738 0 0,0 1 0 0 0,0-1 0 0 0,0 0 0 0 0,0 0 0 0 0,0 1 0 0 0,0-1 0 0 0,0 0 0 0 0,1 0 0 0 0,-1 1 0 0 0,0-1 0 0 0,1 0 0 0 0,-1 0 0 0 0,1 0 0 0 0,-1 1 0 0 0,1-1 0 0 0,-1 0 0 0 0,1 0 0 0 0,0 0 0 0 0,0 0 0 0 0,-1 0 0 0 0,1 0 0 0 0,0 0 0 0 0,0-1 0 0 0,0 1 0 0 0,0 0 0 0 0,0 0 0 0 0,0-1 0 0 0,0 1 0 0 0,0-1 0 0 0,1 1 0 0 0,-1-1 0 0 0,0 1 0 0 0,0-1 0 0 0,0 0 0 0 0,1 1 0 0 0,-1-1 0 0 0,0 0 0 0 0,0 0 0 0 0,1 0 0 0 0,-1 0 0 0 0,0 0 0 0 0,0 0 0 0 0,1 0 0 0 0,-1-1 0 0 0,0 1 0 0 0,0 0 0 0 0,1-1 0 0 0,-1 1 0 0 0,2-1 0 0 0,9-4-604 0 0,0 1 0 0 0,-1-1 0 0 0,22-13 1 0 0,-23 12-278 0 0,1-2-578 0 0,-9 7 773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17 420 0 0,'0'0'914'0'0,"-8"-16"1797"0"0,7 16-2622 0 0,-1 0-1 0 0,1 0 1 0 0,0 0 0 0 0,-1 0-1 0 0,1 1 1 0 0,0-1 0 0 0,-1 1-1 0 0,1-1 1 0 0,0 1 0 0 0,0-1-1 0 0,-1 1 1 0 0,1 0 0 0 0,0-1-1 0 0,0 1 1 0 0,0 0 0 0 0,0 0 0 0 0,0 0-1 0 0,0 0 1 0 0,0 0 0 0 0,0 0-1 0 0,0 0 1 0 0,1 1 0 0 0,-1-1-1 0 0,0 1 1 0 0,0-1-66 0 0,-9 50 91 0 0,8-34-112 0 0,2 0 0 0 0,0 1 1 0 0,1-1-1 0 0,1 0 0 0 0,0 0 0 0 0,6 21 0 0 0,-6-35 3 0 0,-2-2-6 0 0,1 0 0 0 0,-1 0 0 0 0,1-1 0 0 0,-1 1 0 0 0,1 0 0 0 0,-1 0 0 0 0,1-1-1 0 0,0 1 1 0 0,0 0 0 0 0,-1-1 0 0 0,1 1 0 0 0,0-1 0 0 0,0 1 0 0 0,-1-1 0 0 0,1 1 0 0 0,0-1 0 0 0,0 0-1 0 0,0 1 1 0 0,0-1 0 0 0,0 0 0 0 0,0 0 0 0 0,0 0 0 0 0,0 0 0 0 0,0 0 0 0 0,-1 0 0 0 0,1 0 0 0 0,0 0-1 0 0,0 0 1 0 0,0 0 0 0 0,0 0 0 0 0,0 0 0 0 0,0-1 0 0 0,0 1 0 0 0,0 0 0 0 0,0-1 0 0 0,-1 1 0 0 0,1-1-1 0 0,0 1 1 0 0,0-1 0 0 0,0 1 0 0 0,0-1 0 0 0,2-2-9 0 0,0 1 0 0 0,0-1-1 0 0,-1 1 1 0 0,1-1 0 0 0,-1 0 0 0 0,5-6-1 0 0,1-7 18 0 0,-1-1 0 0 0,0 0 0 0 0,-1-1 0 0 0,-1 1 0 0 0,-1-1 0 0 0,0 0 0 0 0,1-22-1 0 0,-3 27 33 0 0,-2 12-12 0 0,0 11 358 0 0,4 77 941 0 0,-4-80-1459 0 0,1 0 1 0 0,0-1 0 0 0,0 1-1 0 0,1-1 1 0 0,0 0 0 0 0,0 1-1 0 0,1-1 1 0 0,-1 0 0 0 0,1 0 0 0 0,0-1-1 0 0,1 1 1 0 0,4 5 0 0 0,6-2-2424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1 324 0 0,'-13'4'1325'0'0,"0"3"-967"0"0,1 0-1 0 0,-1 1 1 0 0,2 0 0 0 0,-1 1-1 0 0,2 1 1 0 0,-1 0 0 0 0,-15 18-1 0 0,26-27-349 0 0,-1 1-1 0 0,1-1 0 0 0,-1 0 0 0 0,1 0 0 0 0,-1 0 1 0 0,1 1-1 0 0,0-1 0 0 0,0 0 0 0 0,0 0 0 0 0,0 1 0 0 0,0-1 1 0 0,0 0-1 0 0,0 1 0 0 0,0-1 0 0 0,0 0 0 0 0,0 0 1 0 0,1 1-1 0 0,-1-1 0 0 0,0 0 0 0 0,1 0 0 0 0,-1 0 0 0 0,1 0 1 0 0,0 1-1 0 0,-1-1 0 0 0,1 0 0 0 0,0 0 0 0 0,0 0 1 0 0,0 1-1 0 0,34 32 372 0 0,-13-13 357 0 0,-21-19-698 0 0,1 0 0 0 0,-1 0 0 0 0,0 0 0 0 0,1 1 0 0 0,-1-1 0 0 0,0 0 0 0 0,0 0 0 0 0,0 1 0 0 0,-1-1 0 0 0,1 0 0 0 0,0 1 0 0 0,-1-1 0 0 0,0 1 0 0 0,0-1 0 0 0,1 1 0 0 0,-1-1 0 0 0,-1 1 0 0 0,1-1 0 0 0,0 1 0 0 0,-1-1 0 0 0,1 0 0 0 0,-1 1 0 0 0,0-1 0 0 0,1 1 0 0 0,-1-1 0 0 0,0 0 0 0 0,-1 0 0 0 0,1 0 0 0 0,0 0 0 0 0,-1 1 0 0 0,1-2 0 0 0,-1 1 0 0 0,1 0 0 0 0,-1 0 0 0 0,0 0 1 0 0,0-1-1 0 0,0 1 0 0 0,-3 1 0 0 0,-1 1-19 0 0,0-1 0 0 0,0 1 0 0 0,0-1 0 0 0,0-1 0 0 0,-1 1 0 0 0,1-1 0 0 0,-1 0 0 0 0,1-1 1 0 0,-1 0-1 0 0,0 0 0 0 0,0 0 0 0 0,1-1 0 0 0,-8 0 0 0 0,13 0-41 0 0,0 0 1 0 0,0 0-1 0 0,1 0 0 0 0,-1 0 1 0 0,0 0-1 0 0,0 0 0 0 0,1 0 1 0 0,-1 0-1 0 0,0 0 0 0 0,0-1 1 0 0,1 1-1 0 0,-1 0 0 0 0,0-1 1 0 0,1 1-1 0 0,-1 0 0 0 0,1-1 1 0 0,-1 1-1 0 0,0-1 0 0 0,1 1 1 0 0,-1-1-1 0 0,1 1 0 0 0,-1-1 1 0 0,1 1-1 0 0,-1-1 0 0 0,1 0 1 0 0,0 1-1 0 0,-1-1 0 0 0,1-1 1 0 0,0 1-25 0 0,0 0 0 0 0,0-1 0 0 0,0 1 0 0 0,0 0 0 0 0,0-1 1 0 0,0 1-1 0 0,1 0 0 0 0,-1-1 0 0 0,1 1 0 0 0,-1 0 0 0 0,1 0 1 0 0,-1 0-1 0 0,1-1 0 0 0,1 0 0 0 0,27-33-1354 0 0,-29 35 1390 0 0,17-15-553 0 0,0 0-1 0 0,1 2 1 0 0,0 0 0 0 0,1 1 0 0 0,1 0 0 0 0,23-9-1 0 0,-41 20 642 0 0,-1 0-1 0 0,1 1 1 0 0,-1-1-1 0 0,1 0 1 0 0,0 1-1 0 0,0-1 1 0 0,-1 1-1 0 0,1-1 1 0 0,0 1-1 0 0,0 0 1 0 0,0 0-1 0 0,-1 0 1 0 0,1 0-1 0 0,0 0 1 0 0,0 0 0 0 0,0 0-1 0 0,-1 1 1 0 0,1-1-1 0 0,0 1 1 0 0,0-1-1 0 0,-1 1 1 0 0,1 0-1 0 0,0-1 1 0 0,-1 1-1 0 0,1 0 1 0 0,-1 0-1 0 0,1 0 1 0 0,-1 0-1 0 0,1 1 1 0 0,-1-1-1 0 0,2 2 1 0 0,1 2 79 0 0,-1 1 1 0 0,0-1-1 0 0,0 1 1 0 0,0 0-1 0 0,-1 0 1 0 0,1 0-1 0 0,2 12 1 0 0,-4-11-71 0 0,0 0-1 0 0,0 0 1 0 0,0 0 0 0 0,-1 0 0 0 0,0 0-1 0 0,0 0 1 0 0,-2 8 0 0 0,1-13-23 0 0,1-2-25 0 0,-1 0-1 0 0,0 0 1 0 0,1 0 0 0 0,-1 0-1 0 0,1 0 1 0 0,-1 0 0 0 0,0 0-1 0 0,1 0 1 0 0,-1 0 0 0 0,0-1 0 0 0,1 1-1 0 0,-1 0 1 0 0,0 0 0 0 0,1-1-1 0 0,-1 1 1 0 0,1 0 0 0 0,-1-1 0 0 0,0 0-1 0 0,1-5 19 0 0,0-1 0 0 0,0 0 0 0 0,1 0 1 0 0,0 1-1 0 0,0-1 0 0 0,0 0 0 0 0,1 1 0 0 0,0-1 0 0 0,1 1 0 0 0,-1 0 0 0 0,1-1 0 0 0,5-5 0 0 0,8-14-121 0 0,27-35 1 0 0,-16 26-948 0 0,-11 18-1737 0 0,-15 16 1903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4 0 0,'-5'3'298'0'0,"1"0"-1"0"0,0 0 1 0 0,0 0-1 0 0,1 1 1 0 0,-1 0-1 0 0,0 0 1 0 0,1 0-1 0 0,0 0 1 0 0,0 0 0 0 0,1 0-1 0 0,-1 1 1 0 0,1 0-1 0 0,0-1 1 0 0,-3 10-1 0 0,4-12-249 0 0,0 0-1 0 0,1 0 1 0 0,-1 0-1 0 0,1 0 1 0 0,0 0-1 0 0,-1 0 1 0 0,1 0-1 0 0,0 0 1 0 0,0 0-1 0 0,0 0 1 0 0,0 0 0 0 0,1 0-1 0 0,-1 0 1 0 0,1 0-1 0 0,-1 0 1 0 0,1 0-1 0 0,0 0 1 0 0,-1 0-1 0 0,1 0 1 0 0,0 0-1 0 0,0 0 1 0 0,0-1-1 0 0,1 1 1 0 0,-1 0-1 0 0,0-1 1 0 0,1 1-1 0 0,-1-1 1 0 0,1 0-1 0 0,-1 1 1 0 0,1-1-1 0 0,0 0 1 0 0,-1 0-1 0 0,1 0 1 0 0,0 0-1 0 0,0 0 1 0 0,0 0 0 0 0,0 0-1 0 0,3 0 1 0 0,3 1-52 0 0,1-1-1 0 0,0 1 1 0 0,0-2 0 0 0,-1 1 0 0 0,13-2 0 0 0,-15 1-577 0 0,0-1 0 0 0,0 0 0 0 0,0 0 0 0 0,0 0 0 0 0,10-5 0 0 0,-9 3-69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88 0 0,'0'0'468'0'0,"-9"9"355"0"0,3 7-219 0 0,1 0 1 0 0,-6 28 0 0 0,9-39-478 0 0,1 1 1 0 0,1-1-1 0 0,-1 1 1 0 0,1-1 0 0 0,0 1-1 0 0,0-1 1 0 0,0 1-1 0 0,1-1 1 0 0,0 0-1 0 0,0 1 1 0 0,0-1 0 0 0,4 8-1 0 0,-2-8-81 0 0,0-1 0 0 0,0 0 0 0 0,1-1 0 0 0,-1 1 0 0 0,1 0 0 0 0,0-1 0 0 0,0 0 0 0 0,0 0 0 0 0,0 0 0 0 0,0-1 0 0 0,1 1 0 0 0,-1-1 0 0 0,1 0 0 0 0,0 0 0 0 0,7 1 0 0 0,-9-2-178 0 0,0 0 0 0 0,1 0 0 0 0,-1 0 0 0 0,1-1 1 0 0,0 1-1 0 0,-1-1 0 0 0,1 0 0 0 0,-1 0 0 0 0,1 0 0 0 0,0-1 0 0 0,-1 1 0 0 0,1-1 0 0 0,-1 0 1 0 0,1 0-1 0 0,-1 0 0 0 0,0-1 0 0 0,1 1 0 0 0,-1-1 0 0 0,0 1 0 0 0,0-1 0 0 0,5-4 1 0 0,-1-1-395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0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0 444 0 0,'0'0'509'0'0,"26"20"1863"0"0,-23-17-2132 0 0,0 0-117 0 0,-1 0 0 0 0,0-1-1 0 0,0 1 1 0 0,0 0 0 0 0,0 1 0 0 0,0-1-1 0 0,0 0 1 0 0,-1 0 0 0 0,2 5 0 0 0,-3-7-104 0 0,0 0-1 0 0,0 0 1 0 0,1 1 0 0 0,-1-1 0 0 0,0 0 0 0 0,-1 0 0 0 0,1 0-1 0 0,0 0 1 0 0,0 0 0 0 0,0 0 0 0 0,-1 0 0 0 0,1 0 0 0 0,0 1-1 0 0,-1-1 1 0 0,1 0 0 0 0,-1 0 0 0 0,0 1 0 0 0,-1-1-13 0 0,0 1 0 0 0,1 0 1 0 0,-1 0-1 0 0,0-1 0 0 0,0 1 1 0 0,0-1-1 0 0,0 0 0 0 0,0 1 1 0 0,-1-1-1 0 0,1 0 0 0 0,-3 1 1 0 0,3-1-6 0 0,0-1 1 0 0,0 1-1 0 0,0-1 0 0 0,0 1 1 0 0,0-1-1 0 0,0 1 1 0 0,0-1-1 0 0,0 0 1 0 0,-1 0-1 0 0,1 0 0 0 0,0-1 1 0 0,0 1-1 0 0,0 0 1 0 0,0-1-1 0 0,0 1 0 0 0,0-1 1 0 0,0 0-1 0 0,0 1 1 0 0,0-1-1 0 0,1 0 1 0 0,-1 0-1 0 0,0 0 0 0 0,-2-2 1 0 0,4 3-13 0 0,-1-1 1 0 0,1 1-1 0 0,-1-1 1 0 0,1 1-1 0 0,0-1 1 0 0,-1 0-1 0 0,1 1 1 0 0,-1-1-1 0 0,1 1 0 0 0,0-1 1 0 0,0 0-1 0 0,-1 1 1 0 0,1-1-1 0 0,0 0 1 0 0,0 1-1 0 0,0-1 1 0 0,0 0-1 0 0,0 1 1 0 0,0-1-1 0 0,0 0 1 0 0,0 1-1 0 0,0-1 1 0 0,0 0-1 0 0,0 1 1 0 0,0-1-1 0 0,0 0 0 0 0,0 1 1 0 0,1-1-1 0 0,-1 0 1 0 0,0 1-1 0 0,1-1 1 0 0,-1 0-1 0 0,0 1 1 0 0,1-1-1 0 0,-1 1 1 0 0,1-2-1 0 0,17-21-1933 0 0,-18 23 1718 0 0,7-7-296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3 216 0 0,'0'0'706'0'0,"30"-3"869"0"0,-29 4-1505 0 0,0 0 0 0 0,0 0-1 0 0,0-1 1 0 0,0 1 0 0 0,0 0 0 0 0,0 0 0 0 0,-1 0 0 0 0,1 0 0 0 0,0 0-1 0 0,0 0 1 0 0,-1 0 0 0 0,1 0 0 0 0,-1 0 0 0 0,1 1 0 0 0,-1-1-1 0 0,1 0 1 0 0,-1 0 0 0 0,0 0 0 0 0,1 1 0 0 0,-1 0 0 0 0,9 43 633 0 0,-2-13-468 0 0,5 0-157 0 0,-7-21 48 0 0,0 1 0 0 0,-1-1 0 0 0,0 1 0 0 0,-1 0 0 0 0,2 17 0 0 0,-5-26-106 0 0,0 0 1 0 0,0-1-1 0 0,0 1 1 0 0,0 0 0 0 0,0-1-1 0 0,-1 1 1 0 0,1 0 0 0 0,-1-1-1 0 0,0 1 1 0 0,0-1 0 0 0,0 1-1 0 0,0-1 1 0 0,0 1-1 0 0,-1-1 1 0 0,1 0 0 0 0,-1 0-1 0 0,1 0 1 0 0,-1 1 0 0 0,0-2-1 0 0,0 1 1 0 0,0 0-1 0 0,0 0 1 0 0,0 0 0 0 0,0-1-1 0 0,0 0 1 0 0,-1 1 0 0 0,1-1-1 0 0,-1 0 1 0 0,-4 2 0 0 0,5-2-12 0 0,-22-6-1352 0 0,24-6-592 0 0,3 0 1009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1 496 0 0,'0'0'1340'0'0,"-9"2"-916"0"0,-2 1-360 0 0,-6 0-452 0 0,5 0-672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1 196 0 0,'15'35'3909'0'0,"-10"-13"-3343"0"0,-1 0-1 0 0,-1 1 1 0 0,0-1 0 0 0,-1 1 0 0 0,-2 0-1 0 0,0-1 1 0 0,-4 43 0 0 0,-6 5-169 0 0,-21 79 0 0 0,19-93-734 0 0,12-46-4501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18 113 644 0 0,'0'0'1804'0'0,"-15"-25"61"0"0,14 25-1848 0 0,1-3-7 0 0,-1 1-1 0 0,1-1 1 0 0,0 1-1 0 0,0 0 1 0 0,-1-1-1 0 0,2 1 1 0 0,-1-1-1 0 0,0 1 1 0 0,0 0-1 0 0,1-1 1 0 0,-1 1 0 0 0,1 0-1 0 0,0-1 1 0 0,0 1-1 0 0,0 0 1 0 0,0 0-1 0 0,0-1 1 0 0,0 1-1 0 0,0 0 1 0 0,1 0-1 0 0,-1 1 1 0 0,1-1-1 0 0,0 0 1 0 0,-1 0-1 0 0,1 1 1 0 0,0-1-1 0 0,0 1 1 0 0,0-1-1 0 0,4-1 1 0 0,-3 0-8 0 0,32-13 14 0 0,-35 16-11 0 0,1-1 0 0 0,0 1 0 0 0,0-1 0 0 0,0 1 0 0 0,0 0 0 0 0,0 0 1 0 0,0-1-1 0 0,0 1 0 0 0,0 0 0 0 0,0 0 0 0 0,0 0 0 0 0,0 0 0 0 0,0 0 0 0 0,0 0 1 0 0,0 0-1 0 0,-1 0 0 0 0,1 0 0 0 0,0 0 0 0 0,0 1 0 0 0,0-1 0 0 0,0 0 0 0 0,0 1 0 0 0,0-1 1 0 0,0 1-1 0 0,0-1 0 0 0,0 1 0 0 0,-1-1 0 0 0,1 1 0 0 0,0-1 0 0 0,0 1 0 0 0,-1 0 0 0 0,1 0 1 0 0,-1-1-1 0 0,1 1 0 0 0,0 0 0 0 0,-1 0 0 0 0,1 0 0 0 0,-1-1 0 0 0,0 1 0 0 0,1 0 1 0 0,-1 0-1 0 0,0 0 0 0 0,1 0 0 0 0,-1 0 0 0 0,0 0 0 0 0,0 0 0 0 0,0 0 0 0 0,0 0 0 0 0,0 0 1 0 0,0 0-1 0 0,0 1 0 0 0,0 4 11 0 0,0 0 1 0 0,-1 0 0 0 0,1 0-1 0 0,-1 0 1 0 0,0 0 0 0 0,-3 8-1 0 0,-19 36-12 0 0,17-38 108 0 0,0 0 0 0 0,1 1 0 0 0,0-1 0 0 0,1 1 0 0 0,-3 14 0 0 0,7-25-64 0 0,-1-1 0 0 0,1 1 0 0 0,0 0 0 0 0,0 0 0 0 0,0 0 0 0 0,0 0 0 0 0,0 0 1 0 0,0-1-1 0 0,0 1 0 0 0,1 0 0 0 0,-1 0 0 0 0,1 0 0 0 0,-1-1 0 0 0,1 1 0 0 0,0 0 0 0 0,0-1 0 0 0,0 1 0 0 0,0 0 1 0 0,0-1-1 0 0,0 1 0 0 0,0-1 0 0 0,0 0 0 0 0,3 3 0 0 0,-3-3 15 0 0,40 2-3361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14 352 0 0,'0'0'3091'0'0,"18"7"-2199"0"0,-19-6-885 0 0,0 0-1 0 0,0-1 1 0 0,-1 1 0 0 0,1 0-1 0 0,0-1 1 0 0,0 0-1 0 0,0 1 1 0 0,0-1 0 0 0,-1 0-1 0 0,1 1 1 0 0,0-1 0 0 0,0 0-1 0 0,-1 0 1 0 0,1 0 0 0 0,0 0-1 0 0,0 0 1 0 0,-1 0-1 0 0,1 0 1 0 0,0-1 0 0 0,0 1-1 0 0,0 0 1 0 0,-1-1 0 0 0,1 1-1 0 0,0-1 1 0 0,0 1-1 0 0,0-1 1 0 0,0 0 0 0 0,0 1-1 0 0,0-1 1 0 0,0 0 0 0 0,0 0-1 0 0,0 0 1 0 0,0 0-1 0 0,-1-1 1 0 0,1 1 16 0 0,1 0-11 0 0,0 1 1 0 0,0 0-1 0 0,-1-1 0 0 0,1 1 1 0 0,0 0-1 0 0,0-1 1 0 0,0 1-1 0 0,0-1 1 0 0,0 1-1 0 0,0 0 1 0 0,0-1-1 0 0,0 1 0 0 0,0-1 1 0 0,0 1-1 0 0,0 0 1 0 0,0-1-1 0 0,0 1 1 0 0,0 0-1 0 0,0-1 0 0 0,0 1 1 0 0,1 0-1 0 0,-1-1 1 0 0,0 1-1 0 0,0-1 1 0 0,0 1-1 0 0,1 0 1 0 0,-1 0-1 0 0,0-1 0 0 0,0 1 1 0 0,1 0-1 0 0,-1-1 1 0 0,0 1-1 0 0,0 0 1 0 0,1 0-1 0 0,-1 0 0 0 0,0-1 1 0 0,1 1-1 0 0,-1 0 1 0 0,1 0-1 0 0,-1 0 1 0 0,0 0-1 0 0,1-1 0 0 0,0 1-3 0 0,-1 0 0 0 0,1 0-1 0 0,-1 0 1 0 0,0 0 0 0 0,1 0-1 0 0,-1 0 1 0 0,1 0 0 0 0,-1 0-1 0 0,0 1 1 0 0,1-1 0 0 0,-1 0-1 0 0,1 0 1 0 0,-1 0 0 0 0,1 0-1 0 0,-1 1 1 0 0,0-1-1 0 0,1 0 1 0 0,-1 0 0 0 0,0 1-1 0 0,1-1 1 0 0,-1 0 0 0 0,0 0-1 0 0,1 1 1 0 0,-1-1 0 0 0,0 0-1 0 0,0 1 1 0 0,0-1 0 0 0,1 1-1 0 0,-1-1 1 0 0,0 0 0 0 0,0 1-1 0 0,0-1 1 0 0,0 1-1 0 0,1-1 1 0 0,-1 0 0 0 0,0 1-1 0 0,0-1 1 0 0,0 1 0 0 0,0-1-1 0 0,0 1 1 0 0,0-1 0 0 0,0 0-1 0 0,0 1 1 0 0,0-1 0 0 0,-1 1-1 0 0,1-1 1 0 0,0 1 0 0 0,0-1-1 0 0,0 0 1 0 0,0 1 0 0 0,-1-1-1 0 0,1 0 1 0 0,0 1-1 0 0,0-1 1 0 0,-1 0 0 0 0,1 1-1 0 0,0-1 1 0 0,0 0 0 0 0,-1 1-1 0 0,1-1 1 0 0,0 0 0 0 0,-1 0-1 0 0,1 1 1 0 0,-1-1 0 0 0,1 0-1 0 0,0 0 1 0 0,-1 1 0 0 0,-1-1 174 0 0,-3 0 182 0 0,5 0-369 0 0,1-1 0 0 0,-1 1-1 0 0,0 0 1 0 0,0 0 0 0 0,0 0 0 0 0,1-1-1 0 0,-1 1 1 0 0,0 0 0 0 0,0 0 0 0 0,0-1-1 0 0,0 1 1 0 0,0 0 0 0 0,0-1 0 0 0,0 1-1 0 0,0 0 1 0 0,0 0 0 0 0,0-1 0 0 0,0 1-1 0 0,0 0 1 0 0,0-1 0 0 0,0 1 0 0 0,0 0-1 0 0,0 0 1 0 0,0-1 0 0 0,0 1-1 0 0,0 0 1 0 0,0 0 0 0 0,0-1 0 0 0,0 1-1 0 0,0 0 1 0 0,-1-1 0 0 0,1 1 0 0 0,0 0-1 0 0,0 0 1 0 0,0 0 0 0 0,0-1 0 0 0,-1 1-1 0 0,1 0 1 0 0,0 0 0 0 0,0 0 0 0 0,-1-1-1 0 0,1 1 1 0 0,0 0 0 0 0,0 0 0 0 0,-1 0-1 0 0,1 0 1 0 0,0 0 0 0 0,0 0 0 0 0,-1 0-1 0 0,1-1 1 0 0,0 1 0 0 0,0 0 0 0 0,-1 0-1 0 0,1 0 1 0 0,0 0 0 0 0,-1 0 0 0 0,1 0-1 0 0,0 0 1 0 0,0 0 0 0 0,-1 1 0 0 0,1-1-1 0 0,0 0 1 0 0,-1 0 0 0 0,1 0 0 0 0,0 0-1 0 0,0 0 1 0 0,-1 1 0 0 0,2-3-566 0 0,3-4-1561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0 564 0 0,'0'0'3267'0'0,"8"31"-1566"0"0,-3 21-466 0 0,-2 80 1 0 0,-3-89-1920 0 0,0-41 116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7 600 0 0,'0'0'72'0'0,"0"0"-1"0"0,1-1 1 0 0,-1 1-1 0 0,0 0 1 0 0,0 0 0 0 0,0-1-1 0 0,0 1 1 0 0,0 0-1 0 0,0 0 1 0 0,0-1 0 0 0,0 1-1 0 0,0 0 1 0 0,0 0-1 0 0,1 0 1 0 0,-1-1 0 0 0,0 1-1 0 0,0 0 1 0 0,0 0-1 0 0,0 0 1 0 0,1-1-1 0 0,-1 1 1 0 0,0 0 0 0 0,0 0-1 0 0,0 0 1 0 0,1 0-1 0 0,-1 0 1 0 0,0-1 0 0 0,0 1-1 0 0,1 0 1 0 0,-1 0-1 0 0,0 0 1 0 0,0 0 0 0 0,1 0-1 0 0,-1 0 1 0 0,0 0-1 0 0,0 0 1 0 0,1 0 0 0 0,-1 0-1 0 0,0 0 1 0 0,0 0-1 0 0,1 0 1 0 0,-1 0 0 0 0,0 0-1 0 0,0 0 1 0 0,1 0-1 0 0,-1 1 1 0 0,0-1-1 0 0,0 0 1 0 0,0 0 0 0 0,1 0-1 0 0,-1 0 1 0 0,0 0-1 0 0,0 1 1 0 0,0-1 0 0 0,1 0-1 0 0,-1 0 1 0 0,0 1-48 0 0,1 0 0 0 0,-1-1 0 0 0,1 1 0 0 0,-1 0 0 0 0,0-1 0 0 0,0 1 0 0 0,1 0 0 0 0,-1 0 0 0 0,0-1 0 0 0,0 1 0 0 0,0 0 0 0 0,0 0 0 0 0,0 0 0 0 0,0-1 0 0 0,0 1 0 0 0,0 0 0 0 0,0 0-1 0 0,0-1 1 0 0,-1 2 0 0 0,1 0 38 0 0,-6 6 104 0 0,1-4-135 0 0,3-2 63 0 0,-24-9 344 0 0,26 6-639 0 0,3-5-2751 0 0,-1 0 2314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96 0 0,'0'0'1322'0'0,"17"4"960"0"0,-17-3-2279 0 0,0 0-1 0 0,0-1 0 0 0,-1 1 0 0 0,1 0 0 0 0,0 0 1 0 0,0-1-1 0 0,-1 1 0 0 0,1 0 0 0 0,0 0 0 0 0,-1-1 1 0 0,1 1-1 0 0,-1 0 0 0 0,1-1 0 0 0,-1 1 1 0 0,1 0-1 0 0,-1-1 0 0 0,1 1 0 0 0,-1-1 0 0 0,1 1 1 0 0,-1-1-1 0 0,0 1 0 0 0,1-1 0 0 0,-1 1 0 0 0,0-1 1 0 0,0 0-1 0 0,1 1 0 0 0,-2-1 0 0 0,0 1-24 0 0,1-1-8 0 0,-7 2 14 0 0,7-1 101 0 0,-9-3 9 0 0,10 2-90 0 0,-1 0 0 0 0,1 0-1 0 0,0 0 1 0 0,0 0 0 0 0,0 0-1 0 0,-1 0 1 0 0,1-1 0 0 0,0 1-1 0 0,0 0 1 0 0,0 0 0 0 0,0 0-1 0 0,-1 0 1 0 0,1 0 0 0 0,0 0-1 0 0,0 0 1 0 0,0-1 0 0 0,0 1-1 0 0,0 0 1 0 0,-1 0 0 0 0,1 0-1 0 0,0 0 1 0 0,0-1 0 0 0,0 1-1 0 0,0 0 1 0 0,0 0 0 0 0,0 0-1 0 0,0-1 1 0 0,0 1-1 0 0,0 0 1 0 0,0 0 0 0 0,0 0-1 0 0,0 0 1 0 0,0-1 0 0 0,0 1-1 0 0,0 0 1 0 0,0 0 0 0 0,0 0-1 0 0,0-1 1 0 0,0 1 0 0 0,0 0-1 0 0,0 0 1 0 0,0 0 0 0 0,0-1-1 0 0,0 1 1 0 0,0 0 0 0 0,1 0-1 0 0,-1 0 1 0 0,0 0 0 0 0,0-1-1 0 0,0 1 1 0 0,0 0 0 0 0,0 0-1 0 0,1 0 1 0 0,-1 0 0 0 0,0 0-1 0 0,0 0 1 0 0,0 0 0 0 0,0-1-1 0 0,1 1 1 0 0,-1 0-1 0 0,0 0 1 0 0,0 0 0 0 0,0 0-1 0 0,0 0 1 0 0,1 0 0 0 0,-1 0-1 0 0,0 0 1 0 0,1 0 0 0 0,14-8 304 0 0,-14 8-292 0 0,-1 0 1 0 0,0-1-1 0 0,1 1 1 0 0,-1 0 0 0 0,0 0-1 0 0,1-1 1 0 0,-1 1-1 0 0,0 0 1 0 0,1 0-1 0 0,-1 0 1 0 0,1 0-1 0 0,-1-1 1 0 0,0 1 0 0 0,1 0-1 0 0,-1 0 1 0 0,1 0-1 0 0,-1 0 1 0 0,0 0-1 0 0,1 0 1 0 0,-1 0-1 0 0,1 0 1 0 0,-1 0 0 0 0,0 0-1 0 0,1 1 1 0 0,-1-1-1 0 0,1 0 1 0 0,-1 0-1 0 0,0 0 1 0 0,1 0 0 0 0,-1 0-1 0 0,0 1 1 0 0,1-1-1 0 0,-1 0 1 0 0,0 0-1 0 0,1 1 1 0 0,-1-1-1 0 0,0 0 1 0 0,1 1 0 0 0,-1-1-1 0 0,0 0 1 0 0,0 1-1 0 0,0-1 1 0 0,1 0-1 0 0,-1 1 1 0 0,0-1-1 0 0,0 0 1 0 0,0 1 0 0 0,0 0-1 0 0,-1 0-14 0 0,0 0-1 0 0,0 0 1 0 0,0-1-1 0 0,-1 1 0 0 0,1 0 1 0 0,0 0-1 0 0,-1-1 1 0 0,1 1-1 0 0,0-1 1 0 0,-1 1-1 0 0,1-1 1 0 0,-1 0-1 0 0,1 0 1 0 0,-1 1-1 0 0,1-1 0 0 0,-1 0 1 0 0,1 0-1 0 0,-1 0 1 0 0,1-1-1 0 0,-1 1 1 0 0,-2-1-1 0 0,2 0 64 0 0,2 1-90 0 0,0 0-1 0 0,0 0 0 0 0,0 0 0 0 0,0 0 0 0 0,0-1 1 0 0,-1 1-1 0 0,1 0 0 0 0,0 0 0 0 0,0 0 1 0 0,0 0-1 0 0,0 0 0 0 0,0 0 0 0 0,0 0 0 0 0,0 0 1 0 0,0 0-1 0 0,0 0 0 0 0,0-1 0 0 0,-1 1 1 0 0,1 0-1 0 0,0 0 0 0 0,0 0 0 0 0,0 0 0 0 0,0 0 1 0 0,0 0-1 0 0,0 0 0 0 0,0-1 0 0 0,0 1 1 0 0,0 0-1 0 0,0 0 0 0 0,0 0 0 0 0,0 0 0 0 0,0 0 1 0 0,0 0-1 0 0,0 0 0 0 0,0-1 0 0 0,0 1 1 0 0,0 0-1 0 0,0 0 0 0 0,0 0 0 0 0,0 0 0 0 0,0 0 1 0 0,0 0-1 0 0,1 0 0 0 0,-1-1 0 0 0,0 1 1 0 0,0 0-1 0 0,0 0 0 0 0,0 0 0 0 0,0 0 1 0 0,0 0-1 0 0,0 0 0 0 0,0 0 0 0 0,0 0 0 0 0,1 0 1 0 0,-1 0-1 0 0,0 0 0 0 0,0 0 0 0 0,0 0 1 0 0,0-1-1 0 0,0 1 0 0 0,0 0 0 0 0,0 0 0 0 0,1 0 1 0 0,-1 0-1 0 0,0 0 0 0 0,0 0 0 0 0,0 0 1 0 0,0 0-1 0 0,4-2-938 0 0,1-3 524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1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65 28 0 0,'-13'25'2526'0'0,"10"-19"-2403"0"0,1 0 1 0 0,0 1-1 0 0,0-1 1 0 0,1 0-1 0 0,0 1 1 0 0,0-1 0 0 0,1 1-1 0 0,-1-1 1 0 0,2 1-1 0 0,-1 0 1 0 0,1-1-1 0 0,-1 1 1 0 0,2-1 0 0 0,-1 0-1 0 0,1 1 1 0 0,0-1-1 0 0,0 0 1 0 0,1 0-1 0 0,0 0 1 0 0,0 0-1 0 0,0-1 1 0 0,1 1 0 0 0,6 7-1 0 0,-9-12-109 0 0,1 0 0 0 0,0 1 0 0 0,0-1 1 0 0,-1-1-1 0 0,1 1 0 0 0,0 0 0 0 0,0 0 0 0 0,0-1 0 0 0,0 1 0 0 0,0-1 0 0 0,0 1 0 0 0,0-1 0 0 0,0 0 1 0 0,0 0-1 0 0,0 0 0 0 0,0 0 0 0 0,0 0 0 0 0,0 0 0 0 0,0 0 0 0 0,0-1 0 0 0,0 1 0 0 0,0-1 0 0 0,-1 0 1 0 0,1 1-1 0 0,0-1 0 0 0,2-2 0 0 0,7-2 8 0 0,0 0 1 0 0,18-14-1 0 0,-27 17-11 0 0,2 0 43 0 0,0-1 1 0 0,0-1-1 0 0,0 1 0 0 0,0 0 1 0 0,0-1-1 0 0,-1 0 0 0 0,0 0 1 0 0,0 0-1 0 0,0 0 1 0 0,0-1-1 0 0,0 1 0 0 0,-1-1 1 0 0,0 1-1 0 0,0-1 0 0 0,0 0 1 0 0,1-6-1 0 0,-3 5 46 0 0,1 0 0 0 0,-1 0 0 0 0,0 0 0 0 0,-1 0 0 0 0,1 0 0 0 0,-1 0-1 0 0,0 0 1 0 0,-1 0 0 0 0,1 0 0 0 0,-1 1 0 0 0,-1-1 0 0 0,1 1 0 0 0,-6-10 0 0 0,3 8-4 0 0,1 0 1 0 0,-1 0-1 0 0,-1 1 0 0 0,-7-8 1 0 0,12 13-75 0 0,-36-11 315 0 0,30 13-351 0 0,0 0 0 0 0,-1 1 0 0 0,1 0 0 0 0,0 0-1 0 0,0 0 1 0 0,0 1 0 0 0,1 0 0 0 0,-1 0 0 0 0,0 1 0 0 0,1 0-1 0 0,0 0 1 0 0,0 0 0 0 0,0 1 0 0 0,1 0 0 0 0,-1 0 0 0 0,1 1 0 0 0,1-1-1 0 0,-1 1 1 0 0,1 0 0 0 0,0 0 0 0 0,0 1 0 0 0,0-1 0 0 0,1 1-1 0 0,0 0 1 0 0,-3 11 0 0 0,5-15-94 0 0,1 0-1 0 0,0-1 1 0 0,0 1-1 0 0,0 0 0 0 0,0 0 1 0 0,0-1-1 0 0,0 1 1 0 0,1 4-1 0 0,7 9-3567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11 112 0 0,'0'0'953'0'0,"-17"-11"1384"0"0,12 11-2251 0 0,0 1 1 0 0,0-1 0 0 0,0 1 0 0 0,-1 0 0 0 0,1 0 0 0 0,0 0-1 0 0,0 1 1 0 0,1 0 0 0 0,-1 0 0 0 0,0 0 0 0 0,0 0 0 0 0,1 1 0 0 0,0 0-1 0 0,-1 0 1 0 0,1 0 0 0 0,0 1 0 0 0,0-1 0 0 0,1 1 0 0 0,-1 0-1 0 0,1 0 1 0 0,-3 4 0 0 0,-3 4-9 0 0,1 0 0 0 0,1 1 0 0 0,0-1 0 0 0,1 1 0 0 0,0 1 0 0 0,-7 22 1 0 0,13-34-79 0 0,-1 0 1 0 0,0 0 0 0 0,1 0 0 0 0,-1 0 0 0 0,1-1 0 0 0,0 1 0 0 0,0 0-1 0 0,0 0 1 0 0,0 0 0 0 0,0 0 0 0 0,0 0 0 0 0,0 0 0 0 0,0 0 0 0 0,1 0 0 0 0,-1-1-1 0 0,2 3 1 0 0,-2-3-2 0 0,1-1-1 0 0,-1 1 1 0 0,1-1-1 0 0,-1 1 0 0 0,1-1 1 0 0,-1 0-1 0 0,1 1 1 0 0,0-1-1 0 0,-1 0 1 0 0,1 1-1 0 0,-1-1 0 0 0,1 0 1 0 0,0 0-1 0 0,0 1 1 0 0,-1-1-1 0 0,1 0 1 0 0,0 0-1 0 0,-1 0 0 0 0,1 0 1 0 0,0 0-1 0 0,-1 0 1 0 0,1 0-1 0 0,0 0 1 0 0,-1-1-1 0 0,1 1 0 0 0,0 0 1 0 0,0-1-1 0 0,4 0-14 0 0,-1-1-1 0 0,0 0 0 0 0,0 0 1 0 0,0 0-1 0 0,0 0 0 0 0,0-1 1 0 0,-1 0-1 0 0,1 0 0 0 0,4-5 1 0 0,3-4 61 0 0,-2 0 1 0 0,0-1 0 0 0,0 0 0 0 0,-2 0 0 0 0,1-1 0 0 0,7-23 0 0 0,-14 36 135 0 0,2-7 335 0 0,-7 145 152 0 0,5-107-535 0 0,-1 0-1 0 0,-1 0 0 0 0,-1 0 0 0 0,-2-1 0 0 0,-1 1 1 0 0,-9 29-1 0 0,12-54-145 0 0,0-1 0 0 0,0 0 0 0 0,0 0 0 0 0,-1 1 0 0 0,1-1 0 0 0,-1-1 0 0 0,0 1 0 0 0,0 0 0 0 0,0-1 0 0 0,-1 1 0 0 0,1-1 0 0 0,-1 0 0 0 0,0 0 0 0 0,0-1 0 0 0,0 1 0 0 0,0-1 0 0 0,-7 3 0 0 0,9-4-16 0 0,-1-1 24 0 0,1-1-1 0 0,0 1 1 0 0,0-1 0 0 0,0 1-1 0 0,-1-1 1 0 0,1 0-1 0 0,0 0 1 0 0,0 0 0 0 0,-2-2-1 0 0,3 3 1 0 0,0-2 5 0 0,0 0-1 0 0,0 1 0 0 0,0-1 1 0 0,0 0-1 0 0,0 0 0 0 0,0 1 1 0 0,0-1-1 0 0,0 0 0 0 0,1 0 1 0 0,-1 0-1 0 0,1 0 0 0 0,0 0 0 0 0,0 0 1 0 0,-1 0-1 0 0,1 0 0 0 0,0 0 1 0 0,1 0-1 0 0,-1 0 0 0 0,0 0 1 0 0,0 0-1 0 0,1 0 0 0 0,-1 0 1 0 0,2-3-1 0 0,1-2-2 0 0,-1-1 0 0 0,1 1 1 0 0,1 0-1 0 0,5-10 0 0 0,-1 6-203 0 0,1 0 0 0 0,0 1 0 0 0,0 0-1 0 0,1 0 1 0 0,0 1 0 0 0,13-9 0 0 0,6-1-678 0 0,36-19 1 0 0,-64 37 212 0 0,6-4-931 0 0,-6 4 1322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1 204 0 0,'0'0'1939'0'0,"-6"18"-747"0"0,-15 67 942 0 0,10-50-1762 0 0,3 0-1 0 0,1 0 1 0 0,1 1-1 0 0,2-1 1 0 0,0 57-1 0 0,4-90-366 0 0,0 1 0 0 0,1-1 0 0 0,-1 0 0 0 0,0 0-1 0 0,1 1 1 0 0,-1-1 0 0 0,1 0 0 0 0,0 0 0 0 0,-1 0 0 0 0,1 0 0 0 0,0 0 0 0 0,0 0 0 0 0,1 0-1 0 0,0 2 1 0 0,-1-3-87 0 0,1-1-161 0 0,0 0 121 0 0,-1 0 1 0 0,1 0 0 0 0,0-1 0 0 0,-1 1 0 0 0,1 0 0 0 0,-1-1 0 0 0,1 0-1 0 0,0 1 1 0 0,-1-1 0 0 0,1 0 0 0 0,-1 1 0 0 0,0-1 0 0 0,1 0 0 0 0,-1 0-1 0 0,0 0 1 0 0,1 0 0 0 0,-1-1 0 0 0,0 1 0 0 0,0 0 0 0 0,0 0 0 0 0,0-1-1 0 0,0 1 1 0 0,0 0 0 0 0,0-1 0 0 0,-1 1 0 0 0,1-1 0 0 0,-1 0 0 0 0,1 1-1 0 0,-1-1 1 0 0,1 1 0 0 0,-1-1 0 0 0,0 0 0 0 0,1 1 0 0 0,-1-1 0 0 0,0 0-1 0 0,0 1 1 0 0,-1-1 0 0 0,1 0 0 0 0,0 1 0 0 0,0-1 0 0 0,-1-1 0 0 0,-3-9-77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64 480 0 0,'0'0'1018'0'0,"11"-6"199"0"0,45-12-685 0 0,58-12-1 0 0,-91 25-1594 0 0,-9 1 508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0 316 0 0,'1'1'92'0'0,"0"-1"1"0"0,0 1-1 0 0,0-1 1 0 0,0 1-1 0 0,0-1 0 0 0,0 1 1 0 0,0 0-1 0 0,-1 0 0 0 0,1 0 1 0 0,0-1-1 0 0,0 1 0 0 0,-1 0 1 0 0,1 0-1 0 0,0 0 1 0 0,-1 0-1 0 0,1 0 0 0 0,-1 0 1 0 0,1 0-1 0 0,-1 0 0 0 0,0 1 1 0 0,1-1-1 0 0,-1 0 1 0 0,0 0-1 0 0,0 0 0 0 0,0 0 1 0 0,0 0-1 0 0,0 1 0 0 0,0-1 1 0 0,0 0-1 0 0,0 0 1 0 0,0 0-1 0 0,-1 2 0 0 0,1-2-12 0 0,-18 18 811 0 0,16-18-381 0 0,1-2-475 0 0,1 1 1 0 0,-1 0-1 0 0,0 0 0 0 0,1-1 1 0 0,-1 1-1 0 0,0 0 0 0 0,1-1 1 0 0,-1 1-1 0 0,1-1 0 0 0,-1 1 1 0 0,1-1-1 0 0,-1 1 0 0 0,1-1 1 0 0,-1 1-1 0 0,1-1 0 0 0,-1 1 1 0 0,1-1-1 0 0,0 1 1 0 0,-1-1-1 0 0,1 0 0 0 0,0 1 1 0 0,-1-1-1 0 0,1 0 0 0 0,0 1 1 0 0,0-1-1 0 0,0 0 0 0 0,0 0 1 0 0,0 1-1 0 0,0-1 0 0 0,0 0 1 0 0,0 1-1 0 0,0-2 0 0 0,0 0 9 0 0,11-8-352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20 184 540 0 0,'1'-13'463'0'0,"0"1"1"0"0,1-1-1 0 0,0 0 0 0 0,0 1 1 0 0,1 0-1 0 0,1-1 0 0 0,5-13 1 0 0,-7 22-404 0 0,-1 0-1 0 0,0 0 1 0 0,1 0 0 0 0,0 1 0 0 0,0-1 0 0 0,0 0 0 0 0,0 1 0 0 0,0-1 0 0 0,0 1 0 0 0,1 0 0 0 0,0 0 0 0 0,-1 0 0 0 0,1 0 0 0 0,0 1 0 0 0,0-1 0 0 0,0 1 0 0 0,0 0 0 0 0,1 0 0 0 0,-1 0-1 0 0,0 1 1 0 0,1-1 0 0 0,-1 1 0 0 0,1 0 0 0 0,5-1 0 0 0,-6 3-4 0 0,1 0 0 0 0,-1 0-1 0 0,0 0 1 0 0,0 1 0 0 0,0 0 0 0 0,0-1-1 0 0,0 1 1 0 0,0 0 0 0 0,0 1-1 0 0,0-1 1 0 0,0 1 0 0 0,-1-1 0 0 0,0 1-1 0 0,1 0 1 0 0,-1 0 0 0 0,0 0-1 0 0,0 1 1 0 0,0-1 0 0 0,0 0 0 0 0,-1 1-1 0 0,1 0 1 0 0,-1-1 0 0 0,0 1-1 0 0,0 0 1 0 0,1 4 0 0 0,1 1-12 0 0,-1 1 1 0 0,0-1-1 0 0,0 0 0 0 0,-1 1 1 0 0,0-1-1 0 0,-1 1 0 0 0,0 0 1 0 0,0-1-1 0 0,-2 16 0 0 0,0-16-38 0 0,-1-1 0 0 0,0 1-1 0 0,-1 0 1 0 0,1-1 0 0 0,-1 0-1 0 0,-1 0 1 0 0,1 0 0 0 0,-1-1-1 0 0,-1 0 1 0 0,1 0 0 0 0,-12 11-1 0 0,15-15 75 0 0,-1 0-1 0 0,0 0 0 0 0,0 0 0 0 0,-1 0 0 0 0,1-1 0 0 0,0 1 0 0 0,-1-1 1 0 0,1 0-1 0 0,-1 0 0 0 0,0-1 0 0 0,1 1 0 0 0,-1-1 0 0 0,0 0 0 0 0,0-1 0 0 0,0 1 1 0 0,0-1-1 0 0,0 1 0 0 0,0-1 0 0 0,0-1 0 0 0,1 1 0 0 0,-1-1 0 0 0,0 0 0 0 0,0 0 1 0 0,0 0-1 0 0,-6-3 0 0 0,8 2-65 0 0,0 0-1 0 0,0 0 1 0 0,0 0 0 0 0,1 0 0 0 0,-1 0 0 0 0,0 0-1 0 0,1 0 1 0 0,0-1 0 0 0,-1 1 0 0 0,1-1-1 0 0,0 1 1 0 0,0-1 0 0 0,0 1 0 0 0,1-1 0 0 0,-1 0-1 0 0,0 0 1 0 0,1 1 0 0 0,-1-1 0 0 0,1 0-1 0 0,0 0 1 0 0,0 0 0 0 0,0 0 0 0 0,0 0-1 0 0,0 1 1 0 0,1-1 0 0 0,-1 0 0 0 0,2-5 0 0 0,1-7-1526 0 0,1-1 1 0 0,0 1-1 0 0,9-21 1 0 0,-8 23-432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0 316 0 0,'0'0'1676'0'0,"11"4"-412"0"0,-12-2-1241 0 0,1-1 1 0 0,-1 1 0 0 0,0-1 0 0 0,1 0 0 0 0,-1 1-1 0 0,0-1 1 0 0,0 0 0 0 0,0 0 0 0 0,0 0 0 0 0,0 0-1 0 0,0 0 1 0 0,0 0 0 0 0,0 0 0 0 0,0 0 0 0 0,-1 0-1 0 0,1 0 1 0 0,0 0 0 0 0,-1-1 0 0 0,-2 2 0 0 0,2-1 39 0 0,-34-7 2111 0 0,36 6-2264 0 0,-1-1-1 0 0,1 1 1 0 0,0-1-1 0 0,0 1 0 0 0,0-1 1 0 0,0 1-1 0 0,0-1 1 0 0,0 1-1 0 0,0-1 1 0 0,0 0-1 0 0,0 1 0 0 0,0-1 1 0 0,1 1-1 0 0,-1 0 1 0 0,0-1-1 0 0,0 1 1 0 0,0-1-1 0 0,1 1 0 0 0,-1-1 1 0 0,0 1-1 0 0,0-1 1 0 0,1 1-1 0 0,-1 0 1 0 0,0-1-1 0 0,1 1 0 0 0,-1-1 1 0 0,0 1-1 0 0,1 0 1 0 0,-1 0-1 0 0,1-1 1 0 0,0 1-1 0 0,5-4-820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68 380 0 0,'0'0'1367'0'0,"2"14"432"0"0,-5 28 62 0 0,-13 75-1 0 0,3-34-1692 0 0,10-73-4635 0 0,3-33 3301 0 0,4-38 1159 0 0,-1 37 0 0 0,0-4 38 0 0,2 0 0 0 0,10-40 0 0 0,-13 62 10 0 0,0-1-1 0 0,1 1 0 0 0,-1 0 1 0 0,1 0-1 0 0,1 0 1 0 0,-1 0-1 0 0,1 0 1 0 0,0 0-1 0 0,0 1 1 0 0,1 0-1 0 0,-1 0 0 0 0,1 0 1 0 0,0 1-1 0 0,1-1 1 0 0,8-5-1 0 0,-12 9-5 0 0,-1 0-1 0 0,1 0 0 0 0,-1 1 1 0 0,1-1-1 0 0,-1 0 1 0 0,1 1-1 0 0,-1-1 1 0 0,1 1-1 0 0,0-1 0 0 0,-1 1 1 0 0,1 0-1 0 0,0 0 1 0 0,-1 0-1 0 0,1 0 1 0 0,0 0-1 0 0,-1 0 0 0 0,1 0 1 0 0,0 0-1 0 0,-1 1 1 0 0,1-1-1 0 0,-1 1 1 0 0,1-1-1 0 0,0 1 0 0 0,-1-1 1 0 0,1 1-1 0 0,-1 0 1 0 0,1 0-1 0 0,-1 0 0 0 0,0 0 1 0 0,1 0-1 0 0,-1 0 1 0 0,0 0-1 0 0,0 1 1 0 0,0-1-1 0 0,0 0 0 0 0,0 1 1 0 0,0-1-1 0 0,0 0 1 0 0,1 3-1 0 0,0 0 42 0 0,-1 0 0 0 0,1 0-1 0 0,-1 0 1 0 0,0 0 0 0 0,0 0 0 0 0,0 0 0 0 0,-1 0-1 0 0,1 0 1 0 0,-1 0 0 0 0,0 1 0 0 0,0-1-1 0 0,-1 0 1 0 0,1 0 0 0 0,-2 5 0 0 0,-3 2-63 0 0,0 1-1 0 0,-1-1 1 0 0,0-1 0 0 0,-1 1 0 0 0,0-1-1 0 0,-1 0 1 0 0,0-1 0 0 0,-1 0 0 0 0,0 0-1 0 0,0-1 1 0 0,-1 0 0 0 0,0 0 0 0 0,0-1-1 0 0,-13 6 1 0 0,11-9-2556 0 0,8-9 2013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1 624 0 0,'-20'11'1785'0'0,"9"-1"-1252"0"0,0 1-1 0 0,1 0 1 0 0,0 0 0 0 0,1 1-1 0 0,0 0 1 0 0,-11 21 0 0 0,16-26-429 0 0,0 0 1 0 0,0 0 0 0 0,1 1 0 0 0,0 0-1 0 0,1-1 1 0 0,0 1 0 0 0,0 0 0 0 0,0 1-1 0 0,1-1 1 0 0,0 0 0 0 0,1 0 0 0 0,0 0-1 0 0,1 13 1 0 0,-1-20-93 0 0,1 1 0 0 0,-1 0-1 0 0,1 0 1 0 0,0-1 0 0 0,-1 1 0 0 0,1-1-1 0 0,0 1 1 0 0,0 0 0 0 0,0-1 0 0 0,0 0-1 0 0,0 1 1 0 0,0-1 0 0 0,0 0 0 0 0,1 1 0 0 0,-1-1-1 0 0,0 0 1 0 0,1 0 0 0 0,-1 0 0 0 0,1 0-1 0 0,-1 0 1 0 0,1 0 0 0 0,0-1 0 0 0,-1 1-1 0 0,1 0 1 0 0,0-1 0 0 0,-1 0 0 0 0,1 1 0 0 0,0-1-1 0 0,0 0 1 0 0,-1 0 0 0 0,1 0 0 0 0,0 0-1 0 0,0 0 1 0 0,-1 0 0 0 0,1 0 0 0 0,0 0-1 0 0,2-2 1 0 0,5 0-108 0 0,1 0 0 0 0,-1-1 0 0 0,0 0-1 0 0,0-1 1 0 0,12-6 0 0 0,-9 4-771 0 0,0-1-1 0 0,-1-1 1 0 0,0 0-1 0 0,17-15 1 0 0,-22 16-110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75 48 0 0,'0'0'651'0'0,"-4"11"934"0"0,-4 10-939 0 0,1 1 1 0 0,1 0-1 0 0,1 0 0 0 0,-3 26 1 0 0,8-48-646 0 0,0 2 26 0 0,-1-2-23 0 0,1 0 0 0 0,0 1 0 0 0,0-1 0 0 0,0 0 0 0 0,0 0 0 0 0,0 1 0 0 0,0-1 0 0 0,0 0 0 0 0,0 0 0 0 0,0 0 0 0 0,0 1 0 0 0,0-1 0 0 0,0 0 0 0 0,0 0 0 0 0,0 1 0 0 0,0-1 0 0 0,1 0 0 0 0,-1 0 0 0 0,0 0 0 0 0,0 1 0 0 0,0-1 0 0 0,0 0 0 0 0,0 0 0 0 0,0 0 0 0 0,0 0 0 0 0,1 1 0 0 0,-1-1 0 0 0,0 0 0 0 0,0 0 0 0 0,0 0 0 0 0,1 0 0 0 0,-1 0 0 0 0,0 1 0 0 0,0-1 0 0 0,0 0 0 0 0,1 0 0 0 0,-1 0 1 0 0,0 0-1 0 0,4-2-3 0 0,-1 1 0 0 0,0-1 0 0 0,0 0 0 0 0,0 0 0 0 0,0-1 0 0 0,0 1 0 0 0,-1-1 0 0 0,1 1 0 0 0,-1-1 0 0 0,1 0 0 0 0,-1 0 0 0 0,0 0 0 0 0,0 0 0 0 0,-1-1 0 0 0,3-3 1 0 0,6-10 9 0 0,-3 3-25 0 0,9-11 22 0 0,-15 24-20 0 0,1-2 82 0 0,1 7-6 0 0,1 11 37 0 0,-5 24-49 0 0,0-24-24 0 0,1 1 1 0 0,2 24-1 0 0,-2-38-8 0 0,15-2 26 0 0,-7-8 63 0 0,0-1 0 0 0,0 1 0 0 0,-1-1 0 0 0,-1 0 0 0 0,1-1 0 0 0,-2 0 0 0 0,1 0 0 0 0,7-20 0 0 0,-7 17 56 0 0,18-47 594 0 0,-16 35-425 0 0,-4 8-95 0 0,8-19-1377 0 0,-12 35 477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78 224 0 0,'0'0'2038'0'0,"3"10"-524"0"0,-11 157 2630 0 0,7-183-3774 0 0,1-12-286 0 0,7 2 8 0 0,15-40-1 0 0,6 15-106 0 0,-3 22-159 0 0,-13 19-322 0 0,8-2-382 0 0,7 0-2852 0 0,-14 8 2626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0 124 0 0,'-10'28'3847'0'0,"-3"12"-1871"0"0,-23 80-590 0 0,27-101-5505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80 0 0,'2'-8'2264'0'0,"2"-3"-684"0"0,-1 3 301 0 0,0 0-633 0 0,2 1-1124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0 108 0 0,'-3'21'3650'0'0,"-15"117"2421"0"0,-10-3-4568 0 0,2-10-2455 0 0,26-123 192 0 0,-1 1-1 0 0,-1 0 1 0 0,1-1-1 0 0,0 1 0 0 0,-1-1 1 0 0,1 1-1 0 0,-1-1 1 0 0,-3 4-1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 0 0,'0'0'1039'0'0,"34"-19"3143"0"0,42 1-3390 0 0,-20 14-4189 0 0,-55 4 3377 0 0,0 0 1 0 0,0 0-1 0 0,-1 0 1 0 0,1 1 0 0 0,0-1-1 0 0,0 0 1 0 0,0 1 0 0 0,0-1-1 0 0,-1 1 1 0 0,1-1-1 0 0,0 1 1 0 0,-1-1 0 0 0,1 1-1 0 0,0 0 1 0 0,-1-1 0 0 0,1 1-1 0 0,-1 0 1 0 0,1-1-1 0 0,-1 1 1 0 0,1 0 0 0 0,-1 0-1 0 0,1 0 1 0 0,-1-1 0 0 0,0 1-1 0 0,1 0 1 0 0,-1 0-1 0 0,0 0 1 0 0,0 0 0 0 0,0 0-1 0 0,0 0 1 0 0,0-1 0 0 0,0 1-1 0 0,0 0 1 0 0,0 0-1 0 0,0 2 1 0 0,-4 35 1285 0 0,3-34-1249 0 0,-5 57 1393 0 0,6-59-1325 0 0,0-2-80 0 0,0 0-1 0 0,0 0 0 0 0,0 0 0 0 0,0 0 0 0 0,0 0 0 0 0,0 1 0 0 0,0-1 0 0 0,-1 0 1 0 0,1 0-1 0 0,0 0 0 0 0,0 0 0 0 0,0 0 0 0 0,0 0 0 0 0,0 1 0 0 0,0-1 1 0 0,0 0-1 0 0,0 0 0 0 0,0 0 0 0 0,0 0 0 0 0,0 0 0 0 0,0 1 0 0 0,0-1 0 0 0,0 0 1 0 0,0 0-1 0 0,1 0 0 0 0,-1 0 0 0 0,0 0 0 0 0,0 0 0 0 0,0 0 0 0 0,0 1 0 0 0,0-1 1 0 0,0 0-1 0 0,0 0 0 0 0,0 0 0 0 0,0 0 0 0 0,0 0 0 0 0,0 0 0 0 0,1 0 1 0 0,-1 0-1 0 0,0 0 0 0 0,0 1 0 0 0,0-1 0 0 0,0 0 0 0 0,0 0 0 0 0,0 0 0 0 0,1 0 1 0 0,-1 0-1 0 0,0 0 0 0 0,0 0 0 0 0,0 0 0 0 0,0 0 0 0 0,0 0 0 0 0,0 0 0 0 0,1 0 1 0 0,-1 0-1 0 0,0 0 0 0 0,0 0 0 0 0,0 0 0 0 0,0 0 0 0 0,0 0 0 0 0,0 0 1 0 0,1 0-1 0 0,-1 0 0 0 0,0-1 0 0 0,0 1 0 0 0,0 0 0 0 0,0 0 0 0 0,0 0 0 0 0,0 0 1 0 0,11 1 42 0 0,-6-3-50 0 0,0 0 1 0 0,-1-1-1 0 0,1 0 0 0 0,-1 0 0 0 0,0 0 1 0 0,0 0-1 0 0,0-1 0 0 0,0 1 0 0 0,0-1 1 0 0,5-8-1 0 0,28-44-140 0 0,-35 51 164 0 0,0 0 0 0 0,0 0 0 0 0,-1 0 0 0 0,1 0 0 0 0,-1 0 0 0 0,0 0 0 0 0,0-6 0 0 0,-21 22 470 0 0,10 3-337 0 0,0 1 0 0 0,2-1 0 0 0,-1 1 0 0 0,2 1-1 0 0,0 0 1 0 0,1 0 0 0 0,0 0 0 0 0,2 0 0 0 0,0 1 0 0 0,0 0 0 0 0,2 0-1 0 0,-1 32 1 0 0,2-47-140 0 0,1-1 0 0 0,1 1 0 0 0,-1-1 0 0 0,0 0 0 0 0,0 1 0 0 0,0-1 0 0 0,1 1-1 0 0,-1-1 1 0 0,1 0 0 0 0,-1 0 0 0 0,1 1 0 0 0,-1-1 0 0 0,1 0 0 0 0,0 0 0 0 0,0 1 0 0 0,-1-1 0 0 0,1 0-1 0 0,0 0 1 0 0,0 0 0 0 0,0 0 0 0 0,0 0 0 0 0,0-1 0 0 0,1 1 0 0 0,-1 0 0 0 0,0 0 0 0 0,3 0-1 0 0,-1 0 5 0 0,0 0-1 0 0,0-1 1 0 0,0 0-1 0 0,0 0 1 0 0,0 0-1 0 0,0 0 1 0 0,0 0-1 0 0,0-1 1 0 0,0 1-1 0 0,0-1 1 0 0,5-2-1 0 0,5-2-102 0 0,0 0-1 0 0,0-1 1 0 0,-1-1-1 0 0,17-12 1 0 0,-19 13-896 0 0,-1-2 1 0 0,0 1-1 0 0,16-18 1 0 0,-17 15-619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74 716 0 0,'0'0'879'0'0,"21"7"2684"0"0,1-7-3394 0 0,0-1 0 0 0,0 0 0 0 0,0-2 0 0 0,-1-1 0 0 0,1-1 0 0 0,-1 0 0 0 0,0-2 0 0 0,21-9 0 0 0,-41 16-262 0 0,-1-1 1 0 0,1 1 0 0 0,-1-1 0 0 0,1 1 0 0 0,0-1-1 0 0,-1 0 1 0 0,1 1 0 0 0,-1-1 0 0 0,0 0 0 0 0,1 0-1 0 0,-1 1 1 0 0,1-1 0 0 0,-1 0 0 0 0,0 0-1 0 0,0 1 1 0 0,1-1 0 0 0,-1 0 0 0 0,0 0 0 0 0,0 0-1 0 0,0 0 1 0 0,0 1 0 0 0,0-1 0 0 0,0 0 0 0 0,0 0-1 0 0,0 0 1 0 0,-1 0 0 0 0,1 1 0 0 0,0-1 0 0 0,0 0-1 0 0,-1 0 1 0 0,1 0 0 0 0,0 1 0 0 0,-1-1 0 0 0,1 0-1 0 0,-1 1 1 0 0,1-1 0 0 0,-1 0 0 0 0,1 1-1 0 0,-1-1 1 0 0,1 1 0 0 0,-1-1 0 0 0,0 0 0 0 0,1 1-1 0 0,-1-1 1 0 0,0 1 0 0 0,0 0 0 0 0,1-1 0 0 0,-1 1-1 0 0,-1-1 1 0 0,-9-4-596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1 344 0 0,'6'37'4188'0'0,"-10"8"-3276"0"0,-1 0 0 0 0,-2 0 0 0 0,-12 45 0 0 0,8-43-1345 0 0,2 1-1 0 0,-6 63 0 0 0,15-97-3517 0 0,1-11 3183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43 900 0 0,'-41'-8'1675'0'0,"39"8"-1306"0"0,-7-4 3640 0 0,24 0-3740 0 0,0 0 0 0 0,0 1 0 0 0,29-2 0 0 0,26-6-3967 0 0,-54 7 1527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15 303 392 0 0,'-14'17'5209'0'0,"16"-31"-5114"0"0,1 0 0 0 0,0 0 0 0 0,1 0 0 0 0,0 0 0 0 0,1 1 0 0 0,12-22 0 0 0,-1-2-53 0 0,-2 2-6 0 0,6-14 11 0 0,-13 31 24 0 0,-3 9 7 0 0,-1 0-1 0 0,1 1 0 0 0,0 0 0 0 0,0 0 1 0 0,9-11-1 0 0,-12 18 92 0 0,9 6 416 0 0,-6 15-322 0 0,-1 0-1 0 0,0 0 1 0 0,-2 0 0 0 0,0 0-1 0 0,-1 0 1 0 0,-5 38 0 0 0,0 24-465 0 0,3-71-386 0 0,-1-2-4548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13 712 0 0,'0'0'1214'0'0,"14"-3"527"0"0,54 3-540 0 0,26-7-3935 0 0,-83 5 2024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72 0 0,'0'0'889'0'0,"-14"18"1212"0"0,3 7-1210 0 0,1 0 0 0 0,2 1 0 0 0,0-1 0 0 0,1 2-1 0 0,2-1 1 0 0,-4 43 0 0 0,9-66-843 0 0,0-1-1 0 0,0 0 1 0 0,1 1 0 0 0,-1-1-1 0 0,0 0 1 0 0,1 1-1 0 0,-1-1 1 0 0,1 0 0 0 0,0 0-1 0 0,0 1 1 0 0,0-1-1 0 0,0 0 1 0 0,0 0 0 0 0,0 0-1 0 0,1 0 1 0 0,-1 0-1 0 0,1-1 1 0 0,-1 1 0 0 0,1 0-1 0 0,2 1 1 0 0,-1-1-38 0 0,0 0 1 0 0,0-1-1 0 0,0 1 0 0 0,0-1 1 0 0,0 0-1 0 0,1 1 1 0 0,-1-2-1 0 0,0 1 1 0 0,1 0-1 0 0,-1-1 0 0 0,1 1 1 0 0,5-1-1 0 0,-2-1-336 0 0,1 1-1 0 0,-1-1 1 0 0,0 0 0 0 0,1-1-1 0 0,11-4 1 0 0,-13 4-429 0 0,0 0 1 0 0,-1-1-1 0 0,1 1 0 0 0,-1-1 1 0 0,0-1-1 0 0,8-5 0 0 0,-4 1-277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1 400 0 0,'-6'7'894'0'0,"0"1"1"0"0,0 1-1 0 0,1-1 1 0 0,0 1-1 0 0,-5 12 1 0 0,3-2-420 0 0,1 0 1 0 0,0 0 0 0 0,-4 29-1 0 0,10-47-470 0 0,0 0 0 0 0,-1 1 0 0 0,1-1 0 0 0,0 0 0 0 0,0 1 0 0 0,0-1-1 0 0,0 0 1 0 0,0 1 0 0 0,1-1 0 0 0,-1 0 0 0 0,0 1 0 0 0,0-1 0 0 0,1 0-1 0 0,-1 0 1 0 0,1 1 0 0 0,-1-1 0 0 0,2 2 0 0 0,-1-3-6 0 0,-1 1 0 0 0,1 0 1 0 0,0-1-1 0 0,-1 0 0 0 0,1 1 0 0 0,0-1 1 0 0,0 1-1 0 0,-1-1 0 0 0,1 0 0 0 0,0 1 0 0 0,0-1 1 0 0,0 0-1 0 0,-1 0 0 0 0,1 0 0 0 0,0 0 1 0 0,0 0-1 0 0,0 0 0 0 0,0 0 0 0 0,0 0 1 0 0,1 0-1 0 0,2-1-2 0 0,0 0 0 0 0,-1 0 1 0 0,1 0-1 0 0,0-1 0 0 0,0 0 1 0 0,-1 1-1 0 0,1-1 0 0 0,-1-1 1 0 0,0 1-1 0 0,5-4 0 0 0,10-12 92 0 0,-1 0-1 0 0,-1-2 0 0 0,-1 1 0 0 0,13-23 0 0 0,-27 40 885 0 0,-1 13-657 0 0,-2 0 0 0 0,0-1-1 0 0,0 1 1 0 0,-7 20 0 0 0,5-20-381 0 0,1 0 0 0 0,0 0 0 0 0,1 0-1 0 0,0 0 1 0 0,-1 12 0 0 0,4-13-906 0 0,-1 0-1 0 0,1 0 1 0 0,0 0-1 0 0,1 0 1 0 0,0 0-1 0 0,5 11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44 0 0,'-22'10'1958'0'0,"3"-1"-1319"0"0,1 1-1 0 0,-1 0 0 0 0,2 2 0 0 0,-20 14 1 0 0,37-25-615 0 0,-1 0 0 0 0,0 0 1 0 0,1 0-1 0 0,-1 0 1 0 0,1 0-1 0 0,-1 0 0 0 0,1 0 1 0 0,-1 0-1 0 0,1 0 0 0 0,0 0 1 0 0,-1 0-1 0 0,1 0 0 0 0,0 0 1 0 0,0 0-1 0 0,0 0 0 0 0,0 0 1 0 0,0 0-1 0 0,0 1 0 0 0,0-1 1 0 0,0 0-1 0 0,1 0 0 0 0,-1 0 1 0 0,0 0-1 0 0,0 0 0 0 0,1 0 1 0 0,-1 0-1 0 0,1 0 0 0 0,-1 0 1 0 0,1 0-1 0 0,0 1 0 0 0,23 29 652 0 0,-19-25-429 0 0,0 0 32 0 0,0 0-1 0 0,0 0 0 0 0,-1 0 1 0 0,0 1-1 0 0,0-1 0 0 0,0 1 1 0 0,-1 0-1 0 0,0 0 0 0 0,-1 1 1 0 0,4 11-1 0 0,-6-16-241 0 0,0 1-1 0 0,0 0 1 0 0,0-1 0 0 0,-1 1 0 0 0,1-1-1 0 0,-1 1 1 0 0,0 0 0 0 0,0-1-1 0 0,0 0 1 0 0,0 1 0 0 0,-1-1 0 0 0,1 0-1 0 0,-1 1 1 0 0,0-1 0 0 0,0 0-1 0 0,0 0 1 0 0,-1 0 0 0 0,1-1 0 0 0,0 1-1 0 0,-1-1 1 0 0,0 1 0 0 0,0-1 0 0 0,0 0-1 0 0,0 0 1 0 0,-3 2 0 0 0,-12 5-1123 0 0,17-9 956 0 0,1 0-1 0 0,-1 0 0 0 0,1 0 1 0 0,-1 0-1 0 0,1 0 0 0 0,-1 0 1 0 0,1 0-1 0 0,-1 0 0 0 0,1 0 1 0 0,-1 0-1 0 0,1 0 0 0 0,-1 0 1 0 0,1 0-1 0 0,-1 0 0 0 0,1 0 1 0 0,-1 0-1 0 0,1-1 0 0 0,-1 1 1 0 0,1 0-1 0 0,-1 0 0 0 0,1-1 1 0 0,0 1-1 0 0,-1 0 0 0 0,1-1 1 0 0,-1 1-1 0 0,1 0 0 0 0,0-1 1 0 0,-1 1-1 0 0,1 0 0 0 0,0-1 1 0 0,0 1-1 0 0,-1-1 0 0 0,1 1 1 0 0,0-1-1 0 0,0 1 0 0 0,0-1 1 0 0,-1 1-1 0 0,1 0 0 0 0,0-1 1 0 0,0 1-1 0 0,0-1 0 0 0,0 1 1 0 0,0-1-1 0 0,0 1 0 0 0,0-2 1 0 0,1-6-1502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91 356 0 0,'-1'14'2304'0'0,"-30"126"2183"0"0,31-139-3685 0 0,0-18-680 0 0,1-1 1 0 0,1 1-1 0 0,0 0 1 0 0,1 0-1 0 0,10-30 1 0 0,-10 38-375 0 0,0 1 1 0 0,1-1 0 0 0,1 1-1 0 0,-1 0 1 0 0,1 0 0 0 0,1 0-1 0 0,-1 0 1 0 0,1 1 0 0 0,0 0-1 0 0,1 0 1 0 0,14-11 0 0 0,-19 17-20 0 0,1 0-1 0 0,-1 0 1 0 0,1 0 0 0 0,-1 0-1 0 0,0 1 1 0 0,1-1 0 0 0,0 1-1 0 0,-1-1 1 0 0,4 1 0 0 0,-4 0-2 0 0,0-1-249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1 396 0 0,'0'0'1496'0'0,"-18"11"232"0"0,9-4-1205 0 0,0-1 0 0 0,1 2 1 0 0,0-1-1 0 0,1 1 1 0 0,-12 15-1 0 0,16-19-433 0 0,0 0 0 0 0,1 0-1 0 0,-1 0 1 0 0,1 0 0 0 0,-1 1 0 0 0,1-1 0 0 0,1 1-1 0 0,-1-1 1 0 0,1 1 0 0 0,-1-1 0 0 0,1 1 0 0 0,1 0-1 0 0,-1 0 1 0 0,1 0 0 0 0,0 5 0 0 0,0-8-74 0 0,1 0 0 0 0,0 0 0 0 0,0-1 0 0 0,0 1 0 0 0,0-1 1 0 0,0 1-1 0 0,0-1 0 0 0,0 1 0 0 0,0-1 0 0 0,1 1 0 0 0,-1-1 0 0 0,0 0 1 0 0,1 0-1 0 0,-1 0 0 0 0,1 0 0 0 0,0 0 0 0 0,-1 0 0 0 0,1 0 1 0 0,0 0-1 0 0,0-1 0 0 0,-1 1 0 0 0,1-1 0 0 0,0 1 0 0 0,0-1 0 0 0,0 0 1 0 0,2 1-1 0 0,7 0-73 0 0,1 0 0 0 0,-1 0 0 0 0,15-2 0 0 0,24-4-1237 0 0,-17-3-2487 0 0,-31 8 2611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3 164 0 0,'0'0'4832'0'0,"-15"-3"-4644"0"0,-12 5-120 0 0,22-2-58 0 0,0 1 14 0 0,0-1-1 0 0,0 1 1 0 0,0-1 0 0 0,0 1 0 0 0,-8 3 0 0 0,11-3 120 0 0,2 1-7 0 0,-1 0-1 0 0,0 0 0 0 0,1 0 1 0 0,-1 0-1 0 0,1 0 1 0 0,-1 0-1 0 0,1 0 0 0 0,0 0 1 0 0,0 0-1 0 0,0 0 1 0 0,0 0-1 0 0,0 0 1 0 0,1 0-1 0 0,0 3 0 0 0,1-1-13 0 0,-1 0 0 0 0,0-1-1 0 0,0 1 1 0 0,0 0 0 0 0,0 0-1 0 0,-1 0 1 0 0,1 0 0 0 0,-1 0-1 0 0,0 0 1 0 0,-1 0 0 0 0,0 6-1 0 0,-11 52 601 0 0,5-32-499 0 0,2-2-70 0 0,0-6-89 0 0,1 0-1 0 0,1 0 0 0 0,1 0 0 0 0,1 37 1 0 0,1-57-59 0 0,1-1 0 0 0,-1 1 0 0 0,1-1 0 0 0,-1 0 0 0 0,1 1 0 0 0,-1-1 0 0 0,1 0 0 0 0,0 1 0 0 0,0-1 0 0 0,0 0 0 0 0,0 0 0 0 0,0 1 0 0 0,0-1 0 0 0,0 0 0 0 0,0 0 1 0 0,0 0-1 0 0,0 0 0 0 0,1-1 0 0 0,-1 1 0 0 0,0 0 0 0 0,2 1 0 0 0,34 8 71 0 0,-22-8-75 0 0,-1-1 0 0 0,0 0 1 0 0,0-1-1 0 0,25-3 0 0 0,-34 3-258 0 0,1-2 0 0 0,-1 1 0 0 0,1-1-1 0 0,-1 0 1 0 0,0 0 0 0 0,10-5 0 0 0,-12 5-192 0 0,0 0 1 0 0,-1 0 0 0 0,1-1 0 0 0,0 1 0 0 0,-1-1 0 0 0,1 1 0 0 0,-1-1 0 0 0,0 0 0 0 0,0 0 0 0 0,0 0 0 0 0,3-6 0 0 0,-2 2-946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10 400 0 0,'16'-10'2826'0'0,"-13"11"-2715"0"0,0-1 1 0 0,0 1 0 0 0,-1 0 0 0 0,1-1-1 0 0,-1 1 1 0 0,1 1 0 0 0,-1-1-1 0 0,1 0 1 0 0,-1 1 0 0 0,1-1 0 0 0,-1 1-1 0 0,0-1 1 0 0,0 1 0 0 0,0 0 0 0 0,0 0-1 0 0,3 5 1 0 0,-2-3 137 0 0,1 1-1 0 0,-2 0 1 0 0,1 0 0 0 0,-1 0 0 0 0,1 0-1 0 0,-2 0 1 0 0,3 7 0 0 0,-4-10-227 0 0,1 1 0 0 0,-1-1 0 0 0,0 0 0 0 0,-1 0 0 0 0,1 0 0 0 0,0 0 0 0 0,0 0 0 0 0,-1 0 0 0 0,1 1 0 0 0,-1-1 1 0 0,0 0-1 0 0,0 0 0 0 0,0 0 0 0 0,0-1 0 0 0,0 1 0 0 0,0 0 0 0 0,0 0 0 0 0,0 0 0 0 0,-1-1 0 0 0,1 1 0 0 0,-1-1 0 0 0,1 1 0 0 0,-1-1 1 0 0,0 0-1 0 0,0 1 0 0 0,1-1 0 0 0,-1 0 0 0 0,0 0 0 0 0,0 0 0 0 0,-3 0 0 0 0,-1 2-12 0 0,0 0 1 0 0,-1-1-1 0 0,1 1 1 0 0,-1-2-1 0 0,1 1 0 0 0,-1-1 1 0 0,-8 1-1 0 0,14-2-10 0 0,0 0 1 0 0,0 0-1 0 0,0 0 1 0 0,0 0-1 0 0,0-1 0 0 0,0 1 1 0 0,0 0-1 0 0,0-1 1 0 0,0 1-1 0 0,0 0 0 0 0,0-1 1 0 0,0 1-1 0 0,1-1 1 0 0,-1 0-1 0 0,0 1 0 0 0,0-1 1 0 0,0 0-1 0 0,1 1 1 0 0,-1-1-1 0 0,0 0 0 0 0,1 0 1 0 0,-1 0-1 0 0,0 1 0 0 0,1-1 1 0 0,-1 0-1 0 0,1 0 1 0 0,-1 0-1 0 0,1 0 0 0 0,0 0 1 0 0,0 0-1 0 0,-1 0 1 0 0,1 0-1 0 0,0 0 0 0 0,0 0 1 0 0,0 0-1 0 0,0 0 1 0 0,0 0-1 0 0,0 0 0 0 0,0-1 1 0 0,0 1-1 0 0,0 0 1 0 0,1-1-1 0 0,12-41-1532 0 0,-4 20-1000 0 0,-5 11 857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22 203 648 0 0,'0'0'732'0'0,"-5"-50"2697"0"0,7 37-3371 0 0,1 1 0 0 0,0-1-1 0 0,1 1 1 0 0,0 0 0 0 0,11-21 0 0 0,-14 29-27 0 0,1 1-1 0 0,0-1 1 0 0,0 0 0 0 0,0 0 0 0 0,1 1-1 0 0,-1 0 1 0 0,0 0 0 0 0,1-1 0 0 0,0 2-1 0 0,0-1 1 0 0,0 0 0 0 0,0 1 0 0 0,0-1 0 0 0,0 1-1 0 0,0 0 1 0 0,1 0 0 0 0,-1 1 0 0 0,1-1-1 0 0,-1 1 1 0 0,8-2 0 0 0,-9 4-2 0 0,1-1 0 0 0,0 1 1 0 0,-1-1-1 0 0,1 1 0 0 0,-1 0 0 0 0,0 0 0 0 0,1 1 1 0 0,-1-1-1 0 0,0 0 0 0 0,1 1 0 0 0,-1 0 0 0 0,0 0 1 0 0,0 0-1 0 0,0 0 0 0 0,0 0 0 0 0,0 0 1 0 0,-1 0-1 0 0,1 1 0 0 0,0-1 0 0 0,-1 1 0 0 0,0-1 1 0 0,1 1-1 0 0,-1 0 0 0 0,0 0 0 0 0,0-1 0 0 0,0 1 1 0 0,0 0-1 0 0,-1 0 0 0 0,1 0 0 0 0,-1 0 0 0 0,1 6 1 0 0,0-1-16 0 0,-1-1 1 0 0,1 1-1 0 0,-1-1 1 0 0,0 1-1 0 0,0 0 1 0 0,-1-1-1 0 0,0 1 1 0 0,0 0-1 0 0,0-1 1 0 0,-1 0-1 0 0,-5 14 1 0 0,2-10-101 0 0,-2 0 0 0 0,1 0 0 0 0,-1-1 0 0 0,-1 0 0 0 0,-16 17 0 0 0,21-24 90 0 0,0 1 1 0 0,0-1-1 0 0,0 0 1 0 0,-1-1-1 0 0,1 1 1 0 0,-1-1-1 0 0,1 0 0 0 0,-1 0 1 0 0,0 0-1 0 0,0 0 1 0 0,0-1-1 0 0,0 0 1 0 0,0 0-1 0 0,0 0 1 0 0,0 0-1 0 0,0-1 1 0 0,0 0-1 0 0,0 0 0 0 0,-6-1 1 0 0,9 1 19 0 0,0-1-1 0 0,-1 1 1 0 0,1-1 0 0 0,0 1-1 0 0,0-1 1 0 0,0 0 0 0 0,0 0 0 0 0,0 0-1 0 0,0 1 1 0 0,1-1 0 0 0,-1 0-1 0 0,0 0 1 0 0,0-1 0 0 0,0 1 0 0 0,1 0-1 0 0,-1 0 1 0 0,0 0 0 0 0,1 0-1 0 0,-1-1 1 0 0,1 1 0 0 0,-1 0-1 0 0,1-1 1 0 0,-1-1 0 0 0,2-42 231 0 0,2 29-392 0 0,0 1 0 0 0,1-1 0 0 0,7-18 0 0 0,-8 27-387 0 0,0 0-1 0 0,0 1 1 0 0,0-1 0 0 0,1 1-1 0 0,0 0 1 0 0,8-11 0 0 0,-6 11-406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 52 0 0,'0'0'723'0'0,"32"-19"-205"0"0,-31 19-452 0 0,0-1-20 0 0,-1 1-1 0 0,0 0 1 0 0,0 0 0 0 0,1 0-1 0 0,-1 0 1 0 0,0 0-1 0 0,1 0 1 0 0,-1 0-1 0 0,0 0 1 0 0,0 0-1 0 0,1 0 1 0 0,-1 0-1 0 0,0 0 1 0 0,1 0-1 0 0,-1 0 1 0 0,0 0-1 0 0,1 0 1 0 0,-1 0-1 0 0,0 0 1 0 0,0 0-1 0 0,1 0 1 0 0,-1 1-1 0 0,0-1 1 0 0,0 0-1 0 0,1 0 1 0 0,-1 0-1 0 0,0 0 1 0 0,0 1-1 0 0,1-1 1 0 0,-1 0-1 0 0,0 0 1 0 0,0 0-1 0 0,0 1 1 0 0,1-1-1 0 0,5 16 689 0 0,-1 32-550 0 0,-1-20 117 0 0,1-7 54 0 0,-1 1 1 0 0,-1-1-1 0 0,-1 0 0 0 0,0 1 0 0 0,-2 0 0 0 0,0-1 1 0 0,-5 30-1 0 0,3-42-292 0 0,0 1 1 0 0,-1 0-1 0 0,0-1 1 0 0,0 0-1 0 0,-1 0 1 0 0,0 0-1 0 0,-1 0 1 0 0,0 0-1 0 0,0-1 1 0 0,-1 0-1 0 0,0 0 0 0 0,-1-1 1 0 0,1 1-1 0 0,-1-1 1 0 0,-1-1-1 0 0,1 1 1 0 0,-1-1-1 0 0,-10 5 1 0 0,17-10-178 0 0,0 0-1 0 0,0 0 1 0 0,0-1 0 0 0,-1 1 0 0 0,1 0 0 0 0,0-1 0 0 0,-1 1 0 0 0,1-1-1 0 0,0 1 1 0 0,-1-1 0 0 0,1 1 0 0 0,0-1 0 0 0,-1 0 0 0 0,1 0 0 0 0,-1 0-1 0 0,1 0 1 0 0,-1 0 0 0 0,1 0 0 0 0,-1 0 0 0 0,1-1 0 0 0,0 1-1 0 0,-1 0 1 0 0,1-1 0 0 0,0 1 0 0 0,-1-1 0 0 0,1 1 0 0 0,0-1 0 0 0,-1 0-1 0 0,1 0 1 0 0,0 1 0 0 0,0-1 0 0 0,0 0 0 0 0,0 0 0 0 0,0 0-1 0 0,0 0 1 0 0,0 0 0 0 0,0-1 0 0 0,0 1 0 0 0,0 0 0 0 0,1 0 0 0 0,-1-1-1 0 0,0-1 1 0 0,0-7-1036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43 165 632 0 0,'-12'-36'4403'0'0,"6"20"-3821"0"0,4 12-546 0 0,0 0 0 0 0,0 1 1 0 0,0-1-1 0 0,1 0 0 0 0,0 0 1 0 0,-1-1-1 0 0,2 1 0 0 0,-1 0 1 0 0,0 0-1 0 0,1-1 0 0 0,0 1 1 0 0,0 0-1 0 0,0 0 0 0 0,0-1 1 0 0,1 1-1 0 0,-1 0 1 0 0,1 0-1 0 0,0 0 0 0 0,1-1 1 0 0,1-3-1 0 0,-2 7-62 0 0,-1-1 1 0 0,1 1 0 0 0,0 0-1 0 0,0-1 1 0 0,0 1-1 0 0,0 0 1 0 0,0 0-1 0 0,0-1 1 0 0,0 1-1 0 0,0 0 1 0 0,1 0-1 0 0,-1 0 1 0 0,0 1-1 0 0,1-1 1 0 0,-1 0-1 0 0,0 0 1 0 0,1 1 0 0 0,-1-1-1 0 0,1 1 1 0 0,-1-1-1 0 0,1 1 1 0 0,0 0-1 0 0,-1 0 1 0 0,1-1-1 0 0,2 1 1 0 0,-3 1 28 0 0,0-1 1 0 0,0 1-1 0 0,1 0 0 0 0,-1-1 1 0 0,0 1-1 0 0,-1 0 1 0 0,1-1-1 0 0,0 1 1 0 0,0 0-1 0 0,0 0 0 0 0,0 0 1 0 0,-1 0-1 0 0,1 0 1 0 0,0 0-1 0 0,-1 0 1 0 0,1 0-1 0 0,-1 0 0 0 0,1 0 1 0 0,-1 0-1 0 0,1 0 1 0 0,-1 0-1 0 0,0 1 1 0 0,0-1-1 0 0,1 0 0 0 0,-1 0 1 0 0,0 0-1 0 0,0 1 1 0 0,0-1-1 0 0,0 0 1 0 0,-1 0-1 0 0,1 0 0 0 0,0 0 1 0 0,0 1-1 0 0,-1-1 1 0 0,1 0-1 0 0,-1 2 1 0 0,-6 21 307 0 0,-18 46 1 0 0,18-56-129 0 0,2 0-1 0 0,-1 0 1 0 0,2 1-1 0 0,-1 0 0 0 0,2 0 1 0 0,0 0-1 0 0,1 1 1 0 0,0 21-1 0 0,2-35-157 0 0,1 0 0 0 0,-1 1 0 0 0,0-1-1 0 0,1 0 1 0 0,0 0 0 0 0,-1 0 0 0 0,1 0 0 0 0,0 0-1 0 0,0 0 1 0 0,0 0 0 0 0,0 0 0 0 0,0-1 0 0 0,1 1-1 0 0,-1 0 1 0 0,0-1 0 0 0,1 1 0 0 0,-1-1 0 0 0,1 1-1 0 0,0-1 1 0 0,0 1 0 0 0,-1-1 0 0 0,4 1 0 0 0,2 1-429 0 0,0 0 0 0 0,0-1 1 0 0,0 0-1 0 0,0 0 0 0 0,7 0 1 0 0,-8-1-250 0 0,-4 0-999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 0 0,'0'0'2380'0'0,"6"7"1097"0"0,1 0-1809 0 0,1-3-1512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3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41 131 612 0 0,'0'0'665'0'0,"-5"-34"2301"0"0,5 29-2857 0 0,0-1-1 0 0,1 1 1 0 0,0-1 0 0 0,-1 1-1 0 0,2 0 1 0 0,-1-1 0 0 0,3-6-1 0 0,-3 10-91 0 0,0 0 0 0 0,0-1 0 0 0,1 1-1 0 0,-1 0 1 0 0,1 0 0 0 0,-1 0 0 0 0,1 0 0 0 0,0 0-1 0 0,0 0 1 0 0,0 0 0 0 0,0 0 0 0 0,0 1 0 0 0,1-1-1 0 0,-1 1 1 0 0,0 0 0 0 0,5-3 0 0 0,-5 4 64 0 0,-1-1-63 0 0,-1 1 0 0 0,1 0 0 0 0,0-1 0 0 0,-1 1 0 0 0,1 0 0 0 0,0-1 0 0 0,-1 1 0 0 0,1 0 0 0 0,0 0 0 0 0,0-1 0 0 0,-1 1 0 0 0,1 0 0 0 0,0 0 0 0 0,0 0 0 0 0,-1 0 0 0 0,1 0 0 0 0,0 0 0 0 0,0 0 0 0 0,-1 1 0 0 0,1-1 0 0 0,0 0 0 0 0,0 0 0 0 0,-1 0 0 0 0,1 1 0 0 0,0-1 0 0 0,-1 0 0 0 0,2 1 0 0 0,19 6 498 0 0,-19-6-443 0 0,1 1-1 0 0,0-1 1 0 0,0 1 0 0 0,-1 0-1 0 0,1 0 1 0 0,-1 0 0 0 0,1 0-1 0 0,-1 0 1 0 0,0 0-1 0 0,0 0 1 0 0,0 1 0 0 0,0-1-1 0 0,-1 1 1 0 0,1 0-1 0 0,0-1 1 0 0,-1 1 0 0 0,0 0-1 0 0,0 0 1 0 0,0 0-1 0 0,0 0 1 0 0,0 0 0 0 0,-1 0-1 0 0,1 0 1 0 0,-1 0 0 0 0,0 0-1 0 0,0 0 1 0 0,0 0-1 0 0,0 1 1 0 0,0-1 0 0 0,-1 0-1 0 0,1 0 1 0 0,-2 3-1 0 0,0-1-57 0 0,0 0-1 0 0,0-1 0 0 0,0 1 0 0 0,0 0 1 0 0,-1-1-1 0 0,0 0 0 0 0,0 0 0 0 0,0 0 1 0 0,0 0-1 0 0,-1 0 0 0 0,1-1 0 0 0,-1 1 1 0 0,0-1-1 0 0,0 0 0 0 0,0 0 0 0 0,-1-1 1 0 0,1 1-1 0 0,-9 3 0 0 0,10-5 5 0 0,0 0-1 0 0,-1 0 1 0 0,1 0 0 0 0,0 0-1 0 0,-1 0 1 0 0,1-1 0 0 0,-1 0-1 0 0,0 1 1 0 0,1-1 0 0 0,-1 0-1 0 0,1-1 1 0 0,-1 1-1 0 0,1-1 1 0 0,-1 1 0 0 0,1-1-1 0 0,-1 0 1 0 0,1-1 0 0 0,0 1-1 0 0,0 0 1 0 0,-6-4 0 0 0,7 3 0 0 0,1 0 0 0 0,-1 1 1 0 0,1-1-1 0 0,-1 0 1 0 0,1 0-1 0 0,0 0 0 0 0,0 0 1 0 0,0 0-1 0 0,0 0 1 0 0,0 0-1 0 0,0 0 0 0 0,1 0 1 0 0,-1-1-1 0 0,1 1 1 0 0,-1 0-1 0 0,1 0 0 0 0,0-1 1 0 0,0 1-1 0 0,0 0 0 0 0,0-1 1 0 0,1 1-1 0 0,-1 0 1 0 0,0 0-1 0 0,1-1 0 0 0,0 1 1 0 0,-1 0-1 0 0,1 0 1 0 0,0 0-1 0 0,0 0 0 0 0,0 0 1 0 0,2-3-1 0 0,34-55-1376 0 0,-8 23-2988 0 0,-20 28 2029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0 300 0 0,'0'0'3648'0'0,"22"10"-1246"0"0,-21-8-2325 0 0,0-1 1 0 0,0 1-1 0 0,-1 0 1 0 0,1-1-1 0 0,0 1 0 0 0,-1 0 1 0 0,1 0-1 0 0,-1-1 1 0 0,0 1-1 0 0,0 0 0 0 0,1 0 1 0 0,-1 2-1 0 0,-1-3-75 0 0,1 0-1 0 0,0 0 0 0 0,0-1 1 0 0,-1 1-1 0 0,1 0 0 0 0,-1 0 1 0 0,1 0-1 0 0,-1 0 0 0 0,1-1 1 0 0,-1 1-1 0 0,1 0 0 0 0,-1 0 1 0 0,0-1-1 0 0,1 1 1 0 0,-1 0-1 0 0,0-1 0 0 0,0 1 1 0 0,0-1-1 0 0,1 1 0 0 0,-1-1 1 0 0,0 1-1 0 0,0-1 0 0 0,0 0 1 0 0,0 1-1 0 0,-2-1 0 0 0,2 1-9 0 0,-18-10 764 0 0,19 9-737 0 0,0-1 0 0 0,0 1 0 0 0,0-1-1 0 0,-1 1 1 0 0,1-1 0 0 0,0 1 0 0 0,0-1-1 0 0,0 1 1 0 0,0-1 0 0 0,0 1 0 0 0,0-1-1 0 0,1 1 1 0 0,-1-1 0 0 0,0 1 0 0 0,0-1-1 0 0,0 1 1 0 0,0-1 0 0 0,1 1 0 0 0,-1-1-1 0 0,0 1 1 0 0,0-1 0 0 0,1 1 0 0 0,-1-1-1 0 0,0 1 1 0 0,1 0 0 0 0,-1-1 0 0 0,0 1-1 0 0,1 0 1 0 0,-1-1 0 0 0,1 1 0 0 0,-1 0-1 0 0,1-1 1 0 0,-1 1 0 0 0,1 0 0 0 0,-1 0-1 0 0,1-1 1 0 0,7-6-255 0 0,3 8-4382 0 0,-8-1 2799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4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 0 0,'0'0'4470'0'0,"28"15"-1363"0"0,-27-14-3051 0 0,0 0 0 0 0,0 1 1 0 0,0-1-1 0 0,0 1 0 0 0,0-1 0 0 0,0 1 1 0 0,-1-1-1 0 0,1 1 0 0 0,-1-1 1 0 0,1 1-1 0 0,-1 0 0 0 0,1-1 0 0 0,-1 1 1 0 0,0 0-1 0 0,0-1 0 0 0,0 1 1 0 0,0 0-1 0 0,0 0 0 0 0,0-1 1 0 0,-1 1-1 0 0,1 0 0 0 0,0-1 0 0 0,-1 1 1 0 0,1-1-1 0 0,-1 1 0 0 0,0 0 1 0 0,0 1-1 0 0,0-2-143 0 0,-11 4-338 0 0,2-6 385 0 0,10 1 52 0 0,-1 0 1 0 0,1 0 0 0 0,0 0-1 0 0,-1 0 1 0 0,1 0 0 0 0,-1 0-1 0 0,1-1 1 0 0,0 1 0 0 0,-1 0-1 0 0,1 0 1 0 0,0 0-1 0 0,-1 0 1 0 0,1-1 0 0 0,0 1-1 0 0,-1 0 1 0 0,1 0 0 0 0,0-1-1 0 0,-1 1 1 0 0,1 0-1 0 0,0-1 1 0 0,0 1 0 0 0,0 0-1 0 0,-1-1 1 0 0,1 1 0 0 0,0 0-1 0 0,0-1 1 0 0,0 1 0 0 0,0 0-1 0 0,-1-1 1 0 0,1 1-1 0 0,0-1 1 0 0,0 1 0 0 0,0 0-1 0 0,0-1 1 0 0,0 1 0 0 0,0-1-1 0 0,0 1 1 0 0,0 0 0 0 0,0-1-1 0 0,0 1 1 0 0,1 0-1 0 0,-1-1 1 0 0,0 1 0 0 0,0-1-1 0 0,0 1 1 0 0,0 0 0 0 0,0-1-1 0 0,1 1 1 0 0,-1 0 0 0 0,0-1-1 0 0,0 1 1 0 0,1 0-1 0 0,-1-1 1 0 0,0 1 0 0 0,1 0-1 0 0,-1 0 1 0 0,0-1 0 0 0,1 1-1 0 0,20-24-874 0 0,-17 20-431 0 0,2-3-1884 0 0,-3 1 1215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0 700 0 0,'0'0'1156'0'0,"5"10"2174"0"0,-8 33-676 0 0,-1-1 0 0 0,-16 66 0 0 0,10-58-2743 0 0,-6 74 1 0 0,16-123 60 0 0,-2 25-2282 0 0,2-1 0 0 0,3 39 0 0 0,2-38-1543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76 344 0 0,'0'0'621'0'0,"-8"-15"633"0"0,-33-24 695 0 0,39 37-1827 0 0,-50-17 750 0 0,48 18-710 0 0,0 1-74 0 0,-2 0-74 0 0,0 1 1 0 0,0 0 0 0 0,1 0-1 0 0,-1 0 1 0 0,0 0 0 0 0,1 1-1 0 0,-1 0 1 0 0,1 0-1 0 0,0 0 1 0 0,-1 1 0 0 0,1 0-1 0 0,0 0 1 0 0,1 0 0 0 0,-1 0-1 0 0,0 1 1 0 0,1 0-1 0 0,0 0 1 0 0,0 0 0 0 0,0 1-1 0 0,1-1 1 0 0,-1 1 0 0 0,1 0-1 0 0,0 0 1 0 0,0 0-1 0 0,1 0 1 0 0,-1 0 0 0 0,1 1-1 0 0,1-1 1 0 0,-1 1 0 0 0,-1 6-1 0 0,1-8-14 0 0,-1 2 0 0 0,6 23 2 0 0,-3-23 0 0 0,0 0 1 0 0,9 15 16 0 0,-8-17-17 0 0,1 1 0 0 0,20 7 20 0 0,-20-11-21 0 0,0-1-1 0 0,0 0 1 0 0,1 0 0 0 0,-1 0-1 0 0,0 0 1 0 0,0-1 0 0 0,1 1-1 0 0,-1-1 1 0 0,0 1 0 0 0,0-1-1 0 0,0 0 1 0 0,0 1 0 0 0,0-1-1 0 0,0 0 1 0 0,0 0-1 0 0,0-1 1 0 0,4-2 0 0 0,32-25-1 0 0,-20 11 2 0 0,-1 0 1 0 0,-1-1-1 0 0,16-24 1 0 0,-15 20-13 0 0,-15 21 12 0 0,-1-1 1 0 0,2-9-3 0 0,-2 9 15 0 0,-1-11-3 0 0,-2 14-11 0 0,-4 1-4 0 0,-8 18 32 0 0,10-14-18 0 0,0 1 0 0 0,1-1 0 0 0,0 1-1 0 0,0 0 1 0 0,0 0 0 0 0,1 0 0 0 0,0 0 0 0 0,0 1 0 0 0,0-1 0 0 0,1 1 0 0 0,-1 9 0 0 0,-6 36 99 0 0,8-47-104 0 0,0-1 0 0 0,0 1 1 0 0,1 0-1 0 0,-1 0 1 0 0,1 0-1 0 0,1-1 0 0 0,-1 1 1 0 0,4 7-1 0 0,-4-10-4 0 0,0 0 0 0 0,0 0-1 0 0,1 0 1 0 0,-1 0 0 0 0,1 0-1 0 0,-1-1 1 0 0,1 1 0 0 0,0 0-1 0 0,-1-1 1 0 0,1 0 0 0 0,0 1-1 0 0,0-1 1 0 0,0 0 0 0 0,0 0-1 0 0,0 0 1 0 0,0 0 0 0 0,1-1 0 0 0,-1 1-1 0 0,0 0 1 0 0,0-1 0 0 0,4 1-1 0 0,-3-1-40 0 0,2 0-44 0 0,4-1-116 0 0,-1 0-1 0 0,1 0 1 0 0,-1 0-1 0 0,0-1 1 0 0,0-1-1 0 0,0 1 1 0 0,0-1-1 0 0,0-1 1 0 0,0 1-1 0 0,-1-1 1 0 0,8-6-1 0 0,13-13-1615 0 0,-25 21 1155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127 252 176 0 0,'0'0'273'0'0,"2"-17"1107"0"0,-2 15-1330 0 0,0 1 0 0 0,0 0-1 0 0,0 0 1 0 0,0 0 0 0 0,0-1 0 0 0,-1 1 0 0 0,1 0 0 0 0,-1 0 0 0 0,1 0-1 0 0,-1 0 1 0 0,1 0 0 0 0,-1 0 0 0 0,1 0 0 0 0,-1 0 0 0 0,0 0 0 0 0,0 0-1 0 0,-1-1 1 0 0,0 0 300 0 0,2 2-342 0 0,0-1 0 0 0,0 1-1 0 0,0 0 1 0 0,0-1-1 0 0,0 1 1 0 0,0 0 0 0 0,0 0-1 0 0,0-1 1 0 0,0 1 0 0 0,0 0-1 0 0,-1 0 1 0 0,1-1 0 0 0,0 1-1 0 0,0 0 1 0 0,0 0-1 0 0,0-1 1 0 0,-1 1 0 0 0,1 0-1 0 0,0 0 1 0 0,0-1 0 0 0,0 1-1 0 0,-1 0 1 0 0,1 0 0 0 0,0 0-1 0 0,0 0 1 0 0,-1 0-1 0 0,1-1 1 0 0,0 1 0 0 0,-1 0-1 0 0,1 0 1 0 0,0 0 0 0 0,0 0-1 0 0,-1 0 1 0 0,1 0 0 0 0,0 0-1 0 0,-1 0 1 0 0,-15 2 292 0 0,-13 13 149 0 0,22-9-371 0 0,0 1 0 0 0,1 1 0 0 0,0-1 0 0 0,0 1 0 0 0,1 0 1 0 0,0 1-1 0 0,1-1 0 0 0,-5 13 0 0 0,6-14-63 0 0,1 1-1 0 0,0-1 1 0 0,1 1 0 0 0,0 0-1 0 0,0 0 1 0 0,1-1 0 0 0,0 15-1 0 0,3-8-1 0 0,0-1 0 0 0,0 0-1 0 0,6 12 1 0 0,-8-23 9 0 0,18 2-9 0 0,-15-3-3 0 0,-2-2-9 0 0,0 1 0 0 0,0-1 0 0 0,-1 0 0 0 0,1-1 0 0 0,0 1 0 0 0,0 0 0 0 0,-1 0 0 0 0,1-1 0 0 0,0 1 0 0 0,-1-1 0 0 0,0 1 1 0 0,1-1-1 0 0,-1 0 0 0 0,1-2 0 0 0,17-27 54 0 0,16-56 631 0 0,36-149 0 0 0,-51 161 1086 0 0,-42 121-1692 0 0,11-11-73 0 0,2 0 0 0 0,2 1 0 0 0,1-1 0 0 0,1 2 0 0 0,1 56 0 0 0,10-58-507 0 0,-6-34 409 0 0,1 0 0 0 0,-1 0-1 0 0,0 0 1 0 0,0 0-1 0 0,1 0 1 0 0,-1-1 0 0 0,1 1-1 0 0,-1 0 1 0 0,1 0 0 0 0,-1 0-1 0 0,1 0 1 0 0,-1 0-1 0 0,1-1 1 0 0,0 1 0 0 0,-1 0-1 0 0,1 0 1 0 0,0-1-1 0 0,0 1 1 0 0,0 0 0 0 0,0-1-1 0 0,-1 1 1 0 0,1-1 0 0 0,0 0-1 0 0,0 1 1 0 0,0-1-1 0 0,0 1 1 0 0,0-1 0 0 0,0 0-1 0 0,1 0 1 0 0,2 0 31 0 0,-1-1-162 0 0,1 1 0 0 0,0-1 0 0 0,-1 0 0 0 0,1 0 0 0 0,0-1 0 0 0,-1 1 0 0 0,1-1 0 0 0,-1 1 1 0 0,0-1-1 0 0,1 0 0 0 0,2-3 0 0 0,13-10-15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43 156 324 0 0,'7'-18'1119'0'0,"-6"15"-1176"0"0,5-15 1645 0 0,-5 18-748 0 0,-2 15-705 0 0,-7 107 485 0 0,7-80-219 0 0,-9 63 1 0 0,5-61 303 0 0,4-40-489 0 0,1-4-170 0 0,0 1 0 0 0,0-1 0 0 0,0 1 0 0 0,-1-1 0 0 0,1 1 1 0 0,0-1-1 0 0,0 0 0 0 0,0 1 0 0 0,-1-1 0 0 0,1 1 0 0 0,0-1 0 0 0,-1 1 0 0 0,1-1 0 0 0,0 0 0 0 0,-1 1 0 0 0,1-1 0 0 0,0 0 0 0 0,-1 1 0 0 0,1-1 0 0 0,-1 0 0 0 0,1 0 0 0 0,-1 1 0 0 0,1-1 0 0 0,0 0 0 0 0,-1 0 0 0 0,1 0 1 0 0,-1 0-1 0 0,1 1 0 0 0,-1-1 0 0 0,0 0 0 0 0,-1-2 29 0 0,0-1 0 0 0,0 1 1 0 0,0 0-1 0 0,1-1 1 0 0,-1 1-1 0 0,1-1 0 0 0,-1 0 1 0 0,1 1-1 0 0,0-1 1 0 0,0 0-1 0 0,0 0 0 0 0,1 1 1 0 0,-1-1-1 0 0,0-4 1 0 0,1-2 83 0 0,-1 0 1 0 0,1 0-1 0 0,1 0 1 0 0,1-13-1 0 0,3-3 144 0 0,2 1 0 0 0,13-38 0 0 0,-10 39-190 0 0,1 0 0 0 0,1 0 0 0 0,0 1 1 0 0,18-21-1 0 0,-21 30-292 0 0,1 1 0 0 0,0 1 0 0 0,1-1 0 0 0,0 2 0 0 0,1 0 0 0 0,0 0 0 0 0,23-14 0 0 0,-12 15-1375 0 0,-19 7 312 0 0,0 3-873 0 0,17 1-506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69 231 464 0 0,'-12'-47'4211'0'0,"13"34"-4118"0"0,0 1 0 0 0,0-1 0 0 0,1 0 1 0 0,1 1-1 0 0,0 0 0 0 0,5-16 0 0 0,-6 22-90 0 0,0 0-1 0 0,0 0 1 0 0,1 0-1 0 0,0 1 1 0 0,-1-1 0 0 0,1 1-1 0 0,1 0 1 0 0,-1 0-1 0 0,1 0 1 0 0,-1 1-1 0 0,1-1 1 0 0,0 1 0 0 0,1 0-1 0 0,5-4 1 0 0,-9 8 18 0 0,1 0 1 0 0,-1 0-1 0 0,1 0 1 0 0,-1 0-1 0 0,1 0 1 0 0,-1 0-1 0 0,0 0 1 0 0,1 0-1 0 0,-1 1 1 0 0,1-1-1 0 0,-1 1 1 0 0,1 0-1 0 0,-1-1 1 0 0,0 1-1 0 0,1 0 1 0 0,-1 0-1 0 0,0 0 1 0 0,0 0-1 0 0,0 0 1 0 0,1 0-1 0 0,-1 0 1 0 0,0 0-1 0 0,0 1 1 0 0,0-1-1 0 0,-1 0 1 0 0,1 1-1 0 0,0-1 1 0 0,0 1-1 0 0,-1-1 1 0 0,1 1-1 0 0,0 0 1 0 0,0 2-1 0 0,18 55 758 0 0,-17-48-712 0 0,-1 0 0 0 0,0 0 0 0 0,0 1-1 0 0,-1-1 1 0 0,0 1 0 0 0,-1-1 0 0 0,0 1 0 0 0,-1-1 0 0 0,0 0-1 0 0,0 0 1 0 0,-1 0 0 0 0,0 0 0 0 0,-6 14 0 0 0,6-18-52 0 0,0 0 0 0 0,0 0 0 0 0,0 0-1 0 0,-1 0 1 0 0,0-1 0 0 0,0 0 0 0 0,-1 0 0 0 0,1 0 0 0 0,-1-1 0 0 0,0 0 0 0 0,0 0 0 0 0,-1 0 0 0 0,1-1-1 0 0,-1 0 1 0 0,0 0 0 0 0,0-1 0 0 0,0 0 0 0 0,0 0 0 0 0,0 0 0 0 0,-11 1 0 0 0,16-3-4 0 0,-1 0 1 0 0,0-1-1 0 0,0 1 1 0 0,0-1-1 0 0,0 0 1 0 0,0 0-1 0 0,0 0 0 0 0,1 0 1 0 0,-1 0-1 0 0,0 0 1 0 0,0-1-1 0 0,0 1 1 0 0,0-1-1 0 0,0 1 1 0 0,1-1-1 0 0,-1 0 1 0 0,0 0-1 0 0,0 0 1 0 0,1 0-1 0 0,-1 0 1 0 0,0 0-1 0 0,1-1 0 0 0,-1 1 1 0 0,1-1-1 0 0,0 1 1 0 0,-1-1-1 0 0,1 0 1 0 0,0 0-1 0 0,0 1 1 0 0,0-1-1 0 0,0 0 1 0 0,0 0-1 0 0,0 0 1 0 0,0 0-1 0 0,1 0 0 0 0,-1-1 1 0 0,1 1-1 0 0,-1 0 1 0 0,1 0-1 0 0,0 0 1 0 0,-1-1-1 0 0,1 1 1 0 0,0 0-1 0 0,0-1 1 0 0,1-3-1 0 0,0-6-607 0 0,0 1-1 0 0,1-1 0 0 0,0 0 1 0 0,0 1-1 0 0,1-1 1 0 0,1 1-1 0 0,5-14 1 0 0,-2 9-1102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1 544 0 0,'0'0'509'0'0,"-2"1"-82"0"0,-10 6-131 0 0,2 1-1 0 0,-1 0 1 0 0,1 1-1 0 0,0 0 1 0 0,1 1-1 0 0,0 0 1 0 0,-14 21-1 0 0,22-30-268 0 0,0 1 0 0 0,0 0-1 0 0,1-1 1 0 0,-1 1-1 0 0,0 0 1 0 0,1 0 0 0 0,0-1-1 0 0,-1 1 1 0 0,1 0 0 0 0,0 0-1 0 0,0 0 1 0 0,0 0-1 0 0,0-1 1 0 0,0 1 0 0 0,0 0-1 0 0,1 0 1 0 0,-1 0-1 0 0,0-1 1 0 0,1 1 0 0 0,0 0-1 0 0,-1 0 1 0 0,1-1 0 0 0,0 1-1 0 0,0-1 1 0 0,0 1-1 0 0,0 0 1 0 0,0-1 0 0 0,0 0-1 0 0,1 1 1 0 0,-1-1 0 0 0,2 2-1 0 0,4 2 43 0 0,0 1 0 0 0,0-2 0 0 0,0 1 0 0 0,16 7-1 0 0,-12-7 40 0 0,-5-2 10 0 0,1 1-1 0 0,-1 0 1 0 0,1 0-1 0 0,-1 1 1 0 0,0-1-1 0 0,-1 2 0 0 0,1-1 1 0 0,-1 0-1 0 0,0 1 1 0 0,-1 0-1 0 0,1 0 0 0 0,-1 1 1 0 0,6 11-1 0 0,-9-13-32 0 0,1-1 0 0 0,-1 1 0 0 0,0 0-1 0 0,0 0 1 0 0,0 0 0 0 0,-1 0 0 0 0,0 0 0 0 0,0 0-1 0 0,0 0 1 0 0,-1 0 0 0 0,1 0 0 0 0,-1 0-1 0 0,0 0 1 0 0,-1 0 0 0 0,1 0 0 0 0,-1 0 0 0 0,0-1-1 0 0,0 1 1 0 0,0-1 0 0 0,-6 8 0 0 0,1-2 20 0 0,0-1 1 0 0,-1-1 0 0 0,1 0-1 0 0,-2 0 1 0 0,1 0 0 0 0,-1-1-1 0 0,0 0 1 0 0,-1-1-1 0 0,1 0 1 0 0,-1 0 0 0 0,-17 5-1 0 0,23-9-70 0 0,-17 2-88 0 0,17-3-82 0 0,-4-4-577 0 0,7 3 665 0 0,1 0 1 0 0,-1 0 0 0 0,1 0 0 0 0,-1 0 0 0 0,1 0 0 0 0,-1 0 0 0 0,1 0 0 0 0,-1 0 0 0 0,1 0 0 0 0,-1 0 0 0 0,1 0 0 0 0,-1 0 0 0 0,1 0-1 0 0,-1-1 1 0 0,1 1 0 0 0,-1 0 0 0 0,1 0 0 0 0,-1-1 0 0 0,1 1 0 0 0,0 0 0 0 0,-1-1 0 0 0,1 1 0 0 0,-1 0 0 0 0,1-1 0 0 0,0 1 0 0 0,-1 0-1 0 0,1-1 1 0 0,0 1 0 0 0,0-1 0 0 0,-1 1 0 0 0,1-1 0 0 0,0 0 0 0 0,0-3-456 0 0,1 0 0 0 0,-1-1 0 0 0,1 1 0 0 0,0 0 0 0 0,0-1 0 0 0,3-5 0 0 0,5-6-1278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48 668 0 0,'0'0'630'0'0,"1"3"-78"0"0,5 9-118 0 0,0 0 0 0 0,-1 0 0 0 0,-1 0 0 0 0,0 1 0 0 0,0 0 1 0 0,2 23-1 0 0,2 3 228 0 0,25 142 1713 0 0,-32-179-1924 0 0,-7 12 242 0 0,3-15-432 0 0,0-13-130 0 0,-2-29 555 0 0,1-81 0 0 0,5 109-879 0 0,0-1 0 0 0,1 1 0 0 0,0 0 0 0 0,1 0 1 0 0,1 1-1 0 0,1-1 0 0 0,0 1 0 0 0,0 0 0 0 0,10-17 0 0 0,-9 24-668 0 0,0-1 0 0 0,1 1-1 0 0,0 0 1 0 0,8-6-1 0 0,-9 7 63 0 0,-2 3-840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1 452 0 0,'0'0'3296'0'0,"-3"0"-2982"0"0,-3 3-201 0 0,1-1-1 0 0,0 1 1 0 0,0 0-1 0 0,1 0 1 0 0,-1 0-1 0 0,0 1 1 0 0,1 0-1 0 0,0-1 1 0 0,0 2-1 0 0,0-1 1 0 0,1 0-1 0 0,-1 1 1 0 0,1-1-1 0 0,0 1 1 0 0,0 0 0 0 0,-2 7-1 0 0,-5 9 284 0 0,0 0 0 0 0,-11 41 0 0 0,18-51-303 0 0,0 0 0 0 0,1 1 1 0 0,0-1-1 0 0,0 20 0 0 0,2-28-72 0 0,0 0-1 0 0,0 0 0 0 0,0 0 0 0 0,1 0 1 0 0,-1 0-1 0 0,1 0 0 0 0,0 1 1 0 0,0-2-1 0 0,0 1 0 0 0,0 0 0 0 0,1 0 1 0 0,-1 0-1 0 0,1 0 0 0 0,-1-1 1 0 0,1 1-1 0 0,0-1 0 0 0,0 1 0 0 0,0-1 1 0 0,0 0-1 0 0,1 0 0 0 0,-1 0 1 0 0,1 0-1 0 0,5 3 0 0 0,33 10 109 0 0,-36-14-89 0 0,0-1-14 0 0,3 0-158 0 0,-1 0 0 0 0,0-1 0 0 0,0 1 0 0 0,0-2 0 0 0,14-3 0 0 0,-16 3-538 0 0,1 0 1 0 0,-1 0-1 0 0,1 0 1 0 0,-1-1-1 0 0,7-4 1 0 0,-10 5-673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56 152 0 0,'0'0'3662'0'0,"4"0"-3171"0"0,26 1-13 0 0,-1-2 0 0 0,1-1-1 0 0,31-7 1 0 0,-21 3-329 0 0,42-9-166 0 0,-79 14-150 0 0,0 0-91 0 0,3-1 369 0 0,1-5-3519 0 0,-12-6 2942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74 264 0 0,'0'0'4376'0'0,"3"-1"-3984"0"0,99-20 1068 0 0,39-11-2814 0 0,-97 20-628 0 0,-27 5 986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3 136 268 0 0,'0'0'1135'0'0,"-3"-18"422"0"0,3 13-1436 0 0,0 1-1 0 0,1-1 1 0 0,-1 0-1 0 0,1 0 1 0 0,0 1 0 0 0,0-1-1 0 0,0 0 1 0 0,1 1-1 0 0,0-1 1 0 0,-1 1-1 0 0,2-1 1 0 0,-1 1 0 0 0,0 0-1 0 0,1 0 1 0 0,0 0-1 0 0,0 0 1 0 0,0 1-1 0 0,0-1 1 0 0,1 1-1 0 0,-1 0 1 0 0,9-6 0 0 0,-8 7-82 0 0,0-1 0 0 0,0 1 0 0 0,0 0 0 0 0,0 0 0 0 0,1 0 0 0 0,-1 1 0 0 0,1-1 1 0 0,-1 1-1 0 0,1 0 0 0 0,0 1 0 0 0,-1-1 0 0 0,1 1 0 0 0,0 0 0 0 0,0 0 0 0 0,6 1 1 0 0,-2 0 32 0 0,0 1 0 0 0,0 0 0 0 0,0 1 0 0 0,0-1 0 0 0,-1 2 0 0 0,1-1 0 0 0,10 8 0 0 0,-14-8-11 0 0,0 1 0 0 0,0-1 0 0 0,0 1 0 0 0,-1 1 0 0 0,1-1 0 0 0,-1 1 0 0 0,0 0 0 0 0,-1-1-1 0 0,5 8 1 0 0,-7-10-52 0 0,0 0 9 0 0,1 0 0 0 0,-1 1-1 0 0,0-1 1 0 0,0 1-1 0 0,0-1 1 0 0,0 1-1 0 0,-1-1 1 0 0,1 1 0 0 0,-1-1-1 0 0,1 1 1 0 0,-1 0-1 0 0,0-1 1 0 0,0 1 0 0 0,0 0-1 0 0,0-1 1 0 0,-1 1-1 0 0,1-1 1 0 0,-1 1 0 0 0,0-1-1 0 0,1 1 1 0 0,-1-1-1 0 0,0 1 1 0 0,0-1 0 0 0,-1 1-1 0 0,1-1 1 0 0,0 0-1 0 0,-1 0 1 0 0,0 0-1 0 0,1 0 1 0 0,-1 0 0 0 0,0 0-1 0 0,0 0 1 0 0,-4 3-1 0 0,-1 0-2 0 0,1 0 0 0 0,-1 0 0 0 0,0-1-1 0 0,0 0 1 0 0,-1 0 0 0 0,1-1 0 0 0,-1 0-1 0 0,0 0 1 0 0,0-1 0 0 0,-10 2-1 0 0,10-3 72 0 0,-1 0-1 0 0,0-1 1 0 0,0 0-1 0 0,0-1 1 0 0,0 0-1 0 0,0 0 1 0 0,1-1-1 0 0,-1 0 1 0 0,-11-5-1 0 0,17 6-91 0 0,1 0 0 0 0,-1-1 0 0 0,1 0 0 0 0,0 0 0 0 0,-1 0 0 0 0,1 0 0 0 0,0 0-1 0 0,0 0 1 0 0,1 0 0 0 0,-1-1 0 0 0,0 1 0 0 0,1-1 0 0 0,-1 1 0 0 0,1-1 0 0 0,0 1 0 0 0,-1-6 0 0 0,-1 0-957 0 0,1 0 0 0 0,0 0 0 0 0,-1-17 1 0 0,3 5-1972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0 900 0 0,'0'0'1604'0'0,"-3"1"-1439"0"0,-29 7 411 0 0,-63 6 1 0 0,0 0 125 0 0,4 0 36 0 0,75-12-336 0 0,51-6-267 0 0,-31 3-123 0 0,57-6 19 0 0,-55 7-24 0 0,-1-1 3 0 0,71-1 1326 0 0,-76 2-1332 0 0,1 0 0 0 0,-1 0 0 0 0,0 0 0 0 0,1 1 0 0 0,-1-1 0 0 0,1 0 0 0 0,-1 0 0 0 0,0 0 0 0 0,1 0 0 0 0,-1 1 0 0 0,0-1 0 0 0,0 0 0 0 0,1 0 0 0 0,-1 1 0 0 0,0-1 0 0 0,1 0 0 0 0,-1 1 0 0 0,0-1 0 0 0,0 0 0 0 0,0 1 0 0 0,1-1 0 0 0,-1 0 0 0 0,0 1 0 0 0,0-1 0 0 0,0 0 0 0 0,0 1 0 0 0,0-1 0 0 0,0 0 0 0 0,0 1 0 0 0,0-1 0 0 0,0 1 0 0 0,0-1 0 0 0,0 0 0 0 0,0 1 0 0 0,0-1 0 0 0,0 0 0 0 0,0 1 0 0 0,0-1 0 0 0,0 1 0 0 0,0-1 0 0 0,0 1 0 0 0,-3 26 372 0 0,1-17-209 0 0,-13 122 831 0 0,5-73-779 0 0,-23 83-1 0 0,22-110-194 0 0,-2 0 1 0 0,-1-2 0 0 0,-1 1-1 0 0,-2-2 1 0 0,-1 0-1 0 0,-1-1 1 0 0,-38 43 0 0 0,19-40 3 0 0,36-29-10 0 0,-12 3 103 0 0,18-8-121 0 0,0 0 1 0 0,1 0-1 0 0,0 0 1 0 0,-1 0-1 0 0,1 1 1 0 0,0 0-1 0 0,0 0 1 0 0,0 0-1 0 0,0 1 0 0 0,0 0 1 0 0,10-1-1 0 0,98-5 5 0 0,-70 6-4 0 0,20 1 33 0 0,-58 0 8 0 0,0 0 3 0 0,18 0 0 0 0,-18 0 70 0 0,0 0-14 0 0,16 0 29 0 0,-16 0 189 0 0,-1-1-246 0 0,-2 1-168 0 0,-1 0 0 0 0,0 0-1 0 0,1 0 1 0 0,-1 0 0 0 0,0-1 0 0 0,1 1 0 0 0,-1 0 0 0 0,0-1 0 0 0,1 1 0 0 0,-1-1 0 0 0,0 0 0 0 0,0 1 0 0 0,0-1 0 0 0,0 0 0 0 0,1 0 0 0 0,-1 1 0 0 0,0-1 0 0 0,0 0 0 0 0,0 0 0 0 0,-1 0 0 0 0,1 0-1 0 0,0-1 1 0 0,0 1 0 0 0,0 0 0 0 0,-1 0 0 0 0,1 0 0 0 0,-1-1 0 0 0,1 1 0 0 0,-1 0 0 0 0,1-1 0 0 0,-1 1 0 0 0,0 0 0 0 0,0-1 0 0 0,0 1 0 0 0,0 0 0 0 0,0-2 0 0 0,3-15-2308 0 0,-1 15 1813 0 0,-1 0-1360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57 154 548 0 0,'0'0'1389'0'0,"6"-12"825"0"0,-1 65-1549 0 0,-3 1 1 0 0,-2-1-1 0 0,-13 101 0 0 0,3-46-445 0 0,1-32 220 0 0,9-73-225 0 0,-7 7 63 0 0,2-19-266 0 0,1 0 0 0 0,0 0 0 0 0,0-1 0 0 0,1 0 1 0 0,0 1-1 0 0,1-1 0 0 0,0 0 0 0 0,1 0 0 0 0,-1-19 0 0 0,2 3-16 0 0,1 1 0 0 0,7-48-1 0 0,-3 46 2 0 0,1 0 0 0 0,2 1-1 0 0,0 0 1 0 0,2 1-1 0 0,0 0 1 0 0,2 1-1 0 0,15-24 1 0 0,-9 20 5 0 0,42-48 0 0 0,-51 66-5 0 0,1 1 0 0 0,0-1 1 0 0,0 2-1 0 0,1 0 0 0 0,0 0 0 0 0,1 1 1 0 0,15-8-1 0 0,-24 14 3 0 0,1 0 0 0 0,0-1 0 0 0,0 1 0 0 0,0 1 0 0 0,1-1 0 0 0,-1 1 0 0 0,0-1 0 0 0,0 1 0 0 0,0 0 0 0 0,0 1 0 0 0,5 0 0 0 0,-5-1 6 0 0,-1 1-8 0 0,-1-1 0 0 0,1 0 0 0 0,-1 1 0 0 0,1-1 0 0 0,-1 1 0 0 0,1 0 1 0 0,-1 0-1 0 0,0 0 0 0 0,1 0 0 0 0,-1 0 0 0 0,0 0 0 0 0,0 0 0 0 0,0 1 0 0 0,0-1 0 0 0,0 1 0 0 0,0 0 0 0 0,0 0 0 0 0,-1 0 0 0 0,1-1 0 0 0,-1 1 0 0 0,1 1 0 0 0,-1-1 1 0 0,0 0-1 0 0,1 0 0 0 0,-1 0 0 0 0,0 1 0 0 0,-1-1 0 0 0,1 1 0 0 0,0-1 0 0 0,-1 0 0 0 0,1 1 0 0 0,-1 4 0 0 0,1-1 0 0 0,-1 0 0 0 0,0 0 1 0 0,-1 0-1 0 0,1 0 0 0 0,-1 0 0 0 0,0 1 0 0 0,-1-1 0 0 0,1-1 1 0 0,-1 1-1 0 0,0 0 0 0 0,-6 10 0 0 0,0-3-57 0 0,-1-1-1 0 0,-1 0 0 0 0,0-1 1 0 0,0 0-1 0 0,-1-1 1 0 0,-1 0-1 0 0,1 0 1 0 0,-2-1-1 0 0,1-1 1 0 0,-1 0-1 0 0,0-1 1 0 0,-1 0-1 0 0,-24 8 1 0 0,35-14 45 0 0,-30 8 89 0 0,30-8 188 0 0,13 16 31 0 0,1-1-1 0 0,1 0 1 0 0,0-1 0 0 0,20 20 0 0 0,22 27 228 0 0,37 48-192 0 0,-89-109-432 0 0,8 9-824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0 684 0 0,'0'0'2758'0'0,"0"3"-2566"0"0,-17 165 1309 0 0,17-165-1101 0 0,2-5-379 0 0,2-2 5 0 0,-1-1 0 0 0,0 1 0 0 0,0-1-1 0 0,-1 0 1 0 0,1 0 0 0 0,1-7 0 0 0,-3 9-10 0 0,4-11 7 0 0,-5 14-23 0 0,0 0 1 0 0,0-1-1 0 0,0 1 1 0 0,0 0-1 0 0,0 0 1 0 0,0-1-1 0 0,1 1 1 0 0,-1 0-1 0 0,0-1 1 0 0,0 1 0 0 0,0 0-1 0 0,0-1 1 0 0,0 1-1 0 0,1 0 1 0 0,-1 0-1 0 0,0-1 1 0 0,0 1-1 0 0,0 0 1 0 0,1 0-1 0 0,-1 0 1 0 0,0-1 0 0 0,0 1-1 0 0,1 0 1 0 0,-1 0-1 0 0,0 0 1 0 0,1 0-1 0 0,-1-1 1 0 0,0 1-1 0 0,0 0 1 0 0,1 0-1 0 0,-1 0 1 0 0,0 0 0 0 0,1 0-1 0 0,-1 0 1 0 0,0 0-1 0 0,1 0 1 0 0,-1 0-1 0 0,0 0 1 0 0,1 0-1 0 0,-1 0 1 0 0,0 0-1 0 0,1 0 1 0 0,-1 0 0 0 0,0 0-1 0 0,0 0 1 0 0,1 1-1 0 0,2 3 5 0 0,0 0 0 0 0,0 1-1 0 0,0-1 1 0 0,-1 1 0 0 0,0 0 0 0 0,4 9-1 0 0,12 35 24 0 0,1-11-11 0 0,-14-32 10 0 0,-4-4 28 0 0,4 1 79 0 0,-5-3-124 0 0,0 1 0 0 0,0-1 0 0 0,1 0 0 0 0,-1 0 0 0 0,0 1 0 0 0,0-1 0 0 0,0 0 0 0 0,0 0 0 0 0,1 1 1 0 0,-1-1-1 0 0,0 0 0 0 0,0 0 0 0 0,1 0 0 0 0,-1 0 0 0 0,0 0 0 0 0,0 1 0 0 0,1-1 0 0 0,-1 0 0 0 0,0 0 0 0 0,1 0 0 0 0,-1 0 0 0 0,0 0 0 0 0,0 0 0 0 0,1 0 0 0 0,-1 0 1 0 0,0 0-1 0 0,1 0 0 0 0,-1 0 0 0 0,0 0 0 0 0,1 0 0 0 0,-1 0 0 0 0,0 0 0 0 0,0 0 0 0 0,1 0 0 0 0,-1 0 0 0 0,0-1 0 0 0,1 1 0 0 0,4-3 102 0 0,1 0 0 0 0,-1 0 0 0 0,0-1 0 0 0,0 1 0 0 0,0-1 0 0 0,-1 0-1 0 0,1-1 1 0 0,-1 1 0 0 0,0-1 0 0 0,0 0 0 0 0,-1 0 0 0 0,7-10 0 0 0,4-11 397 0 0,15-40 1 0 0,-16 33-330 0 0,1-1-271 0 0,-10 15-5627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76 368 0 0,'0'0'3393'0'0,"0"3"-3361"0"0,0 9 11 0 0,0-9-3 0 0,0 0 26 0 0,1 1-34 0 0,24 131 938 0 0,-23-128-914 0 0,1 1 0 0 0,0-1 0 0 0,1 1 0 0 0,0-1 1 0 0,0 0-1 0 0,0-1 0 0 0,1 1 0 0 0,8 9 0 0 0,-11-14 3 0 0,4 2 19 0 0,5 5 88 0 0,31-2-13 0 0,-37-7-131 0 0,-5-1-19 0 0,3-2 10 0 0,0 2-12 0 0,-1 1 0 0 0,1-1 0 0 0,-1 1-1 0 0,0-1 1 0 0,1 0 0 0 0,-1 1 0 0 0,0-1 0 0 0,0-1 0 0 0,1 1 0 0 0,-1 0 0 0 0,0 0 0 0 0,2-3 0 0 0,6-1 1 0 0,-5 2 4 0 0,0 0 1 0 0,-1 0-1 0 0,1-1 0 0 0,0 1 1 0 0,-1-1-1 0 0,0 0 0 0 0,0-1 1 0 0,0 1-1 0 0,3-6 1 0 0,4-4 47 0 0,0-1 1 0 0,-1 0 0 0 0,0-1 0 0 0,-2 0-1 0 0,1 0 1 0 0,-2-1 0 0 0,10-34 0 0 0,-8 15 98 0 0,-9 33-88 0 0,4-19 353 0 0,-3 18-403 0 0,0 2 21 0 0,0 0 0 0 0,-1 0 0 0 0,1 0 0 0 0,-1 0 0 0 0,1-1-1 0 0,-1 1 1 0 0,0 0 0 0 0,0 0 0 0 0,0 0 0 0 0,0 0 0 0 0,0-1 0 0 0,0 1 0 0 0,-1 0 0 0 0,1 0 0 0 0,-1-3 0 0 0,0 3-19 0 0,0 3-17 0 0,-1 0 3 0 0,1 0 0 0 0,-1 0-1 0 0,1 0 1 0 0,0 0 0 0 0,0 0 0 0 0,-1 1 0 0 0,1-1 0 0 0,0 0 0 0 0,0 1 0 0 0,0-1 0 0 0,1 1 0 0 0,-1 0 0 0 0,0-1 0 0 0,0 1 0 0 0,1-1 0 0 0,-1 1 0 0 0,1 3 0 0 0,-8 11-47 0 0,1-3 41 0 0,1 1 1 0 0,0-1-1 0 0,1 1 1 0 0,0 0-1 0 0,1 0 1 0 0,1 1-1 0 0,0-1 1 0 0,-1 25-1 0 0,5 1 2 0 0,0-30-24 0 0,0-1 1 0 0,1 1-1 0 0,0-1 0 0 0,4 10 0 0 0,12 7-149 0 0,-12-19 158 0 0,-4-5-10 0 0,21 2-95 0 0,-19-5 120 0 0,-1 0 1 0 0,1-1-1 0 0,-1 0 1 0 0,0 0-1 0 0,1 0 1 0 0,-1 0-1 0 0,0 0 1 0 0,0-1-1 0 0,0 1 0 0 0,-1-1 1 0 0,4-4-1 0 0,1-2 33 0 0,0 0 0 0 0,-1-1 0 0 0,-1 0 0 0 0,1 0 0 0 0,5-15 0 0 0,20-63 744 0 0,-28 80-656 0 0,15-39 795 0 0,-16 44-777 0 0,9-30 3 0 0,-10 29 116 0 0,3-18-5640 0 0,-4 20 4696 0 0,0 0-841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6 235 260 0 0,'-1'-5'231'0'0,"0"1"-1"0"0,0-1 1 0 0,0 0 0 0 0,0 0-1 0 0,1 0 1 0 0,0 0 0 0 0,0 0-1 0 0,0 0 1 0 0,1 1 0 0 0,-1-1-1 0 0,1 0 1 0 0,0 0 0 0 0,0 0-1 0 0,0 1 1 0 0,1-1 0 0 0,2-7-1 0 0,1-2-207 0 0,1-1-1 0 0,1 1 1 0 0,13-24-1 0 0,-16 32-15 0 0,0 0 1 0 0,0 1-1 0 0,1 0 1 0 0,-1 0-1 0 0,1 0 1 0 0,0 1-1 0 0,0 0 0 0 0,0 0 1 0 0,0 0-1 0 0,0 1 1 0 0,1 0-1 0 0,0 0 0 0 0,-1 1 1 0 0,7-3-1 0 0,-9 5 8 0 0,-1 0 0 0 0,1 0-1 0 0,-1-1 1 0 0,1 2 0 0 0,-1-1 0 0 0,1 0-1 0 0,-1 1 1 0 0,1-1 0 0 0,-1 1-1 0 0,1 0 1 0 0,-1 0 0 0 0,0 0-1 0 0,1 0 1 0 0,-1 0 0 0 0,0 1 0 0 0,0-1-1 0 0,0 1 1 0 0,0 0 0 0 0,0 0-1 0 0,0 0 1 0 0,0 0 0 0 0,0 0 0 0 0,-1 0-1 0 0,1 1 1 0 0,-1-1 0 0 0,1 0-1 0 0,-1 1 1 0 0,0 0 0 0 0,0-1 0 0 0,0 1-1 0 0,0 0 1 0 0,0 0 0 0 0,0 0-1 0 0,-1-1 1 0 0,1 1 0 0 0,-1 4-1 0 0,2 4 19 0 0,-1 1 0 0 0,0-1-1 0 0,0 1 1 0 0,-1-1-1 0 0,-1 1 1 0 0,1-1-1 0 0,-2 0 1 0 0,1 1 0 0 0,-1-1-1 0 0,-1 0 1 0 0,0 0-1 0 0,0 0 1 0 0,-1-1-1 0 0,0 1 1 0 0,-5 9 0 0 0,-11 20 176 0 0,-2-1 1 0 0,-35 49-1 0 0,32-50 76 0 0,53-48-216 0 0,0 2 0 0 0,34-4 1 0 0,-30 11 941 0 0,53 9-1 0 0,-66-6-586 0 0,-18-2-383 0 0,0 0-23 0 0,5 1-66 0 0,-5-1-182 0 0,4 0-1296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83 556 0 0,'-1'4'571'0'0,"-12"256"4001"0"0,10-237-3289 0 0,3-22-1259 0 0,-1-1-1 0 0,1 0 1 0 0,0 0 0 0 0,0 0-1 0 0,-1 1 1 0 0,1-1 0 0 0,0 0-1 0 0,0 0 1 0 0,-1 0 0 0 0,1 0 0 0 0,0 1-1 0 0,0-1 1 0 0,-1 0 0 0 0,1 0-1 0 0,0 0 1 0 0,-1 0 0 0 0,1 0-1 0 0,0 0 1 0 0,-1 0 0 0 0,1 0-1 0 0,0 0 1 0 0,0 0 0 0 0,-1 0 0 0 0,1 0-1 0 0,0 0 1 0 0,-1 0 0 0 0,1 0-1 0 0,0 0 1 0 0,-1 0 0 0 0,1-1-1 0 0,0 1 1 0 0,0 0 0 0 0,-1 0-1 0 0,1 0 1 0 0,0 0 0 0 0,0-1 0 0 0,-1 1-1 0 0,1 0 1 0 0,0 0 0 0 0,0-1-1 0 0,0 1 1 0 0,-1 0 0 0 0,1-1-13 0 0,-1-1 1 0 0,1 1 0 0 0,0 0 0 0 0,-1 0 0 0 0,1 0-1 0 0,0 0 1 0 0,0 0 0 0 0,0 0 0 0 0,0-1-1 0 0,0 1 1 0 0,0 0 0 0 0,0 0 0 0 0,0 0-1 0 0,0 0 1 0 0,1-1 0 0 0,-1 1 0 0 0,1-2-1 0 0,0 2 16 0 0,3-28 160 0 0,1 0 0 0 0,1 1-1 0 0,2 0 1 0 0,1 0 0 0 0,1 1-1 0 0,1 0 1 0 0,2 1-1 0 0,1 0 1 0 0,26-39 0 0 0,-36 62-478 0 0,0-1 1 0 0,0 1 0 0 0,0 0 0 0 0,0 0 0 0 0,0 0-1 0 0,0 1 1 0 0,1-1 0 0 0,-1 1 0 0 0,1 0 0 0 0,7-2-1 0 0,-7 3-806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5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0 584 0 0,'0'0'1491'0'0,"-3"18"260"0"0,-3 13-242 0 0,-23 108 683 0 0,27-123-2020 0 0,2-13-446 0 0,0-1 0 0 0,0 0 0 0 0,0 0 1 0 0,0 0-1 0 0,0 0 0 0 0,-1 0 0 0 0,1 1 0 0 0,-1-1 0 0 0,1 0 0 0 0,-1 0 0 0 0,0 0 0 0 0,0 0 0 0 0,-1 3 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34 112 0 0,'0'0'3288'0'0,"11"-13"-199"0"0,-3 3-2797 0 0,6 0-3657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1 304 0 0,'0'0'1596'0'0,"2"19"460"0"0,-22 75 1215 0 0,-14 193 0 0 0,31-163-4114 0 0,3-122 160 0 0,-6-14-6129 0 0</inkml:trace>
  <inkml:trace contextRef="#ctx0" brushRef="#br0" timeOffset="1">0 263 580 0 0,'0'0'1664'0'0,"5"0"-992"0"0,41-3 263 0 0,1-2-1 0 0,73-17 0 0 0,-56 2-3655 0 0,-36 12 1883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78 608 0 0,'0'3'659'0'0,"0"9"-110"0"0,0-9 333 0 0,0-2-804 0 0,0 0 0 0 0,0-1-1 0 0,0 1 1 0 0,0 0 0 0 0,0 0-1 0 0,0 0 1 0 0,1-1 0 0 0,-1 1-1 0 0,0 0 1 0 0,0 0 0 0 0,1-1 0 0 0,-1 1-1 0 0,0 0 1 0 0,1 0 0 0 0,-1-1-1 0 0,1 1 1 0 0,-1 0 0 0 0,1-1-1 0 0,-1 1 1 0 0,1 0 0 0 0,3-1-53 0 0,-1 0 1 0 0,0 0-1 0 0,0 0 1 0 0,0 0 0 0 0,0 0-1 0 0,0-1 1 0 0,1 0-1 0 0,-1 1 1 0 0,0-1-1 0 0,0-1 1 0 0,-1 1 0 0 0,1 0-1 0 0,0-1 1 0 0,0 1-1 0 0,0-1 1 0 0,-1 0 0 0 0,5-4-1 0 0,1 0 9 0 0,0-1-1 0 0,-1 0 1 0 0,14-17-1 0 0,-20 23-30 0 0,0-1 0 0 0,0 0 0 0 0,0 0 0 0 0,0 0-1 0 0,0 0 1 0 0,0 0 0 0 0,-1 0 0 0 0,1 0 0 0 0,-1 0-1 0 0,1 0 1 0 0,-1 0 0 0 0,0 0 0 0 0,0 0-1 0 0,1 0 1 0 0,-2 0 0 0 0,1-4 0 0 0,-4-3 3 0 0,3 7 4 0 0,-4 3 12 0 0,-3 0 52 0 0,0 2 0 0 0,0-1 1 0 0,0 1-1 0 0,0 0 0 0 0,0 0 0 0 0,1 1 1 0 0,-1 0-1 0 0,1 1 0 0 0,0-1 0 0 0,1 2 1 0 0,-1-1-1 0 0,1 0 0 0 0,-10 12 0 0 0,-6 7 302 0 0,1 2 0 0 0,-22 34 0 0 0,37-52-286 0 0,1 1 1 0 0,1-1-1 0 0,-1 1 0 0 0,1-1 1 0 0,1 1-1 0 0,0 1 1 0 0,0-1-1 0 0,1 0 1 0 0,0 1-1 0 0,-1 18 0 0 0,3-25-65 0 0,1 1-1 0 0,-1 0 1 0 0,1 0-1 0 0,0 0 0 0 0,0-1 1 0 0,0 1-1 0 0,1 0 0 0 0,-1-1 1 0 0,1 1-1 0 0,0-1 1 0 0,0 0-1 0 0,0 1 0 0 0,0-1 1 0 0,1 0-1 0 0,0 0 1 0 0,-1-1-1 0 0,1 1 0 0 0,0 0 1 0 0,0-1-1 0 0,0 0 0 0 0,0 0 1 0 0,1 0-1 0 0,5 3 1 0 0,2 0-11 0 0,0 0-1 0 0,1 0 1 0 0,0-2 0 0 0,0 1 0 0 0,16 2 0 0 0,-23-6-90 0 0,0 1-1 0 0,0-1 0 0 0,0 0 1 0 0,1-1-1 0 0,-1 1 1 0 0,0-1-1 0 0,0 0 1 0 0,6-2-1 0 0,-6 2-47 0 0,-1-1-147 0 0,0 1 1 0 0,0-1 0 0 0,0 0-1 0 0,0 0 1 0 0,0 0 0 0 0,0 0-1 0 0,-1-1 1 0 0,6-4-1 0 0,-1 1-439 0 0,-2 0-713 0 0,3-11 123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41 304 0 0,'9'11'3896'0'0,"1"-8"-3554"0"0,-1 0 0 0 0,1 0-1 0 0,0-1 1 0 0,0-1-1 0 0,0 0 1 0 0,0 0 0 0 0,18-1-1 0 0,33-7-78 0 0,-12-2-136 0 0,31-7-157 0 0,-40 3-2064 0 0,-41 9 1485 0 0,1 4 568 0 0,0-1 0 0 0,0 1 1 0 0,0-1-1 0 0,0 1 0 0 0,0 0 0 0 0,0-1 0 0 0,0 1 0 0 0,0 0 1 0 0,0-1-1 0 0,0 1 0 0 0,0-1 0 0 0,-1 1 0 0 0,1 0 0 0 0,0-1 1 0 0,0 1-1 0 0,0 0 0 0 0,0-1 0 0 0,-1 1 0 0 0,1 0 0 0 0,0-1 1 0 0,0 1-1 0 0,-1 0 0 0 0,1-1 0 0 0,0 1 0 0 0,0 0 0 0 0,-1 0 1 0 0,1 0-1 0 0,0-1 0 0 0,-1 1 0 0 0,1 0 0 0 0,-17-7-1300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21 236 0 0,'-58'-17'2578'0'0,"54"16"-147"0"0,7 2-2169 0 0,15 2-30 0 0,1 0 0 0 0,-1-1 0 0 0,1-1 0 0 0,23-1 0 0 0,-33 0-202 0 0,77 0-306 0 0,-65 0-968 0 0,1-2 0 0 0,27-4 1 0 0,-33 1 713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 0 0,'0'0'3330'0'0,"3"20"-1736"0"0,-5 84 592 0 0,2 82-486 0 0,10-62-6264 0 0,-7-104 2270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1 604 220 0 0,'0'0'3613'0'0,"1"-3"-3290"0"0,65-221 2084 0 0,59-108-1243 0 0,-120 322-1174 0 0,-4 6 66 0 0,1 0 0 0 0,-1 0 1 0 0,1 1-1 0 0,0-1 0 0 0,0 1 0 0 0,1 0 1 0 0,2-4-1 0 0,-5 7-46 0 0,1 0 0 0 0,-1-1 0 0 0,0 1-1 0 0,0 0 1 0 0,1 0 0 0 0,-1 0 0 0 0,0 0 0 0 0,1-1 0 0 0,-1 1 0 0 0,0 0 0 0 0,1 0 0 0 0,-1 0 0 0 0,0 0-1 0 0,1 0 1 0 0,-1 0 0 0 0,0 0 0 0 0,1 0 0 0 0,-1 0 0 0 0,0 0 0 0 0,1 0 0 0 0,-1 0 0 0 0,0 0 0 0 0,1 0-1 0 0,-1 0 1 0 0,0 1 0 0 0,1-1 0 0 0,-1 0 0 0 0,0 0 0 0 0,1 0 0 0 0,-1 0 0 0 0,1 1 0 0 0,11 18 219 0 0,-6 2-127 0 0,-1 1 0 0 0,-1-1 0 0 0,-1 1 0 0 0,-1 0 0 0 0,0 0 0 0 0,-4 41 0 0 0,1-19-22 0 0,-10 204-424 0 0,11-244 112 0 0,-1 2-199 0 0,0 5 84 0 0,-5-9-3328 0 0,3-2 3446 0 0,1 0 144 0 0,1 1-1 0 0,-1-1 0 0 0,1 0 1 0 0,0 0-1 0 0,-1 0 0 0 0,1-1 1 0 0,-1 1-1 0 0,1 0 0 0 0,0-1 1 0 0,-1 1-1 0 0,1 0 0 0 0,0-1 1 0 0,0 1-1 0 0,-1-1 1 0 0,1 0-1 0 0,0 0 0 0 0,-1 0 1 0 0,-12-10-463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25 102 208 0 0,'0'0'115'0'0,"-3"-2"51"0"0,-5-2-637 0 0,-5-5 3169 0 0,13 9-2652 0 0,0-1 1 0 0,0 1-1 0 0,0 0 0 0 0,0-1 0 0 0,-1 1 1 0 0,1 0-1 0 0,0-1 0 0 0,0 1 1 0 0,0 0-1 0 0,0-1 0 0 0,0 1 1 0 0,0 0-1 0 0,0-1 0 0 0,0 1 1 0 0,0 0-1 0 0,0-1 0 0 0,0 1 0 0 0,0 0 1 0 0,1-1-1 0 0,-1 1 0 0 0,0 0 1 0 0,0 0-1 0 0,0-1 0 0 0,0 1 1 0 0,0 0-1 0 0,1-1 0 0 0,-1 1 0 0 0,0 0 1 0 0,0 0-1 0 0,1-1 0 0 0,-1 1 1 0 0,0 0-1 0 0,0 0 0 0 0,1 0 1 0 0,-1-1-1 0 0,0 1 0 0 0,0 0 1 0 0,1 0-1 0 0,-1 0 0 0 0,1 0 0 0 0,1-2 270 0 0,4 1-24 0 0,55-7 371 0 0,118-22-669 0 0,-141 15-1150 0 0,-26 10 505 0 0,-11 4 589 0 0,-1 1 0 0 0,1 0 1 0 0,-1 0-1 0 0,1-1 0 0 0,-1 1 0 0 0,1 0 0 0 0,-1 0 0 0 0,1-1 0 0 0,-1 1 0 0 0,1-1 0 0 0,-1 1 0 0 0,1-1 0 0 0,-1 1 0 0 0,0-1 0 0 0,1 1 0 0 0,-1-1 0 0 0,0 1 0 0 0,1-1 0 0 0,-1 1 0 0 0,0-1 0 0 0,0 1 0 0 0,1-2 0 0 0,-1 1-126 0 0,2-1-111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0 176 492 0 0,'1'-8'208'0'0,"0"0"-1"0"0,0 0 1 0 0,0 0-1 0 0,1 0 1 0 0,0 0 0 0 0,1 1-1 0 0,-1-1 1 0 0,1 1-1 0 0,1-1 1 0 0,-1 1 0 0 0,1 1-1 0 0,0-1 1 0 0,0 1-1 0 0,0-1 1 0 0,1 1 0 0 0,0 1-1 0 0,0-1 1 0 0,0 1-1 0 0,1 0 1 0 0,0 1 0 0 0,-1-1-1 0 0,1 1 1 0 0,1 1-1 0 0,-1-1 1 0 0,12-4 0 0 0,-14 6-153 0 0,0 1 0 0 0,1-1 0 0 0,-1 1 0 0 0,0 0 0 0 0,1 0 0 0 0,-1 0 0 0 0,1 1 0 0 0,-1-1 0 0 0,1 1 0 0 0,-1 1 0 0 0,1-1 0 0 0,-1 1 0 0 0,0 0 0 0 0,1 0 0 0 0,-1 0 0 0 0,0 1 0 0 0,1 0 0 0 0,-1 0 0 0 0,0 0 0 0 0,0 1 0 0 0,0-1 0 0 0,0 1 0 0 0,-1 0 0 0 0,1 1 0 0 0,-1-1-1 0 0,0 1 1 0 0,1-1 0 0 0,-1 1 0 0 0,0 0 0 0 0,-1 1 0 0 0,1-1 0 0 0,-1 1 0 0 0,0-1 0 0 0,0 1 0 0 0,0 0 0 0 0,0 0 0 0 0,0 0 0 0 0,-1 0 0 0 0,1 8 0 0 0,-1-7-40 0 0,0-1-1 0 0,-1 1 1 0 0,0-1-1 0 0,0 1 0 0 0,-1 0 1 0 0,1-1-1 0 0,-1 1 0 0 0,0-1 1 0 0,0 1-1 0 0,-1-1 0 0 0,1 0 1 0 0,-1 0-1 0 0,0 1 1 0 0,0-1-1 0 0,-1-1 0 0 0,1 1 1 0 0,-1 0-1 0 0,0-1 0 0 0,0 1 1 0 0,0-1-1 0 0,-5 5 1 0 0,4-5 45 0 0,0 1 0 0 0,0-1 1 0 0,0 0-1 0 0,-1 0 0 0 0,1 0 0 0 0,-1-1 1 0 0,0 0-1 0 0,0 0 0 0 0,0 0 1 0 0,0-1-1 0 0,0 0 0 0 0,0 0 1 0 0,-1-1-1 0 0,1 0 0 0 0,0 0 1 0 0,-1 0-1 0 0,1-1 0 0 0,-9 0 1 0 0,13 0-31 0 0,0 0 1 0 0,0 0 0 0 0,0 0 0 0 0,0-1-1 0 0,0 1 1 0 0,0 0 0 0 0,0-1-1 0 0,-1 1 1 0 0,1-1 0 0 0,0 0 0 0 0,0 1-1 0 0,0-1 1 0 0,1 0 0 0 0,-1 0 0 0 0,0 0-1 0 0,0 1 1 0 0,0-1 0 0 0,0 0 0 0 0,1 0-1 0 0,-1-1 1 0 0,0 1 0 0 0,1 0 0 0 0,-1 0-1 0 0,1 0 1 0 0,-1 0 0 0 0,1-1 0 0 0,-1 1-1 0 0,0-2 1 0 0,1-1-28 0 0,0 0 0 0 0,0 1-1 0 0,0-1 1 0 0,0 0 0 0 0,1 0 0 0 0,-1 1 0 0 0,1-1 0 0 0,0 1-1 0 0,0-1 1 0 0,2-5 0 0 0,3-6-1051 0 0,0-1 0 0 0,2 1 0 0 0,12-20 1 0 0,-14 25-847 0 0,1 0-335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8 272 0 0,'0'0'3313'0'0,"2"-6"-2976"0"0,-2 6-322 0 0,0 0 1 0 0,0 0-1 0 0,0 0 1 0 0,1 0-1 0 0,-1 0 1 0 0,0 0-1 0 0,0 0 1 0 0,0 1-1 0 0,0-1 1 0 0,0 0-1 0 0,0 0 1 0 0,0 0-1 0 0,0 0 0 0 0,0 0 1 0 0,0 0-1 0 0,0 0 1 0 0,0 0-1 0 0,0 0 1 0 0,1 0-1 0 0,-1 0 1 0 0,0 0-1 0 0,0 0 1 0 0,0 0-1 0 0,0 0 1 0 0,0 0-1 0 0,0 0 1 0 0,0 0-1 0 0,0 0 0 0 0,0 0 1 0 0,0 0-1 0 0,1 0 1 0 0,-1 0-1 0 0,0 0 1 0 0,0 0-1 0 0,0 0 1 0 0,0 0-1 0 0,0 0 1 0 0,0 0-1 0 0,0-1 1 0 0,0 1-1 0 0,0 0 1 0 0,0 0-1 0 0,0 0 1 0 0,0 0-1 0 0,0 0 0 0 0,0 0 1 0 0,0 0-1 0 0,0 0 1 0 0,1 0-1 0 0,-1 0 1 0 0,0 0-1 0 0,0 0 1 0 0,0 0-1 0 0,0-1 1 0 0,0 1-1 0 0,0 0 1 0 0,0 0-1 0 0,0 0 1 0 0,0 0-1 0 0,0 0 1 0 0,0 0-1 0 0,0 0 0 0 0,12 115 1739 0 0,-5 181 0 0 0,-7-229-1398 0 0,0-64-312 0 0,0 0-1 0 0,0 0 1 0 0,0 0-1 0 0,0-1 0 0 0,1 1 1 0 0,0 0-1 0 0,-1 0 1 0 0,1 0-1 0 0,0-1 1 0 0,0 1-1 0 0,1 0 1 0 0,-1-1-1 0 0,0 1 1 0 0,1-1-1 0 0,0 1 0 0 0,-1-1 1 0 0,1 0-1 0 0,0 0 1 0 0,0 0-1 0 0,1 0 1 0 0,3 3-1 0 0,0-3 16 0 0,1 0-1 0 0,0-1 1 0 0,0 0 0 0 0,0 0-1 0 0,0 0 1 0 0,0-1 0 0 0,0 0-1 0 0,0-1 1 0 0,14-2 0 0 0,-1-2-103 0 0,39-14 0 0 0,-40 12-115 0 0,-15 6-202 0 0,0-1 1 0 0,-1 1 0 0 0,0-1 0 0 0,1 1-1 0 0,-1-1 1 0 0,0 0 0 0 0,0-1 0 0 0,0 1 0 0 0,0 0-1 0 0,0-1 1 0 0,-1 0 0 0 0,1 1 0 0 0,-1-1 0 0 0,1 0-1 0 0,-1 0 1 0 0,0-1 0 0 0,2-5 0 0 0,-3 7-1052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18 176 0 0,'-3'-18'3868'0'0,"2"21"-3574"0"0,-1 25 120 0 0,2-1 1 0 0,0 1 0 0 0,2 0 0 0 0,1-1-1 0 0,1 0 1 0 0,13 47 0 0 0,-8-45-343 0 0,12 3 12 0 0,-18-30-69 0 0,15 2 24 0 0,-15-3-34 0 0,-1-2 0 0 0,0 1 0 0 0,0 0 0 0 0,1 0 0 0 0,-1-1 0 0 0,0 1 0 0 0,0-1 1 0 0,0 0-1 0 0,0 1 0 0 0,0-1 0 0 0,1 0 0 0 0,-1 0 0 0 0,-1-1 0 0 0,1 1 0 0 0,0 0 0 0 0,3-4 1 0 0,25-24 17 0 0,-23 20-30 0 0,0 0 0 0 0,0-1 0 0 0,-1 0 0 0 0,-1 0 0 0 0,1 0 1 0 0,-2-1-1 0 0,5-13 0 0 0,0-8 370 0 0,6-39 1 0 0,-13 58-82 0 0,-1 10-160 0 0,0-5-8 0 0,0 4 6 0 0,-1 5 643 0 0,-1 21-951 0 0,0 0 0 0 0,2 0 0 0 0,0 0 1 0 0,2 0-1 0 0,0 0 0 0 0,7 23 0 0 0,3-21-3383 0 0,-9-19 2579 0 0,-3-3-604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61 644 0 0,'6'-13'2099'0'0,"-6"11"-1991"0"0,0 0 0 0 0,0 0 0 0 0,0 0 0 0 0,0 0 0 0 0,0 0 0 0 0,0 0 0 0 0,-1 0 0 0 0,1 0 0 0 0,-1 0 0 0 0,0 0 0 0 0,-1-3 0 0 0,1 2 165 0 0,-1 2-199 0 0,0-1 0 0 0,0 0 1 0 0,0 1-1 0 0,0-1 0 0 0,-1 1 1 0 0,1-1-1 0 0,0 1 0 0 0,-1 0 1 0 0,1 0-1 0 0,0 0 0 0 0,-1 0 1 0 0,-4 0-1 0 0,-3 1 6 0 0,0 1 0 0 0,0 0 0 0 0,0 1 1 0 0,0 0-1 0 0,0 0 0 0 0,1 1 0 0 0,-1 1 0 0 0,1-1 1 0 0,-11 7-1 0 0,13-6-41 0 0,0 0 0 0 0,0 1 1 0 0,0 0-1 0 0,1 0 0 0 0,0 0 0 0 0,0 1 0 0 0,0 0 1 0 0,1 0-1 0 0,0 0 0 0 0,0 1 0 0 0,-6 12 0 0 0,9-15-28 0 0,0 0-1 0 0,1 1 0 0 0,0-1 0 0 0,-1 0 0 0 0,2 1 0 0 0,-1-1 0 0 0,0 1 0 0 0,1-1 1 0 0,0 1-1 0 0,0-1 0 0 0,0 0 0 0 0,1 1 0 0 0,-1-1 0 0 0,1 1 0 0 0,0-1 0 0 0,0 0 1 0 0,1 1-1 0 0,-1-1 0 0 0,1 0 0 0 0,0 0 0 0 0,0 0 0 0 0,5 6 0 0 0,4 4 81 0 0,0 0-1 0 0,1-1 1 0 0,1-1-1 0 0,20 16 1 0 0,-23-20 41 0 0,1 0 0 0 0,-2 0 0 0 0,1 1 0 0 0,-2 1 0 0 0,1-1 0 0 0,-1 1 1 0 0,0 1-1 0 0,-1-1 0 0 0,11 23 0 0 0,-17-29-98 0 0,0 0 1 0 0,0 0 0 0 0,0 0 0 0 0,-1 0-1 0 0,1-1 1 0 0,-1 1 0 0 0,0 0-1 0 0,0 0 1 0 0,-1 0 0 0 0,1 0-1 0 0,-1 0 1 0 0,0 0 0 0 0,0 0-1 0 0,0 0 1 0 0,0 0 0 0 0,-1-1-1 0 0,1 1 1 0 0,-1 0 0 0 0,0-1-1 0 0,0 0 1 0 0,-1 1 0 0 0,1-1-1 0 0,-1 0 1 0 0,1 0 0 0 0,-1 0 0 0 0,0 0-1 0 0,0-1 1 0 0,-5 4 0 0 0,-3 2-9 0 0,-1 0 1 0 0,0-1-1 0 0,0 0 1 0 0,-1-1 0 0 0,0-1-1 0 0,0 1 1 0 0,-16 3 0 0 0,11-4-67 0 0,13-4-48 0 0,-1-2-36 0 0,1 1 101 0 0,2 0-78 0 0,-1 0-1 0 0,1 0 1 0 0,-1 0-1 0 0,1-1 1 0 0,-1 0-1 0 0,1 1 1 0 0,-1-1 0 0 0,1 0-1 0 0,0-1 1 0 0,-1 1-1 0 0,1-1 1 0 0,0 1-1 0 0,-5-4 1 0 0,7 3-375 0 0,2-19-631 0 0,2 14 802 0 0,1 0-1 0 0,0-1 1 0 0,1 2-1 0 0,-1-1 1 0 0,1 0 0 0 0,1 1-1 0 0,-1 0 1 0 0,1 0-1 0 0,0 1 1 0 0,0 0 0 0 0,8-5-1 0 0,-6 3-141 0 0,10-8 221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21 157 248 0 0,'0'0'1111'0'0,"6"15"73"0"0,8 49 264 0 0,-5-26-869 0 0,4 50 1 0 0,-5 12 1459 0 0,-30-111-1553 0 0,16 3-360 0 0,1 1 0 0 0,0-1 0 0 0,0 0 0 0 0,1 0-1 0 0,0 0 1 0 0,0 0 0 0 0,1-1 0 0 0,0 0 0 0 0,1 1 0 0 0,0-1-1 0 0,0 0 1 0 0,1 0 0 0 0,0-1 0 0 0,0 1 0 0 0,1 0-1 0 0,1-12 1 0 0,1 6-68 0 0,1 0-1 0 0,0 1 0 0 0,1-1 1 0 0,1 1-1 0 0,0 0 1 0 0,0 0-1 0 0,2 0 0 0 0,0 1 1 0 0,12-19-1 0 0,-3 9-248 0 0,27-30-1 0 0,-36 45-390 0 0,1 1-1 0 0,-1 0 1 0 0,1 0 0 0 0,0 1-1 0 0,0 0 1 0 0,1 1-1 0 0,9-5 1 0 0,-15 9-991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0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1 580 0 0,'0'0'2913'0'0,"-4"1"-2674"0"0,-4 2-141 0 0,1 0 1 0 0,0 1-1 0 0,0 0 1 0 0,1 0-1 0 0,-1 0 1 0 0,1 1 0 0 0,0 0-1 0 0,0 1 1 0 0,0-1-1 0 0,1 1 1 0 0,0 0-1 0 0,-8 11 1 0 0,6-6 27 0 0,0 0 0 0 0,0 0 0 0 0,1 1 0 0 0,0 0 0 0 0,1 0 0 0 0,1 0 0 0 0,-5 20 0 0 0,8-27-85 0 0,0-1 1 0 0,0 1 0 0 0,1 0-1 0 0,-1 0 1 0 0,1 0 0 0 0,0 0-1 0 0,1-1 1 0 0,-1 1 0 0 0,1 0-1 0 0,0 0 1 0 0,3 8 0 0 0,-2-9-37 0 0,0 0-1 0 0,0 0 1 0 0,0-1 0 0 0,1 0 0 0 0,-1 1 0 0 0,1-1 0 0 0,0 0 0 0 0,0 0 0 0 0,0 0 0 0 0,0 0 0 0 0,1-1 0 0 0,-1 0 0 0 0,1 1 0 0 0,-1-1 0 0 0,1 0 0 0 0,0-1 0 0 0,0 1 0 0 0,0-1-1 0 0,0 1 1 0 0,0-1 0 0 0,6 1 0 0 0,-6-2-144 0 0,1 0-81 0 0,8-3-429 0 0,0 0-1 0 0,-1-1 1 0 0,1 0 0 0 0,22-12 0 0 0,-23 6-215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1 485 176 0 0,'0'0'2297'0'0,"0"-3"-2024"0"0,6-19 136 0 0,0 1-1 0 0,1 0 0 0 0,2 0 0 0 0,20-37 1 0 0,-8 16-3 0 0,42-81 710 0 0,13-27 963 0 0,-76 148-2031 0 0,1 0 1 0 0,0 0-1 0 0,0 1 1 0 0,0-1-1 0 0,0 0 1 0 0,0 1-1 0 0,0-1 1 0 0,0 0-1 0 0,1 1 1 0 0,-1-1-1 0 0,1 1 1 0 0,2-2-1 0 0,-4 3-33 0 0,1 0 0 0 0,-1-1-1 0 0,1 1 1 0 0,-1 0 0 0 0,1 0 0 0 0,0 0-1 0 0,-1 0 1 0 0,1 0 0 0 0,-1 0 0 0 0,1 1-1 0 0,0-1 1 0 0,-1 0 0 0 0,1 0 0 0 0,-1 0 0 0 0,1 1-1 0 0,-1-1 1 0 0,1 0 0 0 0,-1 0 0 0 0,1 1-1 0 0,-1-1 1 0 0,1 0 0 0 0,-1 1 0 0 0,0-1 0 0 0,1 1-1 0 0,-1-1 1 0 0,1 0 0 0 0,-1 1 0 0 0,0-1-1 0 0,1 1 1 0 0,-1-1 0 0 0,0 1 0 0 0,0-1-1 0 0,1 1 1 0 0,-1 0 0 0 0,0-1 0 0 0,0 1 0 0 0,4 9 98 0 0,0-1 0 0 0,-1 1 0 0 0,0 0 1 0 0,-1 0-1 0 0,0 0 0 0 0,1 14 1 0 0,0 64 310 0 0,-3-77-390 0 0,11 153 11 0 0,-8-134-1057 0 0,-3-27 641 0 0,-2 1-758 0 0,2-4 1045 0 0,0 1 0 0 0,0-1 0 0 0,0 0 0 0 0,0 1 0 0 0,0-1 0 0 0,0 1 0 0 0,0-1 0 0 0,0 0-1 0 0,0 1 1 0 0,-1-1 0 0 0,1 1 0 0 0,0-1 0 0 0,0 0 0 0 0,0 1 0 0 0,0-1 0 0 0,-1 1 0 0 0,1-1 0 0 0,0 0 0 0 0,0 1 0 0 0,-1-1 0 0 0,1 0 0 0 0,0 0 0 0 0,-1 1 0 0 0,1-1 0 0 0,0 0-1 0 0,-1 0 1 0 0,1 1 0 0 0,0-1 0 0 0,-1 0 0 0 0,1 0 0 0 0,0 0 0 0 0,-1 0 0 0 0,1 1 0 0 0,-1-1 0 0 0,1 0 0 0 0,-1 0 0 0 0,-29-1-2018 0 0,12-1 1124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 76 0 0,'-14'-6'575'0'0,"11"5"498"0"0,0-2-355 0 0,3 3-659 0 0,-1 0 0 0 0,1-1-1 0 0,0 1 1 0 0,0 0 0 0 0,-1 0 0 0 0,1 0 0 0 0,0 0 0 0 0,0 0 0 0 0,-1-1-1 0 0,1 1 1 0 0,0 0 0 0 0,0 0 0 0 0,-1 0 0 0 0,1-1 0 0 0,0 1 0 0 0,0 0 0 0 0,0 0-1 0 0,0-1 1 0 0,-1 1 0 0 0,1 0 0 0 0,0 0 0 0 0,0-1 0 0 0,0 1 0 0 0,0 0 0 0 0,0-1-1 0 0,0 1 1 0 0,0 0 0 0 0,0 0 0 0 0,0-1 0 0 0,0 1 0 0 0,0 0 0 0 0,0-1-1 0 0,0 1 1 0 0,0 0 0 0 0,0-1 0 0 0,11-6 358 0 0,-8 6-29 0 0,1 0-21 0 0,32-5 419 0 0,45-3-1 0 0,81-3-3985 0 0,-157 12 2050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38 176 0 0,'0'0'1847'0'0,"3"2"-1094"0"0,2 0-397 0 0,0 1-1 0 0,0-1 1 0 0,1 0-1 0 0,-1 0 0 0 0,1 0 1 0 0,-1-1-1 0 0,1 0 1 0 0,0 0-1 0 0,-1-1 1 0 0,1 1-1 0 0,7-1 1 0 0,77-7 447 0 0,-61 2-908 0 0,56-16 0 0 0,-85 21 35 0 0,0 0-1 0 0,1 0 0 0 0,-1 0 1 0 0,1 0-1 0 0,-1 0 1 0 0,1 0-1 0 0,-1 0 0 0 0,1-1 1 0 0,-1 1-1 0 0,1 0 0 0 0,-1 0 1 0 0,0 0-1 0 0,1-1 0 0 0,-1 1 1 0 0,1 0-1 0 0,-1 0 0 0 0,0-1 1 0 0,1 1-1 0 0,-1 0 1 0 0,0-1-1 0 0,1 1 0 0 0,-1 0 1 0 0,0-1-1 0 0,0 1 0 0 0,1-1 1 0 0,-1 1-1 0 0,0-1 0 0 0,0 1 1 0 0,0 0-1 0 0,0-1 0 0 0,1 1 1 0 0,-1-1-1 0 0,0 1 1 0 0,0-1-1 0 0,0 1 0 0 0,0-1 1 0 0,0 1-1 0 0,0-1 0 0 0,0 1 1 0 0,0 0-1 0 0,0-1 0 0 0,0 1 1 0 0,-1-1-1 0 0,1 1 0 0 0,0-1 1 0 0,0 1-1 0 0,0-1 1 0 0,-1 1-1 0 0,1 0 0 0 0,0-1 1 0 0,0 1-1 0 0,-1-1 0 0 0,1 1 1 0 0,0 0-1 0 0,-1-1 0 0 0,1 1 1 0 0,0 0-1 0 0,-1 0 0 0 0,1-1 1 0 0,0 1-1 0 0,-1 0 1 0 0,1 0-1 0 0,-2-1 0 0 0,1 0 182 0 0,-1-1-1176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12 0 0,'0'0'5169'0'0,"2"-2"-4796"0"0,7-2-164 0 0,1 0 0 0 0,-1 1-1 0 0,1 0 1 0 0,0 1 0 0 0,0 0 0 0 0,20-1 0 0 0,20-5-30 0 0,154-26-4714 0 0,-199 33 4035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67 144 592 0 0,'0'0'1128'0'0,"-1"-3"-673"0"0,0-1-194 0 0,1-1 1 0 0,0 0-1 0 0,0 0 1 0 0,0 0 0 0 0,0 0-1 0 0,1 0 1 0 0,-1 0-1 0 0,3-5 1 0 0,0-6 195 0 0,-3 14-280 0 0,2-2-8 0 0,0 0-101 0 0,0-1-1 0 0,0 0 1 0 0,1 0 0 0 0,0 1 0 0 0,0-1-1 0 0,0 1 1 0 0,1 0 0 0 0,-1 0 0 0 0,1 0 0 0 0,0 1-1 0 0,0-1 1 0 0,0 1 0 0 0,1 0 0 0 0,-1 0-1 0 0,1 0 1 0 0,5-2 0 0 0,-7 4 136 0 0,3 1-83 0 0,-2 0-63 0 0,1 0-1 0 0,-1 0 0 0 0,1 0 1 0 0,-1 1-1 0 0,0 0 0 0 0,1 0 1 0 0,-1 0-1 0 0,0 0 0 0 0,1 1 1 0 0,-1 0-1 0 0,0 0 0 0 0,0 0 1 0 0,0 0-1 0 0,-1 0 0 0 0,1 1 1 0 0,0 0-1 0 0,5 5 0 0 0,-4-3-6 0 0,0 0-1 0 0,-1 0 1 0 0,0 0-1 0 0,0 1 0 0 0,0 0 1 0 0,0-1-1 0 0,-1 1 1 0 0,0 0-1 0 0,0 1 1 0 0,-1-1-1 0 0,1 0 0 0 0,-1 1 1 0 0,-1 0-1 0 0,0-1 1 0 0,1 1-1 0 0,-1 10 1 0 0,-1-12-42 0 0,-1 0 1 0 0,0 0-1 0 0,0 0 0 0 0,0 0 1 0 0,0 0-1 0 0,-1 0 1 0 0,0 0-1 0 0,0-1 1 0 0,0 1-1 0 0,0-1 1 0 0,-1 1-1 0 0,1-1 1 0 0,-1 0-1 0 0,-1 0 1 0 0,1 0-1 0 0,0 0 0 0 0,-1-1 1 0 0,0 1-1 0 0,0-1 1 0 0,0 0-1 0 0,-8 5 1 0 0,5-4-13 0 0,0 0-1 0 0,-1 0 1 0 0,1 0 0 0 0,-1-1 0 0 0,0 0 0 0 0,0-1 0 0 0,0 1-1 0 0,0-1 1 0 0,0-1 0 0 0,0 0 0 0 0,0 0 0 0 0,-12-1-1 0 0,15 0 46 0 0,-1-1-1 0 0,1 1 0 0 0,-1-1 1 0 0,1-1-1 0 0,0 1 0 0 0,0-1 1 0 0,-1 0-1 0 0,1 0 1 0 0,0-1-1 0 0,0 1 0 0 0,1-1 1 0 0,-1 0-1 0 0,1 0 0 0 0,-1-1 1 0 0,1 1-1 0 0,0-1 0 0 0,-4-5 1 0 0,6 7-38 0 0,1-1 0 0 0,-1 1 0 0 0,1-1 0 0 0,0 1 0 0 0,0-1 0 0 0,0 0 0 0 0,0 1 0 0 0,0-1 0 0 0,1 0 0 0 0,-1 0 0 0 0,1 1 0 0 0,-1-1 0 0 0,1 0 1 0 0,0-4-1 0 0,6-39-1984 0 0,0 21-1198 0 0,1 7 825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33 756 0 0,'-3'-2'775'0'0,"-44"-27"2907"0"0,44 27-2564 0 0,-3 4-833 0 0,1-1-199 0 0,0 2 0 0 0,0-1 0 0 0,1 0 0 0 0,-1 1 0 0 0,0 0-1 0 0,1 0 1 0 0,0 0 0 0 0,0 1 0 0 0,0 0 0 0 0,0-1 0 0 0,0 1 0 0 0,1 1 0 0 0,0-1 0 0 0,-1 0 0 0 0,-2 8 0 0 0,-33 60 344 0 0,3 2 1 0 0,3 1 0 0 0,4 2 0 0 0,-38 155-1 0 0,62-208-375 0 0,0 1 0 0 0,-2 44 0 0 0,6-60-33 0 0,1 1 1 0 0,1 0-1 0 0,-1-1 0 0 0,1 1 0 0 0,1-1 1 0 0,0 1-1 0 0,0-1 0 0 0,1 0 0 0 0,8 18 1 0 0,-11-26-21 0 0,1 0 0 0 0,0 0 1 0 0,0 0-1 0 0,0 0 0 0 0,0 0 1 0 0,0-1-1 0 0,0 1 1 0 0,1 0-1 0 0,-1 0 0 0 0,0-1 1 0 0,0 1-1 0 0,0-1 0 0 0,1 1 1 0 0,-1-1-1 0 0,0 1 1 0 0,1-1-1 0 0,2 0 0 0 0,-3 1 4 0 0,10-1 10 0 0,-1-4-18 0 0,0 0 0 0 0,0 0 0 0 0,-1-1 0 0 0,1 0 0 0 0,-1-1 1 0 0,0 0-1 0 0,-1-1 0 0 0,1 1 0 0 0,-1-2 0 0 0,-1 1 0 0 0,1-1 0 0 0,7-11 1 0 0,8-15-17 0 0,-1-1 0 0 0,-2 0 0 0 0,-1-1 1 0 0,-2-2-1 0 0,20-60 0 0 0,-16 23 71 0 0,24-153-1 0 0,-40 191 138 0 0,-2 10 135 0 0,8-35 0 0 0,-10 59-181 0 0,-2 22 72 0 0,-4 45-64 0 0,2 2-1 0 0,4-1 0 0 0,2 0 1 0 0,14 79-1 0 0,-9-96-367 0 0,2 0 1 0 0,20 56-1 0 0,22 23-4349 0 0,-43-111 2282 0 0,2-3-589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44 0 0,'0'0'1567'0'0,"4"-52"2169"0"0,-3 45-3648 0 0,0-1-1 0 0,1 0 0 0 0,0 1 1 0 0,0 0-1 0 0,0-1 0 0 0,1 1 1 0 0,0 0-1 0 0,1 0 0 0 0,-1 1 1 0 0,5-8-1 0 0,-6 12-73 0 0,0 1 0 0 0,-1-1-1 0 0,1 0 1 0 0,0 1 0 0 0,0 0 0 0 0,0-1-1 0 0,-1 1 1 0 0,1 0 0 0 0,0 0-1 0 0,0 0 1 0 0,1 1 0 0 0,-1-1 0 0 0,0 0-1 0 0,0 1 1 0 0,0 0 0 0 0,0-1 0 0 0,0 1-1 0 0,1 0 1 0 0,-1 0 0 0 0,0 1 0 0 0,0-1-1 0 0,0 0 1 0 0,0 1 0 0 0,0 0 0 0 0,0 0-1 0 0,0-1 1 0 0,0 1 0 0 0,0 1 0 0 0,0-1-1 0 0,0 0 1 0 0,0 0 0 0 0,0 1 0 0 0,2 2-1 0 0,7 5-10 0 0,1-1-1 0 0,0-1 0 0 0,0 0 1 0 0,1 0-1 0 0,-1-2 0 0 0,1 0 1 0 0,15 4-1 0 0,-25-9 14 0 0,0 1 0 0 0,-1 0 0 0 0,1-1 0 0 0,0 0 0 0 0,0 1 0 0 0,0-1 0 0 0,0-1 0 0 0,-1 1 0 0 0,1 0 1 0 0,0-1-1 0 0,0 0 0 0 0,-1 0 0 0 0,1 0 0 0 0,0 0 0 0 0,-1 0 0 0 0,1-1 0 0 0,0 1 0 0 0,-1-1 0 0 0,0 0 0 0 0,1 0 0 0 0,-1 0 0 0 0,0 0 0 0 0,0 0 1 0 0,0-1-1 0 0,0 1 0 0 0,0-1 0 0 0,0 1 0 0 0,-1-1 0 0 0,1 0 0 0 0,-1 0 0 0 0,1 0 0 0 0,-1 0 0 0 0,0 0 0 0 0,0 0 0 0 0,0 0 0 0 0,-1-1 0 0 0,1 1 0 0 0,-1 0 1 0 0,1-1-1 0 0,-1-3 0 0 0,0 6 247 0 0,-16 27 169 0 0,-31 132 585 0 0,-10 31-756 0 0,49-168-336 0 0,-1 0 1 0 0,-1-1-1 0 0,0 0 0 0 0,-1-1 0 0 0,-1-1 1 0 0,-20 26-1 0 0,32-44-12 0 0,0 1 0 0 0,-1-1 0 0 0,1 0 0 0 0,0 1 0 0 0,-1-1 0 0 0,1 0 0 0 0,0 1 0 0 0,-1-1 1 0 0,1 0-1 0 0,0 0 0 0 0,-1 0 0 0 0,1 1 0 0 0,0-1 0 0 0,-1 0 0 0 0,1 0 0 0 0,-1 0 0 0 0,1 0 0 0 0,0 0 0 0 0,-1 0 0 0 0,1 0 1 0 0,-1 0-1 0 0,1 0 0 0 0,-1 0 0 0 0,1 0 0 0 0,0 0 0 0 0,-1 0 0 0 0,1 0 0 0 0,-1 0 0 0 0,1 0 0 0 0,0-1 0 0 0,-1 1 0 0 0,1 0 1 0 0,0 0-1 0 0,-1-1 0 0 0,1 1 0 0 0,-1 0 0 0 0,1-1 0 0 0,0 1 0 0 0,0 0 0 0 0,-1-1 0 0 0,1 1 0 0 0,0 0 0 0 0,0-1 0 0 0,-1 1 0 0 0,1-1 1 0 0,0 1-1 0 0,0-1 0 0 0,0 1 0 0 0,-1 0 0 0 0,1-1 0 0 0,0 1 0 0 0,0-1 0 0 0,0 1 0 0 0,0-1 0 0 0,0 1 0 0 0,0-1 0 0 0,0 1 1 0 0,0-1-1 0 0,0 1 0 0 0,0-1 0 0 0,0 1 0 0 0,0-1 0 0 0,0-7-1180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64 148 464 0 0,'0'0'958'0'0,"0"-3"-568"0"0,0-9-47 0 0,0 9-37 0 0,1-12 651 0 0,1 8-829 0 0,1 0 0 0 0,0 0 0 0 0,1 0 0 0 0,-1 0 1 0 0,1 1-1 0 0,1 0 0 0 0,-1 0 0 0 0,1 0 0 0 0,0 0 0 0 0,0 1 0 0 0,1-1 0 0 0,0 2 0 0 0,0-1 0 0 0,0 0 0 0 0,0 1 0 0 0,1 0 0 0 0,-1 1 0 0 0,1-1 0 0 0,13-3 0 0 0,-17 6 5 0 0,2 1-14 0 0,-2-1-86 0 0,1 1 0 0 0,-1-1 1 0 0,0 1-1 0 0,1 0 0 0 0,-1 1 1 0 0,0-1-1 0 0,1 0 0 0 0,-1 1 1 0 0,0 0-1 0 0,0 0 0 0 0,0 0 1 0 0,0 0-1 0 0,1 0 0 0 0,-1 1 1 0 0,-1-1-1 0 0,1 1 0 0 0,0 0 1 0 0,0 0-1 0 0,2 2 0 0 0,0 2-1 0 0,-2 0 0 0 0,1 0 0 0 0,0 0 0 0 0,-1 0 0 0 0,0 1 0 0 0,-1-1 0 0 0,0 1 0 0 0,0 0 0 0 0,0 0-1 0 0,0-1 1 0 0,-1 1 0 0 0,-1 0 0 0 0,1 0 0 0 0,-1 1 0 0 0,0-1 0 0 0,0 0 0 0 0,-1 0 0 0 0,0 0 0 0 0,-1-1 0 0 0,1 1 0 0 0,-1 0-1 0 0,0 0 1 0 0,-1-1 0 0 0,0 1 0 0 0,0-1 0 0 0,0 0 0 0 0,-1 0 0 0 0,0 0 0 0 0,0 0 0 0 0,-5 5 0 0 0,2-4-17 0 0,0-1 1 0 0,0-1 0 0 0,0 1-1 0 0,0-1 1 0 0,-1-1-1 0 0,0 1 1 0 0,0-1-1 0 0,0-1 1 0 0,-1 1 0 0 0,1-1-1 0 0,-1-1 1 0 0,1 0-1 0 0,-1 0 1 0 0,0 0 0 0 0,0-1-1 0 0,0-1 1 0 0,-12 0-1 0 0,17 0 35 0 0,-1-1 0 0 0,1 0 0 0 0,-1 0 0 0 0,1-1-1 0 0,-1 1 1 0 0,1-1 0 0 0,0 0 0 0 0,-1 0-1 0 0,1 0 1 0 0,0-1 0 0 0,1 1 0 0 0,-1-1 0 0 0,0 0-1 0 0,1 0 1 0 0,-1-1 0 0 0,1 1 0 0 0,-3-6-1 0 0,4 7-34 0 0,1-1 0 0 0,-1 0 0 0 0,1 0 0 0 0,0 1-1 0 0,1-1 1 0 0,-1 0 0 0 0,0 0 0 0 0,1 0-1 0 0,-1 0 1 0 0,1 0 0 0 0,0-5 0 0 0,3-31-300 0 0,0 15-1453 0 0,12-38 1 0 0,-11 46 442 0 0,1-4-731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14 582 456 0 0,'0'0'505'0'0,"0"18"2015"0"0,-3-10-1631 0 0,-4-14 720 0 0,6 3-1574 0 0,1 0-1 0 0,-1-1 1 0 0,0 1-1 0 0,1 0 1 0 0,0 0-1 0 0,0 0 1 0 0,0 0-1 0 0,0 0 1 0 0,0-1-1 0 0,1 1 1 0 0,0 0-1 0 0,-1 0 1 0 0,3-4-1 0 0,-1-6 107 0 0,5-24 84 0 0,1 0-1 0 0,1 1 1 0 0,23-55 0 0 0,56-99 144 0 0,-23 55 532 0 0,-54 120-708 0 0,-10 15-184 0 0,-1 0 0 0 0,0 0 0 0 0,1 0 1 0 0,-1 0-1 0 0,0 0 0 0 0,1 0 0 0 0,-1 0 0 0 0,0 0 0 0 0,1 0 0 0 0,-1 0 0 0 0,1 0 0 0 0,-1 0 0 0 0,0 1 1 0 0,1-1-1 0 0,-1 0 0 0 0,0 0 0 0 0,1 0 0 0 0,-1 0 0 0 0,0 1 0 0 0,0-1 0 0 0,1 0 0 0 0,-1 0 1 0 0,0 1-1 0 0,1-1 0 0 0,-1 0 0 0 0,0 0 0 0 0,1 1 0 0 0,0 2 20 0 0,1-1 0 0 0,-1 1 0 0 0,0 0 1 0 0,0-1-1 0 0,0 1 0 0 0,0 0 0 0 0,0 0 0 0 0,0 3 0 0 0,5 44 327 0 0,-3 0-1 0 0,-5 86 0 0 0,-1-32 73 0 0,-2 10 238 0 0,1 0-3515 0 0,-9-129 1429 0 0,1-1 837 0 0,0 1 1 0 0,-2 0-1 0 0,-25-21 0 0 0,37 34 585 0 0,-16-15 321 0 0,18 17-245 0 0,-1-1-1 0 0,0 1 1 0 0,1-1-1 0 0,-1 0 1 0 0,0 0-1 0 0,1 1 1 0 0,-1-1 0 0 0,1 0-1 0 0,-1 0 1 0 0,1 0-1 0 0,0 1 1 0 0,-1-1-1 0 0,1 0 1 0 0,0 0-1 0 0,-1 0 1 0 0,1 0 0 0 0,0 0-1 0 0,0 0 1 0 0,0 0-1 0 0,0 0 1 0 0,0 0-1 0 0,0 0 1 0 0,0 0-1 0 0,0-1 1 0 0,24-6 354 0 0,1 2 1 0 0,41-7-1 0 0,-41 8-435 0 0,69-24-1374 0 0,-42 5-2438 0 0,-49 22 2567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11 140 0 0,'0'0'128'0'0,"0"0"1"0"0,0-1-1 0 0,0 1 0 0 0,0-1 0 0 0,0 1 1 0 0,0 0-1 0 0,0-1 0 0 0,0 1 1 0 0,0-1-1 0 0,0 1 0 0 0,0 0 0 0 0,0-1 1 0 0,0 1-1 0 0,1 0 0 0 0,-1-1 1 0 0,0 1-1 0 0,0-1 0 0 0,0 1 1 0 0,1 0-1 0 0,-1 0 0 0 0,0-1 0 0 0,1 1 1 0 0,-1 0-1 0 0,0-1 0 0 0,1 1 1 0 0,-1 0-1 0 0,0 0 0 0 0,1 0 0 0 0,-1-1 1 0 0,0 1-1 0 0,1 0 0 0 0,-1 0 1 0 0,0 0-1 0 0,1 0 0 0 0,-1 0 0 0 0,1 0 1 0 0,-1 0-1 0 0,1 0 0 0 0,5 16 1230 0 0,-2 32-792 0 0,-3 34 586 0 0,1-23-359 0 0,-3 0-1 0 0,-11 83 1 0 0,-8 2 402 0 0,20-142-1172 0 0,-1 0 0 0 0,1 0 1 0 0,0 0-1 0 0,0 0 0 0 0,0 0 1 0 0,0 0-1 0 0,0 0 0 0 0,1 0 1 0 0,-1 0-1 0 0,1 0 0 0 0,-1 0 1 0 0,1 0-1 0 0,0 0 0 0 0,-1 0 1 0 0,1 0-1 0 0,0-1 0 0 0,0 1 1 0 0,1 0-1 0 0,-1-1 0 0 0,0 1 0 0 0,0-1 1 0 0,3 3-1 0 0,-1-2-1 0 0,0-1 1 0 0,0 1-1 0 0,0-1 0 0 0,0 0 1 0 0,0 0-1 0 0,0 0 0 0 0,0 0 0 0 0,0 0 1 0 0,0-1-1 0 0,1 0 0 0 0,-1 1 0 0 0,7-2 1 0 0,7 0-51 0 0,1-2 1 0 0,-1 0-1 0 0,0-1 1 0 0,22-8-1 0 0,-24 8-847 0 0,0-2 0 0 0,-1 1-1 0 0,1-2 1 0 0,-1 0 0 0 0,0 0-1 0 0,-1-2 1 0 0,1 1 0 0 0,14-15-1 0 0,-14 10-1007 0 0,-5 0 1324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21 120 0 0,'3'-15'3534'0'0,"-2"10"-1989"0"0,-3 6-550 0 0,-4 16-165 0 0,-7 31-379 0 0,10-14-205 0 0,1 1 1 0 0,1 0 0 0 0,7 51-1 0 0,-6-84-244 0 0,0 0 0 0 0,0-1-1 0 0,0 1 1 0 0,0 0-1 0 0,0-1 1 0 0,1 1 0 0 0,-1 0-1 0 0,1-1 1 0 0,0 1-1 0 0,-1-1 1 0 0,1 1 0 0 0,0-1-1 0 0,0 1 1 0 0,0-1-1 0 0,0 1 1 0 0,0-1 0 0 0,0 0-1 0 0,0 0 1 0 0,0 1-1 0 0,1-1 1 0 0,-1 0-1 0 0,0 0 1 0 0,1 0 0 0 0,-1 0-1 0 0,1-1 1 0 0,-1 1-1 0 0,1 0 1 0 0,-1-1 0 0 0,1 1-1 0 0,0-1 1 0 0,-1 1-1 0 0,1-1 1 0 0,0 0 0 0 0,-1 1-1 0 0,3-1 1 0 0,35-9-2 0 0,-28 1 1 0 0,-4 2 4 0 0,-1 1-12 0 0,1 0-1 0 0,-1 0 1 0 0,-1-1 0 0 0,1 0 0 0 0,-1 0-1 0 0,0 0 1 0 0,0 0 0 0 0,-1-1 0 0 0,0 0-1 0 0,0 0 1 0 0,-1 0 0 0 0,4-8 0 0 0,0-8 295 0 0,0-1 1 0 0,5-34-1 0 0,-11 55-224 0 0,-1 1 148 0 0,2-10 1298 0 0,-6 32-1561 0 0,0 0 0 0 0,2 0 0 0 0,0 0 0 0 0,1 1 0 0 0,1-1 0 0 0,2 1 0 0 0,4 29 0 0 0,-5-47-260 0 0,-1 0 0 0 0,1 0 1 0 0,0 0-1 0 0,1 0 1 0 0,-1 0-1 0 0,1 0 1 0 0,-1 0-1 0 0,1 0 0 0 0,0-1 1 0 0,0 1-1 0 0,0 0 1 0 0,0-1-1 0 0,0 0 1 0 0,1 0-1 0 0,-1 0 0 0 0,1 0 1 0 0,-1 0-1 0 0,1 0 1 0 0,0 0-1 0 0,0-1 1 0 0,4 2-1 0 0,-3-1-738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36 216 0 0,'0'0'580'0'0,"6"-18"1570"0"0,-6 18-2106 0 0,0-1 0 0 0,1 1 1 0 0,-1-1-1 0 0,0 1 0 0 0,0-1 0 0 0,0 1 0 0 0,0-1 0 0 0,0 1 0 0 0,0-1 0 0 0,0 1 1 0 0,0-1-1 0 0,0 0 0 0 0,-1 1 0 0 0,1-1 0 0 0,0 1 0 0 0,0-1 0 0 0,0 1 0 0 0,-1-1 0 0 0,1 1 1 0 0,0-1-1 0 0,0 1 0 0 0,-1 0 0 0 0,1-1 0 0 0,0 1 0 0 0,-1-1 0 0 0,1 1 0 0 0,-1 0 0 0 0,1-1 1 0 0,0 1-1 0 0,-1 0 0 0 0,1-1 0 0 0,-1 1 0 0 0,1 0 0 0 0,-1 0 0 0 0,1-1 0 0 0,-1 1 0 0 0,1 0 1 0 0,-1 0-1 0 0,1 0 0 0 0,-1 0 0 0 0,1 0 0 0 0,-2 0 0 0 0,0-1 77 0 0,-21 10 228 0 0,16-5-257 0 0,4-3-47 0 0,0 1 0 0 0,1-1-1 0 0,-1 0 1 0 0,1 1-1 0 0,-1-1 1 0 0,1 1 0 0 0,0-1-1 0 0,0 1 1 0 0,-1 0-1 0 0,1 0 1 0 0,0 0 0 0 0,1 0-1 0 0,-1 1 1 0 0,0-1-1 0 0,1 0 1 0 0,-1 1 0 0 0,1-1-1 0 0,0 1 1 0 0,0 0-1 0 0,0-1 1 0 0,-1 4 0 0 0,2-3 68 0 0,2-1-27 0 0,25 32 423 0 0,-19-26-282 0 0,-1 0 0 0 0,0 0 0 0 0,-1 0 0 0 0,0 1 0 0 0,0 0 0 0 0,-1 0 0 0 0,0 1 0 0 0,-1-1 0 0 0,0 1 0 0 0,-1 0 0 0 0,1 0 0 0 0,2 20 0 0 0,-5-22-136 0 0,0-1-1 0 0,-1 1 1 0 0,0-1 0 0 0,-1 1 0 0 0,0-1 0 0 0,0 1 0 0 0,0-1 0 0 0,-1 1 0 0 0,0-1 0 0 0,0 0 0 0 0,-1 0 0 0 0,0 0 0 0 0,-1 0 0 0 0,1 0 0 0 0,-1-1 0 0 0,0 1-1 0 0,-1-1 1 0 0,1 0 0 0 0,-1-1 0 0 0,-1 1 0 0 0,1-1 0 0 0,-10 8 0 0 0,10-10-85 0 0,1 1 1 0 0,-1-1-1 0 0,0 0 0 0 0,0-1 1 0 0,0 1-1 0 0,0-1 0 0 0,0 0 0 0 0,-9 2 1 0 0,11-3-83 0 0,-2 0-50 0 0,-37-1-1552 0 0,38-1 1086 0 0,4-2 224 0 0,0 0-1 0 0,-1 0 0 0 0,1 0 1 0 0,0 0-1 0 0,0 0 1 0 0,1 0-1 0 0,-1 0 0 0 0,1 0 1 0 0,-1 1-1 0 0,1-1 0 0 0,0 0 1 0 0,0 0-1 0 0,0 0 1 0 0,0 1-1 0 0,3-4 0 0 0,-2 2-1295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94 96 0 0,'0'0'4656'0'0,"3"3"-4264"0"0,0 2-207 0 0,0-1-1 0 0,-1 2 1 0 0,1-1-1 0 0,-1 0 1 0 0,0 0-1 0 0,0 1 1 0 0,-1-1-1 0 0,2 11 1 0 0,5 58 887 0 0,-3-21-522 0 0,-3-43-375 0 0,-1 0-1 0 0,0 0 0 0 0,-1 0 0 0 0,0 1 0 0 0,0-1 0 0 0,-1 0 0 0 0,-4 19 0 0 0,5-29-153 0 0,-1 1 1 0 0,1 0-1 0 0,-1-1 0 0 0,1 1 1 0 0,-1 0-1 0 0,1-1 0 0 0,-1 1 0 0 0,1 0 1 0 0,-1-1-1 0 0,1 1 0 0 0,-1-1 0 0 0,0 1 1 0 0,1-1-1 0 0,-1 1 0 0 0,0-1 0 0 0,1 0 1 0 0,-1 1-1 0 0,0-1 0 0 0,0 0 0 0 0,1 0 1 0 0,-1 1-1 0 0,0-1 0 0 0,0 0 1 0 0,0 0-1 0 0,1 0 0 0 0,-1 0 0 0 0,0 0 1 0 0,0 0-1 0 0,0 0 0 0 0,1 0 0 0 0,-1 0 1 0 0,0-1-1 0 0,0 1 0 0 0,0 0 0 0 0,1 0 1 0 0,-1-1-1 0 0,0 1 0 0 0,1-1 0 0 0,-1 1 1 0 0,-1-1-1 0 0,1 0-76 0 0,0 1 62 0 0,0-1 0 0 0,0 1 0 0 0,0-1 0 0 0,1 0 0 0 0,-1 0 1 0 0,0 1-1 0 0,0-1 0 0 0,1 0 0 0 0,-1 0 0 0 0,1 0 0 0 0,-1 0 0 0 0,1 1 0 0 0,-1-1 0 0 0,1 0 0 0 0,-1 0 0 0 0,1 0 0 0 0,0 0 1 0 0,0 0-1 0 0,-1 0 0 0 0,1 0 0 0 0,0 0 0 0 0,0-2 0 0 0,0 2 12 0 0,-2-10 12 0 0,0 0 1 0 0,0 0-1 0 0,1 1 1 0 0,1-1-1 0 0,0 0 0 0 0,0 0 1 0 0,1 0-1 0 0,1 0 0 0 0,0 0 1 0 0,4-14-1 0 0,6-12-3 0 0,24-53 0 0 0,-3 31-1063 0 0,-30 54 469 0 0,0 0-1 0 0,1 1 0 0 0,0-1 1 0 0,0 1-1 0 0,0 0 0 0 0,0 0 1 0 0,1 0-1 0 0,7-4 0 0 0,-10 7-932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11 188 0 0,'0'0'769'0'0,"-2"-10"262"0"0,-5 9 2073 0 0,-1 6-2906 0 0,0-1 1 0 0,0 2-1 0 0,0-1 1 0 0,0 1-1 0 0,1 0 0 0 0,0 0 1 0 0,0 1-1 0 0,1 0 1 0 0,-1 0-1 0 0,-7 14 1 0 0,-54 90 1524 0 0,66-107-1690 0 0,-2 2 36 0 0,-11 22 320 0 0,-19 44 0 0 0,31-64-344 0 0,0-1-1 0 0,1 1 1 0 0,0 0 0 0 0,0 0-1 0 0,1-1 1 0 0,0 1-1 0 0,0 0 1 0 0,1 0 0 0 0,0 0-1 0 0,1 1 1 0 0,1 11 0 0 0,-1-17-44 0 0,1 0 0 0 0,-1 0 1 0 0,0 0-1 0 0,1 0 0 0 0,0 0 1 0 0,0-1-1 0 0,0 1 0 0 0,0-1 1 0 0,0 1-1 0 0,0-1 0 0 0,1 0 0 0 0,-1 0 1 0 0,1 0-1 0 0,-1 0 0 0 0,1 0 1 0 0,0-1-1 0 0,0 1 0 0 0,0-1 1 0 0,0 0-1 0 0,0 1 0 0 0,0-1 1 0 0,0-1-1 0 0,0 1 0 0 0,0 0 1 0 0,0-1-1 0 0,7 0 0 0 0,0 1-257 0 0,-1-1 0 0 0,1 0 0 0 0,0-1 0 0 0,0 0 0 0 0,0 0 0 0 0,-1-1 0 0 0,19-6 0 0 0,21-19-3987 0 0,-34 17 2245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0 132 0 0,'0'0'2477'0'0,"8"16"-447"0"0,-6 92 1457 0 0,-1 78-896 0 0,-2-126-2250 0 0,0-27-1378 0 0,-5 45 0 0 0,5-75 79 0 0,-8 5-3103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37 162 492 0 0,'0'0'2043'0'0,"-13"-12"-136"0"0,12 9-1845 0 0,0 0 1 0 0,0 1-1 0 0,0-1 0 0 0,1 0 0 0 0,-1 0 0 0 0,1 0 0 0 0,-1 0 0 0 0,1 0 0 0 0,0-1 0 0 0,0 1 0 0 0,1 0 0 0 0,-1 0 1 0 0,1 0-1 0 0,-1 0 0 0 0,2-3 0 0 0,-1 4-46 0 0,1-1 7 0 0,4-5-6 0 0,1 0 1 0 0,0 0-1 0 0,0 1 1 0 0,1 0 0 0 0,0 0-1 0 0,0 1 1 0 0,1 0-1 0 0,-1 0 1 0 0,1 1 0 0 0,1 0-1 0 0,-1 1 1 0 0,11-4-1 0 0,-17 7-2 0 0,1 0 47 0 0,1-1 0 0 0,0 1-1 0 0,-1 0 1 0 0,1 0 0 0 0,0 0 0 0 0,0 1 0 0 0,-1 0 0 0 0,8 0-1 0 0,-5 0 0 0 0,-6 0-48 0 0,0 0-1 0 0,0 0 1 0 0,0 1 0 0 0,0-1 0 0 0,0 0 0 0 0,0 0 0 0 0,0 1 0 0 0,0-1 0 0 0,0 1 0 0 0,-1-1 0 0 0,1 1 0 0 0,0-1 0 0 0,0 1 0 0 0,0-1 0 0 0,0 1 0 0 0,-1 0 0 0 0,1 0 0 0 0,0-1-1 0 0,-1 1 1 0 0,1 0 0 0 0,-1 0 0 0 0,1 0 0 0 0,0-1 0 0 0,-1 1 0 0 0,0 0 0 0 0,1 0 0 0 0,-1 0 0 0 0,0 0 0 0 0,1 0 0 0 0,-1 0 0 0 0,0 2 0 0 0,2 26 139 0 0,-6-10-126 0 0,0-1 1 0 0,-1 0-1 0 0,0 0 0 0 0,-2-1 0 0 0,0 1 0 0 0,-10 17 0 0 0,3-4 12 0 0,13-29-27 0 0,0-1-11 0 0,1 0 0 0 0,-1-1 0 0 0,1 1 0 0 0,-1 0 0 0 0,1 0 0 0 0,0 0 0 0 0,-1 0 0 0 0,1 0 0 0 0,0 0 0 0 0,0 0 1 0 0,0 0-1 0 0,0 0 0 0 0,0 0 0 0 0,0 0 0 0 0,0 2 0 0 0,44 28 314 0 0,-34-25-148 0 0,-1 0 1 0 0,-1 0-1 0 0,1 1 1 0 0,13 13-1 0 0,-17-14-54 0 0,0 0 0 0 0,0 0 0 0 0,-1 0 0 0 0,1 1 0 0 0,-1-1 0 0 0,-1 1 1 0 0,1 0-1 0 0,-1 0 0 0 0,0 1 0 0 0,-1-1 0 0 0,0 1 0 0 0,2 11 0 0 0,-4-14-80 0 0,0 0 0 0 0,0 0 0 0 0,-1 0 0 0 0,1 0 0 0 0,-1 0 0 0 0,0 0 0 0 0,-1 0 0 0 0,1 0 1 0 0,-1 0-1 0 0,0-1 0 0 0,0 1 0 0 0,0-1 0 0 0,-1 1 0 0 0,0-1 0 0 0,0 0 0 0 0,0 0 0 0 0,0 0 0 0 0,0 0 0 0 0,-1-1 0 0 0,-4 5 0 0 0,-1-1 34 0 0,0 0-1 0 0,0-1 1 0 0,-1 0-1 0 0,0-1 0 0 0,0 0 1 0 0,0 0-1 0 0,-1-1 1 0 0,1 0-1 0 0,-1-1 0 0 0,0 0 1 0 0,0-1-1 0 0,0 0 1 0 0,0-1-1 0 0,-1 0 0 0 0,1-1 1 0 0,0 0-1 0 0,0 0 1 0 0,0-1-1 0 0,-21-5 0 0 0,31 5-64 0 0,-1 1 0 0 0,0 0 0 0 0,1-1 0 0 0,-1 0-1 0 0,1 1 1 0 0,-1-1 0 0 0,1 0 0 0 0,-1 0 0 0 0,1 0 0 0 0,-1 0-1 0 0,1 0 1 0 0,0 0 0 0 0,0 0 0 0 0,-1-1 0 0 0,1 1-1 0 0,0 0 1 0 0,0-1 0 0 0,0 1 0 0 0,0-1 0 0 0,1 1-1 0 0,-1-1 1 0 0,0 1 0 0 0,1-1 0 0 0,-1 0 0 0 0,1 1-1 0 0,-1-1 1 0 0,1 0 0 0 0,0 1 0 0 0,0-1 0 0 0,-1-2 0 0 0,1-2-148 0 0,0 1 0 0 0,1-1 0 0 0,-1 0 0 0 0,1 1 0 0 0,0-1 0 0 0,1 0 0 0 0,2-6 0 0 0,3-7-1999 0 0,1 0-1 0 0,20-31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0 184 676 0 0,'0'0'2000'0'0,"3"1"-1463"0"0,4 1-265 0 0,0-1 1 0 0,0 0-1 0 0,0 0 1 0 0,0-1-1 0 0,0 0 0 0 0,0 0 1 0 0,11-2-1 0 0,-2 0 75 0 0,-3 2-367 0 0,-1-2-1 0 0,1 0 1 0 0,0 0-1 0 0,-1-1 1 0 0,0 0-1 0 0,18-8 1 0 0,-28 10-336 0 0,-5-7-1297 0 0,3 7 1623 0 0,1 1 1 0 0,-1-1-1 0 0,0 1 0 0 0,0-1 1 0 0,0 0-1 0 0,0 1 0 0 0,-1-1 0 0 0,1 0 1 0 0,0 1-1 0 0,0-1 0 0 0,0 1 1 0 0,0-1-1 0 0,-1 1 0 0 0,1-1 1 0 0,0 0-1 0 0,0 1 0 0 0,-1-1 0 0 0,1 1 1 0 0,-1-1-1 0 0,1 1 0 0 0,0-1 1 0 0,-1 1-1 0 0,0-1 0 0 0,-88-37-1338 0 0,85 37 1553 0 0,-11-10 511 0 0,14 11-647 0 0,1 0 0 0 0,-1 0 0 0 0,1 0-1 0 0,-1 0 1 0 0,1 0 0 0 0,-1 0 0 0 0,1-1 0 0 0,-1 1 0 0 0,1 0-1 0 0,-1 0 1 0 0,1-1 0 0 0,-1 1 0 0 0,1 0 0 0 0,0-1 0 0 0,-1 1-1 0 0,1 0 1 0 0,0-1 0 0 0,-1 1 0 0 0,1-1 0 0 0,0 1 0 0 0,-1-1-1 0 0,1 1 1 0 0,0 0 0 0 0,0-1 0 0 0,-1 1 0 0 0,1-1 0 0 0,0 1-1 0 0,0-1 1 0 0,0 1 0 0 0,0-1 0 0 0,0 1 0 0 0,0-1-1 0 0,0 1 1 0 0,0-1 0 0 0,0 1 0 0 0,0-1 0 0 0,0 0 0 0 0,0 1-1 0 0,0-1 1 0 0,0 1 0 0 0,0-1 0 0 0,1 1 0 0 0,-1 0 0 0 0,0-1-1 0 0,0 1 1 0 0,1-1 0 0 0,-1 1 0 0 0,1-1 0 0 0,0-2 113 0 0,42-8 238 0 0,65-15-1026 0 0,-19 2-1940 0 0,-69 17 1852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4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0 148 216 0 0,'89'-38'6040'0'0,"2"8"-3581"0"0,-45 16-3929 0 0,-1-2 0 0 0,48-25 1 0 0,-78 33-677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1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65 564 0 0,'0'0'1454'0'0,"0"-3"-1092"0"0,0-8-45 0 0,0 8 246 0 0,1 0-313 0 0,3-9-15 0 0,-3 9-4 0 0,22-21 1163 0 0,-19 23-1284 0 0,1-1 0 0 0,-1 1 0 0 0,1 1 0 0 0,0-1 1 0 0,-1 0-1 0 0,1 1 0 0 0,0 0 0 0 0,0 0 0 0 0,-1 1 0 0 0,1-1 1 0 0,0 1-1 0 0,-1 0 0 0 0,9 3 0 0 0,-7-1-31 0 0,-1 0 1 0 0,1 0-1 0 0,-1 0 0 0 0,0 1 0 0 0,0-1 1 0 0,0 1-1 0 0,0 1 0 0 0,-1-1 1 0 0,0 1-1 0 0,0 0 0 0 0,0-1 0 0 0,0 2 1 0 0,-1-1-1 0 0,0 0 0 0 0,0 1 0 0 0,0 0 1 0 0,-1-1-1 0 0,0 1 0 0 0,0 0 1 0 0,0 0-1 0 0,-1 0 0 0 0,1 11 0 0 0,-2-14-68 0 0,0 0 0 0 0,-1 1-1 0 0,0-1 1 0 0,0 0 0 0 0,0 1-1 0 0,0-1 1 0 0,0 0 0 0 0,-1 0-1 0 0,1 0 1 0 0,-1 0 0 0 0,0 0-1 0 0,0-1 1 0 0,0 1 0 0 0,0 0-1 0 0,0-1 1 0 0,-4 4 0 0 0,-1-1-4 0 0,1 1 1 0 0,-1-1 0 0 0,0 0-1 0 0,-14 7 1 0 0,10-7-35 0 0,-1 0 0 0 0,1-1 0 0 0,-1 0 0 0 0,0-1 1 0 0,1-1-1 0 0,-23 3 0 0 0,29-4 20 0 0,-40 0-14 0 0,42-1 31 0 0,0-1 1 0 0,0 1-1 0 0,0-1 1 0 0,0 1-1 0 0,0-1 1 0 0,0 0-1 0 0,0 0 1 0 0,0 0-1 0 0,0 0 1 0 0,0-1-1 0 0,1 1 1 0 0,-1-1-1 0 0,0 0 1 0 0,-3-3-1 0 0,-5-8 27 0 0,10 10-56 0 0,0 1 1 0 0,0-1-1 0 0,0 1 1 0 0,0-1-1 0 0,0 1 1 0 0,1-1-1 0 0,-1 1 1 0 0,1-1-1 0 0,0 1 1 0 0,0-1-1 0 0,0 0 1 0 0,0 1-1 0 0,0-1 1 0 0,0 1-1 0 0,1-1 1 0 0,0 0-1 0 0,-1 1 1 0 0,1-1-1 0 0,0 1 1 0 0,0 0-1 0 0,0-1 1 0 0,0 1-1 0 0,1 0 1 0 0,1-3-1 0 0,1-2-111 0 0,20-32-1695 0 0,-9 18-1192 0 0,-3 4 1679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2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0 316 0 0,'0'0'4016'0'0,"2"3"-3308"0"0,0 1-458 0 0,0 0-1 0 0,-1 0 0 0 0,1 0 0 0 0,-1 0 0 0 0,0 1 1 0 0,0-1-1 0 0,0 0 0 0 0,0 1 0 0 0,-1-1 0 0 0,0 1 1 0 0,0 7-1 0 0,-7 63 1589 0 0,3-38-947 0 0,-4 56 268 0 0,-6 129 11 0 0,20-76-6184 0 0,-1-123 2404 0 0,3-3-695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1 621 140 0 0,'0'0'3334'0'0,"3"-19"-2407"0"0,11-72-188 0 0,3 0 1 0 0,5 1-1 0 0,39-103 0 0 0,-1 65-272 0 0,-58 125-360 0 0,-2 2-99 0 0,0 1 1 0 0,0 0-1 0 0,0-1 0 0 0,1 1 0 0 0,-1 0 1 0 0,0 0-1 0 0,0-1 0 0 0,0 1 1 0 0,1 0-1 0 0,-1 0 0 0 0,0-1 0 0 0,1 1 1 0 0,-1 0-1 0 0,0 0 0 0 0,0 0 0 0 0,1-1 1 0 0,-1 1-1 0 0,0 0 0 0 0,1 0 1 0 0,-1 0-1 0 0,0 0 0 0 0,1 0 0 0 0,-1 0 1 0 0,0 0-1 0 0,1-1 0 0 0,-1 1 0 0 0,1 0 1 0 0,-1 0-1 0 0,0 1 0 0 0,1-1 1 0 0,-1 0-1 0 0,0 0 0 0 0,1 0 0 0 0,-1 0 1 0 0,0 0-1 0 0,1 0 0 0 0,-1 0 0 0 0,0 0 1 0 0,1 1-1 0 0,-1-1 0 0 0,0 0 1 0 0,0 0-1 0 0,1 1 0 0 0,13 9 286 0 0,-11-3-225 0 0,1-1 0 0 0,-1 0-1 0 0,-1 1 1 0 0,1 0 0 0 0,-1-1 0 0 0,-1 1-1 0 0,1 0 1 0 0,0 10 0 0 0,2 62 230 0 0,-4-46-191 0 0,0 244 256 0 0,-3-108-1595 0 0,-19-182-250 0 0,-11-27 80 0 0,-55-52 0 0 0,34 35 1271 0 0,53 55 138 0 0,0 1 43 0 0,0 1 0 0 0,1-1 0 0 0,-1 1 0 0 0,1-1 0 0 0,-1 0 0 0 0,1 1 0 0 0,-1-1 0 0 0,1 0 0 0 0,-1 1-1 0 0,1-1 1 0 0,0 0 0 0 0,-1 0 0 0 0,1 1 0 0 0,0-1 0 0 0,0 0 0 0 0,-1-1 0 0 0,4 0 81 0 0,0 0 0 0 0,1 0 0 0 0,-1 0 1 0 0,1 0-1 0 0,-1 1 0 0 0,1-1 0 0 0,0 1 1 0 0,-1 0-1 0 0,1 0 0 0 0,0 0 0 0 0,0 0 1 0 0,0 1-1 0 0,7-1 0 0 0,63-4 275 0 0,-66 5-364 0 0,44-5 128 0 0,-41 5-201 0 0,32-5-225 0 0,-39 4-85 0 0,-1 1-1 0 0,0-1 1 0 0,0 0 0 0 0,0 0 0 0 0,0 0 0 0 0,0 0-1 0 0,0-1 1 0 0,-1 1 0 0 0,1-1 0 0 0,0 0 0 0 0,4-4-1 0 0,3-4-813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2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28 0 0,'0'0'3342'0'0,"-1"20"-2084"0"0,-1-7-1021 0 0,-35 214 2859 0 0,34-199-2850 0 0,2 1 0 0 0,0-1-1 0 0,3 1 1 0 0,0-1 0 0 0,1 0-1 0 0,10 34 1 0 0,-12-56-209 0 0,1 0 1 0 0,-1 0-1 0 0,2-1 0 0 0,-1 1 1 0 0,0 0-1 0 0,1-1 1 0 0,0 0-1 0 0,1 1 0 0 0,-1-1 1 0 0,8 7-1 0 0,-9-11-27 0 0,0 0 1 0 0,0 0-1 0 0,1 0 0 0 0,-1 0 0 0 0,0 0 0 0 0,1-1 0 0 0,-1 1 0 0 0,1-1 0 0 0,-1 0 1 0 0,1 1-1 0 0,-1-1 0 0 0,0 0 0 0 0,1-1 0 0 0,-1 1 0 0 0,1 0 0 0 0,3-2 1 0 0,-6 2-11 0 0,11-2-35 0 0,-1-1-1 0 0,1 0 1 0 0,-1 0 0 0 0,0-1 0 0 0,0-1-1 0 0,17-10 1 0 0,-15 8-209 0 0,26-18-1926 0 0,-35 24 1361 0 0,8-9-2566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0 380 0 0,'0'0'1956'0'0,"3"18"-774"0"0,-3-8-893 0 0,-1 50 655 0 0,3-1 0 0 0,16 102 0 0 0,-17-158-936 0 0,-1-1 0 0 0,1 0 0 0 0,0 1 0 0 0,0-1 1 0 0,0 0-1 0 0,1 0 0 0 0,-1 1 0 0 0,0-1 0 0 0,1 0 0 0 0,-1 0 0 0 0,1 0 0 0 0,2 2 0 0 0,-2-3 11 0 0,3-1 1 0 0,-2 0-17 0 0,1-1 0 0 0,0 0 0 0 0,-1 0 0 0 0,1 0 0 0 0,-1 0 0 0 0,1-1 0 0 0,-1 1 0 0 0,0-1 0 0 0,0 0 0 0 0,1 0-1 0 0,-1 0 1 0 0,-1 0 0 0 0,1 0 0 0 0,0-1 0 0 0,3-3 0 0 0,0-1 5 0 0,-1 0 1 0 0,0-1-1 0 0,0 1 0 0 0,-1-1 0 0 0,0 0 0 0 0,3-9 0 0 0,3-13-11 0 0,-1-1 1 0 0,8-50 0 0 0,-17 81 1 0 0,13-71 261 0 0,-12 68-180 0 0,-1 0-7 0 0,-1-8 7 0 0,0 12 218 0 0,-1 22 315 0 0,0-9-679 0 0,-1 13 109 0 0,2-1 0 0 0,0 1 0 0 0,2 0 0 0 0,1-1 1 0 0,5 30-1 0 0,12 20-4507 0 0,-18-73 2612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97 440 0 0,'0'0'1758'0'0,"5"-17"104"0"0,-23-19-404 0 0,17 34-1271 0 0,-13-10 687 0 0,9 8-752 0 0,0 1 1 0 0,0-1-1 0 0,-1 1 1 0 0,1 1-1 0 0,-1-1 1 0 0,0 1-1 0 0,1 0 1 0 0,-1 0 0 0 0,0 1-1 0 0,0 0 1 0 0,-1 0-1 0 0,1 0 1 0 0,0 1-1 0 0,0 0 1 0 0,-10 1-1 0 0,12-1-102 0 0,-1 0-1 0 0,1 1 0 0 0,0 0 1 0 0,-1 0-1 0 0,1 0 0 0 0,0 1 1 0 0,0 0-1 0 0,0-1 0 0 0,0 1 1 0 0,1 0-1 0 0,-1 1 0 0 0,0-1 1 0 0,1 1-1 0 0,-1 0 0 0 0,-3 3 1 0 0,-4 6 33 0 0,1-1-1 0 0,-14 22 1 0 0,22-31-49 0 0,-7 10 9 0 0,1 1 0 0 0,0 1-1 0 0,1 0 1 0 0,1 0-1 0 0,0 0 1 0 0,1 1-1 0 0,0-1 1 0 0,1 1 0 0 0,-3 26-1 0 0,6-35-7 0 0,1 0 1 0 0,-1 0-1 0 0,1-1 0 0 0,1 1 1 0 0,-1 0-1 0 0,1 0 0 0 0,0-1 1 0 0,0 1-1 0 0,1 0 0 0 0,-1-1 1 0 0,1 1-1 0 0,0-1 0 0 0,1 0 1 0 0,0 1-1 0 0,-1-1 0 0 0,2 0 1 0 0,-1-1-1 0 0,0 1 0 0 0,1-1 1 0 0,0 1-1 0 0,0-1 0 0 0,0 0 1 0 0,1 0-1 0 0,-1-1 0 0 0,1 0 1 0 0,0 1-1 0 0,0-1 0 0 0,8 3 1 0 0,45 12-76 0 0,-52-16 2 0 0,0-3-18 0 0,3 1-90 0 0,-1-1 0 0 0,0-1 0 0 0,0 1-1 0 0,0-1 1 0 0,0-1 0 0 0,0 0 0 0 0,0 0 0 0 0,-1 0 0 0 0,1-1-1 0 0,-1 0 1 0 0,13-9 0 0 0,-13 6-77 0 0,0 0 1 0 0,0 0-1 0 0,-1 0 1 0 0,0-1-1 0 0,0 0 1 0 0,-1-1-1 0 0,0 1 1 0 0,0-1-1 0 0,6-18 1 0 0,-5 15 175 0 0,-6 10 29 0 0,1-1 16 0 0,4-59-5 0 0,-5 59 95 0 0,1-5-9 0 0,-1 6-17 0 0,1 0 0 0 0,-1 0 1 0 0,0 0-1 0 0,1-1 0 0 0,-1 1 1 0 0,1 0-1 0 0,-1 0 0 0 0,1 0 0 0 0,0 0 1 0 0,1-2-1 0 0,3 0 103 0 0,-5 3-123 0 0,0 1 0 0 0,0 0 0 0 0,1-1 0 0 0,-1 1 0 0 0,0 0 1 0 0,0 0-1 0 0,0-1 0 0 0,0 1 0 0 0,0 0 0 0 0,1 0 0 0 0,-1-1 0 0 0,0 1 1 0 0,0 0-1 0 0,1 0 0 0 0,-1 0 0 0 0,0-1 0 0 0,0 1 0 0 0,1 0 0 0 0,-1 0 0 0 0,0 0 1 0 0,0 0-1 0 0,1 0 0 0 0,-1-1 0 0 0,0 1 0 0 0,1 0 0 0 0,-1 0 0 0 0,0 0 1 0 0,1 0-1 0 0,-1 0 0 0 0,0 0 0 0 0,1 0 0 0 0,-1 0 0 0 0,0 0 0 0 0,0 0 0 0 0,1 0 1 0 0,-1 0-1 0 0,0 1 0 0 0,1-1 0 0 0,-1 0 0 0 0,4 1 21 0 0,0 1-1 0 0,-1 0 0 0 0,1-1 1 0 0,-1 1-1 0 0,0 1 1 0 0,0-1-1 0 0,0 0 0 0 0,0 1 1 0 0,0 0-1 0 0,0-1 0 0 0,-1 1 1 0 0,1 0-1 0 0,-1 0 1 0 0,4 7-1 0 0,-2-2 27 0 0,0 0 0 0 0,-1 1 1 0 0,0-1-1 0 0,0 0 0 0 0,-1 1 0 0 0,2 11 0 0 0,-4-18-45 0 0,0 0 0 0 0,0 0 0 0 0,0-1 0 0 0,-1 1 0 0 0,1 0 0 0 0,0 0 0 0 0,-1 0 0 0 0,1 0 0 0 0,-1 0 0 0 0,0 0 0 0 0,0-1-1 0 0,1 1 1 0 0,-1 0 0 0 0,0-1 0 0 0,0 1 0 0 0,-1 0 0 0 0,1-1 0 0 0,-2 3 0 0 0,-22 17 54 0 0,22-20-49 0 0,0 1 17 0 0,0-1 0 0 0,0 1-1 0 0,0-1 1 0 0,0 0 0 0 0,0 0 0 0 0,0-1 0 0 0,0 1 0 0 0,-1-1 0 0 0,1 1 0 0 0,0-1 0 0 0,-6 0 0 0 0,7 0-46 0 0,-3 0 127 0 0,1-2-15 0 0,3 2-98 0 0,-1-1 15 0 0,0 1 0 0 0,0-1 0 0 0,0 0 0 0 0,0 0 0 0 0,0 0 0 0 0,0 0 0 0 0,0 0 0 0 0,1 0 0 0 0,-1-1 0 0 0,0 1 0 0 0,1 0 0 0 0,-1-1 0 0 0,1 0 0 0 0,0 1 0 0 0,-1-1 0 0 0,1 0 0 0 0,0 1 0 0 0,0-1 0 0 0,0 0 1 0 0,0 0-1 0 0,0 0 0 0 0,1 0 0 0 0,-1 0 0 0 0,1 0 0 0 0,-1 0 0 0 0,1 0 0 0 0,0 0 0 0 0,-1-5 0 0 0,3 0-182 0 0,0 0 1 0 0,0 0-1 0 0,0 0 1 0 0,1 0-1 0 0,-1 0 1 0 0,2 0-1 0 0,-1 1 1 0 0,1-1-1 0 0,0 1 1 0 0,1 0 0 0 0,-1 0-1 0 0,1 1 1 0 0,0-1-1 0 0,0 1 1 0 0,11-8-1 0 0,-14 12-466 0 0,15-9-1571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56 0 0,'0'0'1263'0'0,"1"3"-781"0"0,0 19-82 0 0,0 0-1 0 0,-1 0 1 0 0,-1 0-1 0 0,-1 0 1 0 0,-2 0-1 0 0,0-1 1 0 0,-9 31-1 0 0,7-24 118 0 0,19-58-353 0 0,2-3-174 0 0,-7 17 15 0 0,2-6-5 0 0,2 0 0 0 0,0 0 0 0 0,30-37 0 0 0,-40 57 55 0 0,4-3 49 0 0,-6 5-90 0 0,0 0 1 0 0,0-1-1 0 0,0 1 0 0 0,1 0 0 0 0,-1 0 1 0 0,0-1-1 0 0,0 1 0 0 0,0 0 0 0 0,1 0 0 0 0,-1-1 1 0 0,0 1-1 0 0,1 0 0 0 0,-1 0 0 0 0,0-1 0 0 0,0 1 1 0 0,1 0-1 0 0,-1 0 0 0 0,0 0 0 0 0,1 0 1 0 0,-1 0-1 0 0,0 0 0 0 0,1 0 0 0 0,-1-1 0 0 0,0 1 1 0 0,1 0-1 0 0,-1 0 0 0 0,0 0 0 0 0,1 0 0 0 0,-1 0 1 0 0,0 0-1 0 0,1 1 0 0 0,-1-1 0 0 0,1 0 0 0 0,-1 0 1 0 0,1 0-1 0 0,1 2 36 0 0,0-1 1 0 0,1 1-1 0 0,-1 0 0 0 0,0-1 1 0 0,0 1-1 0 0,0 0 0 0 0,0 0 1 0 0,-1 1-1 0 0,1-1 1 0 0,0 0-1 0 0,-1 1 0 0 0,1-1 1 0 0,-1 1-1 0 0,0-1 0 0 0,0 1 1 0 0,0-1-1 0 0,0 1 0 0 0,-1 0 1 0 0,1 0-1 0 0,0 4 0 0 0,0 8 132 0 0,0-1 0 0 0,-1 25 0 0 0,-1-21-47 0 0,-4 44-152 0 0,5-59-107 0 0,0 0-54 0 0,0 9-72 0 0,0-9-78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1 500 0 0,'0'0'2089'0'0,"1"0"-2022"0"0,0 1 1 0 0,0 0-1 0 0,0 0 1 0 0,0-1-1 0 0,-1 1 1 0 0,1 0-1 0 0,0 0 1 0 0,-1 0-1 0 0,1 0 1 0 0,0 0-1 0 0,-1 0 1 0 0,1 0-1 0 0,-1 0 1 0 0,0 0-1 0 0,1 0 1 0 0,-1 0-1 0 0,1 1 1 0 0,-5 61 1364 0 0,-15 88 0 0 0,-3 31 202 0 0,10 19-772 0 0,11-192-1138 0 0,-1 21 368 0 0,2-18-3823 0 0,-29-62 615 0 0,20 34 2407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1 104 188 0 0,'0'0'427'0'0,"1"-3"12"0"0,-1 1-278 0 0,1 0 0 0 0,0-1 0 0 0,0 1 0 0 0,0 0-1 0 0,0 0 1 0 0,0 0 0 0 0,0 0 0 0 0,1 0 0 0 0,-1 0 0 0 0,1 0 0 0 0,-1 1-1 0 0,1-1 1 0 0,0 0 0 0 0,-1 1 0 0 0,1 0 0 0 0,0-1 0 0 0,0 1 0 0 0,3-2-1 0 0,19-6 512 0 0,0 1-1 0 0,45-9 0 0 0,15-4-1079 0 0,-66 12-2074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24 104 188 0 0,'0'3'628'0'0,"-3"343"4918"0"0,0-310-4921 0 0,3-33-301 0 0,-3-5-300 0 0,2 1-24 0 0,0-1 1 0 0,-1 1 0 0 0,1-1 0 0 0,0 0-1 0 0,0 1 1 0 0,0-1 0 0 0,0 0 0 0 0,0 0 0 0 0,0 1-1 0 0,1-1 1 0 0,-1 0 0 0 0,0 0 0 0 0,1 0-1 0 0,0 0 1 0 0,-1 0 0 0 0,1 0 0 0 0,0 0-1 0 0,0 0 1 0 0,0 0 0 0 0,0 0 0 0 0,0 0 0 0 0,1 0-1 0 0,-1 0 1 0 0,1 0 0 0 0,-1 0 0 0 0,2-1-1 0 0,6-30-4 0 0,2 0-1 0 0,1 0 1 0 0,1 2-1 0 0,2 0 1 0 0,1 0-1 0 0,2 1 1 0 0,1 1-1 0 0,1 1 1 0 0,1 0-1 0 0,42-42 1 0 0,-13 31-945 0 0,-28 24-374 0 0,-1 8-1111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1 703 224 0 0,'0'0'1826'0'0,"3"-1"-1440"0"0,10-5-32 0 0,-10 5 683 0 0,11-11 202 0 0,9-6-369 0 0,-1-2 0 0 0,25-28-1 0 0,-25 24-467 0 0,1 1 0 0 0,28-21 0 0 0,12-3 336 0 0,137-75 0 0 0,275-94 932 0 0,-408 193-1616 0 0,1 2 0 0 0,85-13-1 0 0,143-2 84 0 0,-194 31 54 0 0,-1 4 0 0 0,1 4 0 0 0,-1 4-1 0 0,0 6 1 0 0,130 31 0 0 0,-138-18 435 0 0,176 74 0 0 0,-244-86-480 0 0,0 0 0 0 0,22 19-1 0 0,-44-31-85 0 0,3 0 67 0 0,-1 1-1 0 0,1 1 1 0 0,-1-1-1 0 0,0 1 1 0 0,1-1-1 0 0,7 10 1 0 0,28 26 110 0 0,-39-37 49 0 0,12 6 192 0 0,-5-2 1152 0 0,-13-20-985 0 0,-27-47-206 0 0,26 54-396 0 0,1 0-7 0 0,-1-1 1 0 0,1 0-1 0 0,1 0 1 0 0,-5-14-1 0 0,-1-2 119 0 0,-10-35-43 0 0,2 0 20 0 0,16 57-146 0 0,-8-18-69 0 0,2 15-74 0 0,7 21 114 0 0,47 168-152 0 0,-44-171 153 0 0,2-1-1 0 0,0 1 0 0 0,0 0 0 0 0,12 19 0 0 0,-15-30-39 0 0,5 15-196 0 0,-5-13 206 0 0,0-1 0 0 0,0 1 0 0 0,0 0 0 0 0,0 0 0 0 0,0 0 0 0 0,1 6 0 0 0,-25-10 64 0 0,16 0-26 0 0,1 0 7 0 0,-37 0-69 0 0,37-1 86 0 0,1 1 1 0 0,-1 0-1 0 0,1 1 1 0 0,-1-1-1 0 0,0 1 1 0 0,1 0 0 0 0,-7 2-1 0 0,2-1-19 0 0,-65 17-147 0 0,-86 35 0 0 0,157-53 53 0 0,-27 14-2885 0 0,27-13 2048 0 0,-1 0 788 0 0,-7 4-2869 0 0,-1 3-3306 0 0,3 0 3906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46 196 0 0,'0'-1'68'0'0,"-1"0"-1"0"0,1 0 1 0 0,-1 0 0 0 0,1 1-1 0 0,0-1 1 0 0,0 0 0 0 0,-1 0 0 0 0,1 0-1 0 0,0 0 1 0 0,0 0 0 0 0,0 0-1 0 0,0 0 1 0 0,0 0 0 0 0,0 0-1 0 0,0 0 1 0 0,0 0 0 0 0,0 0-1 0 0,1 0 1 0 0,-1 0 0 0 0,0 1-1 0 0,1-1 1 0 0,-1 0 0 0 0,1 0 0 0 0,-1 0-1 0 0,1 0 1 0 0,-1 0 0 0 0,1 1-1 0 0,-1-1 1 0 0,1 0 0 0 0,0 1-1 0 0,-1-1 1 0 0,1 0 0 0 0,0 1-1 0 0,0-1 1 0 0,-1 1 0 0 0,3-2-1 0 0,-1 0-171 0 0,0 1 266 0 0,-1 0-129 0 0,-1 0 0 0 0,1 0 0 0 0,-1 1 0 0 0,1-1 0 0 0,0 0-1 0 0,-1 1 1 0 0,1-1 0 0 0,0 1 0 0 0,0-1 0 0 0,-1 1 0 0 0,1-1 0 0 0,0 1 0 0 0,0-1-1 0 0,0 1 1 0 0,0 0 0 0 0,0-1 0 0 0,-1 1 0 0 0,1 0 0 0 0,0 0 0 0 0,0 0 0 0 0,0 0-1 0 0,0 0 1 0 0,0 0 0 0 0,0 0 0 0 0,0 0 0 0 0,0 0 0 0 0,0 0 0 0 0,0 0 0 0 0,1 1-1 0 0,1-1 61 0 0,0 1 0 0 0,1-1 0 0 0,-1 1-1 0 0,0-1 1 0 0,0 1 0 0 0,-1 0 0 0 0,1 0-1 0 0,0 1 1 0 0,5 2 0 0 0,-3 0-37 0 0,0 1 0 0 0,-1-1 0 0 0,1 1 0 0 0,-1 0 1 0 0,-1 1-1 0 0,1-1 0 0 0,-1 1 0 0 0,1-1 0 0 0,-2 1 0 0 0,1 0 1 0 0,-1 0-1 0 0,1 1 0 0 0,-2-1 0 0 0,1 0 0 0 0,-1 1 0 0 0,0-1 1 0 0,0 0-1 0 0,-1 1 0 0 0,0 0 0 0 0,0-1 0 0 0,0 1 0 0 0,-1-1 0 0 0,0 1 1 0 0,0-1-1 0 0,-1 0 0 0 0,0 1 0 0 0,0-1 0 0 0,0 0 0 0 0,-1 0 1 0 0,0 0-1 0 0,0-1 0 0 0,0 1 0 0 0,-7 8 0 0 0,5-7-42 0 0,0-1-1 0 0,-1 1 0 0 0,0-1 0 0 0,0 0 1 0 0,0-1-1 0 0,-1 1 0 0 0,1-1 0 0 0,-1 0 1 0 0,-1-1-1 0 0,-10 6 0 0 0,14-9 90 0 0,-1-1-66 0 0,-15-2-5 0 0,15 2 6 0 0,1-8-3 0 0,3 7-33 0 0,1 1-1 0 0,0 0 0 0 0,-1-1 1 0 0,1 1-1 0 0,0-1 1 0 0,-1 1-1 0 0,1-1 0 0 0,0 1 1 0 0,-1-1-1 0 0,1 1 0 0 0,0-1 1 0 0,0 1-1 0 0,-1-1 0 0 0,1 1 1 0 0,0-1-1 0 0,0 1 0 0 0,0-1 1 0 0,0 0-1 0 0,0 1 0 0 0,0-1 1 0 0,0 1-1 0 0,0-1 0 0 0,0 0 1 0 0,0-6 5 0 0,0 0 0 0 0,1 1 1 0 0,-1-1-1 0 0,1 1 0 0 0,1-1 0 0 0,-1 1 1 0 0,1-1-1 0 0,0 1 0 0 0,1 0 1 0 0,3-7-1 0 0,2-4 13 0 0,30-70-304 0 0,-12 32-2680 0 0,-22 46 1943 0 0,-3 6 345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1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48 0 0,'0'0'3760'0'0,"-3"13"-3046"0"0,-100 431 3184 0 0,80-357-3953 0 0,22-82 390 0 0,-1-1-825 0 0,1-1 0 0 0,0 1 1 0 0,1-1-1 0 0,-1 1 1 0 0,1-1-1 0 0,-1 1 1 0 0,1-1-1 0 0,0 1 0 0 0,0-1 1 0 0,1 5-1 0 0,0-6-664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49 480 0 0,'0'0'2425'0'0,"5"0"-2062"0"0,14 2-12 0 0,-15-2 288 0 0,226-15 1337 0 0,-212 13-1932 0 0,-14 1-22 0 0,1 1-17 0 0,30-13-1368 0 0,-33 11 965 0 0,-17-9-2305 0 0,-1 5 2090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38 28 0 0,'-53'-14'2674'0'0,"50"13"-1510"0"0,8 0-923 0 0,44-5 325 0 0,2 2 1 0 0,61 2-1 0 0,-84 3-524 0 0,0-1-1513 0 0,51-6 0 0 0,-53 1 725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49 184 432 0 0,'0'0'411'0'0,"0"-3"-17"0"0,0-6-183 0 0,0-1-1 0 0,0 1 0 0 0,1 0 0 0 0,1 0 0 0 0,-1 0 0 0 0,2 0 1 0 0,-1 0-1 0 0,1 0 0 0 0,0 0 0 0 0,1 1 0 0 0,0-1 1 0 0,8-11-1 0 0,-9 16-128 0 0,-1 0 1 0 0,1 0-1 0 0,0 0 1 0 0,0 1-1 0 0,0-1 1 0 0,1 1-1 0 0,-1 0 1 0 0,1 0-1 0 0,0 0 1 0 0,0 0-1 0 0,0 1 1 0 0,0-1-1 0 0,0 1 1 0 0,1 0-1 0 0,-1 1 1 0 0,7-3-1 0 0,-8 3 49 0 0,-3 2-125 0 0,1-1 0 0 0,-1 0 1 0 0,0 1-1 0 0,1-1 1 0 0,-1 0-1 0 0,0 0 1 0 0,1 1-1 0 0,-1-1 1 0 0,1 0-1 0 0,-1 0 1 0 0,1 0-1 0 0,-1 1 1 0 0,0-1-1 0 0,1 0 1 0 0,-1 0-1 0 0,1 0 1 0 0,-1 0-1 0 0,1 0 1 0 0,-1 0-1 0 0,1 0 1 0 0,-1 0-1 0 0,0 0 1 0 0,1 0-1 0 0,-1 0 1 0 0,1 0-1 0 0,0-1 2 0 0,0 1 1 0 0,0 0-1 0 0,0 0 1 0 0,0 0-1 0 0,0 0 0 0 0,0 0 1 0 0,0 0-1 0 0,0 0 0 0 0,-1 1 1 0 0,1-1-1 0 0,0 0 1 0 0,0 0-1 0 0,0 1 0 0 0,0-1 1 0 0,0 1-1 0 0,-1-1 0 0 0,2 1 1 0 0,5 3 35 0 0,-1 1 1 0 0,0-1-1 0 0,0 1 1 0 0,0 0-1 0 0,0 1 0 0 0,-1 0 1 0 0,0-1-1 0 0,0 2 1 0 0,-1-1-1 0 0,1 0 1 0 0,-2 1-1 0 0,1 0 0 0 0,-1 0 1 0 0,0 0-1 0 0,0 0 1 0 0,2 11-1 0 0,-3-12-24 0 0,-2-1 0 0 0,1 1 1 0 0,0 0-1 0 0,-1 0 0 0 0,0-1 0 0 0,-1 1 0 0 0,1 0 1 0 0,-1 0-1 0 0,0-1 0 0 0,0 1 0 0 0,-1 0 0 0 0,0-1 0 0 0,0 1 1 0 0,0-1-1 0 0,-1 0 0 0 0,1 0 0 0 0,-1 0 0 0 0,-1 0 0 0 0,1 0 1 0 0,0-1-1 0 0,-1 1 0 0 0,0-1 0 0 0,-5 4 0 0 0,-1 0 1 0 0,0 0 0 0 0,-1 0-1 0 0,0-1 1 0 0,0-1-1 0 0,-1 0 1 0 0,0 0 0 0 0,0-1-1 0 0,0-1 1 0 0,0 0-1 0 0,-21 3 1 0 0,30-6-6 0 0,0-1 0 0 0,0 0 0 0 0,0 0 0 0 0,-1-1 0 0 0,1 1 1 0 0,0-1-1 0 0,0 0 0 0 0,0 1 0 0 0,0-1 0 0 0,0-1 0 0 0,-4-1 0 0 0,2 1 22 0 0,3 1-24 0 0,0 0 0 0 0,0 0 0 0 0,0 0 0 0 0,1 0 0 0 0,-1-1 0 0 0,0 1 0 0 0,1-1 0 0 0,-1 1 0 0 0,1-1 0 0 0,-1 1 0 0 0,1-1 0 0 0,0 0 0 0 0,0 0 0 0 0,0 0 1 0 0,0 0-1 0 0,0 1 0 0 0,0-1 0 0 0,0 0 0 0 0,1-1 0 0 0,-1 1 0 0 0,1 0 0 0 0,-1 0 0 0 0,1 0 0 0 0,0-4 0 0 0,-1-4 32 0 0,2 1-1 0 0,-1-1 1 0 0,4-17 0 0 0,-4 27-45 0 0,5-17-252 0 0,0 0-1 0 0,1 1 0 0 0,1-1 0 0 0,0 2 0 0 0,2-1 0 0 0,-1 1 0 0 0,15-19 1 0 0,-13 23-884 0 0,1 3-593 0 0,1-2 765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3 223 496 0 0,'0'0'2190'0'0,"0"-19"-1046"0"0,0 6-990 0 0,0 9-32 0 0,1 1-8 0 0,1-9-29 0 0,0 0-1 0 0,1 1 1 0 0,0-1-1 0 0,1 1 0 0 0,0 0 1 0 0,1 0-1 0 0,0 0 1 0 0,8-11-1 0 0,-9 16-18 0 0,0 0 0 0 0,0 1-1 0 0,0 0 1 0 0,1 0 0 0 0,0 0 0 0 0,0 0 0 0 0,1 1-1 0 0,-1 0 1 0 0,1 0 0 0 0,0 0 0 0 0,0 1-1 0 0,0 0 1 0 0,0 0 0 0 0,1 0 0 0 0,6-1 0 0 0,-10 3 72 0 0,3 2-17 0 0,-1-1-84 0 0,0 1-1 0 0,0 0 1 0 0,0 1 0 0 0,1-1 0 0 0,-1 1-1 0 0,0 0 1 0 0,-1 0 0 0 0,1 1 0 0 0,0 0 0 0 0,-1-1-1 0 0,1 1 1 0 0,-1 1 0 0 0,0-1 0 0 0,4 5-1 0 0,-4-3 2 0 0,-1 0 0 0 0,1 0 0 0 0,-1 1 0 0 0,-1-1-1 0 0,1 1 1 0 0,-1-1 0 0 0,0 1 0 0 0,-1 0 0 0 0,1 0-1 0 0,-1 0 1 0 0,0-1 0 0 0,0 2 0 0 0,-1-1 0 0 0,0 0-1 0 0,0 0 1 0 0,0 0 0 0 0,-1 0 0 0 0,0 0 0 0 0,-2 8 0 0 0,0-5-13 0 0,-1 1 1 0 0,0-1 0 0 0,0 0 0 0 0,-1 0 0 0 0,0 0 0 0 0,-1 0 0 0 0,0-1 0 0 0,0 0 0 0 0,-1-1 0 0 0,-14 15 0 0 0,9-11-8 0 0,-1-1 0 0 0,-1 0 1 0 0,0 0-1 0 0,0-2 1 0 0,0 1-1 0 0,-26 9 0 0 0,35-16-3 0 0,0-3 20 0 0,3 1-28 0 0,1 1 0 0 0,-1-1 1 0 0,1 0-1 0 0,-1 0 1 0 0,0-1-1 0 0,1 1 0 0 0,-1 0 1 0 0,1 0-1 0 0,-1-1 0 0 0,1 1 1 0 0,-1-1-1 0 0,1 1 1 0 0,-1-1-1 0 0,1 0 0 0 0,-1 0 1 0 0,1 1-1 0 0,0-1 0 0 0,-1 0 1 0 0,1 0-1 0 0,0 0 0 0 0,0 0 1 0 0,0-1-1 0 0,0 1 1 0 0,0 0-1 0 0,0 0 0 0 0,0-1 1 0 0,0 1-1 0 0,0-1 0 0 0,1 1 1 0 0,-1 0-1 0 0,0-1 0 0 0,1 0 1 0 0,0 1-1 0 0,-1-1 1 0 0,1 1-1 0 0,0-1 0 0 0,0 1 1 0 0,-1-1-1 0 0,2-3 0 0 0,1-11 16 0 0,0 0-1 0 0,2 1 1 0 0,0-1-1 0 0,0 0 1 0 0,2 1-1 0 0,8-18 1 0 0,2-6-230 0 0,-13 33-331 0 0,1 0 0 0 0,0 0-1 0 0,0 1 1 0 0,1 0 0 0 0,-1-1 0 0 0,1 1-1 0 0,7-5 1 0 0,-10 9 209 0 0,0-2-1184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7 220 28 0 0,'0'0'2596'0'0,"-1"-3"-2352"0"0,-1-9 71 0 0,1 0-1 0 0,0 1 0 0 0,0-1 0 0 0,1 0 1 0 0,3-16-1 0 0,-2 21-294 0 0,1-1 0 0 0,0 1 0 0 0,0 0 1 0 0,1 1-1 0 0,-1-1 0 0 0,2 0 0 0 0,-1 1 1 0 0,1 0-1 0 0,0 0 0 0 0,0 0 0 0 0,9-10 0 0 0,-5 10 0 0 0,-1-1 0 0 0,1 1 0 0 0,1 1 0 0 0,-1 0 0 0 0,11-5 0 0 0,-16 9 38 0 0,18 1 66 0 0,-17 1-85 0 0,1 0-1 0 0,-1 0 0 0 0,0 0 1 0 0,0 1-1 0 0,-1 0 1 0 0,1 0-1 0 0,0 0 0 0 0,0 0 1 0 0,-1 0-1 0 0,0 1 0 0 0,1 0 1 0 0,-1-1-1 0 0,0 1 0 0 0,0 0 1 0 0,0 1-1 0 0,-1-1 0 0 0,4 6 1 0 0,-2-3 10 0 0,0 2 0 0 0,-1-1 0 0 0,0 0 0 0 0,0 1 0 0 0,0-1 0 0 0,-1 1 0 0 0,-1 0 1 0 0,1 0-1 0 0,-1-1 0 0 0,0 1 0 0 0,-1 0 0 0 0,0 0 0 0 0,0 0 0 0 0,-1 0 0 0 0,0 0 0 0 0,0 0 1 0 0,-1 0-1 0 0,0 0 0 0 0,-3 8 0 0 0,1-7-30 0 0,0 0-1 0 0,-1-1 1 0 0,0 1 0 0 0,0-1-1 0 0,-1 1 1 0 0,0-2 0 0 0,0 1-1 0 0,-1-1 1 0 0,0 0-1 0 0,0 0 1 0 0,-1-1 0 0 0,0 0-1 0 0,0 0 1 0 0,0-1 0 0 0,-11 6-1 0 0,-21 1 60 0 0,35-12-27 0 0,0 0 24 0 0,3 0-65 0 0,0 0 1 0 0,0 0 0 0 0,0 0 0 0 0,0 0-1 0 0,0-1 1 0 0,1 1 0 0 0,-1-1-1 0 0,0 1 1 0 0,0-1 0 0 0,0 1-1 0 0,0-1 1 0 0,0 0 0 0 0,1 0 0 0 0,-1 0-1 0 0,0 0 1 0 0,1 0 0 0 0,-1-1-1 0 0,1 1 1 0 0,-1 0 0 0 0,1-1 0 0 0,0 1-1 0 0,0-1 1 0 0,-1 0 0 0 0,1 1-1 0 0,0-1 1 0 0,0 0 0 0 0,0 1 0 0 0,1-1-1 0 0,-1 0 1 0 0,0 0 0 0 0,1 0-1 0 0,-1-3 1 0 0,1-5-67 0 0,0 1 0 0 0,1-1-1 0 0,0 0 1 0 0,0 1 0 0 0,1-1 0 0 0,6-16-1 0 0,25-59-3862 0 0,-23 67 2566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16 336 0 0,'1'0'80'0'0,"-1"-1"1"0"0,0 1-1 0 0,0 0 0 0 0,1-1 0 0 0,-1 1 1 0 0,0 0-1 0 0,0-1 0 0 0,0 1 0 0 0,1-1 1 0 0,-1 1-1 0 0,0 0 0 0 0,0-1 0 0 0,0 1 1 0 0,0-1-1 0 0,0 1 0 0 0,0 0 0 0 0,0-1 1 0 0,0 1-1 0 0,0-1 0 0 0,0 1 0 0 0,0 0 1 0 0,0-1-1 0 0,0 1 0 0 0,0-1 0 0 0,0 1 1 0 0,-1 0-1 0 0,1-1 0 0 0,0 1 0 0 0,0-1 1 0 0,0 1-1 0 0,-1 0 0 0 0,1-1 0 0 0,0 1 1 0 0,0 0-1 0 0,-1-1 0 0 0,1 1 0 0 0,0 0 1 0 0,-1 0-1 0 0,1-1 0 0 0,-1 1 0 0 0,-19 0 122 0 0,19 0-187 0 0,-1 0 0 0 0,1 0 0 0 0,0 0 0 0 0,0 0 0 0 0,0 1 0 0 0,0-1 0 0 0,0 0 0 0 0,0 1 0 0 0,0-1 0 0 0,0 1 0 0 0,0-1 0 0 0,0 1 0 0 0,0-1 1 0 0,1 1-1 0 0,-1 0 0 0 0,0-1 0 0 0,0 1 0 0 0,0 0 0 0 0,1 0 0 0 0,-1-1 0 0 0,0 3 0 0 0,-2-1 39 0 0,-8 9 53 0 0,0-1 0 0 0,1 2 1 0 0,1-1-1 0 0,-1 1 0 0 0,2 1 0 0 0,0 0 1 0 0,0 0-1 0 0,1 1 0 0 0,-10 26 0 0 0,7-10-32 0 0,2 0 0 0 0,0 0 0 0 0,-5 54 0 0 0,11-68-35 0 0,1-1 0 0 0,1 1 0 0 0,1 0-1 0 0,0-1 1 0 0,1 1 0 0 0,0-1 0 0 0,8 24 0 0 0,-8-31 10 0 0,1-1 0 0 0,0 1 0 0 0,1-1 0 0 0,0 1 0 0 0,0-1 0 0 0,0 0 0 0 0,1-1 0 0 0,0 1 0 0 0,0-1 0 0 0,1 0 0 0 0,0 0 0 0 0,0 0 0 0 0,0-1 0 0 0,1 0 0 0 0,11 7 0 0 0,-14-10-31 0 0,1 0-1 0 0,-1-1 1 0 0,1 1 0 0 0,-1-1-1 0 0,1 0 1 0 0,0 0 0 0 0,0-1 0 0 0,-1 1-1 0 0,1-1 1 0 0,0 0 0 0 0,0 0-1 0 0,-1-1 1 0 0,7-1 0 0 0,-2 0-23 0 0,0 0-1 0 0,-1 0 1 0 0,1-1 0 0 0,-1-1-1 0 0,9-4 1 0 0,-8 3-397 0 0,-1 0 0 0 0,-1-1 0 0 0,1 1 1 0 0,-1-2-1 0 0,0 1 0 0 0,-1-1 0 0 0,1 0 0 0 0,-1 0 1 0 0,0-1-1 0 0,5-11 0 0 0,-9 17 30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69 152 0 0,'0'0'2310'0'0,"1"-1"-2253"0"0,-1 0 0 0 0,1 0 0 0 0,-1 1 1 0 0,1-1-1 0 0,0 0 0 0 0,-1 1 0 0 0,1-1 1 0 0,0 1-1 0 0,-1-1 0 0 0,1 1 1 0 0,0-1-1 0 0,0 1 0 0 0,-1-1 0 0 0,1 1 1 0 0,0 0-1 0 0,0-1 0 0 0,0 1 1 0 0,0 0-1 0 0,0 0 0 0 0,1 0 0 0 0,59-2 603 0 0,-15-1-321 0 0,-7 1-183 0 0,-1-2-1 0 0,39-9 1 0 0,-68 12-192 0 0,-4 0-43 0 0,0 0 1 0 0,0 0 0 0 0,0 0 0 0 0,0-1-1 0 0,-1 0 1 0 0,1 1 0 0 0,5-4 0 0 0,-8 3-303 0 0,-9-12-1787 0 0,6 11 1533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1 332 0 0,'0'0'2498'0'0,"1"18"-1195"0"0,29 276 2737 0 0,-27-277-4291 0 0,0-3-4074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1 948 272 0 0,'0'0'3108'0'0,"2"-2"-2888"0"0,142-109 3480 0 0,38-28-2746 0 0,-138 112-798 0 0,1 1 1 0 0,1 3-1 0 0,59-21 0 0 0,152-41 377 0 0,344-58 50 0 0,-519 126-514 0 0,706-121 534 0 0,3 31-376 0 0,-285 56 77 0 0,660 17 0 0 0,-827 48-289 0 0,473 80 0 0 0,-344 8 39 0 0,-240-48-32 0 0,-77-12 2 0 0,-4 0 23 0 0,-64-19 289 0 0,-80-22-207 0 0,35 8 151 0 0,-34-8-170 0 0,-1 0-94 0 0,27 10 1 0 0,-27-10 2319 0 0,-4-5-2326 0 0,-1 1 0 0 0,1 0 0 0 0,-1 0 0 0 0,0-1 0 0 0,0 1 0 0 0,-1 0 0 0 0,1 1 0 0 0,-1-1 0 0 0,1 0 0 0 0,-1 1 0 0 0,0-1 0 0 0,-5-2 0 0 0,1-2 13 0 0,-17-17 118 0 0,2-1-1 0 0,0-2 1 0 0,2 0 0 0 0,-23-41-1 0 0,27 43-54 0 0,-20-31 36 0 0,34 54-132 0 0,2 1-11 0 0,-1 1 5 0 0,1-1 0 0 0,0 1 0 0 0,0-1-1 0 0,-1 1 1 0 0,1-1 0 0 0,0 1-1 0 0,0 0 1 0 0,-1-1 0 0 0,1 1-1 0 0,-1 0 1 0 0,1-1 0 0 0,0 1 0 0 0,-1 0-1 0 0,1-1 1 0 0,-1 1 0 0 0,1 0-1 0 0,0 0 1 0 0,-1 0 0 0 0,1-1-1 0 0,-2 1 1 0 0,4 8-56 0 0,1-1 0 0 0,-1 1 0 0 0,1-1 0 0 0,1 0 0 0 0,-1 0 0 0 0,1 0 0 0 0,1 0 0 0 0,9 11 0 0 0,-2-2-18 0 0,2 0 0 0 0,0-1 1 0 0,0-1-1 0 0,1-1 0 0 0,1 0 0 0 0,1 0 0 0 0,-1-2 1 0 0,2 0-1 0 0,30 14 0 0 0,-45-24 87 0 0,0 0-14 0 0,1 0 1 0 0,-1 0 0 0 0,0 0 0 0 0,1 0-1 0 0,-1 1 1 0 0,0 0 0 0 0,0-1 0 0 0,3 3 0 0 0,17 8-210 0 0,1-1 101 0 0,-22-10 158 0 0,1 3-55 0 0,-3-4 20 0 0,0 0 1 0 0,0 0-1 0 0,1 1 1 0 0,-1-1-1 0 0,0 0 0 0 0,0 0 1 0 0,1 1-1 0 0,-1-1 1 0 0,0 0-1 0 0,0 0 0 0 0,0 1 1 0 0,1-1-1 0 0,-1 0 1 0 0,0 0-1 0 0,0 1 0 0 0,0-1 1 0 0,0 0-1 0 0,0 1 1 0 0,0-1-1 0 0,0 0 1 0 0,0 1-1 0 0,0-1 0 0 0,1 0 1 0 0,-1 1-1 0 0,0-1 1 0 0,-1 0-1 0 0,1 1 0 0 0,0-1 1 0 0,0 0-1 0 0,0 1 1 0 0,0-1-1 0 0,0 0 0 0 0,0 1 1 0 0,0-1-1 0 0,-110 71 5 0 0,-143 124 0 0 0,220-168-1284 0 0,-31 34-1 0 0,62-59 525 0 0,-6 8-635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12 0 0,'0'0'1309'0'0,"10"13"112"0"0,4 11-1066 0 0,-2 0 0 0 0,-1 1 0 0 0,0 1 0 0 0,-2 0 0 0 0,-1 0 0 0 0,-1 0 0 0 0,-2 1 0 0 0,0 0 0 0 0,-2 1 0 0 0,-1-1 0 0 0,-1 0 0 0 0,-1 1 0 0 0,-1-1 0 0 0,-9 48 0 0 0,6-61-389 0 0,-1 1 0 0 0,0-1 0 0 0,-1 0 0 0 0,-1-1 1 0 0,0 1-1 0 0,-13 18 0 0 0,11-20-743 0 0,-1 1 0 0 0,0-1 0 0 0,-15 12 0 0 0,20-20-594 0 0,-11 4 180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68 188 0 0,'0'4'561'0'0,"-3"36"288"0"0,-2-1 1 0 0,-2 0 0 0 0,-15 51-1 0 0,11-45-619 0 0,-8 20-86 0 0,-3-1 0 0 0,-45 95 0 0 0,37-111-134 0 0,28-46-13 0 0,1-1 9 0 0,0 0-6 0 0,1-1 0 0 0,-1 1-1 0 0,0-1 1 0 0,1 0 0 0 0,-1 1 0 0 0,1-1 0 0 0,-1 0 0 0 0,0 1-1 0 0,1-1 1 0 0,-1 0 0 0 0,0 0 0 0 0,1 1 0 0 0,-1-1-1 0 0,0 0 1 0 0,0 0 0 0 0,1 0 0 0 0,-1 0 0 0 0,0 0 0 0 0,-1 0-1 0 0,0-1 4 0 0,2 1-3 0 0,-1 0 1 0 0,0-1 0 0 0,1 1-1 0 0,-1 0 1 0 0,0-1-1 0 0,1 1 1 0 0,-1 0 0 0 0,0-1-1 0 0,1 1 1 0 0,-1-1 0 0 0,1 1-1 0 0,-1-1 1 0 0,1 0-1 0 0,-1 1 1 0 0,1-1 0 0 0,0 1-1 0 0,-1-1 1 0 0,1 0-1 0 0,-1 0 1 0 0,-1-4 3 0 0,0 0 0 0 0,0 1 0 0 0,0-1 0 0 0,1 0 1 0 0,-1 0-1 0 0,1 0 0 0 0,1 0 0 0 0,-1 0 0 0 0,1 0 0 0 0,0 0 0 0 0,0 0 0 0 0,0 0 0 0 0,2-9 0 0 0,0-2 8 0 0,4-22-22 0 0,1 1-1 0 0,2 0 0 0 0,2 0 0 0 0,1 1 1 0 0,29-60-1 0 0,-26 61 4 0 0,2 1 1 0 0,1 1 0 0 0,1 1-1 0 0,2 0 1 0 0,1 2-1 0 0,30-33 1 0 0,-50 61 11 0 0,1 0 0 0 0,-1 0 0 0 0,0 0 0 0 0,0 0 1 0 0,1 0-1 0 0,-1 0 0 0 0,1 1 0 0 0,0-1 0 0 0,-1 1 0 0 0,1 0 0 0 0,0 0 0 0 0,0 0 0 0 0,0 0 0 0 0,-1 1 0 0 0,1-1 0 0 0,0 1 1 0 0,0-1-1 0 0,0 1 0 0 0,0 0 0 0 0,0 0 0 0 0,3 1 0 0 0,-3 0 2 0 0,-1-1-1 0 0,0 1 1 0 0,0 0 0 0 0,0 0 0 0 0,0 0 0 0 0,0 1-1 0 0,0-1 1 0 0,0 0 0 0 0,0 1 0 0 0,0-1-1 0 0,-1 1 1 0 0,1 0 0 0 0,-1 0 0 0 0,1-1 0 0 0,-1 1-1 0 0,1 0 1 0 0,-1 0 0 0 0,0 0 0 0 0,0 0-1 0 0,0 1 1 0 0,0-1 0 0 0,-1 0 0 0 0,1 0-1 0 0,0 1 1 0 0,-1-1 0 0 0,1 3 0 0 0,0 8 3 0 0,0 0 1 0 0,-1 0 0 0 0,0 0-1 0 0,-1 0 1 0 0,-1 1-1 0 0,0-1 1 0 0,0 0 0 0 0,-2-1-1 0 0,1 1 1 0 0,-2 0-1 0 0,-10 21 1 0 0,0-4-87 0 0,-2 0-1 0 0,-2-1 1 0 0,-27 34-1 0 0,43-60 53 0 0,3-3 16 0 0,-1 1 0 0 0,1-1 1 0 0,-1 1-1 0 0,0-1 0 0 0,1 1 0 0 0,-1-1 0 0 0,1 0 0 0 0,-1 1 1 0 0,0-1-1 0 0,1 0 0 0 0,-1 0 0 0 0,0 1 0 0 0,1-1 0 0 0,-1 0 0 0 0,0 0 1 0 0,1 0-1 0 0,-1 0 0 0 0,0 0 0 0 0,0 0 0 0 0,-1 0 0 0 0,-1-10 0 0 0,2 8 6 0 0,1 1-1 0 0,0-1 1 0 0,0 0 0 0 0,0 1 0 0 0,0-1-1 0 0,1 1 1 0 0,-1-1 0 0 0,0 1 0 0 0,1-1-1 0 0,-1 1 1 0 0,1-1 0 0 0,-1 1 0 0 0,1-1-1 0 0,0 1 1 0 0,1-2 0 0 0,-2 2 4 0 0,0 0 1 0 0,1 0 0 0 0,-1 1-1 0 0,1-1 1 0 0,-1 0-1 0 0,1 0 1 0 0,-1 1-1 0 0,1-1 1 0 0,0 0-1 0 0,-1 1 1 0 0,1-1 0 0 0,0 0-1 0 0,-1 1 1 0 0,1-1-1 0 0,0 1 1 0 0,0 0-1 0 0,0-1 1 0 0,-1 1 0 0 0,1-1-1 0 0,0 1 1 0 0,0 0-1 0 0,0 0 1 0 0,0 0-1 0 0,0-1 1 0 0,0 1 0 0 0,0 0-1 0 0,1 0 1 0 0,7 4 16 0 0,1 1 1 0 0,-1 0-1 0 0,0 0 1 0 0,0 1-1 0 0,-1 0 1 0 0,1 0-1 0 0,-1 1 1 0 0,-1 0-1 0 0,8 9 1 0 0,65 80 137 0 0,-69-83-129 0 0,46 63 124 0 0,-55-74-125 0 0,2-4-20 0 0,1 0-5 0 0,0-1-1 0 0,0 0 1 0 0,0 0 0 0 0,0-1 0 0 0,0 1 0 0 0,-1-1 0 0 0,0 0-1 0 0,0 0 1 0 0,0-1 0 0 0,0 1 0 0 0,6-10 0 0 0,0-5-7 0 0,0 0 0 0 0,-1 0 1 0 0,-1-1-1 0 0,0 0 0 0 0,-2 0 0 0 0,8-41 0 0 0,-10 31 4 0 0,-3 27 1 0 0,-1 0 0 0 0,1 0-1 0 0,-1 0 1 0 0,0 0 0 0 0,0 0-1 0 0,0 0 1 0 0,0 0 0 0 0,-1 0-1 0 0,1 0 1 0 0,-1-3 0 0 0,0 2 0 0 0,-2 0 2 0 0,-4-4-2 0 0,5 5-2 0 0,0 3 3 0 0,0 1 1 0 0,1-1-1 0 0,-1 0 1 0 0,0 0-1 0 0,0 1 1 0 0,1-1-1 0 0,-1 1 1 0 0,0-1-1 0 0,1 1 1 0 0,-1 0-1 0 0,-2 1 1 0 0,1-1 2 0 0,-2 1 0 0 0,0 1 0 0 0,0 0-1 0 0,0 0 1 0 0,0 1-1 0 0,0-1 1 0 0,1 1-1 0 0,0 0 1 0 0,-1 0-1 0 0,1 0 1 0 0,1 1-1 0 0,-1-1 1 0 0,1 1 0 0 0,-5 7-1 0 0,0 3 13 0 0,1 0 0 0 0,0 0 0 0 0,-6 21 0 0 0,11-29-10 0 0,0 0 0 0 0,1 0-1 0 0,0 0 1 0 0,0 0 0 0 0,0 0 0 0 0,1 0 0 0 0,0 0 0 0 0,0 1 0 0 0,1-1-1 0 0,0 0 1 0 0,0 0 0 0 0,0 0 0 0 0,6 13 0 0 0,-5-15-4 0 0,0-1-1 0 0,1 1 1 0 0,0-1 0 0 0,-1 0 0 0 0,2 1 0 0 0,-1-1-1 0 0,0-1 1 0 0,1 1 0 0 0,0 0 0 0 0,0-1-1 0 0,0 0 1 0 0,0 0 0 0 0,0 0 0 0 0,1 0 0 0 0,-1-1-1 0 0,1 1 1 0 0,0-1 0 0 0,0 0 0 0 0,0-1 0 0 0,0 1-1 0 0,5 0 1 0 0,-3 0 2 0 0,21 2 22 0 0,-19-4-96 0 0,-1 0 0 0 0,1 0 0 0 0,0-1 1 0 0,-1 0-1 0 0,1-1 0 0 0,-1 1 0 0 0,1-2 1 0 0,-1 1-1 0 0,0-1 0 0 0,0-1 1 0 0,0 1-1 0 0,-1-2 0 0 0,9-4 0 0 0,-2-3-365 0 0,-2 0-1 0 0,1 0 1 0 0,-2-1-1 0 0,0-1 1 0 0,0 0-1 0 0,-1-1 1 0 0,15-30-1 0 0,0 2 441 0 0,-22 40 90 0 0,-1 0 0 0 0,0 0 0 0 0,0 0 0 0 0,-1 0 0 0 0,1-1 0 0 0,0 1 0 0 0,-1-1 1 0 0,0 1-1 0 0,0-1 0 0 0,1-6 0 0 0,-2 8 150 0 0,-17 6-156 0 0,14-3-75 0 0,0-1 1 0 0,1 1 0 0 0,-1 0 0 0 0,0 0-1 0 0,1 0 1 0 0,-1 0 0 0 0,0 0-1 0 0,1 0 1 0 0,-4 3 0 0 0,-2 3 58 0 0,1 0 1 0 0,-1 1-1 0 0,-7 12 1 0 0,13-18-16 0 0,15 34 307 0 0,10-4 90 0 0,-14-20-219 0 0,0 0-1 0 0,-1 0 1 0 0,-1 0 0 0 0,0 1 0 0 0,6 16 0 0 0,-13-27-217 0 0,0 0 1 0 0,1 1-1 0 0,-1-1 0 0 0,0 0 1 0 0,0 0-1 0 0,-1 1 0 0 0,1-1 1 0 0,0 0-1 0 0,-1 0 0 0 0,1 0 1 0 0,-1 1-1 0 0,0-1 0 0 0,0 0 0 0 0,0 0 1 0 0,0 0-1 0 0,0 0 0 0 0,0 0 1 0 0,0-1-1 0 0,-1 1 0 0 0,1 0 1 0 0,-1 0-1 0 0,1-1 0 0 0,-1 1 1 0 0,-2 1-1 0 0,0 0-12 0 0,-1 1 1 0 0,0-1-1 0 0,0 1 1 0 0,0-2-1 0 0,0 1 1 0 0,0 0-1 0 0,-6 1 1 0 0,-36 11-1 0 0,43-14-71 0 0,4-1 61 0 0,0 0-1 0 0,-1-1 0 0 0,1 1 1 0 0,0 0-1 0 0,-1 0 0 0 0,1 0 1 0 0,0 0-1 0 0,-1-1 1 0 0,1 1-1 0 0,0 0 0 0 0,-1 0 1 0 0,1 0-1 0 0,-1 0 0 0 0,1 0 1 0 0,0 0-1 0 0,-1 0 1 0 0,1 0-1 0 0,0 0 0 0 0,-1 0 1 0 0,1 0-1 0 0,0 0 1 0 0,-1 1-1 0 0,1-1 0 0 0,0 0 1 0 0,-1 0-1 0 0,1 0 0 0 0,0 0 1 0 0,-1 1-1 0 0,0-1 1 0 0,1 0-42 0 0,-1 1 0 0 0,0-1 0 0 0,0 1 1 0 0,1-1-1 0 0,-1 0 0 0 0,0 0 1 0 0,0 0-1 0 0,0 1 0 0 0,1-1 0 0 0,-1 0 1 0 0,0 0-1 0 0,0 0 0 0 0,0 0 1 0 0,1 0-1 0 0,-1 0 0 0 0,0-1 1 0 0,0 1-1 0 0,0 0 0 0 0,-1-1 0 0 0,-4-1 28 0 0,6 2-75 0 0,-1 0 1 0 0,1 0 0 0 0,0 0-1 0 0,-1 0 1 0 0,1-1-1 0 0,0 1 1 0 0,-1 0 0 0 0,1 0-1 0 0,0 0 1 0 0,-1-1 0 0 0,1 1-1 0 0,0 0 1 0 0,-1 0-1 0 0,1-1 1 0 0,0 1 0 0 0,0 0-1 0 0,0-1 1 0 0,-1 1 0 0 0,1 0-1 0 0,0-1 1 0 0,0 1-1 0 0,0 0 1 0 0,0-1 0 0 0,-1 1-1 0 0,1 0 1 0 0,0-1 0 0 0,0 1-1 0 0,5-17-622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0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1 440 0 0,'0'0'1017'0'0,"0"3"-578"0"0,0 13 195 0 0,8 173 1424 0 0,-8-187-2053 0 0,1-1 1 0 0,-1 1 0 0 0,1 0-1 0 0,-1-1 1 0 0,1 1-1 0 0,0-1 1 0 0,0 1 0 0 0,0-1-1 0 0,0 1 1 0 0,0-1-1 0 0,0 0 1 0 0,0 0 0 0 0,0 1-1 0 0,2 0 1 0 0,3 6 30 0 0,13-17-26 0 0,-7-10 3 0 0,0-1-1 0 0,-1 0 1 0 0,0-1 0 0 0,12-36 0 0 0,-23 53-15 0 0,11-18-1 0 0,-5 13 61 0 0,-6 9-54 0 0,0 0 0 0 0,0 0 0 0 0,0 0 0 0 0,0 0-1 0 0,0 0 1 0 0,0 0 0 0 0,0 0 0 0 0,0 0-1 0 0,0 0 1 0 0,1 0 0 0 0,-1 0 0 0 0,0 0-1 0 0,0 0 1 0 0,0 1 0 0 0,0-1 0 0 0,0 0 0 0 0,0 0-1 0 0,0 0 1 0 0,0 0 0 0 0,0 0 0 0 0,0 0-1 0 0,0 0 1 0 0,1 0 0 0 0,-1 0 0 0 0,0 0-1 0 0,0 0 1 0 0,0 0 0 0 0,0 0 0 0 0,0 0 0 0 0,0 0-1 0 0,0 0 1 0 0,0 0 0 0 0,0 0 0 0 0,1 0-1 0 0,-1 0 1 0 0,0 0 0 0 0,0 0 0 0 0,0 0-1 0 0,0 0 1 0 0,0 0 0 0 0,0-1 0 0 0,0 1 0 0 0,0 0-1 0 0,0 0 1 0 0,0 0 0 0 0,0 0 0 0 0,0 0-1 0 0,1 0 1 0 0,-1 0 0 0 0,0 0 0 0 0,0 0 0 0 0,0 0-1 0 0,0 0 1 0 0,0 0 0 0 0,0-1 0 0 0,0 1-1 0 0,0 0 1 0 0,4 6-31 0 0,-3 1 65 0 0,1 1 0 0 0,-1 0 0 0 0,-1 0 0 0 0,1-1 0 0 0,-2 13 0 0 0,1-12-23 0 0,3 75 110 0 0,-3-63-124 0 0,0-18-43 0 0,0-1-175 0 0,0-1 104 0 0,0 1-1 0 0,0-1 1 0 0,-1 1 0 0 0,1 0-1 0 0,0-1 1 0 0,0 1-1 0 0,0-1 1 0 0,0 1 0 0 0,0 0-1 0 0,1-1 1 0 0,-1 1 0 0 0,0-1-1 0 0,0 1 1 0 0,0 0-1 0 0,0-1 1 0 0,1 1 0 0 0,-1-1-1 0 0,0 1 1 0 0,1 0 0 0 0,1-2-35 0 0,6-11-871 0 0,-3 0 448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19 184 0 0,'1'-2'281'0'0,"10"-14"776"0"0,-11 16-1040 0 0,0 0 0 0 0,0 0 0 0 0,0 0-1 0 0,1 0 1 0 0,-1 0 0 0 0,0 0-1 0 0,0 0 1 0 0,0 0 0 0 0,0 0 0 0 0,0 0-1 0 0,0 0 1 0 0,0 0 0 0 0,0 0-1 0 0,1 0 1 0 0,-1 0 0 0 0,0 0 0 0 0,0 0-1 0 0,0 0 1 0 0,0 0 0 0 0,0 0-1 0 0,0 0 1 0 0,0 0 0 0 0,1 0 0 0 0,-1 0-1 0 0,0 0 1 0 0,0 0 0 0 0,0 0-1 0 0,0 0 1 0 0,0 0 0 0 0,0 0-1 0 0,0 0 1 0 0,0 0 0 0 0,0 0 0 0 0,0 0-1 0 0,1 1 1 0 0,-1-1 0 0 0,0 0-1 0 0,0 0 1 0 0,0 0 0 0 0,0 0 0 0 0,0 0-1 0 0,0 0 1 0 0,0 0 0 0 0,0 0-1 0 0,0 0 1 0 0,0 1 0 0 0,0-1 0 0 0,0 0-1 0 0,0 0 1 0 0,0 0 0 0 0,0 0-1 0 0,0 0 1 0 0,0 0 0 0 0,0 0 0 0 0,0 0-1 0 0,0 1 1 0 0,0-1 0 0 0,0 0-1 0 0,0 0 1 0 0,0 0 0 0 0,0 0-1 0 0,0 0 1 0 0,-4 36 1426 0 0,0-16-1389 0 0,-29 162 1631 0 0,7-50-1193 0 0,3-13-226 0 0,-6 38-822 0 0,29-153 40 0 0,0 9-2080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1 120 0 0,'0'0'1549'0'0,"2"2"-857"0"0,0 0-548 0 0,0 1 0 0 0,0 0 0 0 0,-1 0 1 0 0,1 0-1 0 0,-1 0 0 0 0,0 0 0 0 0,0 0 0 0 0,0 0 0 0 0,0 0 1 0 0,0 0-1 0 0,-1 0 0 0 0,1 1 0 0 0,-1-1 0 0 0,0 0 0 0 0,0 0 0 0 0,-1 6 1 0 0,-8 68 1053 0 0,3-42-678 0 0,6-33-502 0 0,-34 235 1141 0 0,34-230-1378 0 0,-2 0 0 0 0,1 0 0 0 0,-1 0 0 0 0,0 0 0 0 0,-1 0 0 0 0,1-1 0 0 0,-1 1 0 0 0,-1-1 0 0 0,1 0 0 0 0,-1 0 1 0 0,0 0-1 0 0,0 0 0 0 0,-9 8 0 0 0,11-12-1105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52 0 0,'28'-5'1208'0'0,"-6"-3"-488"0"0,6 3-260 0 0,6 0-156 0 0,2-2-204 0 0,-16 2-8 0 0,-1-1-24 0 0,4 4-32 0 0,-4-3-144 0 0,4 0-100 0 0,-1-3-192 0 0,-2 3-344 0 0,-1 0 232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44 556 0 0,'0'0'628'0'0,"5"-17"1138"0"0,-12-7-673 0 0,6 22-761 0 0,-3 1-217 0 0,-3 1-76 0 0,1 0 0 0 0,-1 0 1 0 0,0 1-1 0 0,1 0 0 0 0,-1 0 1 0 0,1 1-1 0 0,-1-1 0 0 0,-11 6 1 0 0,6-1-5 0 0,1-1-1 0 0,0 2 1 0 0,0 0 0 0 0,0 0 0 0 0,1 1 0 0 0,0 0 0 0 0,1 1-1 0 0,0 0 1 0 0,0 1 0 0 0,1-1 0 0 0,-14 22 0 0 0,18-25-24 0 0,2 0-7 0 0,1 20-5 0 0,1-21 4 0 0,0 0 0 0 0,1 0 0 0 0,-1 0 0 0 0,1 0 0 0 0,0 0 0 0 0,0-1 0 0 0,1 1 0 0 0,-1 0 0 0 0,1-1 0 0 0,0 1 0 0 0,0-1 0 0 0,1 1 0 0 0,-1-1 0 0 0,1 0 0 0 0,0 0 0 0 0,4 4 0 0 0,8 8 164 0 0,0-1 0 0 0,26 20 0 0 0,2 2 388 0 0,-36-30-481 0 0,-4-5 18 0 0,1 1-1 0 0,-1 0 0 0 0,0 1 0 0 0,0-1 1 0 0,0 0-1 0 0,-1 1 0 0 0,1-1 0 0 0,-1 1 1 0 0,0 0-1 0 0,0 0 0 0 0,0 0 0 0 0,-1 0 1 0 0,1 0-1 0 0,0 7 0 0 0,-2-9-70 0 0,0 0-1 0 0,0 0 1 0 0,0 0 0 0 0,-1-1 0 0 0,1 1-1 0 0,-1 0 1 0 0,1 0 0 0 0,-1 0-1 0 0,0 0 1 0 0,1-1 0 0 0,-1 1-1 0 0,0 0 1 0 0,0 0 0 0 0,-1-1 0 0 0,1 1-1 0 0,-3 2 1 0 0,-24 21 110 0 0,25-22-109 0 0,-10 6 3 0 0,0-1 0 0 0,-1 0 0 0 0,0-1 0 0 0,0-1-1 0 0,-27 9 1 0 0,33-12-37 0 0,3-1 20 0 0,-18 0 0 0 0,18-2-22 0 0,2 0-60 0 0,-10-2-100 0 0,10 2-125 0 0,1-3-121 0 0,0 1 307 0 0,1 1-54 0 0,0-1 1 0 0,1 1-1 0 0,-1 0 0 0 0,0-1 0 0 0,0 1 1 0 0,0-1-1 0 0,1 0 0 0 0,-1 1 1 0 0,1-1-1 0 0,-1 0 0 0 0,1 1 0 0 0,0-1 1 0 0,0 0-1 0 0,0 1 0 0 0,0-1 1 0 0,0 0-1 0 0,0 1 0 0 0,0-1 0 0 0,0 0 1 0 0,1 1-1 0 0,0-3 0 0 0,6-20-1395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27 137 140 0 0,'0'0'651'0'0,"1"3"-74"0"0,1 27 119 0 0,0-1 1 0 0,-2 1-1 0 0,-1 0 0 0 0,-8 49 1 0 0,7-63-598 0 0,-1-2 1075 0 0,3-14-1151 0 0,-1 0-1 0 0,1 0 1 0 0,-1 0-1 0 0,1 0 1 0 0,-1 0-1 0 0,1 0 1 0 0,-1 0-1 0 0,1 0 1 0 0,-1 0-1 0 0,1 0 1 0 0,0 0-1 0 0,-1 0 0 0 0,1 0 1 0 0,-1 0-1 0 0,1-1 1 0 0,-1 1-1 0 0,1 0 1 0 0,-1 0-1 0 0,1 0 1 0 0,0-1-1 0 0,-1 1 1 0 0,1 0-1 0 0,-1-1 1 0 0,1 1-1 0 0,0 0 1 0 0,-1-1-1 0 0,1 0 1 0 0,-1 1-7 0 0,1-1 1 0 0,-1 0 0 0 0,1 0 0 0 0,-1 0 0 0 0,1 0-1 0 0,0 0 1 0 0,-1 0 0 0 0,1 0 0 0 0,0 0-1 0 0,0 0 1 0 0,0 0 0 0 0,-1 0 0 0 0,1 0 0 0 0,0 0-1 0 0,1 0 1 0 0,-1 0 0 0 0,0 0 0 0 0,0 0-1 0 0,0 0 1 0 0,0 0 0 0 0,1-1 0 0 0,-1 1 28 0 0,2-11 60 0 0,0 1 0 0 0,1 0 0 0 0,0 0-1 0 0,0 0 1 0 0,1 0 0 0 0,0 1 0 0 0,1-1-1 0 0,1 1 1 0 0,-1 0 0 0 0,10-11 0 0 0,9-11 26 0 0,43-42 0 0 0,-59 66-115 0 0,5-7-364 0 0,1 1 0 0 0,0 0 0 0 0,2 1 0 0 0,-1 1-1 0 0,25-15 1 0 0,-37 26-352 0 0,0 3-1628 0 0,13 6 1007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21 572 0 0,'0'0'623'0'0,"-1"-3"-115"0"0,-5-7-89 0 0,5 8 239 0 0,1 1-633 0 0,-1 1-1 0 0,1 0 0 0 0,0-1 1 0 0,-1 1-1 0 0,1 0 1 0 0,0-1-1 0 0,-1 1 0 0 0,1 0 1 0 0,0 0-1 0 0,-1-1 1 0 0,1 1-1 0 0,-1 0 0 0 0,1 0 1 0 0,-1 0-1 0 0,1-1 1 0 0,0 1-1 0 0,-1 0 0 0 0,1 0 1 0 0,-1 0-1 0 0,1 0 1 0 0,-1 0-1 0 0,1 0 0 0 0,-1 0 1 0 0,1 0-1 0 0,-1 0 1 0 0,1 0-1 0 0,-1 0 0 0 0,1 0 1 0 0,0 1-1 0 0,-1-1 1 0 0,1 0-1 0 0,-1 0 0 0 0,1 0 1 0 0,-1 1-1 0 0,-19 5 470 0 0,19-6-514 0 0,-4 4 130 0 0,0 1-1 0 0,0-1 0 0 0,0 1 0 0 0,0 0 1 0 0,1 0-1 0 0,0 0 0 0 0,0 0 0 0 0,0 1 1 0 0,1 0-1 0 0,0 0 0 0 0,-4 8 1 0 0,5-9 3 0 0,-5 9 97 0 0,0 0 0 0 0,1 1 0 0 0,1-1 0 0 0,1 1 0 0 0,-4 23 0 0 0,6-29-148 0 0,1-1-1 0 0,1 1 1 0 0,0 0-1 0 0,0 0 1 0 0,1-1-1 0 0,0 1 1 0 0,0 0-1 0 0,1-1 1 0 0,0 1-1 0 0,1-1 1 0 0,3 9-1 0 0,-5-14-56 0 0,0-1-1 0 0,0 0 1 0 0,0 0-1 0 0,0 1 1 0 0,1-1-1 0 0,-1 0 1 0 0,1 0-1 0 0,-1 0 1 0 0,1 0-1 0 0,0 0 1 0 0,0-1-1 0 0,0 1 1 0 0,0 0-1 0 0,0-1 1 0 0,0 0-1 0 0,0 1 0 0 0,0-1 1 0 0,0 0-1 0 0,1 0 1 0 0,-1 0-1 0 0,1 0 1 0 0,-1-1-1 0 0,1 1 1 0 0,-1 0-1 0 0,1-1 1 0 0,-1 0-1 0 0,1 0 1 0 0,-1 0-1 0 0,1 0 1 0 0,-1 0-1 0 0,1 0 1 0 0,-1-1-1 0 0,5 0 1 0 0,6-4-200 0 0,0 1 0 0 0,0-2 0 0 0,-1 0 1 0 0,1 0-1 0 0,12-10 0 0 0,0 1-971 0 0,7-4-1354 0 0,-29 17 1851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50 400 0 0,'0'0'1202'0'0,"5"1"-710"0"0,15-1-153 0 0,0-1-1 0 0,-1 0 1 0 0,1-2-1 0 0,0 0 1 0 0,-1-1-1 0 0,25-9 1 0 0,-40 12-405 0 0,-3 1-21 0 0,-1 0 0 0 0,1-1 0 0 0,0 1-1 0 0,0-1 1 0 0,0 1 0 0 0,-1-1 0 0 0,1 0 0 0 0,0 1-1 0 0,0-1 1 0 0,-1 1 0 0 0,1-1 0 0 0,-1 0-1 0 0,1 0 1 0 0,-1 1 0 0 0,1-1 0 0 0,-1 0 0 0 0,1 0-1 0 0,-1 0 1 0 0,1 0 0 0 0,-1 0 0 0 0,0 1-1 0 0,0-1 1 0 0,1 0 0 0 0,-1 0 0 0 0,0 0 0 0 0,0 0-1 0 0,0 0 1 0 0,0-1 0 0 0,0-1-534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2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1 344 0 0,'0'0'1932'0'0,"-4"0"-1873"0"0,-15 0 8 0 0,15 0 256 0 0,0 1-272 0 0,-29 9 89 0 0,30-9-120 0 0,-1 1-9 0 0,-2 0-5 0 0,-40 23 36 0 0,16-5-19 0 0,20-12 0 0 0,-21 29 284 0 0,30-35-259 0 0,-1 1-29 0 0,0 0-1 0 0,1 0 1 0 0,0 0 0 0 0,0 0 0 0 0,0 1 0 0 0,0-1 0 0 0,-1 5 0 0 0,1-3 4 0 0,-2 16 68 0 0,2-1 0 0 0,0 0 0 0 0,1 1 0 0 0,1-1 0 0 0,0 0 0 0 0,2 1 0 0 0,10 36 0 0 0,-3-7-50 0 0,-1-2 104 0 0,-1 1-1 0 0,0 52 0 0 0,-9-93-138 0 0,0 0-1 0 0,0 0 1 0 0,-1-1-1 0 0,0 1 0 0 0,0-1 1 0 0,-1 1-1 0 0,0-1 0 0 0,-1 0 1 0 0,1 0-1 0 0,-1 0 1 0 0,-1-1-1 0 0,1 1 0 0 0,-10 9 1 0 0,0 1-6 0 0,11-14 0 0 0,-18 9 21 0 0,19-11-8 0 0,-2 1-5 0 0,-9 3 2 0 0,10-4 17 0 0,-1-1-23 0 0,3 0 0 0 0,0-1 0 0 0,0 1 0 0 0,0 0 1 0 0,0 0-1 0 0,0 0 0 0 0,0-1 0 0 0,0 1 0 0 0,0-1 0 0 0,0 1 0 0 0,0 0 0 0 0,0-1 1 0 0,0 0-1 0 0,1 1 0 0 0,-1-1 0 0 0,0 0 0 0 0,0 1 0 0 0,0-1 0 0 0,1 0 0 0 0,-1 0 1 0 0,0 0-1 0 0,1 1 0 0 0,-2-3 0 0 0,2 1 3 0 0,-1 0 1 0 0,1 0 0 0 0,-1 0-1 0 0,1 0 1 0 0,0-1-1 0 0,-1 1 1 0 0,1 0-1 0 0,0 0 1 0 0,0 0-1 0 0,1 0 1 0 0,-1-1-1 0 0,1-3 1 0 0,0 4 4 0 0,17-27 25 0 0,-15 26 14 0 0,1 0 0 0 0,-1 0-1 0 0,1 1 1 0 0,0-1 0 0 0,-1 1 0 0 0,1 0-1 0 0,8-3 1 0 0,-8 4 87 0 0,0 2-99 0 0,4-1-21 0 0,-4 1-8 0 0,-1-1 1 0 0,1 1-1 0 0,0 0 1 0 0,-1 0-1 0 0,1 0 1 0 0,0 0-1 0 0,-1 0 1 0 0,0 1-1 0 0,1 0 1 0 0,-1 0-1 0 0,0 0 1 0 0,0 0-1 0 0,5 4 1 0 0,-6-5 16 0 0,27 35 26 0 0,-28-34-46 0 0,1 1-3 0 0,2 2-2 0 0,16 36-12 0 0,23 85 91 0 0,-31-69 220 0 0,-11-54-250 0 0,-1 0-11 0 0,7 49 224 0 0,-6-49-208 0 0,-1 0-28 0 0,6 39 120 0 0,-2-1 1 0 0,-2 1 0 0 0,-5 60 0 0 0,-1 40-22 0 0,5-115-109 0 0,-7 207 184 0 0,-2-12-12 0 0,8-40-19 0 0,-3 330 218 0 0,4-454-295 0 0,0 7 122 0 0,-1-34-1218 0 0,1-1-3299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89 464 0 0,'0'0'1662'0'0,"4"1"-1208"0"0,8 0-120 0 0,0 0 0 0 0,1 0 0 0 0,0-1 0 0 0,-1 0-1 0 0,20-4 1 0 0,67-14-29 0 0,-90 16-275 0 0,125-39-1330 0 0,-74 21-498 0 0,-41 13 1190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 0 0,'0'0'937'0'0,"4"18"1292"0"0,2 52-382 0 0,-2 0-1 0 0,-8 106 1 0 0,0-33-902 0 0,2-129-398 0 0,1-12-1781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5 336 236 0 0,'0'0'2895'0'0,"-1"-3"-2683"0"0,-1-9-15 0 0,2 9 3 0 0,-1 1-31 0 0,1-8-30 0 0,0 1-1 0 0,0 0 1 0 0,0 0 0 0 0,1 0-1 0 0,1-1 1 0 0,-1 1 0 0 0,4-9-1 0 0,2-6 20 0 0,15-33-1 0 0,-16 44-145 0 0,1 0 1 0 0,0 1-1 0 0,0-1 0 0 0,2 1 0 0 0,-1 1 0 0 0,1 0 1 0 0,1 0-1 0 0,13-12 0 0 0,-15 18 8 0 0,-1-1 0 0 0,1 1-1 0 0,0 1 1 0 0,14-7 0 0 0,-19 10 45 0 0,2 1 13 0 0,0 0-48 0 0,0 0 1 0 0,-1 1-1 0 0,1-1 0 0 0,0 1 0 0 0,-1 0 0 0 0,1 1 0 0 0,-1-1 0 0 0,1 1 1 0 0,-1 0-1 0 0,0 0 0 0 0,1 0 0 0 0,-1 1 0 0 0,0-1 0 0 0,0 1 1 0 0,-1 0-1 0 0,6 5 0 0 0,-3-2-7 0 0,-1 0 0 0 0,0 1 0 0 0,-1-1 0 0 0,1 1 0 0 0,-1 0 0 0 0,-1 0 0 0 0,1 0 0 0 0,-1 1 0 0 0,0-1 0 0 0,-1 1 0 0 0,0 0 0 0 0,0 0 0 0 0,-1-1 0 0 0,0 1 0 0 0,0 0-1 0 0,-1 0 1 0 0,1 0 0 0 0,-2 1 0 0 0,0-1 0 0 0,0-1 0 0 0,0 1 0 0 0,-1 0 0 0 0,0 0 0 0 0,0 0 0 0 0,-1-1 0 0 0,0 1 0 0 0,0-1 0 0 0,-1 0 0 0 0,0 0 0 0 0,0 0 0 0 0,-1-1 0 0 0,0 1 0 0 0,0-1 0 0 0,-10 9 0 0 0,6-6-22 0 0,0-1-1 0 0,-1-1 1 0 0,0 0-1 0 0,0 0 1 0 0,0-1 0 0 0,-1 0-1 0 0,0-1 1 0 0,0 0 0 0 0,-1-1-1 0 0,1 0 1 0 0,-1-1-1 0 0,0 0 1 0 0,-13 1 0 0 0,23-4 2 0 0,-1 0 0 0 0,1 0-1 0 0,0-1 1 0 0,0 1 0 0 0,0 0 0 0 0,0-1 0 0 0,0 1 0 0 0,0-1 0 0 0,0 0 0 0 0,0 0 0 0 0,0 0 0 0 0,0 0 0 0 0,0 0 0 0 0,0 0 0 0 0,1-1 0 0 0,-1 1-1 0 0,0 0 1 0 0,1-1 0 0 0,-1 0 0 0 0,1 1 0 0 0,-2-3 0 0 0,0 0-4 0 0,0 0 0 0 0,1 0 0 0 0,0 0 0 0 0,0 0 0 0 0,0 0 0 0 0,0 0 0 0 0,-1-5 0 0 0,1-4-664 0 0,1 0 1 0 0,0 0-1 0 0,0-1 1 0 0,3-19-1 0 0,0 15-919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 0 0,'1'4'881'0'0,"6"29"537"0"0,-1 0-1 0 0,2 58 0 0 0,-7-53-1007 0 0,-2 0 0 0 0,-2 0-1 0 0,-1-1 1 0 0,-14 56 0 0 0,12-69-350 0 0,-6 18-1543 0 0,11-39 737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0 242 344 0 0,'3'-15'161'0'0,"1"1"-1"0"0,1-1 1 0 0,0 1 0 0 0,0 0 0 0 0,2 1-1 0 0,0-1 1 0 0,0 1 0 0 0,1 1-1 0 0,1-1 1 0 0,0 1 0 0 0,0 1 0 0 0,2 0-1 0 0,-1 0 1 0 0,1 1 0 0 0,1 0 0 0 0,0 1-1 0 0,17-11 1 0 0,-23 18-124 0 0,0 0 0 0 0,0 0 0 0 0,0 1 0 0 0,0 0 0 0 0,0 0 0 0 0,12 0 0 0 0,-11 0-8 0 0,0 1-7 0 0,1 1 1 0 0,-1-1-1 0 0,0 1 1 0 0,0 1-1 0 0,0-1 0 0 0,0 1 1 0 0,-1 0-1 0 0,1 1 1 0 0,0 0-1 0 0,-1 0 0 0 0,1 0 1 0 0,-1 0-1 0 0,0 1 1 0 0,0 0-1 0 0,-1 1 1 0 0,1-1-1 0 0,8 10 0 0 0,-12-11 2 0 0,-1 0-1 0 0,1 0 1 0 0,-1 0-1 0 0,1 0 1 0 0,-1 0-1 0 0,0 0 0 0 0,0 1 1 0 0,0-1-1 0 0,-1 0 1 0 0,1 1-1 0 0,-1-1 1 0 0,0 0-1 0 0,0 1 1 0 0,0-1-1 0 0,0 0 0 0 0,0 1 1 0 0,-2 5-1 0 0,-1-2-5 0 0,1-1-1 0 0,0 0 0 0 0,-1 0 1 0 0,-1 0-1 0 0,1 0 0 0 0,-1 0 1 0 0,1-1-1 0 0,-9 9 0 0 0,0-2-4 0 0,0 0-1 0 0,-1-1 0 0 0,-1 0 1 0 0,0-1-1 0 0,0 0 1 0 0,-22 10-1 0 0,18-11-11 0 0,12-6 4 0 0,0 0 1 0 0,0 0-1 0 0,-1 0 0 0 0,1-1 1 0 0,-1 0-1 0 0,1 0 0 0 0,-12 1 0 0 0,14-3-47 0 0,-2-2-274 0 0,5 3 252 0 0,1-1 0 0 0,-1 0-1 0 0,1 0 1 0 0,-1 0 0 0 0,1 0 0 0 0,0 0 0 0 0,-1 0 0 0 0,1 0 0 0 0,-1 0 0 0 0,1 0-1 0 0,-1-1 1 0 0,1 1 0 0 0,-1 0 0 0 0,1 0 0 0 0,0 0 0 0 0,-1 0 0 0 0,1-1-1 0 0,-1 1 1 0 0,1 0 0 0 0,0 0 0 0 0,-1-1 0 0 0,1 1 0 0 0,0 0 0 0 0,-1-1 0 0 0,1 1-1 0 0,0 0 1 0 0,0-1 0 0 0,-1 1 0 0 0,1 0 0 0 0,0-1 0 0 0,0 1 0 0 0,-1-1 0 0 0,6-16-658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0 396 0 0,'0'0'429'0'0,"-4"0"-64"0"0,-6 2-201 0 0,0-1 1 0 0,0 1-1 0 0,1 0 0 0 0,-1 1 0 0 0,1 0 1 0 0,0 1-1 0 0,0 0 0 0 0,0 0 0 0 0,0 1 0 0 0,1 0 1 0 0,0 1-1 0 0,0 0 0 0 0,0 0 0 0 0,-7 8 1 0 0,6-6-56 0 0,1 0 0 0 0,1 0 0 0 0,-1 0 0 0 0,1 1 0 0 0,1 0 0 0 0,0 0 0 0 0,0 1 0 0 0,1 0 0 0 0,0 0 0 0 0,0 0 0 0 0,2 1 0 0 0,-5 16 0 0 0,7-23-75 0 0,1 1-1 0 0,-1-1 1 0 0,1 0-1 0 0,1 0 1 0 0,-1 1-1 0 0,1-1 1 0 0,-1 0-1 0 0,1 0 1 0 0,0 0-1 0 0,1 0 1 0 0,-1 0-1 0 0,1 0 1 0 0,0 0 0 0 0,0 0-1 0 0,0 0 1 0 0,0-1-1 0 0,1 1 1 0 0,-1-1-1 0 0,1 0 1 0 0,0 0-1 0 0,0 0 1 0 0,0 0-1 0 0,0 0 1 0 0,1 0-1 0 0,-1-1 1 0 0,1 0-1 0 0,-1 0 1 0 0,1 0-1 0 0,6 3 1 0 0,6 1 96 0 0,0 0 0 0 0,0-1 0 0 0,1 0 1 0 0,-1-2-1 0 0,31 4 0 0 0,-40-7-75 0 0,9-1 3 0 0,-9-2-20 0 0,0 1-204 0 0,0 0 1 0 0,0-1 0 0 0,0 0-1 0 0,-1 0 1 0 0,1-1 0 0 0,-1 0-1 0 0,0 0 1 0 0,0-1 0 0 0,0 1 0 0 0,-1-1-1 0 0,9-10 1 0 0,-9 9-20 0 0,8-8-1741 0 0,-1 1 1172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1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33 180 0 0,'-6'19'1433'0'0,"-49"182"734"0"0,52-156-1481 0 0,25-53-486 0 0,-6-8-93 0 0,-1 0-1 0 0,-1-2 1 0 0,-1 0-1 0 0,12-19 0 0 0,-24 34-78 0 0,-1 2-27 0 0,0 1 0 0 0,0-1-1 0 0,0 1 1 0 0,0-1 0 0 0,1 1-1 0 0,-1-1 1 0 0,0 1 0 0 0,0-1-1 0 0,1 1 1 0 0,-1-1 0 0 0,0 1-1 0 0,0-1 1 0 0,1 1 0 0 0,-1-1-1 0 0,0 1 1 0 0,1-1-1 0 0,-1 1 1 0 0,1 0 0 0 0,-1-1-1 0 0,1 1 1 0 0,-1 0 0 0 0,1-1-1 0 0,-1 1 1 0 0,1 0 0 0 0,-1 0-1 0 0,1-1 1 0 0,-1 1 0 0 0,1 0-1 0 0,-1 0 1 0 0,1 0 0 0 0,-1 0-1 0 0,1 0 1 0 0,0 0-1 0 0,-1 0 1 0 0,1 0 0 0 0,-1 0-1 0 0,1 0 1 0 0,-1 0 0 0 0,1 0-1 0 0,-1 0 1 0 0,1 0 0 0 0,0 1-1 0 0,-1-1 1 0 0,1 0 0 0 0,-1 0-1 0 0,1 0 1 0 0,-1 1-1 0 0,1-1 1 0 0,-1 0 0 0 0,0 1-1 0 0,1-1 1 0 0,-1 1 0 0 0,1-1-1 0 0,-1 0 1 0 0,0 1 0 0 0,1-1-1 0 0,-1 1 1 0 0,0-1 0 0 0,1 1-1 0 0,-1-1 1 0 0,0 1 0 0 0,0-1-1 0 0,1 2 1 0 0,18 116-67 0 0,-19-117 69 0 0,0-1-1 0 0,0 1 0 0 0,0 0 0 0 0,0-1 0 0 0,0 1 0 0 0,0 0 0 0 0,1-1 0 0 0,-1 1 0 0 0,0 0 0 0 0,0-1 0 0 0,1 1 0 0 0,-1-1 1 0 0,0 1-1 0 0,1 0 0 0 0,-1-1 0 0 0,1 1 0 0 0,-1-1 0 0 0,1 1 0 0 0,-1-1 0 0 0,1 0 0 0 0,-1 1 0 0 0,1-1 0 0 0,-1 1 0 0 0,1-1 0 0 0,-1 0 1 0 0,1 1-1 0 0,0-1 0 0 0,-1 0 0 0 0,1 0 0 0 0,0 0 0 0 0,-1 1 0 0 0,1-1 0 0 0,0 0 0 0 0,-1 0 0 0 0,1 0 0 0 0,0 0 0 0 0,-1 0 1 0 0,1 0-1 0 0,0 0 0 0 0,-1 0 0 0 0,1 0 0 0 0,0-1 0 0 0,-1 1 0 0 0,1 0 0 0 0,0 0 0 0 0,-1-1 0 0 0,1 1 0 0 0,-1 0 0 0 0,1-1 0 0 0,0 1 1 0 0,-1 0-1 0 0,1-1 0 0 0,0 0 0 0 0,3-2 54 0 0,0-1-1 0 0,1 0 1 0 0,-1 1 0 0 0,-1-2 0 0 0,6-5 0 0 0,1-7 218 0 0,0 0 0 0 0,-1-1 0 0 0,-1 0 0 0 0,-1-1 0 0 0,10-35 0 0 0,2-4 113 0 0,-8 0-223 0 0,-10 55-273 0 0,-1 0-130 0 0,0-8-112 0 0,0 8-141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5 129 504 0 0,'0'0'1948'0'0,"0"19"-1066"0"0,14 199 2675 0 0,-20-221-3320 0 0,5 3-227 0 0,1 0-1 0 0,0 0 1 0 0,-1 0-1 0 0,1 0 1 0 0,-1 0-1 0 0,1 0 1 0 0,-1 0-1 0 0,1-1 1 0 0,0 1-1 0 0,-1 0 1 0 0,1 0-1 0 0,-1 0 1 0 0,1 0-1 0 0,0 0 1 0 0,-1-1-1 0 0,1 1 1 0 0,0 0-1 0 0,-1 0 1 0 0,1-1-1 0 0,0 1 1 0 0,-1 0-1 0 0,1-1 1 0 0,0 1-1 0 0,-1 0 1 0 0,1-1-1 0 0,0 1 1 0 0,0 0-1 0 0,0-1 1 0 0,-1 1-1 0 0,1 0 1 0 0,0-1 0 0 0,0 0-1 0 0,-1-11 96 0 0,1 1-1 0 0,0-1 1 0 0,1 0-1 0 0,0 1 1 0 0,1-1-1 0 0,1 1 1 0 0,0-1-1 0 0,0 1 1 0 0,1 0-1 0 0,0 0 1 0 0,1 1-1 0 0,9-15 1 0 0,10-16-220 0 0,51-62-1 0 0,-68 94 11 0 0,30-30-4474 0 0,-34 38 2853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1 840 0 0,'-1'3'682'0'0,"-7"42"851"0"0,4-25-841 0 0,1-1 0 0 0,-1 25 1 0 0,-4 29 126 0 0,8-71-1127 0 0,-6-14-3175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88 0 0,'0'0'1656'0'0,"11"-12"-88"0"0,0-1-724 0 0,3 5-532 0 0,-5-4-1028 0 0</inkml:trace>
  <inkml:trace contextRef="#ctx0" brushRef="#br0" timeOffset="1">187 0 676 0 0,'1'17'819'0'0,"-1"0"1"0"0,-2-1-1 0 0,1 1 1 0 0,-2-1-1 0 0,0 1 1 0 0,-11 30-1 0 0,-3 21 290 0 0,3 7-430 0 0,-30 186-643 0 0,44-257-517 0 0,1 5-244 0 0,0-1-3099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7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1 799 116 0 0,'0'0'2873'0'0,"3"-1"-2772"0"0,20-14 503 0 0,-21 13-422 0 0,0 1-94 0 0,120-101 1108 0 0,-80 64-1033 0 0,69-47 1 0 0,-105 81-164 0 0,158-104 93 0 0,192-92 0 0 0,-261 158-15 0 0,3 4 0 0 0,0 4 1 0 0,206-41-1 0 0,-156 52 32 0 0,1 6-1 0 0,177 3 1 0 0,254 32 416 0 0,-38 43-275 0 0,-420-39-102 0 0,-1 5 0 0 0,164 59 0 0 0,-8 24 67 0 0,-274-109-211 0 0,0 1-14 0 0,10 5 5 0 0,-10-6-2 0 0,0 1 0 0 0,59 25 65 0 0,-60-25-55 0 0,2-1 1 0 0,37 19 18 0 0,135 63 478 0 0,-35-19 280 0 0,13 10-396 0 0,-32-13-202 0 0,-111-55-176 0 0,-1 0-1 0 0,1 0 1 0 0,12 11-1 0 0,-20-15-17 0 0,0 0 35 0 0,16 8-23 0 0,-15-6 310 0 0,1 1 0 0 0,0-1 0 0 0,0 0 0 0 0,1-1 1 0 0,-1 1-1 0 0,1-1 0 0 0,6 3 0 0 0,-11-7-299 0 0,-1 1 1 0 0,0-1-1 0 0,1 0 0 0 0,-1 0 0 0 0,0 0 1 0 0,0 1-1 0 0,1-1 0 0 0,-1 0 1 0 0,0 0-1 0 0,0 0 0 0 0,0 0 0 0 0,0 1 1 0 0,0-1-1 0 0,0 0 0 0 0,-1 0 0 0 0,1 0 1 0 0,0 0-1 0 0,0 1 0 0 0,-1-1 0 0 0,1 0 1 0 0,0 0-1 0 0,-1 1 0 0 0,1-1 1 0 0,-1-1-1 0 0,-10-25 156 0 0,-34-83 42 0 0,43 107-208 0 0,1-1 1 0 0,-1 0-1 0 0,1 1 1 0 0,0-1-1 0 0,0 0 0 0 0,0 0 1 0 0,0-4-1 0 0,0-1 1 0 0,0 0 0 0 0,-1 0 0 0 0,-1 0 0 0 0,0 0 0 0 0,-4-11 0 0 0,2 8-2 0 0,3-1 0 0 0,0 8 9 0 0,-7-23-20 0 0,8 26 4 0 0,-10-23-235 0 0,16 44 180 0 0,1 1 1 0 0,0-1 0 0 0,16 32-1 0 0,35 58-303 0 0,-47-91 319 0 0,41 53-111 0 0,-44-63 156 0 0,0-1-1 0 0,1 0 1 0 0,0 0-1 0 0,13 9 1 0 0,-19-15 5 0 0,0 1 47 0 0,9 3-43 0 0,-11-3-30 0 0,-6-5 2 0 0,4 1-20 0 0,-61-18-361 0 0,41 19 355 0 0,0 1 0 0 0,0 1 0 0 0,0 1 0 0 0,0 1 0 0 0,0 1 0 0 0,-38 13-1 0 0,33-9-171 0 0,1 2-1 0 0,0 1 0 0 0,1 2 1 0 0,0 0-1 0 0,-25 18 0 0 0,44-26-1026 0 0,0 0-1 0 0,0 1 0 0 0,1-1 1 0 0,-6 9-1 0 0,9-12-210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51 484 0 0,'0'0'796'0'0,"23"-8"720"0"0,2 1-868 0 0,-3 2-248 0 0,9 0-140 0 0,5-3-156 0 0,1 3-216 0 0,-1-3-512 0 0,-11 3-824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42 186 12 0 0,'0'0'54'0'0,"0"1"0"0"0,1 0 0 0 0,-1-1 0 0 0,0 1 0 0 0,0 0 0 0 0,1-1 0 0 0,-1 1 1 0 0,1-1-1 0 0,-1 1 0 0 0,0 0 0 0 0,1-1 0 0 0,-1 1 0 0 0,1-1 0 0 0,-1 0 0 0 0,1 1 0 0 0,-1-1 0 0 0,1 1 0 0 0,0-1 0 0 0,-1 0 0 0 0,1 1 0 0 0,-1-1 1 0 0,1 0-1 0 0,0 0 0 0 0,-1 1 0 0 0,1-1 0 0 0,0 0 0 0 0,-1 0 0 0 0,1 0 0 0 0,0 0 0 0 0,-1 0 0 0 0,1 0 0 0 0,0 0 0 0 0,0 0 0 0 0,-1 0 0 0 0,1 0 0 0 0,0 0 1 0 0,-1-1-1 0 0,1 1 0 0 0,-1 0 0 0 0,1 0 0 0 0,0-1 0 0 0,30-14-127 0 0,-28 14 202 0 0,8-7-77 0 0,0 1 0 0 0,0-1 0 0 0,0-1 0 0 0,-1 0 0 0 0,13-15 0 0 0,-19 19-45 0 0,0 0 0 0 0,0 0 0 0 0,0 0 0 0 0,-1 0 0 0 0,0-1 0 0 0,0 1 0 0 0,0-1 0 0 0,-1 0-1 0 0,0 0 1 0 0,0 0 0 0 0,0 0 0 0 0,-1 0 0 0 0,1-10 0 0 0,-1 15-4 0 0,-1 0-1 0 0,0 0 0 0 0,0 0 1 0 0,0 0-1 0 0,0 0 0 0 0,-1 0 1 0 0,1 0-1 0 0,0 0 0 0 0,0 0 1 0 0,-1 0-1 0 0,1 0 0 0 0,0 0 1 0 0,-1 0-1 0 0,1 0 0 0 0,-1 1 1 0 0,1-1-1 0 0,-1 0 1 0 0,0 0-1 0 0,1 0 0 0 0,-1 1 1 0 0,0-1-1 0 0,1 0 0 0 0,-1 1 1 0 0,0-1-1 0 0,0 0 0 0 0,0 1 1 0 0,0-1-1 0 0,1 1 0 0 0,-1-1 1 0 0,0 1-1 0 0,0 0 0 0 0,0-1 1 0 0,0 1-1 0 0,0 0 0 0 0,0 0 1 0 0,0 0-1 0 0,0 0 0 0 0,0 0 1 0 0,0 0-1 0 0,0 0 1 0 0,0 0-1 0 0,0 0 0 0 0,0 0 1 0 0,0 0-1 0 0,0 1 0 0 0,-2 0 1 0 0,-3 0 12 0 0,0 1 1 0 0,1 0 0 0 0,-1 0 0 0 0,1 1-1 0 0,-1-1 1 0 0,-4 5 0 0 0,-2 2 60 0 0,1 0 0 0 0,0 1 0 0 0,0 1 0 0 0,1 0 1 0 0,1 0-1 0 0,0 1 0 0 0,0 0 0 0 0,1 1 0 0 0,1 0 0 0 0,0 0 0 0 0,1 1 1 0 0,0-1-1 0 0,1 1 0 0 0,1 0 0 0 0,0 1 0 0 0,1-1 0 0 0,0 1 0 0 0,1 0 0 0 0,1 0 1 0 0,1 16-1 0 0,0-27-33 0 0,0-1-1 0 0,0 1 1 0 0,1-1 0 0 0,-1 0 0 0 0,1 1 0 0 0,0-1 0 0 0,0 0 0 0 0,0 0-1 0 0,0 1 1 0 0,1-1 0 0 0,-1 0 0 0 0,1 0 0 0 0,0 0 0 0 0,0-1 0 0 0,0 1-1 0 0,0 0 1 0 0,1-1 0 0 0,-1 1 0 0 0,1-1 0 0 0,-1 0 0 0 0,1 0 0 0 0,0 0-1 0 0,0 0 1 0 0,0 0 0 0 0,0-1 0 0 0,0 1 0 0 0,0-1 0 0 0,0 0 0 0 0,0 0-1 0 0,6 1 1 0 0,6 0 94 0 0,0 0 0 0 0,-1-1 0 0 0,1-1-1 0 0,0-1 1 0 0,21-3 0 0 0,-33 4-146 0 0,20-4-11 0 0,-1 0 1 0 0,0-2-1 0 0,0 0 1 0 0,22-10-1 0 0,-42 15-201 0 0,0 0 0 0 0,0-1 0 0 0,0 1 0 0 0,0-1 0 0 0,0 1 0 0 0,0-1 0 0 0,0 1 0 0 0,-1-1 0 0 0,1 0 0 0 0,-1 0 0 0 0,1 0 0 0 0,1-2 0 0 0,-1 0-328 0 0,0 1-479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76 416 0 0,'0'0'2888'0'0,"5"0"-2590"0"0,13 0-16 0 0,-13 0-4 0 0,53-2 318 0 0,-1-2 0 0 0,73-16 0 0 0,-125 19-596 0 0,0 0 0 0 0,0 0 0 0 0,0 0 0 0 0,0-1 0 0 0,0 0 0 0 0,8-4 0 0 0,4 1-382 0 0,-16 4 274 0 0,-1 1-1 0 0,1-1 1 0 0,0 1 0 0 0,0-1-1 0 0,0 1 1 0 0,0-1 0 0 0,-1 0-1 0 0,1 1 1 0 0,0-1 0 0 0,0 0 0 0 0,-1 0-1 0 0,1 1 1 0 0,-1-1 0 0 0,1 0-1 0 0,-1 0 1 0 0,1 0 0 0 0,-1 0 0 0 0,1 0-1 0 0,-1 0 1 0 0,0 0 0 0 0,1 0-1 0 0,-1 0 1 0 0,0 0 0 0 0,0 0 0 0 0,0 0-1 0 0,0 0 1 0 0,0 0 0 0 0,0 0-1 0 0,0-1 1 0 0,0 1 208 0 0,0-2-359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11 696 0 0,'0'0'1754'0'0,"3"1"-1266"0"0,12 4-84 0 0,1-1 0 0 0,-1-1 1 0 0,1 0-1 0 0,0-1 1 0 0,21 0-1 0 0,79-4-264 0 0,-110 2-138 0 0,10-1-464 0 0,1-1 0 0 0,-1-1 0 0 0,0 0 0 0 0,0-1 0 0 0,16-6 0 0 0,-16 5-112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0 420 0 0,'0'0'2449'0'0,"5"20"-321"0"0,9 329 4171 0 0,9-113-11536 0 0,-18-203 1338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13 136 0 0,'37'-13'4479'0'0,"-98"13"-4203"0"0,-128 21 763 0 0,144-17-852 0 0,41-3-169 0 0,-1-1-32 0 0,-39 2-120 0 0,39-2 114 0 0,11 0-26 0 0,14 0 50 0 0,-15 0 1 0 0,0 0-8 0 0,16-2 3 0 0,12 2-7 0 0,-27 0 14 0 0,-2-1-1 0 0,13 0 2 0 0,-13 0-1 0 0,0 1-2 0 0,48 0 239 0 0,-50 4 20 0 0,0 0-1 0 0,1-1 0 0 0,-1 1 1 0 0,-1 0-1 0 0,1 1 0 0 0,0-1 1 0 0,-1 0-1 0 0,1 5 0 0 0,2 27 78 0 0,-2 1-1 0 0,-2 0 0 0 0,-4 42 0 0 0,2-42-188 0 0,-6 77 211 0 0,-1 81-53 0 0,9-190-291 0 0,0 0 0 0 0,0 0-1 0 0,-1 0 1 0 0,0 0 0 0 0,0 1 0 0 0,0-1 0 0 0,0 0-1 0 0,-1 0 1 0 0,0 0 0 0 0,0-1 0 0 0,0 1 0 0 0,0 0-1 0 0,-1-1 1 0 0,0 1 0 0 0,0-1 0 0 0,0 0 0 0 0,0 0-1 0 0,-1 0 1 0 0,1-1 0 0 0,-9 7 0 0 0,10-9-13 0 0,-10 3-5 0 0,-28 14 1 0 0,36-17-18 0 0,-15 7-245 0 0,2-4 59 0 0,55-14 179 0 0,147-30-40 0 0,-115 29 146 0 0,-67 10 23 0 0,2 0-47 0 0,14 0-11 0 0,-15 0 141 0 0,-26 6-1296 0 0,0-2-713 0 0,3-5-281 0 0,13 0 281 0 0,-3-7-249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0 304 0 0,'0'0'2160'0'0,"4"0"-1939"0"0,0 0-838 0 0,7 1 2863 0 0,-16 5-325 0 0,2-5-1863 0 0,0-1-1 0 0,-12 2-12 0 0,11-2-13 0 0,-1 1-9 0 0,-146 28 35 0 0,148-28-65 0 0,-1 0-1 0 0,-28 9 38 0 0,28-9-6 0 0,3 2 20 0 0,-4 9 182 0 0,0 1 0 0 0,1 0 1 0 0,1 1-1 0 0,0-1 0 0 0,1 0 0 0 0,-1 25 1 0 0,-7 33 643 0 0,-40 214 641 0 0,36-198-1261 0 0,14-84-226 0 0,-4 16 669 0 0,2-11-2462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0:4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64 140 0 0,'0'0'1698'0'0,"4"0"-986"0"0,15 0-40 0 0,-14 0-34 0 0,-1 0-34 0 0,15 0-60 0 0,-14 0-43 0 0,2 0-65 0 0,55-3-331 0 0,0-3 0 0 0,84-19-1 0 0,-60 3-3001 0 0,-61 15 1695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1 658 676 0 0,'0'0'672'0'0,"3"10"3410"0"0,10-61-3305 0 0,-7 18-605 0 0,33-98 813 0 0,72-165 0 0 0,-99 266-842 0 0,-2 5 144 0 0,0 1 0 0 0,1 0-1 0 0,18-27 1 0 0,-27 48-27 0 0,18 9-4 0 0,-18-4-242 0 0,0-1 1 0 0,-1 0-1 0 0,1 1 0 0 0,0 0 1 0 0,-1-1-1 0 0,1 1 0 0 0,0 0 1 0 0,-1 0-1 0 0,0 0 0 0 0,0 0 1 0 0,1 0-1 0 0,-1 0 1 0 0,1 4-1 0 0,10 33 99 0 0,-10-32-88 0 0,20 88 115 0 0,15 147 0 0 0,-30-194-398 0 0,-6-45-92 0 0,-2-2-283 0 0,1-1 551 0 0,0 1 1 0 0,0-1 0 0 0,-1 1-1 0 0,1-1 1 0 0,0 1 0 0 0,0-1-1 0 0,-1 1 1 0 0,1-1 0 0 0,-1 0-1 0 0,1 1 1 0 0,0-1-1 0 0,-1 0 1 0 0,1 1 0 0 0,-1-1-1 0 0,1 0 1 0 0,-1 0 0 0 0,1 1-1 0 0,0-1 1 0 0,-1 0 0 0 0,1 0-1 0 0,-1 0 1 0 0,1 1-1 0 0,-1-1 1 0 0,0 0 0 0 0,1 0-1 0 0,-1 0 1 0 0,0 0 0 0 0,-145-41-3425 0 0,143 40 3617 0 0,0 0 34 0 0,-8-4 22 0 0,8 4 189 0 0,0-1-186 0 0,3 2-130 0 0,-1 0 1 0 0,1 0 0 0 0,-1 0-1 0 0,1 0 1 0 0,0 0 0 0 0,-1 0-1 0 0,1 0 1 0 0,0 0 0 0 0,-1 0 0 0 0,1 0-1 0 0,-1-1 1 0 0,1 1 0 0 0,0 0-1 0 0,-1 0 1 0 0,1 0 0 0 0,0-1-1 0 0,0 1 1 0 0,-1 0 0 0 0,1-1-1 0 0,0 1 1 0 0,0 0 0 0 0,-1 0-1 0 0,1-1 1 0 0,0 1 0 0 0,0 0-1 0 0,0-1 1 0 0,-1 1 0 0 0,1-1-1 0 0,0 1 1 0 0,0 0 0 0 0,0-1-1 0 0,0 1 1 0 0,0 0 0 0 0,0-1-1 0 0,0 1 1 0 0,0-1 0 0 0,0 1-1 0 0,0 0 1 0 0,0-1 0 0 0,0 1-1 0 0,0 0 1 0 0,0-1 0 0 0,0 1-1 0 0,0-1 1 0 0,0 1 0 0 0,1 0 0 0 0,-1-1-1 0 0,22-12 1055 0 0,28-1-379 0 0,-49 14-692 0 0,43-10 317 0 0,53-13-2227 0 0,-93 22 1210 0 0,7-4-519 0 0,0 3-640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0 572 0 0,'0'0'5606'0'0,"1"3"-5406"0"0,0 17 217 0 0,-1-1 0 0 0,0 1 0 0 0,-6 34-1 0 0,0 1 28 0 0,4-20-90 0 0,2 0 0 0 0,2 0 1 0 0,1 0-1 0 0,10 43 0 0 0,-13-74-292 0 0,1 0-1 0 0,0 0 0 0 0,0 0 1 0 0,1 0-1 0 0,-1-1 0 0 0,1 1 1 0 0,0 0-1 0 0,0-1 1 0 0,0 1-1 0 0,1-1 0 0 0,-1 1 1 0 0,1-1-1 0 0,0 0 0 0 0,0 0 1 0 0,0 0-1 0 0,0-1 0 0 0,0 1 1 0 0,0-1-1 0 0,6 3 0 0 0,-1-2-8 0 0,-1 0 0 0 0,1-1 0 0 0,-1 0-1 0 0,1-1 1 0 0,0 1 0 0 0,0-1-1 0 0,-1-1 1 0 0,1 0 0 0 0,15-1-1 0 0,-11 0-39 0 0,94-9 41 0 0,-102 9-202 0 0,2 0-449 0 0,0 0 1 0 0,0 0-1 0 0,0 0 0 0 0,-1-1 0 0 0,1 0 0 0 0,0 0 1 0 0,-1 0-1 0 0,8-5 0 0 0,-11 6-210 0 0,7-10-1986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106 170 204 0 0,'0'0'1750'0'0,"-8"-25"4308"0"0,8 59-5467 0 0,-6 194 1429 0 0,-41 180-1193 0 0,47-406-774 0 0,-3 3 21 0 0,3-5-73 0 0,0 0 0 0 0,-1 1 0 0 0,1-1 1 0 0,0 0-1 0 0,0 0 0 0 0,0 1 0 0 0,0-1 1 0 0,0 0-1 0 0,0 1 0 0 0,0-1 0 0 0,0 0 0 0 0,0 0 1 0 0,-1 1-1 0 0,1-1 0 0 0,0 0 0 0 0,0 0 1 0 0,0 0-1 0 0,-1 1 0 0 0,1-1 0 0 0,0 0 1 0 0,0 0-1 0 0,0 0 0 0 0,-1 0 0 0 0,1 1 0 0 0,0-1 1 0 0,0 0-1 0 0,-1 0 0 0 0,1 0 0 0 0,0 0 1 0 0,-1 0-1 0 0,1 0 0 0 0,0 0 0 0 0,0 0 1 0 0,-1 0-1 0 0,1 0 0 0 0,0 0 0 0 0,-1 0 0 0 0,1 0 1 0 0,0 0-1 0 0,0 0 0 0 0,-1 0 0 0 0,-19-16-23 0 0,18 8 19 0 0,2 4 0 0 0,-4-18-11 0 0,1 0 1 0 0,1 0 0 0 0,0 0-1 0 0,2-1 1 0 0,1 1 0 0 0,0 0-1 0 0,2 0 1 0 0,0 0 0 0 0,2 0-1 0 0,13-40 1 0 0,3 6-188 0 0,3 0-1 0 0,54-93 0 0 0,-56 111-16 0 0,55-70 0 0 0,-66 95 180 0 0,1 0 1 0 0,0 1-1 0 0,0 0 1 0 0,1 1-1 0 0,1 1 1 0 0,0 0-1 0 0,0 1 1 0 0,17-9-1 0 0,-28 18 30 0 0,-1-1 0 0 0,1 1-1 0 0,0-1 1 0 0,0 1-1 0 0,0 0 1 0 0,0 0 0 0 0,0 0-1 0 0,0 1 1 0 0,0-1-1 0 0,0 1 1 0 0,0-1 0 0 0,-1 1-1 0 0,1 0 1 0 0,4 2 0 0 0,-5-3 3 0 0,0 2 4 0 0,0-1 0 0 0,0 0 1 0 0,1 0-1 0 0,-1 1 1 0 0,0-1-1 0 0,0 1 0 0 0,0-1 1 0 0,-1 1-1 0 0,1 0 0 0 0,0 0 1 0 0,-1 0-1 0 0,1 0 1 0 0,-1 0-1 0 0,0 0 0 0 0,1 0 1 0 0,-1 1-1 0 0,0-1 1 0 0,0 0-1 0 0,0 1 0 0 0,-1-1 1 0 0,1 1-1 0 0,-1-1 0 0 0,1 5 1 0 0,0 4 13 0 0,0 0 1 0 0,0 1-1 0 0,-2 15 1 0 0,-1-10-42 0 0,-1 0 0 0 0,-1-1 1 0 0,-1 1-1 0 0,0-1 0 0 0,0 0 1 0 0,-2-1-1 0 0,0 1 0 0 0,-1-1 0 0 0,-1-1 1 0 0,0 1-1 0 0,0-2 0 0 0,-2 1 0 0 0,0-1 1 0 0,-18 16-1 0 0,25-26-45 0 0,0 0 1 0 0,0-1-1 0 0,0 1 0 0 0,0-1 1 0 0,-1 0-1 0 0,-6 2 1 0 0,4-2-30 0 0,4-1-76 0 0,-3-1-87 0 0,-55-11-175 0 0,58 10 665 0 0,2 1-215 0 0,1 0-1 0 0,0 0 0 0 0,-1 0 1 0 0,1 0-1 0 0,0 0 0 0 0,-1 0 1 0 0,1 0-1 0 0,-1 0 0 0 0,1 0 1 0 0,0 1-1 0 0,-1-1 0 0 0,1 0 0 0 0,0 0 1 0 0,-1 0-1 0 0,1 1 0 0 0,0-1 1 0 0,-1 0-1 0 0,1 1 0 0 0,0-1 1 0 0,0 0-1 0 0,-1 1 0 0 0,1-1 1 0 0,0 0-1 0 0,0 1 0 0 0,0-1 0 0 0,-1 0 1 0 0,1 1-1 0 0,0-1 0 0 0,0 0 1 0 0,0 1-1 0 0,0-1 0 0 0,0 1 1 0 0,0-1-1 0 0,0 0 0 0 0,0 1 1 0 0,0-1-1 0 0,0 1 0 0 0,0-1 1 0 0,0 0-1 0 0,0 1 0 0 0,0-1 0 0 0,0 1 1 0 0,0-1-1 0 0,0 0 0 0 0,1 1 1 0 0,-1-1-1 0 0,0 0 0 0 0,0 1 1 0 0,0-1-1 0 0,1 1 0 0 0,11 22 296 0 0,-11-21-273 0 0,141 260 3431 0 0,-126-227-3067 0 0,-3-7-20 0 0,24 40-1 0 0,-36-66-365 0 0,7 10-962 0 0,1 2-5991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5 135 400 0 0,'0'-3'583'0'0,"3"-29"1679"0"0,-3 29-1138 0 0,0 1-992 0 0,-1-20 2351 0 0,0 18-1376 0 0,-1 19-1073 0 0,0-3 1 0 0,1 0 0 0 0,0 1 0 0 0,1-1 0 0 0,1 0 0 0 0,-1 1 0 0 0,2-1 0 0 0,0 0 0 0 0,0 1 0 0 0,1-1 1 0 0,1 0-1 0 0,0-1 0 0 0,7 15 0 0 0,-9-19-22 0 0,2-2-13 0 0,21 4 40 0 0,-23-9-40 0 0,0 1 1 0 0,1-1-1 0 0,-1 0 0 0 0,0 0 1 0 0,1 0-1 0 0,-1-1 0 0 0,0 1 0 0 0,0 0 1 0 0,1-1-1 0 0,-1 0 0 0 0,0 1 1 0 0,0-1-1 0 0,0 0 0 0 0,0 0 0 0 0,0 0 1 0 0,0-1-1 0 0,0 1 0 0 0,0 0 1 0 0,0-1-1 0 0,3-2 0 0 0,5-8 9 0 0,0 0-1 0 0,-1-1 0 0 0,0 0 1 0 0,-1 0-1 0 0,0-1 1 0 0,-1 0-1 0 0,-1-1 0 0 0,0 1 1 0 0,-1-1-1 0 0,0 0 1 0 0,3-24-1 0 0,-2 12 188 0 0,-2 6 145 0 0,0-2 700 0 0,-3 23-668 0 0,-1 14-327 0 0,1 9-129 0 0,1-1-1 0 0,0 1 1 0 0,2-1 0 0 0,0 1-1 0 0,2-1 1 0 0,0 0-1 0 0,2-1 1 0 0,16 36 0 0 0,-22-54-411 0 0,0-1-1 0 0,-1 1 1 0 0,1-1 0 0 0,0 1 0 0 0,0-1 0 0 0,0 1 0 0 0,1-1 0 0 0,-1 0 0 0 0,1 0 0 0 0,3 2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 4 0 0,'0'0'574'0'0,"12"-10"765"0"0,-11 10-1240 0 0,-1-1 1 0 0,0 1 0 0 0,1 0 0 0 0,-1 0-1 0 0,0 0 1 0 0,1 0 0 0 0,-1 0 0 0 0,0 0-1 0 0,1 0 1 0 0,-1-1 0 0 0,0 1 0 0 0,0 0-1 0 0,1 0 1 0 0,-1 0 0 0 0,0-1 0 0 0,0 1-1 0 0,1 0 1 0 0,-1 0 0 0 0,0-1 0 0 0,0 1-1 0 0,0 0 1 0 0,0-1 0 0 0,1 1 0 0 0,-1 0-1 0 0,0-1 1 0 0,0 1 0 0 0,0 0 0 0 0,0 0-1 0 0,0-1 1 0 0,0 1 0 0 0,0 0 0 0 0,0-1-1 0 0,0 1 1 0 0,0 0 0 0 0,0-1 0 0 0,0 1-1 0 0,0-1 1 0 0,-7 2-63 0 0,1 1 0 0 0,-1 0 0 0 0,1 1 0 0 0,0-1-1 0 0,-1 1 1 0 0,1 0 0 0 0,0 0 0 0 0,1 1 0 0 0,-1 0 0 0 0,1 0-1 0 0,-6 6 1 0 0,9-9-3 0 0,-4 5 17 0 0,6-6-42 0 0,-1 0-1 0 0,1 0 1 0 0,-1 0-1 0 0,1 1 1 0 0,0-1-1 0 0,-1 0 1 0 0,1 0-1 0 0,0 0 0 0 0,-1 0 1 0 0,1 1-1 0 0,0-1 1 0 0,-1 0-1 0 0,1 0 1 0 0,0 1-1 0 0,-1-1 0 0 0,1 0 1 0 0,0 0-1 0 0,0 1 1 0 0,-1-1-1 0 0,1 0 1 0 0,0 1-1 0 0,0-1 0 0 0,0 1 1 0 0,-1-1-1 0 0,1 0 1 0 0,0 1-1 0 0,0-1 1 0 0,0 0-1 0 0,0 1 1 0 0,0-1-1 0 0,0 1 0 0 0,0-1 1 0 0,0 1-1 0 0,0 1 20 0 0,1 1 0 0 0,0-1-1 0 0,-1 1 1 0 0,1-1 0 0 0,0 0-1 0 0,0 1 1 0 0,1-1 0 0 0,-1 0-1 0 0,0 0 1 0 0,1 0 0 0 0,-1 0 0 0 0,1 0-1 0 0,0 0 1 0 0,0 0 0 0 0,4 3-1 0 0,42 31 663 0 0,-12-9 87 0 0,-31-23-658 0 0,0 1 0 0 0,0-1 0 0 0,-1 1 0 0 0,0 0 0 0 0,0 0 0 0 0,0 1 0 0 0,-1-1-1 0 0,1 1 1 0 0,2 7 0 0 0,-6-11-95 0 0,1 1-1 0 0,0 0 1 0 0,-1-1-1 0 0,1 1 1 0 0,-1 0 0 0 0,0-1-1 0 0,0 1 1 0 0,0 0-1 0 0,0-1 1 0 0,0 1-1 0 0,-1 0 1 0 0,1-1 0 0 0,-1 1-1 0 0,0-1 1 0 0,0 1-1 0 0,0-1 1 0 0,0 1-1 0 0,0-1 1 0 0,0 1 0 0 0,-1-1-1 0 0,1 0 1 0 0,-1 0-1 0 0,1 0 1 0 0,-1 0-1 0 0,-3 3 1 0 0,-7 5 15 0 0,0 0 1 0 0,-1-1-1 0 0,0-1 1 0 0,0 0-1 0 0,0-1 1 0 0,-1 0-1 0 0,-1-1 1 0 0,1-1-1 0 0,-20 5 1 0 0,30-9 10 0 0,0-1 25 0 0,-24-3-880 0 0,28 3 762 0 0,-1 0 0 0 0,1-1 0 0 0,-1 1 1 0 0,1 0-1 0 0,-1-1 0 0 0,1 1 0 0 0,0-1 0 0 0,-1 1 0 0 0,1 0 1 0 0,-1-1-1 0 0,1 1 0 0 0,0-1 0 0 0,-1 1 0 0 0,1-1 1 0 0,0 0-1 0 0,0 1 0 0 0,-1-1 0 0 0,1 1 0 0 0,0-1 0 0 0,0 1 1 0 0,0-1-1 0 0,0 0 0 0 0,0 1 0 0 0,0-1 0 0 0,0 0 0 0 0,0 1 1 0 0,0-1-1 0 0,0 1 0 0 0,0-1 0 0 0,0 0 0 0 0,0 1 1 0 0,0-1-1 0 0,1 1 0 0 0,-1-1 0 0 0,0 1 0 0 0,0-1 0 0 0,1 0 1 0 0,-1 1-1 0 0,0-1 0 0 0,1 1 0 0 0,-1 0 0 0 0,1-1 1 0 0,-1 1-1 0 0,1-1 0 0 0,-1 0 0 0 0,8-10-896 0 0,0 0-1 0 0,0 1 1 0 0,1 0 0 0 0,15-14 0 0 0,-10 14-183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1 187 864 0 0,'0'0'3159'0'0,"4"1"-2698"0"0,-2-1-387 0 0,0 1-1 0 0,0-1 0 0 0,0 1 0 0 0,-1 0 1 0 0,1 0-1 0 0,0 0 0 0 0,0 0 0 0 0,0 0 1 0 0,-1 0-1 0 0,1 0 0 0 0,0 1 0 0 0,-1-1 1 0 0,1 0-1 0 0,-1 1 0 0 0,0 0 1 0 0,0-1-1 0 0,1 1 0 0 0,-1 0 0 0 0,0-1 1 0 0,0 1-1 0 0,0 0 0 0 0,-1 0 0 0 0,2 4 1 0 0,4 17 722 0 0,-2 0 0 0 0,0 1 1 0 0,1 46-1 0 0,-5-67 1096 0 0,-1-7-1529 0 0,0-11-132 0 0,1 0-1 0 0,1 0 1 0 0,0 0-1 0 0,1 0 1 0 0,0 0-1 0 0,1 1 1 0 0,5-15-1 0 0,-1 8-166 0 0,1 0 0 0 0,0 0-1 0 0,2 1 1 0 0,15-25 0 0 0,-17 35-496 0 0,1-1 1 0 0,0 2-1 0 0,0-1 1 0 0,1 1-1 0 0,1 1 1 0 0,-1 0-1 0 0,1 1 1 0 0,24-13-1 0 0,-31 18-390 0 0,14-5-30 0 0,-6 8-2743 0 0,6 1 1062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68 76 0 0,'0'0'722'0'0,"6"-18"1858"0"0,-6 6-2154 0 0,0 9-19 0 0,-5-14 975 0 0,4 15-1294 0 0,-1 1 1 0 0,0-1-1 0 0,0 0 1 0 0,0 1-1 0 0,0-1 1 0 0,0 1-1 0 0,0 0 1 0 0,0 0-1 0 0,0 0 1 0 0,-4-2 0 0 0,2 2 41 0 0,0 3 3 0 0,-5 2-26 0 0,1 0 0 0 0,0 1-1 0 0,0 0 1 0 0,1 0 0 0 0,0 1 0 0 0,-1 0 0 0 0,2 0-1 0 0,-1 1 1 0 0,1 0 0 0 0,0 0 0 0 0,-7 11 0 0 0,6-8 19 0 0,1 0 0 0 0,1 1 1 0 0,0 0-1 0 0,0 0 0 0 0,1 0 1 0 0,0 0-1 0 0,1 1 1 0 0,-3 17-1 0 0,5-27-119 0 0,1 0 0 0 0,0 1 1 0 0,0-1-1 0 0,-1 0 0 0 0,1 1 1 0 0,1-1-1 0 0,-1 0 0 0 0,0 1 1 0 0,0-1-1 0 0,1 0 0 0 0,0 0 1 0 0,-1 1-1 0 0,1-1 0 0 0,0 0 1 0 0,0 0-1 0 0,0 0 0 0 0,0 0 1 0 0,0 0-1 0 0,1 0 0 0 0,-1 0 0 0 0,1 0 1 0 0,-1-1-1 0 0,1 1 0 0 0,0 0 1 0 0,-1-1-1 0 0,1 1 0 0 0,0-1 1 0 0,0 0-1 0 0,0 0 0 0 0,4 2 1 0 0,0-1-2 0 0,-1-1 0 0 0,1 1 0 0 0,0-1 0 0 0,0 0 0 0 0,0-1 0 0 0,-1 0 0 0 0,1 0 0 0 0,0 0 0 0 0,0 0 0 0 0,8-2 0 0 0,19-6-656 0 0,55-20 1 0 0,-57 17-683 0 0,-28 10 600 0 0,17-7-2343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8 519 692 0 0,'0'0'2835'0'0,"-8"-15"-1636"0"0,9-11-773 0 0,2 1 0 0 0,0-1 1 0 0,1 1-1 0 0,9-25 1 0 0,37-102 897 0 0,-37 116-895 0 0,-8 20-292 0 0,50-130 1639 0 0,-54 144-1378 0 0,1 3-376 0 0,-1-1 0 0 0,1 0-1 0 0,-1 1 1 0 0,1-1-1 0 0,-1 1 1 0 0,0 0 0 0 0,1 0-1 0 0,-1-1 1 0 0,0 1 0 0 0,0 0-1 0 0,1 0 1 0 0,-1 0 0 0 0,0 0-1 0 0,0 0 1 0 0,0 0-1 0 0,0 1 1 0 0,0-1 0 0 0,0 0-1 0 0,-1 1 1 0 0,1-1 0 0 0,0 0-1 0 0,-1 1 1 0 0,1-1-1 0 0,-1 1 1 0 0,1-1 0 0 0,-1 1-1 0 0,1 1 1 0 0,8 51 312 0 0,-8-43-242 0 0,11 253-604 0 0,-12-262 458 0 0,0 2-228 0 0,-1 0 0 0 0,1 0 1 0 0,-1 0-1 0 0,1 0 1 0 0,-1 0-1 0 0,0 0 0 0 0,-1 0 1 0 0,1-1-1 0 0,-3 6 0 0 0,3-7-154 0 0,0-1 0 0 0,0 1 0 0 0,-1 0 1 0 0,1-1-1 0 0,0 1 0 0 0,-1 0 0 0 0,1-1 0 0 0,-1 0 0 0 0,1 1 0 0 0,-1-1 0 0 0,-3 2 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74 556 0 0,'0'0'4626'0'0,"3"-2"-4114"0"0,8-5-54 0 0,-8 6-43 0 0,2-1-65 0 0,65-15 523 0 0,28-7-1385 0 0,-39 5-2902 0 0,-56 18 1710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88 800 0 0,'0'0'3387'0'0,"4"2"-2735"0"0,1-1-393 0 0,0 0 1 0 0,0 0-1 0 0,1 0 0 0 0,-1-1 0 0 0,0 1 0 0 0,1-1 1 0 0,-1-1-1 0 0,1 1 0 0 0,9-3 0 0 0,54-15 315 0 0,-63 16-513 0 0,118-40-847 0 0,-123 42 612 0 0,0-1 1 0 0,0 0-1 0 0,0 1 0 0 0,0-1 1 0 0,0 0-1 0 0,0 0 0 0 0,0 0 0 0 0,0 0 1 0 0,0 0-1 0 0,-1 0 0 0 0,1 0 1 0 0,0 0-1 0 0,-1 0 0 0 0,1 0 1 0 0,0 0-1 0 0,-1 0 0 0 0,0-1 1 0 0,1 1-1 0 0,-1 0 0 0 0,1 0 0 0 0,-1-1 1 0 0,0-1-1 0 0,0 2-10 0 0,1-2-757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59 968 0 0,'0'0'6274'0'0,"4"-1"-5980"0"0,139-39-1175 0 0,-86 24-2340 0 0,-51 15 1947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11 202 204 0 0,'0'0'2140'0'0,"-9"-15"-61"0"0,8 10-1939 0 0,1 0-1 0 0,0 0 1 0 0,0-1-1 0 0,0 1 1 0 0,1 0 0 0 0,-1-1-1 0 0,1 1 1 0 0,1 0 0 0 0,-1 0-1 0 0,1 0 1 0 0,-1 0-1 0 0,2 0 1 0 0,-1 0 0 0 0,0 1-1 0 0,1-1 1 0 0,0 1-1 0 0,0 0 1 0 0,0-1 0 0 0,1 1-1 0 0,-1 1 1 0 0,1-1-1 0 0,0 0 1 0 0,0 1 0 0 0,0 0-1 0 0,1 0 1 0 0,-1 0-1 0 0,1 0 1 0 0,-1 1 0 0 0,1 0-1 0 0,7-2 1 0 0,-9 3-2 0 0,3 1-37 0 0,3 0 23 0 0,0 1 1 0 0,1 0-1 0 0,-1 1 0 0 0,0 0 0 0 0,0 0 0 0 0,16 7 1 0 0,-16-5-13 0 0,0 0 0 0 0,-1 0 0 0 0,1 1 1 0 0,-1 0-1 0 0,0 0 0 0 0,0 1 1 0 0,-1 0-1 0 0,0 1 0 0 0,0 0 0 0 0,0 0 1 0 0,6 8-1 0 0,-13-13-103 0 0,1 0 1 0 0,0 0-1 0 0,-1 0 1 0 0,1 0-1 0 0,-1 0 0 0 0,0 0 1 0 0,0 0-1 0 0,0 0 0 0 0,0 0 1 0 0,0 0-1 0 0,0 0 1 0 0,0 0-1 0 0,-1 0 0 0 0,1 0 1 0 0,-1 0-1 0 0,1 0 0 0 0,-1 0 1 0 0,0 0-1 0 0,0 0 1 0 0,0 0-1 0 0,0-1 0 0 0,-2 4 1 0 0,-28 32-99 0 0,24-30 31 0 0,-1-1-1 0 0,0 1 1 0 0,-1-1 0 0 0,0 0 0 0 0,0-1 0 0 0,0 0-1 0 0,0-1 1 0 0,-1 1 0 0 0,1-2 0 0 0,-13 4 0 0 0,17-6 23 0 0,4-1 34 0 0,0-1 1 0 0,1 1-1 0 0,-1 0 1 0 0,0-1-1 0 0,0 1 1 0 0,0 0-1 0 0,1-1 1 0 0,-1 1-1 0 0,0 0 0 0 0,0 0 1 0 0,0 0-1 0 0,1 0 1 0 0,-1 0-1 0 0,0 0 1 0 0,0 0-1 0 0,0 0 1 0 0,1 0-1 0 0,-1 0 0 0 0,-1 1 1 0 0,0 0 5 0 0,1-1 0 0 0,0 0 0 0 0,0 0 1 0 0,-1 0-1 0 0,1 1 0 0 0,0-1 0 0 0,0 0 0 0 0,-1 0 0 0 0,1-1 1 0 0,0 1-1 0 0,0 0 0 0 0,-1 0 0 0 0,1-1 0 0 0,0 1 0 0 0,0 0 0 0 0,-2-2 1 0 0,-1 1 25 0 0,1 0 0 0 0,-1-1 0 0 0,0 0 0 0 0,1 0 0 0 0,0 0 0 0 0,-1 0 0 0 0,1-1 0 0 0,0 1 0 0 0,0-1 0 0 0,0 0 0 0 0,0 1 0 0 0,1-1 0 0 0,-1-1 0 0 0,1 1 0 0 0,0 0 0 0 0,0-1 0 0 0,0 1 0 0 0,0-1 0 0 0,1 1 0 0 0,-1-1 0 0 0,-1-6 0 0 0,3 4-163 0 0,-1 0 0 0 0,1 0 0 0 0,0 0 0 0 0,0 0 0 0 0,0 0 0 0 0,1 0 0 0 0,0 0 0 0 0,0 0 0 0 0,1 0 0 0 0,-1 0 0 0 0,2 0 0 0 0,-1 1 0 0 0,0-1 0 0 0,6-7 0 0 0,5-9-1453 0 0,2 1 1 0 0,1 0 0 0 0,26-26 0 0 0,-28 32 643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60 564 0 0,'30'-29'1949'0'0,"-9"7"-142"0"0,-19 20-1341 0 0,0 0-31 0 0,-2 2-374 0 0,1-1-1 0 0,-1 1 0 0 0,0 0 1 0 0,1-1-1 0 0,-1 1 1 0 0,1 0-1 0 0,-1-1 0 0 0,0 1 1 0 0,1 0-1 0 0,-1 0 1 0 0,1-1-1 0 0,-1 1 0 0 0,1 0 1 0 0,-1 0-1 0 0,1 0 1 0 0,-1 0-1 0 0,1-1 0 0 0,-1 1 1 0 0,1 0-1 0 0,-1 0 1 0 0,1 0-1 0 0,-1 0 0 0 0,1 0 1 0 0,-1 0-1 0 0,1 0 1 0 0,-1 1-1 0 0,1-1 0 0 0,-1 0 1 0 0,1 0-1 0 0,-1 0 1 0 0,1 0-1 0 0,-1 1 0 0 0,1-1 1 0 0,0 2 42 0 0,0-1 0 0 0,0 0 0 0 0,0 1 0 0 0,0-1 0 0 0,0 1 0 0 0,-1-1 0 0 0,1 1 1 0 0,0-1-1 0 0,-1 1 0 0 0,1 0 0 0 0,-1-1 0 0 0,0 1 0 0 0,1 2 0 0 0,4 54 1446 0 0,-1 0-1 0 0,-9 102 0 0 0,1-24-1392 0 0,6-51-1906 0 0,5-30-3033 0 0,-2-29-43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11 956 0 0,'0'0'2742'0'0,"2"1"-1983"0"0,8 6-77 0 0,-8-5-46 0 0,17 0 448 0 0,15 1-620 0 0,0-2-1 0 0,0-1 0 0 0,67-8 0 0 0,-96 7-1009 0 0,0 0 0 0 0,0-1 0 0 0,0 1 1 0 0,-1-1-1 0 0,1 0 0 0 0,0 0 0 0 0,5-4 0 0 0,-7 4-1639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149 310 44 0 0,'-113'189'5405'0'0,"106"-176"-5252"0"0,-7 10 693 0 0,14-23-832 0 0,0 0 0 0 0,-1 0 0 0 0,1 1 0 0 0,0-1 0 0 0,0 0 0 0 0,-1 0 0 0 0,1 0 0 0 0,0 1 0 0 0,0-1 0 0 0,-1 0 0 0 0,1 0 0 0 0,0 0 0 0 0,0 0 0 0 0,-1 0 0 0 0,1 0 1 0 0,0 0-1 0 0,-1 1 0 0 0,1-1 0 0 0,0 0 0 0 0,-1 0 0 0 0,1 0 0 0 0,0 0 0 0 0,-1 0 0 0 0,1 0 0 0 0,0 0 0 0 0,0-1 0 0 0,-1 1 0 0 0,1 0 0 0 0,0 0 0 0 0,-1 0 1 0 0,1 0-1 0 0,0 0 0 0 0,0 0 0 0 0,-1 0 0 0 0,1-1 0 0 0,0 1 0 0 0,-1 0 0 0 0,1 0 0 0 0,0 0 0 0 0,0-1 0 0 0,0 1 0 0 0,-1 0 0 0 0,1 0 0 0 0,0-1 0 0 0,0 1 0 0 0,0 0 1 0 0,0-1-1 0 0,-1 1 0 0 0,1 0 0 0 0,0 0 0 0 0,0-1 0 0 0,0 1 0 0 0,0 0 0 0 0,0-1 0 0 0,0 1 0 0 0,0 0 0 0 0,0-1 0 0 0,0 1 0 0 0,0 0 0 0 0,-1-5 15 0 0,1 1 0 0 0,0 0 0 0 0,0-1 0 0 0,0 1 0 0 0,0 0 0 0 0,1-1 0 0 0,-1 1 0 0 0,1 0 0 0 0,3-8 0 0 0,-1-1 63 0 0,7-32 37 0 0,3 0 0 0 0,1 1-1 0 0,2 1 1 0 0,2 1-1 0 0,2 0 1 0 0,51-76-1 0 0,-64 106-68 0 0,3-3 175 0 0,0 1-1 0 0,1-1 1 0 0,15-13 0 0 0,-23 25 185 0 0,1 5-206 0 0,-2-2-180 0 0,0 1-1 0 0,1 0 1 0 0,-1 0 0 0 0,0 0-1 0 0,0 0 1 0 0,0 0-1 0 0,0 0 1 0 0,0 1-1 0 0,0-1 1 0 0,0 1-1 0 0,0-1 1 0 0,-1 1 0 0 0,1 0-1 0 0,-1 0 1 0 0,1 0-1 0 0,-1 0 1 0 0,0 0-1 0 0,1 0 1 0 0,-1 0-1 0 0,0 0 1 0 0,0 0 0 0 0,-1 1-1 0 0,2 3 1 0 0,4 25 222 0 0,-1 1 1 0 0,-2-1 0 0 0,0 46-1 0 0,-12 98-40 0 0,4-106-185 0 0,4-44-78 0 0,1-14-258 0 0,-1-1 1 0 0,1 0 0 0 0,-2 1-1 0 0,-4 18 1 0 0,5-27-362 0 0,-4 3-431 0 0,5-5 1038 0 0,0 0 1 0 0,0 0-1 0 0,0 1 0 0 0,0-1 1 0 0,0 0-1 0 0,0 1 0 0 0,-1-1 1 0 0,1 0-1 0 0,0 0 0 0 0,0 0 0 0 0,0 1 1 0 0,-1-1-1 0 0,1 0 0 0 0,0 0 1 0 0,0 1-1 0 0,-1-1 0 0 0,1 0 1 0 0,0 0-1 0 0,0 0 0 0 0,-1 0 0 0 0,1 0 1 0 0,0 1-1 0 0,-1-1 0 0 0,1 0 1 0 0,0 0-1 0 0,0 0 0 0 0,-1 0 1 0 0,1 0-1 0 0,0 0 0 0 0,-1 0 1 0 0,1 0-1 0 0,0 0 0 0 0,-1 0 0 0 0,1 0 1 0 0,0 0-1 0 0,-1 0 0 0 0,1-1 1 0 0,0 1-1 0 0,-1 0 0 0 0,-34-17-3261 0 0,32 15 2195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12 129 316 0 0,'0'0'609'0'0,"-8"-12"679"0"0,8 12-1181 0 0,0-1 0 0 0,-1 1 0 0 0,1-1 0 0 0,0 1 1 0 0,-1 0-1 0 0,1-1 0 0 0,0 1 0 0 0,0-1 0 0 0,-1 1 0 0 0,1-1 0 0 0,0 1 0 0 0,0-1 0 0 0,0 1 0 0 0,0-1 0 0 0,0 1 0 0 0,-1-1 0 0 0,1 1 0 0 0,0-1 1 0 0,0 1-1 0 0,0-1 0 0 0,0 1 0 0 0,1-1 0 0 0,-1 1 0 0 0,0-1 0 0 0,0 1 0 0 0,0-1 0 0 0,0 0 0 0 0,124-22 2200 0 0,12-3-1941 0 0,-112 20-1470 0 0,0-2 0 0 0,44-19 0 0 0,-64 25 218 0 0,-1 0-107 0 0,8-6 460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1 792 0 0,'0'0'765'0'0,"2"1"-60"0"0,2 2-484 0 0,-1 0 1 0 0,0 1 0 0 0,-1-1 0 0 0,1 0 0 0 0,0 1 0 0 0,-1-1-1 0 0,0 1 1 0 0,0 0 0 0 0,0 0 0 0 0,0 0 0 0 0,-1 0 0 0 0,1 0-1 0 0,-1 0 1 0 0,0 1 0 0 0,-1-1 0 0 0,2 8 0 0 0,0 13 687 0 0,0 39 0 0 0,-15 171 1712 0 0,12-231-2583 0 0,1 0 1 0 0,0 0 0 0 0,0 0 0 0 0,0 0 0 0 0,0 0-1 0 0,1 0 1 0 0,0 0 0 0 0,0 0 0 0 0,0 0 0 0 0,0 0-1 0 0,1-1 1 0 0,-1 1 0 0 0,1 0 0 0 0,0-1 0 0 0,0 1-1 0 0,0-1 1 0 0,0 0 0 0 0,1 0 0 0 0,0 0 0 0 0,4 5-1 0 0,-4-7-24 0 0,0 1 0 0 0,1-1 0 0 0,-1 0 0 0 0,0 0 0 0 0,1 0 0 0 0,-1 0 0 0 0,0 0 0 0 0,1-1-1 0 0,-1 0 1 0 0,1 0 0 0 0,5 0 0 0 0,46-5-128 0 0,6-6-798 0 0,-59 11 848 0 0,7-2-867 0 0,1 0 1 0 0,-1 0 0 0 0,1-1-1 0 0,-1 0 1 0 0,0-1 0 0 0,12-6-1 0 0,-5 0-759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0 520 0 0,'0'0'3816'0'0,"-13"14"-2601"0"0,5 29-428 0 0,1 0 1 0 0,2 0-1 0 0,1 52 0 0 0,4-92-785 0 0,1 1 0 0 0,-1-1 0 0 0,1 0 0 0 0,0 0 0 0 0,0 0 0 0 0,0 0 0 0 0,0 0 0 0 0,0 0 0 0 0,1 0 0 0 0,-1 0 0 0 0,1-1 0 0 0,0 1 0 0 0,0 0 0 0 0,0-1 0 0 0,3 4 0 0 0,-3-4 37 0 0,4-3-38 0 0,0 1 0 0 0,0-1 0 0 0,0 0-1 0 0,0-1 1 0 0,-1 0 0 0 0,1 1 0 0 0,-1-2 0 0 0,1 1 0 0 0,-1-1 0 0 0,0 0 0 0 0,0 0 0 0 0,0 0-1 0 0,0-1 1 0 0,-1 1 0 0 0,1-1 0 0 0,-1 0 0 0 0,0-1 0 0 0,0 1 0 0 0,4-6 0 0 0,7-12 3 0 0,-1 0-1 0 0,-1 0 1 0 0,11-26 0 0 0,-12 21-3 0 0,13-35 609 0 0,-24 59-402 0 0,5-8 851 0 0,4 125-45 0 0,2 17-3900 0 0,-6-115-1443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0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59 380 0 0,'0'0'547'0'0,"12"-13"1012"0"0,2-5-337 0 0,-12 16-647 0 0,-2 1-518 0 0,1 1 0 0 0,0-1 0 0 0,-1 1 0 0 0,1-1 0 0 0,-1 0-1 0 0,0 1 1 0 0,1-1 0 0 0,-1 1 0 0 0,1-1 0 0 0,-1 0 0 0 0,0 0 0 0 0,0 1 0 0 0,1-1 0 0 0,-1 0 0 0 0,0 0 0 0 0,0 1-1 0 0,0-1 1 0 0,0 0 0 0 0,0-1 0 0 0,-1 1-39 0 0,0 0-1 0 0,-1 0 1 0 0,1 0-1 0 0,0 0 1 0 0,-1 0-1 0 0,1 1 1 0 0,-1-1-1 0 0,1 0 1 0 0,-1 1 0 0 0,0-1-1 0 0,1 1 1 0 0,-1-1-1 0 0,0 1 1 0 0,1 0-1 0 0,-1 0 1 0 0,0 0-1 0 0,1 0 1 0 0,-1 0-1 0 0,0 0 1 0 0,-2 1-1 0 0,-3 0 6 0 0,-1 1 0 0 0,0 0 1 0 0,1 0-1 0 0,-12 6 0 0 0,-2 3-8 0 0,0 0 0 0 0,-22 17 1 0 0,31-20-9 0 0,-2 6 10 0 0,12-13-8 0 0,0 1-1 0 0,1 0 0 0 0,0 0 1 0 0,-1 0-1 0 0,1 0 1 0 0,0 0-1 0 0,0 0 1 0 0,0 0-1 0 0,0 0 0 0 0,0 0 1 0 0,0 1-1 0 0,1-1 1 0 0,-1 0-1 0 0,1 0 1 0 0,0 1-1 0 0,-1-1 0 0 0,1 0 1 0 0,0 1-1 0 0,0-1 1 0 0,1 0-1 0 0,-1 1 0 0 0,0-1 1 0 0,1 0-1 0 0,-1 0 1 0 0,1 1-1 0 0,0-1 1 0 0,0 0-1 0 0,0 0 0 0 0,0 0 1 0 0,0 0-1 0 0,0 0 1 0 0,1 0-1 0 0,-1 0 0 0 0,0 0 1 0 0,4 3-1 0 0,3 1 29 0 0,1 0 0 0 0,-1-1 0 0 0,1 1-1 0 0,0-2 1 0 0,0 1 0 0 0,13 3 0 0 0,-6-1 100 0 0,20 8 108 0 0,-24-11-35 0 0,0 1 1 0 0,-1 0 0 0 0,1 1-1 0 0,19 14 1 0 0,-29-19-168 0 0,0 1-1 0 0,-1 0 1 0 0,1 0 0 0 0,0 0 0 0 0,-1 0 0 0 0,1 0-1 0 0,-1 0 1 0 0,0 0 0 0 0,1 0 0 0 0,-1 0 0 0 0,0 1 0 0 0,0-1-1 0 0,-1 0 1 0 0,1 1 0 0 0,0-1 0 0 0,-1 1 0 0 0,0-1-1 0 0,1 1 1 0 0,-1-1 0 0 0,0 1 0 0 0,0-1 0 0 0,0 1 0 0 0,-1-1-1 0 0,1 1 1 0 0,-1-1 0 0 0,1 1 0 0 0,-1-1 0 0 0,0 1 0 0 0,-1 2-1 0 0,-2 4 7 0 0,0-1-1 0 0,-1 0 0 0 0,0 0 0 0 0,0 0 0 0 0,-1-1 1 0 0,-8 10-1 0 0,4-6-41 0 0,1-1-1 0 0,-1 0 1 0 0,-1 0 0 0 0,0-1-1 0 0,0-1 1 0 0,0 0 0 0 0,-22 11-1 0 0,30-18-15 0 0,-2-1-228 0 0,-14-2 22 0 0,15 1-25 0 0,3-2-88 0 0,1-4 80 0 0,0-1-1 0 0,1 1 1 0 0,0 0-1 0 0,0-1 1 0 0,1 1-1 0 0,0 0 1 0 0,0 0-1 0 0,1 0 1 0 0,-1 0-1 0 0,1 0 1 0 0,1 1-1 0 0,0-1 1 0 0,4-5-1 0 0,11-17-1417 0 0,33-36-1 0 0,-38 50 1066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1 174 504 0 0,'3'-2'146'0'0,"1"-1"72"0"0,0-1 1 0 0,0 1-1 0 0,1 1 1 0 0,-1-1-1 0 0,1 1 1 0 0,-1-1-1 0 0,1 1 0 0 0,0 1 1 0 0,9-3-1 0 0,-12 4-144 0 0,1 0-1 0 0,0 0 0 0 0,-1 0 1 0 0,1 0-1 0 0,-1 1 0 0 0,1-1 1 0 0,0 1-1 0 0,-1-1 0 0 0,1 1 1 0 0,-1 0-1 0 0,0 0 0 0 0,1 0 1 0 0,-1 1-1 0 0,0-1 0 0 0,1 1 1 0 0,-1-1-1 0 0,0 1 0 0 0,0 0 1 0 0,0-1-1 0 0,-1 1 0 0 0,3 2 1 0 0,7 10 192 0 0,-1 0 0 0 0,0 1 0 0 0,-1 0 1 0 0,-1 1-1 0 0,0-1 0 0 0,-1 1 0 0 0,-1 1 0 0 0,0-1 1 0 0,-1 1-1 0 0,3 21 0 0 0,-8-36 89 0 0,1-1-317 0 0,-1-1 0 0 0,0 1 0 0 0,0 0 0 0 0,0-1 0 0 0,0 1 0 0 0,-1-1-1 0 0,1 1 1 0 0,0-1 0 0 0,0 1 0 0 0,0-1 0 0 0,0 1 0 0 0,0-1 0 0 0,-1 1-1 0 0,1-1 1 0 0,0 1 0 0 0,0-1 0 0 0,-1 1 0 0 0,1-1 0 0 0,0 1 0 0 0,-1-1-1 0 0,1 1 1 0 0,-1 0 0 0 0,-3-9 75 0 0,0 0 1 0 0,1 0-1 0 0,0-1 0 0 0,1 1 0 0 0,0-1 1 0 0,0 1-1 0 0,1-1 0 0 0,0 0 0 0 0,1 1 1 0 0,-1-1-1 0 0,2 0 0 0 0,1-11 0 0 0,0-4 43 0 0,2 0 0 0 0,1 1-1 0 0,11-33 1 0 0,-12 46-295 0 0,0 1-1 0 0,1 0 1 0 0,0 0-1 0 0,1 0 1 0 0,-1 1-1 0 0,2 0 1 0 0,11-12-1 0 0,-12 13-644 0 0,1 1 1 0 0,0 0-1 0 0,0 0 0 0 0,12-6 1 0 0,-12 9-904 0 0,9-1-129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1 728 0 0,'0'0'1744'0'0,"-4"0"-1286"0"0,-1 1-324 0 0,0 0-1 0 0,0 1 1 0 0,0-1 0 0 0,0 1-1 0 0,1 0 1 0 0,-1 1 0 0 0,1-1-1 0 0,0 1 1 0 0,-1 0-1 0 0,1 0 1 0 0,0 0 0 0 0,1 0-1 0 0,-1 1 1 0 0,-3 3-1 0 0,-4 6 211 0 0,1 0 0 0 0,1 1-1 0 0,0 0 1 0 0,0 0 0 0 0,2 1-1 0 0,-9 21 1 0 0,13-28-239 0 0,0-1 0 0 0,1 1 0 0 0,0 0 0 0 0,0 0 1 0 0,0 0-1 0 0,1 0 0 0 0,1 0 0 0 0,-1 0 0 0 0,1 1 1 0 0,1-1-1 0 0,-1 0 0 0 0,1 0 0 0 0,1 0 0 0 0,4 15 0 0 0,-5-19-81 0 0,1-1-1 0 0,0 1 1 0 0,0-1-1 0 0,0 0 1 0 0,0 0-1 0 0,1 0 0 0 0,-1 0 1 0 0,1 0-1 0 0,0 0 1 0 0,0-1-1 0 0,0 1 1 0 0,0-1-1 0 0,0 0 0 0 0,1 0 1 0 0,-1 0-1 0 0,1 0 1 0 0,6 2-1 0 0,2-1-41 0 0,-1 0 1 0 0,1-1-1 0 0,0 0 0 0 0,16 0 0 0 0,-19-1-151 0 0,-7-1 148 0 0,0 0 0 0 0,-1 0-1 0 0,1 1 1 0 0,0-1 0 0 0,0-1 0 0 0,0 1 0 0 0,0 0 0 0 0,0 0-1 0 0,-1-1 1 0 0,1 1 0 0 0,3-2 0 0 0,9-2-377 0 0,58-23-4052 0 0,-68 25 2631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11 496 0 0,'0'0'2438'0'0,"0"0"-2318"0"0,0-1 1 0 0,0 1-1 0 0,0-1 1 0 0,0 0-1 0 0,-1 1 1 0 0,1-1-1 0 0,0 1 1 0 0,0-1 0 0 0,-1 1-1 0 0,1-1 1 0 0,0 1-1 0 0,-1-1 1 0 0,1 1-1 0 0,-1-1 1 0 0,1 1-1 0 0,0-1 1 0 0,-1 1-1 0 0,1 0 1 0 0,-2-1-1 0 0,-4 12 523 0 0,1 0 0 0 0,0 1 0 0 0,0 0-1 0 0,1 0 1 0 0,1 1 0 0 0,-4 24-1 0 0,-1-3 231 0 0,-66 298 2152 0 0,67-298-3707 0 0,7-30 199 0 0,-2 8-643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49 129 292 0 0,'0'0'2299'0'0,"3"-18"-296"0"0,6-5-1012 0 0,-8 21-702 0 0,18-22 256 0 0,-8 13-520 0 0,13-8 72 0 0,37-2-40 0 0,-53 18-28 0 0,0 1 1 0 0,1 0-1 0 0,-1 1 1 0 0,0-1-1 0 0,1 2 0 0 0,-1-1 1 0 0,0 1-1 0 0,1 0 1 0 0,-1 1-1 0 0,11 2 0 0 0,-17-2-3 0 0,1 0 0 0 0,0 0 0 0 0,0 0 0 0 0,-1 0 0 0 0,1 0 0 0 0,-1 1 0 0 0,1-1 0 0 0,-1 1 0 0 0,0 0-1 0 0,0 0 1 0 0,0-1 0 0 0,0 2 0 0 0,0-1 0 0 0,0 0 0 0 0,0 0 0 0 0,0 1 0 0 0,-1-1 0 0 0,3 5 0 0 0,-3-3 9 0 0,0 1 0 0 0,0 0 0 0 0,0 0 0 0 0,-1 0 0 0 0,1 0 0 0 0,-1 0 0 0 0,0-1 0 0 0,-1 1 0 0 0,1 0 0 0 0,-1 0 0 0 0,-2 7 0 0 0,-36 107 216 0 0,34-104-215 0 0,4-13-51 0 0,1 0 18 0 0,0 0 0 0 0,0 0 1 0 0,1 0-1 0 0,-1 0 0 0 0,1 0 0 0 0,0 0 0 0 0,-1-1 0 0 0,1 1 1 0 0,0 0-1 0 0,0 0 0 0 0,0 0 0 0 0,0-1 0 0 0,0 1 0 0 0,1-1 1 0 0,-1 1-1 0 0,3 1 0 0 0,30 23 87 0 0,-1 0 125 0 0,-27-19-103 0 0,0 1 0 0 0,0 1 0 0 0,-1-1 0 0 0,0 1-1 0 0,-1 0 1 0 0,0 0 0 0 0,0 0 0 0 0,-1 1 0 0 0,0-1-1 0 0,-1 1 1 0 0,0 0 0 0 0,0 0 0 0 0,-1 0 0 0 0,-1 0 0 0 0,1 0-1 0 0,-2 0 1 0 0,-1 16 0 0 0,1-18-71 0 0,0-1-1 0 0,-1 0 1 0 0,0 0 0 0 0,0 0-1 0 0,0 0 1 0 0,-1 0 0 0 0,0 0-1 0 0,0-1 1 0 0,-1 0 0 0 0,0 1-1 0 0,0-1 1 0 0,0 0 0 0 0,-1-1 0 0 0,0 1-1 0 0,0-1 1 0 0,0 0 0 0 0,-1 0-1 0 0,1-1 1 0 0,-1 1 0 0 0,0-1-1 0 0,-1-1 1 0 0,1 1 0 0 0,-1-1-1 0 0,-10 4 1 0 0,0-3 50 0 0,0-1 0 0 0,-1 0 1 0 0,1-1-1 0 0,-1-1 0 0 0,1-1 0 0 0,-1 0 0 0 0,0-1 1 0 0,1-1-1 0 0,-1-1 0 0 0,1-1 0 0 0,0 0 0 0 0,-33-13 0 0 0,48 16-82 0 0,0 0 0 0 0,-1 0 0 0 0,1 0-1 0 0,0 0 1 0 0,0-1 0 0 0,0 1-1 0 0,0-1 1 0 0,0 0 0 0 0,0 1-1 0 0,0-1 1 0 0,0 0 0 0 0,1 0-1 0 0,-1 0 1 0 0,1 0 0 0 0,-1 0-1 0 0,1-1 1 0 0,0 1 0 0 0,0 0-1 0 0,0-1 1 0 0,-1-3 0 0 0,2 3-34 0 0,0 0 1 0 0,0 0 0 0 0,0 0-1 0 0,0 0 1 0 0,0 0 0 0 0,1 0-1 0 0,-1 0 1 0 0,1 0 0 0 0,0 0-1 0 0,0 1 1 0 0,0-1 0 0 0,0 0-1 0 0,1 0 1 0 0,-1 1 0 0 0,1-1-1 0 0,-1 1 1 0 0,5-5-1 0 0,7-8-837 0 0,1 0-1 0 0,30-24 0 0 0,8-2-3716 0 0,-50 41 4417 0 0,14-13-2773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71 524 0 0,'0'0'2909'0'0,"4"0"-2388"0"0,15 0-39 0 0,-14 0-94 0 0,0 0-42 0 0,25-3 3 0 0,0-1 0 0 0,-1-1 0 0 0,44-14 0 0 0,-72 19-418 0 0,0-1 1 0 0,0 1 0 0 0,-1 0-1 0 0,1 0 1 0 0,0-1-1 0 0,0 1 1 0 0,0 0-1 0 0,0-1 1 0 0,-1 1-1 0 0,1-1 1 0 0,0 1 0 0 0,-1-1-1 0 0,1 0 1 0 0,0 1-1 0 0,-1-1 1 0 0,1 1-1 0 0,0-1 1 0 0,-1 0-1 0 0,1 0 1 0 0,-1 1-1 0 0,0-1 1 0 0,1 0 0 0 0,-1 0-1 0 0,1 0 1 0 0,-1 1-1 0 0,0-1 1 0 0,0 0-1 0 0,0 0 1 0 0,1 0-1 0 0,-1 0 1 0 0,0 0 0 0 0,0 0-1 0 0,0 1 1 0 0,0-1-1 0 0,0 0 1 0 0,-1 0-1 0 0,1 0 1 0 0,0 0-1 0 0,0 0 1 0 0,0 0-1 0 0,-1 1 1 0 0,1-1 0 0 0,-1 0-1 0 0,1 0 1 0 0,0 0-1 0 0,-1 1 1 0 0,1-1-1 0 0,-1 0 1 0 0,0 1-1 0 0,1-1 1 0 0,-1 0 0 0 0,0 1-1 0 0,-1-2 1 0 0,0 1-642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0 136 0 0,'0'0'3120'0'0,"1"3"-2743"0"0,0 5-125 0 0,1 0 0 0 0,-2 0 0 0 0,1 0 0 0 0,-1 0 0 0 0,0-1-1 0 0,-3 16 1 0 0,-12 55 931 0 0,6-35-579 0 0,-5 23 140 0 0,-14 107 541 0 0,27-157-1206 0 0,0 0-1 0 0,1 1 1 0 0,1-1-1 0 0,0 0 1 0 0,1 1-1 0 0,1-1 1 0 0,1 0-1 0 0,7 21 1 0 0,-8-29-56 0 0,1 1 1 0 0,0-1 0 0 0,1 0-1 0 0,0-1 1 0 0,0 1-1 0 0,1-1 1 0 0,-1 0-1 0 0,10 9 1 0 0,-13-15-159 0 0,-1 0 0 0 0,0 0 0 0 0,0 0 0 0 0,1-1 0 0 0,-1 1 1 0 0,0 0-1 0 0,1 0 0 0 0,-1-1 0 0 0,1 1 0 0 0,-1-1 0 0 0,1 0 0 0 0,-1 1 0 0 0,1-1 0 0 0,-1 0 1 0 0,1 0-1 0 0,-1 0 0 0 0,1 0 0 0 0,-1 0 0 0 0,1 0 0 0 0,2-1 0 0 0,-1 1 310 0 0,1-1-1051 0 0,-10-17-1857 0 0,-2 4 1029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84 804 0 0,'0'0'4252'0'0,"0"-1"-4192"0"0,0 0 0 0 0,1 0 0 0 0,-1 1 0 0 0,0-1 0 0 0,0 0 0 0 0,0 1 0 0 0,1-1 0 0 0,-1 0 0 0 0,0 1-1 0 0,1-1 1 0 0,-1 1 0 0 0,0-1 0 0 0,1 1 0 0 0,-1-1 0 0 0,1 0 0 0 0,-1 1 0 0 0,1 0 0 0 0,-1-1-1 0 0,1 1 1 0 0,0-1 0 0 0,-1 1 0 0 0,1 0 0 0 0,1-1 0 0 0,225-48 1087 0 0,-144 33-5423 0 0,-60 11 3071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68 171 508 0 0,'0'0'1674'0'0,"-12"-12"105"0"0,11 8-1630 0 0,0 0 0 0 0,0 1 1 0 0,0-1-1 0 0,1 0 0 0 0,-1 0 0 0 0,1 0 0 0 0,0 0 1 0 0,0 1-1 0 0,1-1 0 0 0,-1 0 0 0 0,2-7 0 0 0,1-1 112 0 0,-2 5-159 0 0,1 0 1 0 0,0 0-1 0 0,1 0 1 0 0,0 0-1 0 0,0 1 1 0 0,0-1-1 0 0,1 1 1 0 0,7-9-1 0 0,-9 13-58 0 0,1-1 0 0 0,0 1-1 0 0,0 0 1 0 0,1 0 0 0 0,-1 0 0 0 0,0 0-1 0 0,1 0 1 0 0,-1 1 0 0 0,1-1 0 0 0,-1 1-1 0 0,1 0 1 0 0,0 0 0 0 0,3 0 0 0 0,-2 0 94 0 0,0 2 56 0 0,2 1-107 0 0,-1 0-1 0 0,1 0 1 0 0,-1 1-1 0 0,0 0 0 0 0,1 0 1 0 0,-1 0-1 0 0,0 1 1 0 0,-1-1-1 0 0,1 1 1 0 0,-1 1-1 0 0,1-1 0 0 0,4 7 1 0 0,-8-8-70 0 0,1-1-1 0 0,-1 1 1 0 0,0 1 0 0 0,0-1 0 0 0,0 0 0 0 0,-1 0 0 0 0,1 1-1 0 0,-1-1 1 0 0,0 1 0 0 0,0 0 0 0 0,0-1 0 0 0,0 1 0 0 0,0 0-1 0 0,-1-1 1 0 0,0 1 0 0 0,0 0 0 0 0,0 0 0 0 0,0-1 0 0 0,0 1-1 0 0,-1 0 1 0 0,0-1 0 0 0,0 1 0 0 0,0 0 0 0 0,0-1 0 0 0,0 1-1 0 0,-1-1 1 0 0,1 1 0 0 0,-1-1 0 0 0,0 0 0 0 0,0 0-1 0 0,0 0 1 0 0,-1 0 0 0 0,1 0 0 0 0,-5 3 0 0 0,-1 2-41 0 0,0 0 0 0 0,-1-1 0 0 0,1 0 0 0 0,-1-1 1 0 0,-1 0-1 0 0,1 0 0 0 0,-1-1 0 0 0,0-1 0 0 0,-1 1 0 0 0,-11 2 1 0 0,14-5 34 0 0,0 0 1 0 0,1-1-1 0 0,-1 0 1 0 0,-14 0-1 0 0,19-1-3 0 0,1 0 0 0 0,0 0 0 0 0,0 0 0 0 0,-1-1 0 0 0,1 1 0 0 0,0-1-1 0 0,0 1 1 0 0,0-1 0 0 0,0 0 0 0 0,0 0 0 0 0,0 0 0 0 0,0 0 0 0 0,0 0 0 0 0,0-1 0 0 0,0 1 0 0 0,0 0 0 0 0,1-1-1 0 0,-1 1 1 0 0,0-1 0 0 0,1 0 0 0 0,0 0 0 0 0,-1 1 0 0 0,-1-4 0 0 0,1-1-68 0 0,0 1 1 0 0,1 0 0 0 0,0-1-1 0 0,-1 0 1 0 0,1 1-1 0 0,1-1 1 0 0,-1 0 0 0 0,1 1-1 0 0,0-1 1 0 0,1 0-1 0 0,-1 1 1 0 0,4-12 0 0 0,-1 4-930 0 0,1 0 0 0 0,0 0 0 0 0,1 0 1 0 0,12-21-1 0 0,-6 16-712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 0 0,'0'0'2158'0'0,"2"3"-1140"0"0,0 1-719 0 0,1 1 1 0 0,-1 0-1 0 0,0 0 1 0 0,0 0-1 0 0,-1 0 1 0 0,0 0-1 0 0,0 0 1 0 0,0 0-1 0 0,0 0 1 0 0,-1 1-1 0 0,0 8 1 0 0,-5 71 1790 0 0,3-58-1549 0 0,-5 286 1526 0 0,25-106-8331 0 0,-13-168 2252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8 856 0 0,'0'0'5279'0'0,"-4"-1"-5055"0"0,-7 0-151 0 0,1 1 1 0 0,-1 0 0 0 0,1 1 0 0 0,-1 0 0 0 0,1 0 0 0 0,-1 1-1 0 0,1 0 1 0 0,-11 5 0 0 0,-18 2 84 0 0,-54 9 406 0 0,88-17-409 0 0,1-1-98 0 0,-13 0-19 0 0,13 0 10 0 0,2-4-44 0 0,2-2-5 0 0,11-9 16 0 0,-8 12-2 0 0,0 0 0 0 0,0 0-1 0 0,0 0 1 0 0,0 1 0 0 0,0 0 0 0 0,1 0 0 0 0,4-3 0 0 0,11 9 136 0 0,-16-3-14 0 0,1 18 269 0 0,-3-14-339 0 0,0-1 1 0 0,0 1-1 0 0,0 0 0 0 0,-1 0 0 0 0,0 0 0 0 0,0 5 0 0 0,-4 66 250 0 0,3-40-110 0 0,-2 0-1 0 0,-13 68 0 0 0,3-59-103 0 0,-1-1 0 0 0,-2 0 0 0 0,-2-1 0 0 0,-2-1 0 0 0,-2-1 0 0 0,-1-1 0 0 0,-49 63 0 0 0,71-102-89 0 0,1-2-62 0 0,0 0 49 0 0,1 0 1 0 0,-1 0-1 0 0,1 0 1 0 0,-1 0-1 0 0,1 0 1 0 0,-1 0-1 0 0,1 0 0 0 0,-1 0 1 0 0,1 0-1 0 0,0 0 1 0 0,-1 1-1 0 0,1-1 1 0 0,0 0-1 0 0,0 0 1 0 0,0 1-1 0 0,0-1 1 0 0,0 0-1 0 0,1 0 1 0 0,24-13-18 0 0,-20 11 16 0 0,27-10-199 0 0,1 1 0 0 0,69-14 0 0 0,-90 23-42 0 0,33-4-1279 0 0,-41 7 1172 0 0,-1 0 1 0 0,1-1 0 0 0,-1 1 0 0 0,1-1-1 0 0,-1 0 1 0 0,0 0 0 0 0,1-1 0 0 0,-1 1-1 0 0,0-1 1 0 0,0 0 0 0 0,0 0 0 0 0,0 0-1 0 0,0-1 1 0 0,-1 1 0 0 0,5-5 0 0 0,4-3-511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32 152 0 0,'0'0'3755'0'0,"9"16"-3014"0"0,-7 9-404 0 0,-2 0 0 0 0,-1 0 0 0 0,-1 0-1 0 0,-9 43 1 0 0,6-38-6 0 0,5-27-157 0 0,-7 10 335 0 0,6-15-510 0 0,0 0-1 0 0,0 0 1 0 0,0 0-1 0 0,1 0 1 0 0,-1-1-1 0 0,1 1 1 0 0,-1 0-1 0 0,1 0 1 0 0,0-1-1 0 0,0 1 1 0 0,0 0-1 0 0,0-1 1 0 0,0 1-1 0 0,0 0 1 0 0,1 0-1 0 0,-1-1 1 0 0,1 1-1 0 0,-1 0 1 0 0,1 0-1 0 0,0 0 1 0 0,0-1-1 0 0,1-1 1 0 0,-1 3 2 0 0,6-22-4 0 0,1 0 0 0 0,1 1-1 0 0,1 0 1 0 0,1 1 0 0 0,17-26-1 0 0,-26 45 10 0 0,-1 1 0 0 0,1-1-1 0 0,0 1 1 0 0,0-1-1 0 0,0 1 1 0 0,0 0 0 0 0,0 0-1 0 0,0 0 1 0 0,0 0-1 0 0,0 0 1 0 0,1 0 0 0 0,-1 1-1 0 0,0-1 1 0 0,0 1-1 0 0,3-1 1 0 0,-3 1-6 0 0,1 0 12 0 0,1 1 0 0 0,-1 0-1 0 0,0 0 1 0 0,0 0-1 0 0,-1 0 1 0 0,1 0-1 0 0,0 1 1 0 0,0-1 0 0 0,0 1-1 0 0,-1 0 1 0 0,1-1-1 0 0,-1 1 1 0 0,0 0-1 0 0,1 1 1 0 0,-1-1 0 0 0,0 0-1 0 0,0 1 1 0 0,2 2-1 0 0,2 4 25 0 0,1 0 0 0 0,-2 1 0 0 0,1 0-1 0 0,-1 0 1 0 0,0 0 0 0 0,-1 0 0 0 0,-1 1-1 0 0,1-1 1 0 0,-2 1 0 0 0,1 0-1 0 0,-2 0 1 0 0,1 0 0 0 0,-1 1 0 0 0,-2 20-1 0 0,1-29 10 0 0,-2 1-42 0 0,2-4-6 0 0,0 1 0 0 0,0-1 0 0 0,0 0 0 0 0,0 1 0 0 0,0-1 0 0 0,0 0-1 0 0,0 1 1 0 0,0-1 0 0 0,0 0 0 0 0,0 1 0 0 0,0-1 0 0 0,-1 0 0 0 0,1 1-1 0 0,0-1 1 0 0,0 0 0 0 0,0 1 0 0 0,-1-1 0 0 0,1 0 0 0 0,0 1 0 0 0,0-1-1 0 0,-1 0 1 0 0,1 0 0 0 0,0 1 0 0 0,0-1 0 0 0,-1 0 0 0 0,1 0-1 0 0,0 0 1 0 0,-1 0 0 0 0,1 1 0 0 0,0-1 0 0 0,-1 0 0 0 0,0-2-3 0 0,0 0 1 0 0,0 1 0 0 0,0-1-1 0 0,0 0 1 0 0,0 0 0 0 0,0 0-1 0 0,1 0 1 0 0,-1 0 0 0 0,1 0-1 0 0,-1 0 1 0 0,1 0 0 0 0,0 0-1 0 0,0 0 1 0 0,0 0 0 0 0,0 0-1 0 0,0 0 1 0 0,0 0 0 0 0,1 0-1 0 0,-1 0 1 0 0,1 0 0 0 0,-1 0-1 0 0,1 0 1 0 0,2-3 0 0 0,6-20-15 0 0,1 0 1 0 0,2 1 0 0 0,0 0-1 0 0,1 2 1 0 0,2-1 0 0 0,27-32-1 0 0,-41 54 50 0 0,1 0-1 0 0,-1 0 1 0 0,0 0-1 0 0,1 0 1 0 0,0 0-1 0 0,-1 0 1 0 0,1 1-1 0 0,0-1 1 0 0,-1 0-1 0 0,1 1 1 0 0,0 0-1 0 0,-1-1 1 0 0,1 1-1 0 0,0 0 1 0 0,0 0-1 0 0,0 0 1 0 0,-1 0-1 0 0,1 0 1 0 0,0 0-1 0 0,0 0 1 0 0,-1 1-1 0 0,4 0 1 0 0,-2 0-62 0 0,-2-1 65 0 0,1 1 1 0 0,0-1-1 0 0,-1 1 0 0 0,1 0 1 0 0,-1-1-1 0 0,1 1 0 0 0,-1 0 1 0 0,1 0-1 0 0,-1 0 0 0 0,0 0 1 0 0,1 1-1 0 0,-1-1 1 0 0,0 0-1 0 0,0 0 0 0 0,0 1 1 0 0,0-1-1 0 0,0 1 0 0 0,1 2 1 0 0,11 28 408 0 0,-11-26-317 0 0,12 38 412 0 0,16 91-1 0 0,-29-132-718 0 0,-1 0-48 0 0,2 9-150 0 0,-1-9-88 0 0,3 9-589 0 0,0-8-2881 0 0,7 1 2649 0 0,-8-3 249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34 700 0 0,'0'0'733'0'0,"5"-17"1783"0"0,-5 16-2480 0 0,0 0 0 0 0,-1 0 0 0 0,1 0 0 0 0,0 1 0 0 0,0-1 0 0 0,-1 0 0 0 0,1 1 0 0 0,-1-1 0 0 0,1 0 0 0 0,0 0 0 0 0,-1 1 0 0 0,0-1 0 0 0,1 1 0 0 0,-1-1 0 0 0,1 0 0 0 0,-1 1 0 0 0,0-1 0 0 0,1 1 0 0 0,-1 0 0 0 0,0-1 0 0 0,1 1 0 0 0,-1-1-1 0 0,0 1 1 0 0,0 0 0 0 0,0 0 0 0 0,1-1 0 0 0,-1 1 0 0 0,0 0 0 0 0,0 0 0 0 0,-1 0 0 0 0,-2 0 14 0 0,0 0 0 0 0,0 0-1 0 0,0 1 1 0 0,-1 0-1 0 0,1-1 1 0 0,0 2 0 0 0,-4 0-1 0 0,-4 3-11 0 0,-1 1 0 0 0,0-1 0 0 0,-19 14 0 0 0,26-15-8 0 0,1 1 1 0 0,-1-1-1 0 0,1 1 0 0 0,-1 0 1 0 0,2 0-1 0 0,-1 1 0 0 0,0-1 0 0 0,1 1 1 0 0,-4 7-1 0 0,8-12-23 0 0,-1 1 1 0 0,1-1-1 0 0,0 1 1 0 0,-1 0-1 0 0,1-1 1 0 0,0 1-1 0 0,0-1 0 0 0,0 1 1 0 0,0 0-1 0 0,0-1 1 0 0,1 1-1 0 0,-1-1 1 0 0,0 1-1 0 0,1-1 1 0 0,-1 1-1 0 0,1-1 0 0 0,0 2 1 0 0,12 22 59 0 0,-1-9 170 0 0,1 0 0 0 0,24 24 1 0 0,-25-28 92 0 0,0 1 0 0 0,0 0 1 0 0,-2 1-1 0 0,12 17 0 0 0,-21-28-250 0 0,1 0 0 0 0,-1 0-1 0 0,1 0 1 0 0,-1 0 0 0 0,0 0-1 0 0,0 0 1 0 0,-1 1 0 0 0,1-1-1 0 0,-1 0 1 0 0,1 0 0 0 0,-1 1 0 0 0,0-1-1 0 0,0 0 1 0 0,0 1 0 0 0,-1-1-1 0 0,1 0 1 0 0,-3 7 0 0 0,1-5-28 0 0,0 0-1 0 0,-1 0 1 0 0,0-1 0 0 0,1 1 0 0 0,-2-1 0 0 0,1 1-1 0 0,0-1 1 0 0,-1 0 0 0 0,0-1 0 0 0,-5 5 0 0 0,-9 6 4 0 0,-1-2 1 0 0,-1 0-1 0 0,0-1 1 0 0,-24 9 0 0 0,42-19-49 0 0,-3 2-101 0 0,0 0-1 0 0,-1-1 1 0 0,1 1 0 0 0,-1-1 0 0 0,1 0 0 0 0,-1-1 0 0 0,0 1 0 0 0,0-1 0 0 0,0 0-1 0 0,0-1 1 0 0,0 1 0 0 0,0-1 0 0 0,0-1 0 0 0,-8 0 0 0 0,11 0-441 0 0,2-7-416 0 0,0 8 912 0 0,1 0-1 0 0,0-1 1 0 0,0 1 0 0 0,-1-1-1 0 0,1 1 1 0 0,0 0 0 0 0,0-1-1 0 0,0 1 1 0 0,-1-1 0 0 0,1 1-1 0 0,0-1 1 0 0,0 1-1 0 0,0 0 1 0 0,0-1 0 0 0,0 1-1 0 0,0-1 1 0 0,0 1 0 0 0,0-1-1 0 0,0 1 1 0 0,0-1 0 0 0,0 1-1 0 0,1-1 1 0 0,-1 1-1 0 0,0 0 1 0 0,0-1 0 0 0,0 1-1 0 0,0-1 1 0 0,1 1 0 0 0,-1 0-1 0 0,1-1 1 0 0,24-46-3216 0 0,-16 34 1962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0 129 344 0 0,'0'0'594'0'0,"3"1"-63"0"0,1 1-352 0 0,0 1 0 0 0,-1-1-1 0 0,0 1 1 0 0,1 0 0 0 0,-1 0 0 0 0,0 0 0 0 0,0 0 0 0 0,-1 0 0 0 0,1 1 0 0 0,-1-1 0 0 0,0 1-1 0 0,1-1 1 0 0,-2 1 0 0 0,1 0 0 0 0,0 0 0 0 0,1 6 0 0 0,5 15 528 0 0,6 38 1 0 0,-11-49-432 0 0,1 1-4 0 0,-1 1 0 0 0,-1 0 0 0 0,-1 0 0 0 0,0 1 0 0 0,-1-1 0 0 0,0 0 0 0 0,-2 0 0 0 0,-5 29 0 0 0,6-42 473 0 0,-17-9-447 0 0,15 4-244 0 0,2 1-42 0 0,0 1 1 0 0,0-1-1 0 0,0 0 0 0 0,1 1 0 0 0,-1-1 0 0 0,0 0 1 0 0,0 0-1 0 0,1 0 0 0 0,-1 1 0 0 0,1-1 0 0 0,-1 0 1 0 0,1 0-1 0 0,-1 0 0 0 0,1 0 0 0 0,0 0 0 0 0,-1 0 1 0 0,1 0-1 0 0,0 0 0 0 0,0 0 0 0 0,-1 0 1 0 0,1 0-1 0 0,0-2 0 0 0,0 1 26 0 0,-2-6 13 0 0,1 0 0 0 0,0-1 0 0 0,1 1 0 0 0,0 0 0 0 0,0-1-1 0 0,1 1 1 0 0,0-1 0 0 0,0 1 0 0 0,5-14 0 0 0,3-7 56 0 0,15-35-1 0 0,-4 22-212 0 0,2 0 0 0 0,34-50 0 0 0,-7 24-3754 0 0,-48 65 2759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11 140 0 0,'0'0'1940'0'0,"0"0"-1889"0"0,0-1 1 0 0,0 1-1 0 0,0-1 0 0 0,0 1 0 0 0,0 0 1 0 0,-1-1-1 0 0,1 1 0 0 0,0-1 0 0 0,0 1 1 0 0,0-1-1 0 0,0 1 0 0 0,-1 0 0 0 0,1-1 0 0 0,0 1 1 0 0,0-1-1 0 0,-1 1 0 0 0,1 0 0 0 0,0-1 1 0 0,-1 1-1 0 0,1 0 0 0 0,0-1 0 0 0,-1 1 1 0 0,1 0-1 0 0,0 0 0 0 0,-1-1 0 0 0,1 1 1 0 0,-1 0-1 0 0,1 0 0 0 0,0 0 0 0 0,-1 0 0 0 0,0-1 1 0 0,-10 8 201 0 0,0 0 0 0 0,1 1 0 0 0,0 0 0 0 0,1 1 0 0 0,0 0 0 0 0,0 0 0 0 0,1 1 0 0 0,0 0 0 0 0,0 0 0 0 0,-9 18 0 0 0,9-13-75 0 0,0 0 0 0 0,2 0 0 0 0,-1 0 0 0 0,2 1 0 0 0,0 0 0 0 0,1 0 0 0 0,-4 31 0 0 0,7-39-127 0 0,1 0-1 0 0,0-1 1 0 0,0 1 0 0 0,1-1 0 0 0,3 16 0 0 0,-3-20-41 0 0,0 0 0 0 0,0 0 0 0 0,0 0 0 0 0,1 0 0 0 0,-1 0 0 0 0,1 0 0 0 0,0-1 0 0 0,-1 1 0 0 0,1-1 0 0 0,1 1 0 0 0,-1-1 1 0 0,0 1-1 0 0,1-1 0 0 0,4 4 0 0 0,-6-6-12 0 0,0 1 1 0 0,0-1-1 0 0,0 1 0 0 0,0-1 1 0 0,0 1-1 0 0,1-1 1 0 0,-1 0-1 0 0,0 0 0 0 0,0 1 1 0 0,0-1-1 0 0,0 0 1 0 0,1 0-1 0 0,-1 0 0 0 0,0 0 1 0 0,0 0-1 0 0,0-1 1 0 0,1 1-1 0 0,-1 0 0 0 0,1-1 1 0 0,1 1-15 0 0,11-1-444 0 0,1-1-1 0 0,0 0 1 0 0,-1-1-1 0 0,1 0 1 0 0,-1-1-1 0 0,0-1 0 0 0,0 0 1 0 0,-1-1-1 0 0,23-13 1 0 0,-22 11-1110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1 124 772 0 0,'0'0'2319'0'0,"5"-1"-1903"0"0,69-13 660 0 0,95-31 1 0 0,-82 18-1115 0 0,-84 26-109 0 0,-2 1 91 0 0,0 0-1 0 0,-1-1 0 0 0,1 1 1 0 0,0 0-1 0 0,-1-1 1 0 0,1 1-1 0 0,-1-1 0 0 0,1 1 1 0 0,-1-1-1 0 0,1 1 1 0 0,0-1-1 0 0,-1 1 0 0 0,0-1 1 0 0,1 1-1 0 0,-1-1 1 0 0,1 0-1 0 0,-1 1 0 0 0,0-1 1 0 0,1 0-1 0 0,-1 1 1 0 0,0-1-1 0 0,0 0 0 0 0,1 1 1 0 0,-1-1-1 0 0,0 0 1 0 0,0 0-1 0 0,0 1 0 0 0,0-1 1 0 0,0 0-1 0 0,0 0 1 0 0,0 1-1 0 0,0-1 0 0 0,0 0 1 0 0,-1 0-1 0 0,1 1 1 0 0,0-1-1 0 0,0 0 0 0 0,-1 1 1 0 0,1-1-1 0 0,0 0 1 0 0,-1 1-1 0 0,1-1 0 0 0,-1 1 1 0 0,1-1-1 0 0,0 0 1 0 0,-2 0-1 0 0,-7-4-743 0 0,7 4 129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2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63 208 0 0,'-13'-2'-491'0'0,"-31"-5"3694"0"0,35 3-1472 0 0,24 0-1326 0 0,-11 4-184 0 0,3 0-7 0 0,38-1 147 0 0,134-16-114 0 0,-55-6-3286 0 0,-102 18 2139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68 824 0 0,'0'0'881'0'0,"4"-1"-133"0"0,8-4-367 0 0,0 0-1 0 0,1 1 1 0 0,0 0-1 0 0,0 1 1 0 0,0 1 0 0 0,0 0-1 0 0,26 0 1 0 0,57-5-33 0 0,41-15-2646 0 0,-130 20 1376 0 0,10-7 456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0 167 644 0 0,'0'0'702'0'0,"1"-3"-91"0"0,1-7-91 0 0,0 1 1 0 0,1-1-1 0 0,0 1 1 0 0,7-13-1 0 0,-4 13-352 0 0,-1 0 0 0 0,2 0 0 0 0,-1 0 0 0 0,1 1 0 0 0,0 1 1 0 0,1-1-1 0 0,0 1 0 0 0,0 0 0 0 0,14-8 0 0 0,-18 13-143 0 0,-1 0 0 0 0,1 0-1 0 0,0 0 1 0 0,-1 1 0 0 0,1 0 0 0 0,0 0 0 0 0,6-1-1 0 0,-3 0 21 0 0,-4 1 23 0 0,3 2 6 0 0,0 0-27 0 0,0 0 0 0 0,0 0 0 0 0,0 0 0 0 0,0 1 0 0 0,0 0 0 0 0,0 0 0 0 0,0 1 0 0 0,-1-1 0 0 0,1 1 0 0 0,-1 1 0 0 0,0-1 0 0 0,0 1 0 0 0,0 0 0 0 0,0 0 0 0 0,0 0 0 0 0,-1 1 0 0 0,0-1 0 0 0,0 1 0 0 0,0 0 0 0 0,-1 0 0 0 0,0 1 0 0 0,0-1 0 0 0,0 1 0 0 0,0 0 0 0 0,-1-1 0 0 0,0 1 0 0 0,0 0 0 0 0,1 9 0 0 0,-3-11-24 0 0,1 0 1 0 0,-1 1-1 0 0,0-1 1 0 0,0 1-1 0 0,-1-1 0 0 0,0 1 1 0 0,1-1-1 0 0,-1 0 0 0 0,-1 1 1 0 0,1-1-1 0 0,0 0 1 0 0,-1 0-1 0 0,0 0 0 0 0,0 0 1 0 0,-3 4-1 0 0,0-1-17 0 0,-1-1 0 0 0,0 0 0 0 0,0-1 0 0 0,0 1 0 0 0,0-1 0 0 0,-1-1 1 0 0,0 1-1 0 0,0-1 0 0 0,-11 5 0 0 0,13-7-10 0 0,-1 0 0 0 0,1 0-1 0 0,-1 0 1 0 0,0-1 0 0 0,0 0 0 0 0,1 0 0 0 0,-9 0 0 0 0,5-1-3 0 0,5 0 12 0 0,-1 0-1 0 0,1 0 1 0 0,0-1 0 0 0,-1 1 0 0 0,1-1 0 0 0,-9-3-1 0 0,4 1 15 0 0,7 3-17 0 0,0-1 1 0 0,-1 1-1 0 0,1-1 1 0 0,0 0-1 0 0,0 0 0 0 0,0 1 1 0 0,0-1-1 0 0,0-1 1 0 0,0 1-1 0 0,0 0 1 0 0,1 0-1 0 0,-1-1 0 0 0,0 1 1 0 0,1-1-1 0 0,-1 0 1 0 0,1 1-1 0 0,0-1 1 0 0,-1 0-1 0 0,1 0 1 0 0,0 0-1 0 0,0 0 0 0 0,0 0 1 0 0,0 0-1 0 0,0 0 1 0 0,1 0-1 0 0,-1 0 1 0 0,1 0-1 0 0,-1-1 0 0 0,1 1 1 0 0,0 0-1 0 0,0 0 1 0 0,0-4-1 0 0,1-1-83 0 0,-1 0-1 0 0,1 1 0 0 0,1-1 1 0 0,0 0-1 0 0,0 1 1 0 0,0 0-1 0 0,0-1 1 0 0,1 1-1 0 0,4-7 0 0 0,9-14-2307 0 0,35-43 0 0 0,-42 59 1628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18 548 0 0,'0'-18'5133'0'0,"0"21"-4895"0"0,0 356 2173 0 0,0-354-2853 0 0,1 0-1 0 0,-1-1 0 0 0,1 1 1 0 0,0 0-1 0 0,0-1 1 0 0,1 1-1 0 0,-1-1 1 0 0,5 9-1 0 0,-5-11-45 0 0,37-43-1812 0 0,-14 3 1474 0 0,-16 26 557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1 105 236 0 0,'1'-4'349'0'0,"25"-58"2211"0"0,-26 60-2254 0 0,9-28 1790 0 0,-7 24-1505 0 0,-1 8-170 0 0,0 17 50 0 0,-2 29-66 0 0,-7 12 0 0 0,0 84 0 0 0,8-113-2047 0 0,2 0-1 0 0,9 42 1 0 0,-8-60 484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70 468 28 0 0,'-1'4'300'0'0,"-20"63"1236"0"0,20-65-1312 0 0,1 0-153 0 0,-1-1 1 0 0,1 1-1 0 0,-1-1 1 0 0,1 1 0 0 0,-1-1-1 0 0,0 0 1 0 0,1 1 0 0 0,-1-1-1 0 0,0 0 1 0 0,0 0-1 0 0,0 0 1 0 0,0 1 0 0 0,0-1-1 0 0,0 0 1 0 0,-1 0 0 0 0,1-1-1 0 0,-1 2 1 0 0,1-2-45 0 0,1 1 0 0 0,-1-1 0 0 0,1 1 0 0 0,-1-1 0 0 0,1 0 0 0 0,-1 0 0 0 0,0 1 0 0 0,1-1 0 0 0,-1 0 0 0 0,1 0 0 0 0,-1 0 0 0 0,1 1 0 0 0,-1-1 0 0 0,0 0 1 0 0,1 0-1 0 0,-1 0 0 0 0,1 0 0 0 0,-1 0 0 0 0,0 0 0 0 0,1 0 0 0 0,-1 0 0 0 0,1-1 0 0 0,-1 1 0 0 0,0 0 0 0 0,1 0 0 0 0,-1 0 0 0 0,1-1 0 0 0,-1 1 0 0 0,1 0 0 0 0,-1-1 0 0 0,1 1 0 0 0,-1 0 0 0 0,1-1 0 0 0,-1 1 0 0 0,1 0 1 0 0,-1-1-1 0 0,1 1 0 0 0,0-1 0 0 0,-1 1 0 0 0,1-1 0 0 0,0 1 0 0 0,-1-1 0 0 0,1 0 0 0 0,0 1 0 0 0,0-1 0 0 0,0 1 0 0 0,-1-2 0 0 0,-1-8 19 0 0,0 1 1 0 0,1-1-1 0 0,0 0 0 0 0,1 0 0 0 0,0 0 0 0 0,0 0 1 0 0,1 0-1 0 0,0 0 0 0 0,1 0 0 0 0,5-15 1 0 0,6-17 59 0 0,19-42 0 0 0,-22 60-75 0 0,85-185 500 0 0,-66 149 17 0 0,-29 59-539 0 0,0 1-1 0 0,1-1 1 0 0,-1 0 0 0 0,0 1-1 0 0,0-1 1 0 0,0 1 0 0 0,1-1 0 0 0,-1 1-1 0 0,0-1 1 0 0,0 1 0 0 0,1-1-1 0 0,-1 1 1 0 0,0-1 0 0 0,1 1 0 0 0,-1-1-1 0 0,1 1 1 0 0,-1 0 0 0 0,1-1-1 0 0,-1 1 1 0 0,1 0 0 0 0,-1-1 0 0 0,1 1-1 0 0,-1 0 1 0 0,1 0 0 0 0,-1-1-1 0 0,1 1 1 0 0,-1 0 0 0 0,1 0 0 0 0,-1 0-1 0 0,1 0 1 0 0,0 0 0 0 0,-1 0-1 0 0,1 0 1 0 0,-1 0 0 0 0,1 0 0 0 0,0 0-1 0 0,0 0 1 0 0,0 1 1 0 0,1 0 1 0 0,-1 1-1 0 0,1-1 0 0 0,-1 0 1 0 0,0 1-1 0 0,0-1 0 0 0,0 1 1 0 0,0-1-1 0 0,0 1 0 0 0,0 0 1 0 0,1 2-1 0 0,18 54 59 0 0,-20-56-60 0 0,40 225 283 0 0,-19-84-231 0 0,-13-98-18 0 0,-7-42-90 0 0,-1 2-126 0 0,0-4 90 0 0,0-1-1 0 0,0 1 1 0 0,1 0 0 0 0,-1-1 0 0 0,0 1 0 0 0,0 0 0 0 0,0-1 0 0 0,0 1 0 0 0,0 0-1 0 0,0-1 1 0 0,0 1 0 0 0,0 0 0 0 0,-1-1 0 0 0,1 1 0 0 0,0 0 0 0 0,0-1 0 0 0,0 1 0 0 0,-1 0-1 0 0,1-1 1 0 0,0 1 0 0 0,-1-1 0 0 0,1 1 0 0 0,-1 0 0 0 0,-10 4-399 0 0,8-4-34 0 0,-1-2-666 0 0,-11-6 327 0 0,12 5 126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15 118 72 0 0,'-3'-1'242'0'0,"2"0"-176"0"0,1 1 1 0 0,-1-1-1 0 0,0 1 0 0 0,0-1 1 0 0,1 1-1 0 0,-1-1 0 0 0,0 0 1 0 0,1 1-1 0 0,-1-1 0 0 0,1 0 0 0 0,-1 0 1 0 0,1 0-1 0 0,-1 1 0 0 0,1-1 1 0 0,-1 0-1 0 0,1 0 0 0 0,0 0 1 0 0,-1 0-1 0 0,1 0 0 0 0,0 0 1 0 0,0 1-1 0 0,0-1 0 0 0,0 0 0 0 0,0 0 1 0 0,0 0-1 0 0,0 0 0 0 0,0 0 1 0 0,0 0-1 0 0,0 0 0 0 0,0 0 1 0 0,1 0-1 0 0,-1 0 0 0 0,0 1 1 0 0,1-1-1 0 0,-1 0 0 0 0,1 0 0 0 0,-1 0 1 0 0,1 1-1 0 0,-1-1 0 0 0,1 0 1 0 0,-1 0-1 0 0,1 1 0 0 0,0-1 1 0 0,-1 0-1 0 0,1 1 0 0 0,0-1 1 0 0,0 1-1 0 0,-1-1 0 0 0,1 1 0 0 0,0-1 1 0 0,0 1-1 0 0,0 0 0 0 0,0-1 1 0 0,1 1-1 0 0,26-10 183 0 0,0 1-1 0 0,35-6 1 0 0,-51 12-240 0 0,99-29-2132 0 0,-90 24 1690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1 292 0 0,'0'0'1502'0'0,"-1"18"-332"0"0,-42 375 2716 0 0,42-390-3825 0 0,1 0 0 0 0,-1-1 1 0 0,1 1-1 0 0,0 0 0 0 0,0-1 0 0 0,0 1 1 0 0,1-1-1 0 0,-1 1 0 0 0,1 0 0 0 0,-1-1 1 0 0,1 1-1 0 0,0-1 0 0 0,0 1 0 0 0,0-1 1 0 0,0 0-1 0 0,1 1 0 0 0,1 2 0 0 0,-1-3-21 0 0,-1-1-1 0 0,1 0 1 0 0,0 1-1 0 0,0-1 1 0 0,0 0-1 0 0,0 0 0 0 0,0 0 1 0 0,0 0-1 0 0,0 0 1 0 0,0 0-1 0 0,0-1 0 0 0,1 1 1 0 0,-1-1-1 0 0,0 1 1 0 0,0-1-1 0 0,4 0 0 0 0,8-1 48 0 0,1 0 0 0 0,0-1 0 0 0,-1-1-1 0 0,0-1 1 0 0,17-5 0 0 0,-22 6-68 0 0,48-12-688 0 0,-54 14 241 0 0,3-3-302 0 0,-5 4 539 0 0,-1 0 0 0 0,1 0 0 0 0,0 0 0 0 0,-1 0 0 0 0,1 0 0 0 0,0-1-1 0 0,-1 1 1 0 0,1 0 0 0 0,-1 0 0 0 0,1-1 0 0 0,0 1 0 0 0,-1 0 0 0 0,1-1 0 0 0,-1 1 0 0 0,1-1-1 0 0,-1 1 1 0 0,1-1 0 0 0,-1 1 0 0 0,1-1 0 0 0,6-12-1162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12 0 0,'0'0'1403'0'0,"5"-13"1998"0"0,-11 31-3198 0 0,2 1-1 0 0,0 0 1 0 0,1 0 0 0 0,1 0 0 0 0,1 1-1 0 0,2 31 1 0 0,-1-30-131 0 0,8 69 214 0 0,-8-88-280 0 0,1 0 0 0 0,-1 0 0 0 0,1 0 1 0 0,0-1-1 0 0,-1 1 0 0 0,1 0 1 0 0,0 0-1 0 0,0-1 0 0 0,0 1 0 0 0,0 0 1 0 0,1-1-1 0 0,-1 1 0 0 0,0-1 0 0 0,1 1 1 0 0,1 1-1 0 0,-2-2-3 0 0,1 0 14 0 0,4-1-7 0 0,16-2-5 0 0,-20 2-6 0 0,0-1 1 0 0,0 1-1 0 0,0-1 1 0 0,0 0-1 0 0,0 1 1 0 0,0-1-1 0 0,0 0 1 0 0,-1 0-1 0 0,1 0 1 0 0,0-1-1 0 0,-1 1 1 0 0,1 0-1 0 0,-1-1 1 0 0,1 1-1 0 0,-1-1 1 0 0,3-2-1 0 0,0-2-9 0 0,5-4 8 0 0,0 0 1 0 0,-1-1-1 0 0,0 0 0 0 0,-1-1 0 0 0,-1 0 0 0 0,8-18 0 0 0,24-79 129 0 0,-28 78 8 0 0,-10 28-50 0 0,3-11 435 0 0,-14 220 637 0 0,11-200-1162 0 0,-1 3-40 0 0,1 0 0 0 0,0 1 1 0 0,0-1-1 0 0,1 1 1 0 0,1-1-1 0 0,-1 0 0 0 0,1 0 1 0 0,1 0-1 0 0,0 0 1 0 0,0 0-1 0 0,7 13 0 0 0,-9-20-288 0 0,6 2-191 0 0,-7-3 417 0 0,0 0 1 0 0,0-1-1 0 0,1 1 0 0 0,-1-1 1 0 0,0 1-1 0 0,1-1 0 0 0,-1 1 0 0 0,1-1 1 0 0,-1 0-1 0 0,0 1 0 0 0,1-1 1 0 0,-1 1-1 0 0,1-1 0 0 0,-1 0 0 0 0,1 1 1 0 0,-1-1-1 0 0,1 0 0 0 0,0 0 1 0 0,-1 1-1 0 0,1-1 0 0 0,-1 0 0 0 0,2 0 1 0 0,11 4-803 0 0,-10-4-181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265 110 68 0 0,'2'-4'534'0'0,"3"-9"332"0"0,0 0-1 0 0,5-25 1 0 0,-10 35-569 0 0,0 0-7 0 0,-4-24 712 0 0,3 25-667 0 0,-2 0-204 0 0,1 1-108 0 0,-1 1 0 0 0,1-1 0 0 0,-1 0 0 0 0,1 1 0 0 0,0-1 0 0 0,-1 1 0 0 0,1 0 0 0 0,-1 0 0 0 0,0 0 0 0 0,1 0 0 0 0,-1 1 0 0 0,1-1 0 0 0,0 0 0 0 0,-1 1 0 0 0,-3 1 0 0 0,0 1 33 0 0,-1-1 0 0 0,1 2 0 0 0,0-1 1 0 0,0 1-1 0 0,-8 6 0 0 0,-3 5 185 0 0,0 0-1 0 0,-24 29 1 0 0,25-24-86 0 0,1 1-1 0 0,1 0 1 0 0,-19 38 0 0 0,26-46-114 0 0,1 0 0 0 0,1 0 0 0 0,1 1 0 0 0,0 0 0 0 0,0 0 0 0 0,1 0 0 0 0,1 0 0 0 0,-1 16 0 0 0,3-27-38 0 0,0 0 0 0 0,0 0-1 0 0,1 1 1 0 0,-1-1-1 0 0,0 0 1 0 0,1 0 0 0 0,0 0-1 0 0,0 0 1 0 0,0 0 0 0 0,0 0-1 0 0,0 0 1 0 0,1 0-1 0 0,-1 0 1 0 0,1 0 0 0 0,0-1-1 0 0,0 1 1 0 0,0-1-1 0 0,0 1 1 0 0,0-1 0 0 0,0 0-1 0 0,1 0 1 0 0,-1 0 0 0 0,1 0-1 0 0,0 0 1 0 0,3 2-1 0 0,2-2-41 0 0,0-1-1 0 0,1 1 0 0 0,-1-1 1 0 0,0-1-1 0 0,1 0 0 0 0,-1 0 0 0 0,1 0 1 0 0,-1-1-1 0 0,0 0 0 0 0,0-1 1 0 0,1 0-1 0 0,-1 0 0 0 0,0-1 1 0 0,-1 0-1 0 0,1 0 0 0 0,0-1 0 0 0,-1 0 1 0 0,0 0-1 0 0,8-6 0 0 0,-4 2-364 0 0,0-1-1 0 0,0 0 1 0 0,-1-1-1 0 0,0 0 0 0 0,0 0 1 0 0,-1-1-1 0 0,-1-1 1 0 0,0 1-1 0 0,-1-1 0 0 0,11-23 1 0 0,-7 11-916 0 0,-6 12 903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51 184 0 0,'0'0'1960'0'0,"10"-12"-721"0"0,-7 8-1103 0 0,0 1 1 0 0,0-1-1 0 0,0 1 0 0 0,1-1 1 0 0,0 1-1 0 0,-1 0 0 0 0,1 1 1 0 0,0-1-1 0 0,0 1 0 0 0,7-4 0 0 0,-8 5 99 0 0,1 1-106 0 0,-1 0-84 0 0,-1 0-1 0 0,1 0 1 0 0,-1 0-1 0 0,1 0 1 0 0,-1 1-1 0 0,1-1 0 0 0,-1 1 1 0 0,1 0-1 0 0,-1 0 1 0 0,1 0-1 0 0,-1 0 0 0 0,0 0 1 0 0,1 0-1 0 0,-1 1 1 0 0,0-1-1 0 0,0 1 1 0 0,0-1-1 0 0,0 1 0 0 0,0 0 1 0 0,2 3-1 0 0,2 4 76 0 0,-1 0 1 0 0,0-1-1 0 0,-1 1 0 0 0,0 1 0 0 0,0-1 1 0 0,-1 1-1 0 0,0-1 0 0 0,2 17 0 0 0,-4-22-106 0 0,-2 0-1 0 0,1 0 0 0 0,0 0 0 0 0,-1 0 1 0 0,0 0-1 0 0,0 0 0 0 0,0 0 0 0 0,0 0 0 0 0,0 0 1 0 0,-1-1-1 0 0,0 1 0 0 0,0 0 0 0 0,0-1 1 0 0,0 0-1 0 0,0 1 0 0 0,-1-1 0 0 0,0 0 1 0 0,1 0-1 0 0,-1 0 0 0 0,0-1 0 0 0,-1 1 1 0 0,1-1-1 0 0,0 0 0 0 0,-1 1 0 0 0,1-1 0 0 0,-1-1 1 0 0,0 1-1 0 0,1-1 0 0 0,-1 1 0 0 0,0-1 1 0 0,0 0-1 0 0,0 0 0 0 0,-4 0 0 0 0,3-1-12 0 0,-1-3 9 0 0,5 3-10 0 0,0 0-1 0 0,1 0 1 0 0,-1 0-1 0 0,0 0 1 0 0,1 0 0 0 0,-1-1-1 0 0,0 1 1 0 0,1 0 0 0 0,-1 0-1 0 0,0-1 1 0 0,1 1-1 0 0,-1 0 1 0 0,0-1 0 0 0,1 1-1 0 0,-1 0 1 0 0,1-1 0 0 0,-1 1-1 0 0,1-1 1 0 0,-1 1-1 0 0,1-1 1 0 0,-1 1 0 0 0,1-1-1 0 0,-2-2-27 0 0,1 0 0 0 0,0 0 0 0 0,0 0 0 0 0,1 0 0 0 0,-1 0 0 0 0,1-1 0 0 0,-1 1 0 0 0,1 0 0 0 0,0 0 0 0 0,0 0 0 0 0,0 0 0 0 0,1-1 0 0 0,-1 1 0 0 0,1 0 0 0 0,0 0 0 0 0,0 0 0 0 0,2-5 0 0 0,3-4-371 0 0,0 1 0 0 0,0 0 0 0 0,11-13 0 0 0,8-13-2194 0 0,-17 22 1733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24 416 0 0,'1'3'745'0'0,"6"52"2060"0"0,2 84 0 0 0,-15-142-2794 0 0,6 3-12 0 0,0 0 0 0 0,0 0 1 0 0,-1 0-1 0 0,1 0 1 0 0,0 0-1 0 0,-1 0 0 0 0,1-1 1 0 0,0 1-1 0 0,-1 0 0 0 0,1 0 1 0 0,0 0-1 0 0,0 0 1 0 0,-1 0-1 0 0,1 0 0 0 0,0-1 1 0 0,0 1-1 0 0,-1 0 0 0 0,1 0 1 0 0,0 0-1 0 0,0 0 1 0 0,-1-1-1 0 0,1 1 0 0 0,0 0 1 0 0,0 0-1 0 0,0-1 0 0 0,-1 1 1 0 0,1 0-1 0 0,0 0 1 0 0,0-1-1 0 0,0 1 0 0 0,0 0 1 0 0,0-1-1 0 0,0 1 0 0 0,0 0 1 0 0,0-1-1 0 0,0 1 1 0 0,3-19-16 0 0,1 0 0 0 0,1 0 1 0 0,1 1-1 0 0,1 0 1 0 0,0 0-1 0 0,1 1 0 0 0,1 0 1 0 0,1 0-1 0 0,14-19 1 0 0,-23 35 21 0 0,0 0 1 0 0,-1 0 0 0 0,1 0-1 0 0,0 0 1 0 0,0 0-1 0 0,-1 1 1 0 0,1-1 0 0 0,0 0-1 0 0,0 1 1 0 0,0-1 0 0 0,0 1-1 0 0,0-1 1 0 0,0 1-1 0 0,0-1 1 0 0,0 1 0 0 0,0-1-1 0 0,0 1 1 0 0,0 0 0 0 0,0 0-1 0 0,0 0 1 0 0,0-1 0 0 0,0 1-1 0 0,0 0 1 0 0,1 0-1 0 0,-1 1 1 0 0,0-1 0 0 0,0 0-1 0 0,0 0 1 0 0,0 0 0 0 0,0 1-1 0 0,1 0 1 0 0,1-1-17 0 0,-2 1 24 0 0,0 0 0 0 0,-1-1 0 0 0,1 1-1 0 0,0 0 1 0 0,0 0 0 0 0,-1-1 0 0 0,1 1 0 0 0,0 0-1 0 0,-1 0 1 0 0,1 0 0 0 0,-1 0 0 0 0,1 0 0 0 0,-1 0-1 0 0,0 0 1 0 0,1 0 0 0 0,-1 0 0 0 0,0 0 0 0 0,0 0-1 0 0,1 0 1 0 0,-1 0 0 0 0,0 0 0 0 0,0 0-1 0 0,0 0 1 0 0,-1 2 0 0 0,1 19 131 0 0,0-22-145 0 0,-3 36 274 0 0,-1 0 0 0 0,-1-1 1 0 0,-15 50-1 0 0,16-70-229 0 0,4-12 376 0 0,-6 26-2409 0 0,6-23-539 0 0,7-13 1050 0 0,-6 5 771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80 0 0,'-3'-32'3774'0'0,"3"29"-1725"0"0,5 25-993 0 0,92 597 4005 0 0,-77-444-4515 0 0,34 282-489 0 0,-53-449-786 0 0,-1 0 0 0 0,1 0 0 0 0,-2-1 0 0 0,1 1 0 0 0,-3 12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5 368 0 0,'0'0'777'0'0,"0"4"-138"0"0,-1 28 867 0 0,0-23-1335 0 0,1 0 1 0 0,-1 0-1 0 0,2 0 1 0 0,-1 0 0 0 0,1 0-1 0 0,0 0 1 0 0,1 0-1 0 0,0 0 1 0 0,0-1 0 0 0,1 1-1 0 0,0-1 1 0 0,9 16 0 0 0,-11-22-167 0 0,1 0 1 0 0,0 1-1 0 0,0-1 1 0 0,1 0-1 0 0,-1 0 1 0 0,0-1-1 0 0,1 1 1 0 0,-1 0-1 0 0,1-1 1 0 0,0 1-1 0 0,-1-1 1 0 0,1 0 0 0 0,0 0-1 0 0,0 0 1 0 0,0 0-1 0 0,0-1 1 0 0,-1 1-1 0 0,7 0 1 0 0,-5-1-61 0 0,1-1-31 0 0,1-1 26 0 0,-1 0 0 0 0,0 0 0 0 0,1 0 0 0 0,-1-1 1 0 0,0 1-1 0 0,0-1 0 0 0,-1 0 0 0 0,1-1 0 0 0,-1 1 1 0 0,1-1-1 0 0,5-6 0 0 0,73-121-71 0 0,-82 129 227 0 0,16-22 1139 0 0,-20 80-479 0 0,-12 65 0 0 0,2-19-291 0 0,9-53-248 0 0,-15 103 224 0 0,15-132-395 0 0,0 0 1 0 0,-2 0 0 0 0,0-1 0 0 0,-1 0 0 0 0,-13 24 0 0 0,17-37-96 0 0,-1-1 0 0 0,1 0 1 0 0,-1-1-1 0 0,-1 1 0 0 0,1-1 0 0 0,-6 5 0 0 0,7-6-19 0 0,-1-3-12 0 0,1 0 65 0 0,0 0 0 0 0,0 0 0 0 0,0 0 0 0 0,0 0 0 0 0,0 0 0 0 0,1-1 0 0 0,-1 1 0 0 0,0-1 0 0 0,0 0 0 0 0,0 0 0 0 0,1 0 0 0 0,-1 0 0 0 0,1-1 0 0 0,-1 1 0 0 0,1-1 0 0 0,-1 1 0 0 0,1-1 0 0 0,0 0 0 0 0,0 0 0 0 0,0 0 0 0 0,0 0 0 0 0,0 0 0 0 0,0 0 0 0 0,-3-5 0 0 0,3 2 11 0 0,-1-1 0 0 0,1 1-1 0 0,0-1 1 0 0,0 0 0 0 0,1 1-1 0 0,-1-1 1 0 0,1 0 0 0 0,1 0 0 0 0,-1 0-1 0 0,1 0 1 0 0,0 0 0 0 0,0 0 0 0 0,1 0-1 0 0,0 0 1 0 0,0 0 0 0 0,0 1 0 0 0,0-1-1 0 0,1 0 1 0 0,0 1 0 0 0,1-1-1 0 0,-1 1 1 0 0,1 0 0 0 0,5-8 0 0 0,7-8 4 0 0,0 1 1 0 0,2 0 0 0 0,0 1-1 0 0,23-19 1 0 0,-22 21-23 0 0,41-33-201 0 0,-37 33-2117 0 0,34-35 0 0 0,-44 39 1506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5 368 0 0,'0'0'80'0'0,"1"-1"0"0"0,-1 1 1 0 0,0 0-1 0 0,1-1 0 0 0,-1 1 0 0 0,0 0 1 0 0,0-1-1 0 0,1 1 0 0 0,-1 0 0 0 0,1 0 1 0 0,-1 0-1 0 0,0-1 0 0 0,1 1 0 0 0,-1 0 0 0 0,0 0 1 0 0,1 0-1 0 0,-1 0 0 0 0,1 0 0 0 0,-1-1 1 0 0,0 1-1 0 0,1 0 0 0 0,-1 0 0 0 0,1 0 1 0 0,-1 0-1 0 0,1 0 0 0 0,-1 0 0 0 0,0 1 0 0 0,1-1 1 0 0,-1 0-1 0 0,1 0 0 0 0,-1 0 0 0 0,0 0 1 0 0,1 0-1 0 0,-1 1 0 0 0,1-1 0 0 0,6 18 1347 0 0,-5 37-418 0 0,-2-44-694 0 0,1 56 504 0 0,-3 85 160 0 0,0-131-986 0 0,0 0 0 0 0,-2 0-1 0 0,0 0 1 0 0,-1-1 0 0 0,-9 21-1 0 0,11-35-254 0 0,-1-1 0 0 0,1 0-1 0 0,-1 0 1 0 0,0-1 0 0 0,-1 1 0 0 0,-5 5-1 0 0,8-9-339 0 0,0 0 381 0 0,1-1-1 0 0,0 1 1 0 0,-1-1-1 0 0,1 1 1 0 0,0-1-1 0 0,-1 1 1 0 0,1-1-1 0 0,0 0 1 0 0,-1 0-1 0 0,1 0 1 0 0,0 0-1 0 0,-4 0 1 0 0,-11-6-63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1 129 444 0 0,'7'-9'427'0'0,"0"1"0"0"0,1 0-1 0 0,1 0 1 0 0,-1 1 0 0 0,1 0 0 0 0,0 0 0 0 0,15-7-1 0 0,-1 3-456 0 0,43-15 0 0 0,-24 11-900 0 0,-37 13 124 0 0,7-5 120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76 396 0 0,'0'0'1500'0'0,"-1"3"-1089"0"0,-59 396 5083 0 0,59-396-4750 0 0,10-38-720 0 0,1 1 0 0 0,1-1 0 0 0,2 2 0 0 0,2 0 0 0 0,1 0-1 0 0,36-53 1 0 0,30-17-782 0 0,-69 90 118 0 0,-1 1-1 0 0,1 0 1 0 0,1 1-1 0 0,0 0 1 0 0,20-10-1 0 0,-28 18-501 0 0,10-3 333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157 156 476 0 0,'0'0'871'0'0,"-2"-17"153"0"0,6 7-772 0 0,1 1 1 0 0,0 0-1 0 0,1 0 1 0 0,0 1 0 0 0,0-1-1 0 0,1 1 1 0 0,12-12-1 0 0,-17 19 91 0 0,2 0-151 0 0,-3 0-166 0 0,1 1 1 0 0,-1 0-1 0 0,1-1 1 0 0,-1 1 0 0 0,1 0-1 0 0,-1 0 1 0 0,1 0-1 0 0,-1 0 1 0 0,1 0-1 0 0,-1 1 1 0 0,0-1 0 0 0,1 0-1 0 0,-1 1 1 0 0,1-1-1 0 0,-1 1 1 0 0,0-1-1 0 0,1 1 1 0 0,-1 0 0 0 0,0 0-1 0 0,0-1 1 0 0,1 1-1 0 0,-1 0 1 0 0,0 0-1 0 0,0 0 1 0 0,0 0 0 0 0,0 0-1 0 0,0 0 1 0 0,0 1-1 0 0,-1-1 1 0 0,1 0-1 0 0,0 0 1 0 0,0 1 0 0 0,0 1-1 0 0,1 4 9 0 0,0 0 1 0 0,-1 0-1 0 0,1 0 0 0 0,-2 0 0 0 0,1 0 0 0 0,-1 0 0 0 0,0 0 1 0 0,0 0-1 0 0,-1 0 0 0 0,0 0 0 0 0,0 0 0 0 0,-1 0 1 0 0,1 0-1 0 0,-2 0 0 0 0,1-1 0 0 0,-1 1 0 0 0,0-1 0 0 0,0 0 1 0 0,-1 1-1 0 0,0-2 0 0 0,0 1 0 0 0,0 0 0 0 0,-1-1 1 0 0,1 0-1 0 0,-1 0 0 0 0,-1 0 0 0 0,1 0 0 0 0,-1-1 0 0 0,-6 4 1 0 0,4-2-20 0 0,0-1 1 0 0,0-1-1 0 0,-1 0 1 0 0,1 0 0 0 0,-1 0-1 0 0,0-1 1 0 0,0 0 0 0 0,0-1-1 0 0,0 0 1 0 0,-1 0-1 0 0,1-1 1 0 0,-1 0 0 0 0,-13-1-1 0 0,21 0-5 0 0,0 0 0 0 0,0 0 0 0 0,0 0 0 0 0,0-1 0 0 0,0 1 0 0 0,0 0-1 0 0,0-1 1 0 0,0 0 0 0 0,0 1 0 0 0,0-1 0 0 0,0 0 0 0 0,0 0 0 0 0,0 0 0 0 0,0 0 0 0 0,0-1-1 0 0,1 1 1 0 0,-1 0 0 0 0,1-1 0 0 0,-1 1 0 0 0,1-1 0 0 0,-1 1 0 0 0,1-1 0 0 0,0 0 0 0 0,0 1-1 0 0,0-1 1 0 0,0 0 0 0 0,0 0 0 0 0,0 0 0 0 0,0 0 0 0 0,1 0 0 0 0,-1 0 0 0 0,1 0-1 0 0,-1 0 1 0 0,1 0 0 0 0,0 0 0 0 0,0-1 0 0 0,0 1 0 0 0,0 0 0 0 0,0 0 0 0 0,0 0 0 0 0,1 0-1 0 0,-1 0 1 0 0,2-4 0 0 0,1-3-65 0 0,0 0 1 0 0,0 0-1 0 0,1 0 0 0 0,0 0 1 0 0,0 1-1 0 0,1 0 0 0 0,10-14 1 0 0,17-14-1697 0 0,2 1 1 0 0,50-40-1 0 0,-69 62 1116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3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15 260 0 0,'13'-15'2193'0'0,"-13"15"-2164"0"0,0 0 0 0 0,0 1 0 0 0,0-1 0 0 0,0 0 0 0 0,0 0 1 0 0,0 0-1 0 0,0 0 0 0 0,0 0 0 0 0,0 0 0 0 0,0 0 0 0 0,0 1 0 0 0,0-1 0 0 0,0 0 1 0 0,0 0-1 0 0,0 0 0 0 0,0 0 0 0 0,0 0 0 0 0,0 0 0 0 0,0 0 0 0 0,0 1 0 0 0,0-1 0 0 0,0 0 1 0 0,0 0-1 0 0,0 0 0 0 0,0 0 0 0 0,0 0 0 0 0,0 0 0 0 0,1 0 0 0 0,-1 0 0 0 0,0 0 1 0 0,0 0-1 0 0,0 0 0 0 0,0 1 0 0 0,0-1 0 0 0,0 0 0 0 0,0 0 0 0 0,0 0 0 0 0,1 0 1 0 0,-1 0-1 0 0,0 0 0 0 0,0 0 0 0 0,0 0 0 0 0,0 0 0 0 0,0 0 0 0 0,0 0 0 0 0,1 0 0 0 0,-1 0 1 0 0,0 0-1 0 0,0 0 0 0 0,0 0 0 0 0,0 0 0 0 0,0 0 0 0 0,0 0 0 0 0,0-1 0 0 0,1 1 1 0 0,-6 24 818 0 0,-13 42-99 0 0,13-48-343 0 0,-90 384 1396 0 0,91-388-1820 0 0,2-10-1159 0 0,2 1-2582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53 520 0 0,'0'1'145'0'0,"1"0"1"0"0,0-1-1 0 0,-1 1 0 0 0,1 0 1 0 0,0-1-1 0 0,-1 1 0 0 0,1 0 1 0 0,0-1-1 0 0,0 1 0 0 0,-1-1 0 0 0,1 1 1 0 0,0-1-1 0 0,0 1 0 0 0,0-1 1 0 0,0 0-1 0 0,0 1 0 0 0,2-1 1 0 0,15 0 219 0 0,-13 0-31 0 0,1 0-41 0 0,57-2 407 0 0,-11-1-277 0 0,13-2-201 0 0,-45 4-180 0 0,-1-1-1 0 0,0 0 1 0 0,0-2-1 0 0,34-11 1 0 0,-50 14-170 0 0,-1-1-83 0 0,-1 2 310 0 0,0-1-251 0 0,1 0-1 0 0,-1 1 1 0 0,0-1-1 0 0,0 0 1 0 0,0 0 0 0 0,0 0-1 0 0,1 0 1 0 0,-1 0-1 0 0,-1 0 1 0 0,1 0 0 0 0,0 0-1 0 0,0 0 1 0 0,0 0-1 0 0,-1-1 1 0 0,1 1 0 0 0,0 0-1 0 0,-1 0 1 0 0,1-1-1 0 0,-1 1 1 0 0,0 0 0 0 0,1-3-1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36 804 0 0,'22'2'1768'0'0,"9"-4"-1004"0"0,5-1-244 0 0,9-5-340 0 0,-23 6-20 0 0,6-1-40 0 0,-3-2-24 0 0,0 3-92 0 0,1-1-96 0 0,-4-2-188 0 0,0 3-216 0 0,1-1-612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1 207 100 0 0,'0'0'485'0'0,"1"-3"-41"0"0,1-5-142 0 0,1 1-1 0 0,-1-1 0 0 0,2 1 0 0 0,-1 0 0 0 0,7-9 0 0 0,7-5 126 0 0,1 0 0 0 0,1 1 0 0 0,1 1 0 0 0,1 1 0 0 0,31-21 0 0 0,-47 37-389 0 0,0 0 1 0 0,0 0-1 0 0,0 1 1 0 0,0-1-1 0 0,0 1 1 0 0,0 0 0 0 0,1 1-1 0 0,-1-1 1 0 0,0 1-1 0 0,1 0 1 0 0,-1 0-1 0 0,0 1 1 0 0,0-1-1 0 0,1 1 1 0 0,-1 1-1 0 0,0-1 1 0 0,0 1-1 0 0,8 3 1 0 0,-9-3-35 0 0,0 1 0 0 0,0 0-1 0 0,0-1 1 0 0,0 1 0 0 0,0 1 0 0 0,-1-1 0 0 0,1 0-1 0 0,-1 1 1 0 0,0 0 0 0 0,0 0 0 0 0,-1 0 0 0 0,1 0-1 0 0,-1 0 1 0 0,0 0 0 0 0,0 1 0 0 0,0-1 0 0 0,-1 1-1 0 0,1-1 1 0 0,-1 1 0 0 0,0 0 0 0 0,0-1 0 0 0,-1 1 0 0 0,1 0-1 0 0,-1 0 1 0 0,0 0 0 0 0,-1-1 0 0 0,1 1 0 0 0,-1 0-1 0 0,0 0 1 0 0,0-1 0 0 0,0 1 0 0 0,-1 0 0 0 0,0-1-1 0 0,-3 7 1 0 0,0-2 3 0 0,0 1 0 0 0,0-2-1 0 0,-1 1 1 0 0,-1 0 0 0 0,1-1-1 0 0,-2 0 1 0 0,1-1 0 0 0,-1 0-1 0 0,0 0 1 0 0,0 0 0 0 0,-1-1-1 0 0,0 0 1 0 0,0-1 0 0 0,0 0-1 0 0,0 0 1 0 0,-1-1 0 0 0,0 0-1 0 0,0-1 1 0 0,0 0 0 0 0,-1-1-1 0 0,1 0 1 0 0,-1-1 0 0 0,1 0-1 0 0,-1 0 1 0 0,-10-1 0 0 0,17-1 37 0 0,-1 0 1 0 0,0 0 0 0 0,1 0 0 0 0,-1 0 0 0 0,1-1 0 0 0,0 0 0 0 0,-1 0 0 0 0,1 0 0 0 0,0 0-1 0 0,0-1 1 0 0,0 0 0 0 0,1 0 0 0 0,-1 0 0 0 0,1 0 0 0 0,0 0 0 0 0,-1-1 0 0 0,1 1-1 0 0,1-1 1 0 0,-1 0 0 0 0,0 0 0 0 0,-2-6 0 0 0,3 4-32 0 0,1 1 0 0 0,-1 0 0 0 0,1-1 0 0 0,0 0-1 0 0,1 1 1 0 0,-1-1 0 0 0,1 1 0 0 0,0-1 0 0 0,1 1 0 0 0,-1-1 0 0 0,1 0-1 0 0,0 1 1 0 0,1 0 0 0 0,-1-1 0 0 0,5-8 0 0 0,-1 4-598 0 0,0 0 1 0 0,1 1-1 0 0,0-1 1 0 0,0 1-1 0 0,1 1 1 0 0,0-1-1 0 0,16-12 1 0 0,-7 6-210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98 184 568 0 0,'0'0'2818'0'0,"0"-4"-2611"0"0,0-9-34 0 0,0 10-9 0 0,1-7-84 0 0,-1 1 0 0 0,2 0-1 0 0,-1 0 1 0 0,1 0-1 0 0,1 0 1 0 0,0 0-1 0 0,0 0 1 0 0,1 1 0 0 0,0-1-1 0 0,0 1 1 0 0,1 0-1 0 0,0 0 1 0 0,7-9-1 0 0,-9 14-35 0 0,0-1 0 0 0,1 1 0 0 0,-1 0-1 0 0,0 0 1 0 0,1 0 0 0 0,0 1-1 0 0,-1-1 1 0 0,5-1 0 0 0,-5 3-27 0 0,-1 0 1 0 0,0 0 0 0 0,1 1-1 0 0,-1-1 1 0 0,0 1 0 0 0,1 0-1 0 0,-1 0 1 0 0,0 0 0 0 0,1 0-1 0 0,-1 0 1 0 0,0 0 0 0 0,1 1-1 0 0,-1-1 1 0 0,0 1 0 0 0,1 0-1 0 0,-1-1 1 0 0,0 1 0 0 0,0 0-1 0 0,0 0 1 0 0,0 0 0 0 0,4 3 0 0 0,-1 0-5 0 0,0-1 1 0 0,0 1 0 0 0,-1 0 0 0 0,1 0 0 0 0,-1 1 0 0 0,0 0 0 0 0,0-1 0 0 0,0 2 0 0 0,-1-1 0 0 0,1 0 0 0 0,-1 0 0 0 0,-1 1-1 0 0,1 0 1 0 0,-1 0 0 0 0,0-1 0 0 0,0 1 0 0 0,0 0 0 0 0,-1 1 0 0 0,0-1 0 0 0,-1 0 0 0 0,1 0 0 0 0,-1 0 0 0 0,0 1 0 0 0,0-1-1 0 0,-1 0 1 0 0,0 0 0 0 0,0 0 0 0 0,-1 0 0 0 0,1 0 0 0 0,-1 0 0 0 0,-1 0 0 0 0,1 0 0 0 0,-1-1 0 0 0,0 1 0 0 0,0-1 0 0 0,-1 0 0 0 0,1 0-1 0 0,-1 0 1 0 0,-5 5 0 0 0,0-2-7 0 0,-1 0 0 0 0,0-1 0 0 0,0-1-1 0 0,0 1 1 0 0,-1-2 0 0 0,0 1 0 0 0,0-2-1 0 0,0 1 1 0 0,-1-2 0 0 0,0 1 0 0 0,1-2-1 0 0,-14 3 1 0 0,20-5 5 0 0,-1 1-1 0 0,0-1 1 0 0,0 0-1 0 0,0 0 1 0 0,1-1-1 0 0,-1 0 1 0 0,-9-2-1 0 0,5 1 22 0 0,8 2-22 0 0,0 0-1 0 0,0-1 1 0 0,0 1 0 0 0,0-1 0 0 0,0 1-1 0 0,1-1 1 0 0,-1 0 0 0 0,0 1 0 0 0,0-1 0 0 0,1 0-1 0 0,-1 0 1 0 0,1-1 0 0 0,-1 1 0 0 0,1 0-1 0 0,-1 0 1 0 0,1-1 0 0 0,-1 1 0 0 0,1-1-1 0 0,0 1 1 0 0,0-1 0 0 0,0 1 0 0 0,0-1-1 0 0,0 0 1 0 0,0 1 0 0 0,1-1 0 0 0,-1 0-1 0 0,0 0 1 0 0,1 0 0 0 0,-1 0 0 0 0,1 0-1 0 0,0 1 1 0 0,0-1 0 0 0,0 0 0 0 0,0 0-1 0 0,0 0 1 0 0,0 0 0 0 0,0 0 0 0 0,1-2 0 0 0,1-4-37 0 0,0-1 0 0 0,0 1 1 0 0,0 0-1 0 0,1 1 0 0 0,1-1 1 0 0,7-14-1 0 0,1 6-979 0 0,0 1-1 0 0,1 0 1 0 0,14-13-1 0 0,-24 25 352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65 183 364 0 0,'0'0'1221'0'0,"-2"-2"-888"0"0,-17-21 751 0 0,18 20-926 0 0,2-35 316 0 0,2 25-375 0 0,2 0 1 0 0,11-23 0 0 0,-14 31-57 0 0,1 0 0 0 0,0 1 0 0 0,0-1 1 0 0,0 1-1 0 0,1 0 0 0 0,-1-1 1 0 0,1 2-1 0 0,0-1 0 0 0,9-6 1 0 0,-11 8 44 0 0,3 1-10 0 0,-1 0-57 0 0,0 1 0 0 0,0-1-1 0 0,0 1 1 0 0,0 0 0 0 0,0 0-1 0 0,0 0 1 0 0,1 1 0 0 0,-1-1-1 0 0,0 1 1 0 0,0 0 0 0 0,0 0-1 0 0,0 1 1 0 0,-1-1-1 0 0,1 1 1 0 0,0 0 0 0 0,-1 0-1 0 0,1 0 1 0 0,-1 0 0 0 0,1 0-1 0 0,-1 1 1 0 0,0 0 0 0 0,0 0-1 0 0,0 0 1 0 0,0 0 0 0 0,-1 0-1 0 0,1 0 1 0 0,-1 1 0 0 0,0-1-1 0 0,0 1 1 0 0,0 0 0 0 0,-1-1-1 0 0,1 1 1 0 0,1 4-1 0 0,-2-1-10 0 0,1 0-1 0 0,-1 0 0 0 0,0 0 1 0 0,-1 0-1 0 0,1 0 0 0 0,-2 0 0 0 0,1 0 1 0 0,-1 0-1 0 0,0 0 0 0 0,0 0 1 0 0,0-1-1 0 0,-1 1 0 0 0,0 0 0 0 0,-1-1 1 0 0,0 1-1 0 0,0-1 0 0 0,0 0 0 0 0,0 0 1 0 0,-1 0-1 0 0,0 0 0 0 0,-1-1 1 0 0,1 1-1 0 0,-1-1 0 0 0,0 0 0 0 0,0-1 1 0 0,0 1-1 0 0,-1-1 0 0 0,0 0 0 0 0,0 0 1 0 0,0-1-1 0 0,0 0 0 0 0,0 0 1 0 0,-11 3-1 0 0,-32 7 85 0 0,45-13-21 0 0,-2 0 23 0 0,5 0-98 0 0,-36-7 318 0 0,36 7-303 0 0,0-1 1 0 0,0 1-1 0 0,-1 0 1 0 0,1-1-1 0 0,0 1 0 0 0,0-1 1 0 0,0 0-1 0 0,0 1 1 0 0,0-1-1 0 0,0 0 1 0 0,0 0-1 0 0,0 1 0 0 0,0-1 1 0 0,0 0-1 0 0,0 0 1 0 0,0 0-1 0 0,1 0 1 0 0,-1 0-1 0 0,0-1 0 0 0,1 1 1 0 0,-1 0-1 0 0,1 0 1 0 0,-1 0-1 0 0,1 0 1 0 0,0-1-1 0 0,-1 1 0 0 0,1 0 1 0 0,0 0-1 0 0,0-1 1 0 0,0 1-1 0 0,0 0 1 0 0,0-3-1 0 0,3-6-93 0 0,1-1 0 0 0,1 1 0 0 0,-1 1 0 0 0,1-1 0 0 0,1 1 0 0 0,0 0 1 0 0,0 0-1 0 0,1 0 0 0 0,0 1 0 0 0,11-10 0 0 0,11-16-2297 0 0,-18 21 1223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0 160 0 0,'-2'3'925'0'0,"-11"22"308"0"0,2 1 0 0 0,0 0 0 0 0,-8 33 1 0 0,-16 90 808 0 0,20-79-1296 0 0,-27 130 181 0 0,41-196-1122 0 0,-1 7-2404 0 0,27-166-2709 0 0,-22 138 4753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80 0 0,'-3'3'441'0'0,"-10"11"-58"0"0,-140 156 2372 0 0,129-140-2452 0 0,2 1 0 0 0,1 0 0 0 0,1 2 0 0 0,-16 37 0 0 0,32-61-209 0 0,1-1-1 0 0,0 1 0 0 0,0 0 0 0 0,1 0 0 0 0,0 0 0 0 0,0 0 1 0 0,1 0-1 0 0,0 1 0 0 0,1-1 0 0 0,0 0 0 0 0,3 18 0 0 0,-2-22-51 0 0,1 1 0 0 0,-1-1-1 0 0,1 0 1 0 0,1 1-1 0 0,-1-1 1 0 0,1 0-1 0 0,0-1 1 0 0,0 1 0 0 0,0 0-1 0 0,0-1 1 0 0,1 1-1 0 0,0-1 1 0 0,0 0-1 0 0,0-1 1 0 0,1 1-1 0 0,-1-1 1 0 0,1 1 0 0 0,0-2-1 0 0,0 1 1 0 0,8 3-1 0 0,-2-1-131 0 0,1 0 1 0 0,-1-2-1 0 0,1 1 0 0 0,0-1 0 0 0,0-1 0 0 0,1 0 0 0 0,-1-1 0 0 0,0-1 1 0 0,0 1-1 0 0,1-2 0 0 0,-1 0 0 0 0,20-4 0 0 0,-26 4-284 0 0,1-2 0 0 0,-1 1 0 0 0,1-1 0 0 0,-1 1 0 0 0,0-2 0 0 0,0 1 0 0 0,10-9 0 0 0,-11 9-31 0 0,-1 0-35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54 752 0 0,'0'0'2010'0'0,"4"-1"-1483"0"0,15-1-41 0 0,-14 2-45 0 0,0 0-84 0 0,167-24 717 0 0,-167 22-1330 0 0,1 1 0 0 0,-1-1-1 0 0,0 0 1 0 0,0 0 0 0 0,-1-1-1 0 0,1 1 1 0 0,0-1 0 0 0,5-5-1 0 0,-8 7-584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1 716 0 0,'-7'16'1886'0'0,"-11"37"-831"0"0,2 2-1 0 0,2 0 1 0 0,-6 58 0 0 0,20-110-1279 0 0,0-1-142 0 0,0 10-152 0 0,0-9-173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3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0 368 0 0,'0'0'2014'0'0,"12"16"-1282"0"0,-2 8-422 0 0,-1 0 0 0 0,-1 1-1 0 0,-2-1 1 0 0,0 2 0 0 0,-2-1-1 0 0,0 1 1 0 0,-2-1 0 0 0,-1 1-1 0 0,-1 0 1 0 0,-4 26 0 0 0,1-20-206 0 0,-2 0 1 0 0,-1-1 0 0 0,-2 0 0 0 0,0 0-1 0 0,-3-1 1 0 0,0 0 0 0 0,-29 51 0 0 0,30-63-346 0 0,-2-1 0 0 0,-20 25 0 0 0,26-36-305 0 0,0 0 1 0 0,0 0 0 0 0,-1 0 0 0 0,0-1 0 0 0,-8 5 0 0 0,-1-2-660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5 92 0 0,'0'0'2178'0'0,"3"0"-1740"0"0,12-4-27 0 0,-11 6-210 0 0,-4 17-3 0 0,0 67 1300 0 0,0-194 780 0 0,0 109-2268 0 0,-1 0-1 0 0,1-1 1 0 0,0 1 0 0 0,-1 0 0 0 0,1-1-1 0 0,-1 1 1 0 0,1-1 0 0 0,-1 1 0 0 0,1-1-1 0 0,-1 1 1 0 0,1-1 0 0 0,-1 1-1 0 0,0-1 1 0 0,1 1 0 0 0,-1-1 0 0 0,0 0-1 0 0,1 1 1 0 0,-1-1 0 0 0,0 0 0 0 0,0 0-1 0 0,1 1 1 0 0,-1-1 0 0 0,-1 0 0 0 0,-19 4 16 0 0,19-3-21 0 0,-109 16 263 0 0,0-4 0 0 0,-155-3 0 0 0,261-10-242 0 0,10-1-9 0 0,42-8 6 0 0,23-1-25 0 0,86-10 329 0 0,-152 20-336 0 0,0-1 19 0 0,11-1-33 0 0,-11 2 1789 0 0,-5 4-1768 0 0,-1 0 5 0 0,1-1 0 0 0,-1 1 0 0 0,0 0 0 0 0,1-1 1 0 0,-1 0-1 0 0,-1 1 0 0 0,1-1 0 0 0,-3 3 0 0 0,-5 8 21 0 0,-67 193 769 0 0,14-31-586 0 0,60-169-202 0 0,-8 19 11 0 0,-1-1 1 0 0,-22 33-1 0 0,29-48-15 0 0,-24 22-7 0 0,28-31 6 0 0,-2 4-2 0 0,-21 10-7 0 0,-38 20-329 0 0,59-34 282 0 0,6-3-230 0 0,19-6 271 0 0,0 1 0 0 0,32-6-1 0 0,-18 5 6 0 0,3 0 33 0 0,61-5 0 0 0,-61 9-3 0 0,-35 4 9 0 0,16 0 48 0 0,-15 0 148 0 0,-1 0-186 0 0,10 0 29 0 0,-4 0-2805 0 0,-10-15-974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4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81 904 0 0,'0'0'3628'0'0,"0"4"-3159"0"0,0 13-34 0 0,-1-1 0 0 0,0 1 0 0 0,-2 0-1 0 0,0 0 1 0 0,0-1 0 0 0,-8 20 0 0 0,-1 8 220 0 0,-1 7-163 0 0,-54 272 1530 0 0,66-319-2044 0 0,-1 8-147 0 0,41-98-7559 0 0,7-22 6987 0 0,-36 73 1324 0 0,9-58 1 0 0,-19 90-513 0 0,0-20 200 0 0,8-49 1068 0 0,-8 69-1224 0 0,0 0-13 0 0,0-9-20 0 0,0 9-10 0 0,0 0-26 0 0,0-10-5 0 0,0 9-12 0 0,1 1 10 0 0,0-6-27 0 0,0 0 0 0 0,0 0 1 0 0,1 0-1 0 0,0 0 0 0 0,1 1 1 0 0,0-1-1 0 0,1 1 0 0 0,-1 0 0 0 0,2 0 1 0 0,-1 0-1 0 0,1 0 0 0 0,0 1 0 0 0,0-1 1 0 0,1 1-1 0 0,0 1 0 0 0,14-12 1 0 0,-11 11 65 0 0,0 1 0 0 0,0 1 0 0 0,1 0 0 0 0,0 0 0 0 0,0 1 0 0 0,20-6 0 0 0,-26 9 17 0 0,4 1 4 0 0,3 1-6 0 0,0 0-1 0 0,0 1 1 0 0,1 1-1 0 0,-1-1 1 0 0,-1 2-1 0 0,1-1 1 0 0,0 2-1 0 0,-1-1 1 0 0,0 1-1 0 0,17 11 1 0 0,-16-5 33 0 0,0-1 0 0 0,-1 2 0 0 0,0-1 0 0 0,-1 1 0 0 0,0 1 0 0 0,-1 0 0 0 0,0 0 1 0 0,-1 0-1 0 0,-1 1 0 0 0,0 0 0 0 0,-1 0 0 0 0,0 1 0 0 0,-1 0 0 0 0,3 24 0 0 0,-6-33-91 0 0,-1 0 0 0 0,0 1 0 0 0,0-1 0 0 0,0 0 0 0 0,-1 1 0 0 0,0-1 0 0 0,0 0-1 0 0,-1 0 1 0 0,1 0 0 0 0,-1 0 0 0 0,-1 0 0 0 0,1 0 0 0 0,-6 9 0 0 0,2-6-18 0 0,-1-1 1 0 0,0 1-1 0 0,0-1 1 0 0,0 0-1 0 0,-1-1 0 0 0,0 0 1 0 0,-12 8-1 0 0,-12 5 60 0 0,0-2 0 0 0,-1-1-1 0 0,-54 18 1 0 0,85-34-70 0 0,-61 21 778 0 0,59-22-600 0 0,-3-3-532 0 0,6 3 319 0 0,1 0 0 0 0,-1 0-1 0 0,1 0 1 0 0,-1 0-1 0 0,1 0 1 0 0,-1 0-1 0 0,1 0 1 0 0,-1 0 0 0 0,1 0-1 0 0,-1-1 1 0 0,1 1-1 0 0,-1 0 1 0 0,1 0-1 0 0,0-1 1 0 0,-1 1 0 0 0,1 0-1 0 0,-1 0 1 0 0,1-1-1 0 0,0 1 1 0 0,-1-1-1 0 0,1 1 1 0 0,0 0 0 0 0,-1-1-1 0 0,1 1 1 0 0,0-1-1 0 0,19-40-5393 0 0,-14 26 2392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2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15 48 0 0,'0'0'5308'0'0,"-3"2"-5222"0"0,-12 3-18 0 0,-1-1-1 0 0,0 0 0 0 0,-29 3 0 0 0,4 0 155 0 0,22-4-134 0 0,14-2 110 0 0,1 0-79 0 0,-13 0 25 0 0,13 0 875 0 0,19-13-941 0 0,-2 8-161 0 0,23-8-619 0 0,-11-2-2752 0 0,-13 5 2274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1 112 0 0,'0'0'8372'0'0,"4"1"-8307"0"0,42 24 579 0 0,-43-23-457 0 0,17 10 55 0 0,12 11 24 0 0,-29-21-224 0 0,-2 0-37 0 0,0-1 1 0 0,-1 0-1 0 0,1 0 0 0 0,0 0 0 0 0,0 0 0 0 0,0 0 1 0 0,0 0-1 0 0,0 0 0 0 0,0-1 0 0 0,0 1 0 0 0,1 0 1 0 0,-1-1-1 0 0,0 1 0 0 0,0 0 0 0 0,1-1 0 0 0,0 1 1 0 0,14 9 21 0 0,3 5 79 0 0,61 60 260 0 0,86 102 0 0 0,-105-96-364 0 0,78 113-124 0 0,-42-54 180 0 0,7 33 227 0 0,-91-149-240 0 0,11 16 24 0 0,-5-8-35 0 0,16 35 1 0 0,22 31 42 0 0,-17-32-14 0 0,56 99-5 0 0,71 139-68 0 0,-81-138 27 0 0,25 59 28 0 0,25 77-1 0 0,-112-249-5 0 0,41 105-37 0 0,-6-12 6 0 0,28 60-25 0 0,-70-169 33 0 0,116 270 68 0 0,-18 15 12 0 0,-84-223-32 0 0,50 194 241 0 0,-71-257-281 0 0,-5-15-20 0 0,5 45 0 0 0,2-16-3 0 0,-7-31 8 0 0,0 1 0 0 0,-2-1 0 0 0,0 1 0 0 0,0 21-1 0 0,4 43 81 0 0,-6-80-76 0 0,-1 18 21 0 0,-1-18-20 0 0,0 1-1 0 0,0-1 0 0 0,1 1 0 0 0,-1 0 0 0 0,1 8 0 0 0,0-9-7 0 0,0 0 6 0 0,0 0 6 0 0,-6 30 35 0 0,5-32-42 0 0,1 2 10 0 0,-10 59 118 0 0,-30 101-1 0 0,30-130-39 0 0,-2 0 1 0 0,-1-1 0 0 0,-1 0 0 0 0,-31 50 0 0 0,18-40-57 0 0,18-27-26 0 0,-1 1 1 0 0,0-1-1 0 0,-23 26 1 0 0,11-16-8 0 0,-4 5-1 0 0,-1 0-1 0 0,-2-2 1 0 0,-53 41-1 0 0,-98 85-25 0 0,131-110 11 0 0,4-9 5 0 0,-1-2 0 0 0,-56 32 1 0 0,39-26-4 0 0,33-23 7 0 0,-41 19 0 0 0,-2 2 0 0 0,-12 1-1 0 0,61-26 17 0 0,2-4-10 0 0,-36 17-13 0 0,-161 66-20 0 0,13-7-24 0 0,182-75 48 0 0,-50 16 10 0 0,-32 13-20 0 0,-65 22 10 0 0,154-54 1 0 0,13-6 2 0 0,-1 1-1 0 0,-21 5-7 0 0,13-3-3 0 0,-25 11 13 0 0,-19 5-3 0 0,-2 1-22 0 0,33-12 21 0 0,-9 6 6 0 0,1-4-3 0 0,-12 5 3 0 0,42-14-8 0 0,-17 4-4 0 0,17-4 1 0 0,-1 1 4 0 0,-30 7 7 0 0,31-9-13 0 0,0 0 8 0 0,-37 12 0 0 0,37-11-7 0 0,1-1 4 0 0,-11 3 2 0 0,10-3-1 0 0,0 0-2 0 0,-40 9-7 0 0,40-9-19 0 0,0 0 30 0 0,-15 4 8 0 0,15-4-12 0 0,0 0-2 0 0,-13 3 0 0 0,13-3 0 0 0,0-5-82 0 0,-3-1 87 0 0,8 4-1 0 0,-1-1 1 0 0,1 1-1 0 0,0 0 1 0 0,-1 0 0 0 0,1 0-1 0 0,0 0 1 0 0,0 0 0 0 0,-1 0-1 0 0,1 0 1 0 0,0 0 0 0 0,0 0-1 0 0,0 0 1 0 0,0 1 0 0 0,2-2-1 0 0,32-29 32 0 0,-8 4-11 0 0,-4 4 17 0 0,48-37 0 0 0,-42 32-39 0 0,20-17 25 0 0,10-8 13 0 0,-56 51-31 0 0,23-24 62 0 0,-14 17 235 0 0,-20 17 307 0 0,5-6-602 0 0,0 0 0 0 0,-38 36 23 0 0,-33 28-19 0 0,13-21-13 0 0,-30 21-274 0 0,87-64 232 0 0,4-1 39 0 0,-1 0-1 0 0,0 0 0 0 0,1 0 1 0 0,-1 0-1 0 0,0 0 0 0 0,0-1 1 0 0,1 1-1 0 0,-1 0 0 0 0,0 0 0 0 0,0-1 1 0 0,0 1-1 0 0,0 0 0 0 0,0-1 1 0 0,0 1-1 0 0,0-1 0 0 0,0 1 1 0 0,-1-1-1 0 0,0 1 0 0 0,1-1 1 0 0,-1 0 0 0 0,1 1 0 0 0,0-1 0 0 0,0 1 0 0 0,0-1 0 0 0,0 1 0 0 0,0-1 0 0 0,0 1 1 0 0,0 0-1 0 0,0 0 0 0 0,0-1 0 0 0,1 1 0 0 0,-1 0 0 0 0,-1 2 0 0 0,2-3 3 0 0,-4 6-12 0 0,-20 8-28 0 0,23-14 40 0 0,-2 2-5 0 0,3 0-102 0 0,0 0 109 0 0,0-1-1 0 0,0 1 0 0 0,0-1 0 0 0,0 1 0 0 0,0-1 0 0 0,0 1 1 0 0,1-1-1 0 0,-1 1 0 0 0,0-1 0 0 0,1 1 0 0 0,-1-1 0 0 0,1 1 0 0 0,0-1 1 0 0,-1 0-1 0 0,1 1 0 0 0,0-1 0 0 0,0 0 0 0 0,0 0 0 0 0,0 1 1 0 0,0-1-1 0 0,0 0 0 0 0,0 0 0 0 0,0 0 0 0 0,0 0 0 0 0,1 0 1 0 0,-1-1-1 0 0,2 2 0 0 0,-2-1 4 0 0,29 21 97 0 0,1-1-1 0 0,0-1 1 0 0,2-2 0 0 0,52 21-1 0 0,-12-5 22 0 0,-19-11-76 0 0,-52-22-712 0 0,1 0 0 0 0,-1-1 0 0 0,1 1 0 0 0,0-1 0 0 0,-1 1 0 0 0,1-1 0 0 0,-1 0 0 0 0,1 0 1 0 0,0 0-1 0 0,2 0 0 0 0,1-1 941 0 0,-2-1-2687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19 792 0 0,'0'0'2039'0'0,"1"-3"-1498"0"0,2-13 2939 0 0,-1 20-2843 0 0,2 4-354 0 0,-1 0 0 0 0,0 1-1 0 0,0-1 1 0 0,-1 1 0 0 0,0-1-1 0 0,0 1 1 0 0,-1 0 0 0 0,0 0-1 0 0,-1 14 1 0 0,-6 90 1505 0 0,6-108-1718 0 0,-62 454 2250 0 0,61-455-2630 0 0,5-26-8246 0 0,-2 17 7382 0 0,6-21-1120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30 241 36 0 0,'0'0'1805'0'0,"0"-3"-1474"0"0,-3-10-29 0 0,3 10 437 0 0,-1 0-533 0 0,-4-7-24 0 0,4 7 257 0 0,0 0-314 0 0,-6-49 1223 0 0,8 48-1214 0 0,8-17 14 0 0,9 6-25 0 0,0 0 0 0 0,0 2 0 0 0,2 0 1 0 0,0 1-1 0 0,0 1 0 0 0,1 0 0 0 0,0 2 0 0 0,1 1 0 0 0,36-10 0 0 0,-53 17 200 0 0,1 2-152 0 0,19 3-8 0 0,-23-3-144 0 0,-1-1 0 0 0,0 1 0 0 0,0-1 0 0 0,0 1 0 0 0,0-1 0 0 0,0 1 0 0 0,0 0 0 0 0,0 0 0 0 0,0-1 0 0 0,0 1 0 0 0,0 0 0 0 0,-1 0 0 0 0,1 0 0 0 0,0 0 0 0 0,0 0 0 0 0,-1 0 0 0 0,1 0 0 0 0,-1 0 0 0 0,1 0 0 0 0,-1 0 0 0 0,1 1-1 0 0,-1-1 1 0 0,0 0 0 0 0,1 0 0 0 0,-1 0 0 0 0,0 1 0 0 0,0-1 0 0 0,0 0 0 0 0,0 0 0 0 0,0 2 0 0 0,-3 31 193 0 0,-1-19-180 0 0,-1-1-1 0 0,0 0 1 0 0,0-1-1 0 0,-2 1 1 0 0,0-1-1 0 0,-15 22 1 0 0,3-9-32 0 0,-44 45-1 0 0,45-52-54 0 0,13-14 24 0 0,1 0 0 0 0,-1 0 0 0 0,0-1 1 0 0,0 0-1 0 0,0 1 0 0 0,-1-2 0 0 0,-6 4 0 0 0,10-5-27 0 0,19-15-218 0 0,-14 12 250 0 0,11-5 30 0 0,-9 4 29 0 0,0 1-1 0 0,1 1 0 0 0,-1-1 0 0 0,0 1 0 0 0,0 0 0 0 0,1 0 0 0 0,-1 1 0 0 0,0-1 0 0 0,0 1 1 0 0,0 0-1 0 0,0 0 0 0 0,0 1 0 0 0,0 0 0 0 0,0 0 0 0 0,0 0 0 0 0,5 3 0 0 0,8 7 170 0 0,0 1 0 0 0,-1 1 0 0 0,19 19 0 0 0,-34-30-184 0 0,0-1 0 0 0,-1 0 1 0 0,1 1-1 0 0,0-1 0 0 0,-1 1 1 0 0,0 0-1 0 0,0-1 0 0 0,0 1 0 0 0,0 0 1 0 0,0 0-1 0 0,-1 0 0 0 0,1 0 0 0 0,-1 0 1 0 0,1-1-1 0 0,-1 1 0 0 0,0 0 1 0 0,0 0-1 0 0,-1 0 0 0 0,1 0 0 0 0,-1 0 1 0 0,1 0-1 0 0,-1 0 0 0 0,0-1 1 0 0,0 1-1 0 0,0 0 0 0 0,0 0 0 0 0,-1-1 1 0 0,1 1-1 0 0,-1-1 0 0 0,-3 5 0 0 0,-2 3-2 0 0,-2 0 0 0 0,1 0-1 0 0,-1-1 1 0 0,-1 0-1 0 0,-14 11 1 0 0,7-7 16 0 0,0 0-1 0 0,-1-2 1 0 0,0 0 0 0 0,-1-1 0 0 0,0-1-1 0 0,-1-1 1 0 0,-33 9 0 0 0,47-15 55 0 0,0-3-35 0 0,1 2-30 0 0,3-1-15 0 0,0 0 0 0 0,1 0 1 0 0,-1 0-1 0 0,0 0 0 0 0,0 0 1 0 0,0 0-1 0 0,1 0 0 0 0,-1 0 0 0 0,0-1 1 0 0,0 1-1 0 0,1-1 0 0 0,-1 1 0 0 0,0-1 1 0 0,-3-1-1 0 0,4 1-2 0 0,-1 0 1 0 0,0 0-1 0 0,0 0 1 0 0,1 0-1 0 0,-1 0 0 0 0,1 0 1 0 0,-1 0-1 0 0,1-1 1 0 0,-1 1-1 0 0,1-1 0 0 0,0 1 1 0 0,0-1-1 0 0,0 1 1 0 0,0-1-1 0 0,0 0 0 0 0,0 0 1 0 0,0 1-1 0 0,0-1 1 0 0,1 0-1 0 0,-1 0 0 0 0,1 0 1 0 0,-1-2-1 0 0,1 1-57 0 0,0-1 0 0 0,1 0 0 0 0,-1 0 0 0 0,1 1 0 0 0,0-1 0 0 0,0 1 0 0 0,0-1 0 0 0,2-3 0 0 0,1-5-466 0 0,1 0 0 0 0,1 1 0 0 0,0 0 0 0 0,0 0 0 0 0,1 0 0 0 0,0 1 0 0 0,1 0 0 0 0,1 1 0 0 0,-1-1 0 0 0,1 1 1 0 0,1 1-1 0 0,17-13 0 0 0,-9 11-828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0 473 628 0 0,'32'-78'1514'0'0,"-28"69"-1283"0"0,0 0 0 0 0,-1 0 0 0 0,2-16-1 0 0,-2 13-88 0 0,4-18 6 0 0,1 1 0 0 0,1-1 0 0 0,1 2 0 0 0,2-1 0 0 0,0 2 0 0 0,19-30 0 0 0,-22 47-63 0 0,0 0 0 0 0,0 1 1 0 0,1 1-1 0 0,0-1 0 0 0,0 2 0 0 0,1-1 0 0 0,0 2 1 0 0,1-1-1 0 0,-1 1 0 0 0,1 1 0 0 0,0 0 0 0 0,22-5 0 0 0,-30 9-12 0 0,0 1-1 0 0,0 0 0 0 0,0 0 0 0 0,0 1 0 0 0,0-1 0 0 0,-1 1 0 0 0,1 0 1 0 0,0 0-1 0 0,0 0 0 0 0,0 0 0 0 0,-1 1 0 0 0,1-1 0 0 0,-1 1 0 0 0,1 0 1 0 0,-1 0-1 0 0,1 0 0 0 0,-1 1 0 0 0,0-1 0 0 0,0 1 0 0 0,0 0 0 0 0,-1 0 1 0 0,1 0-1 0 0,-1 0 0 0 0,3 5 0 0 0,-1-3 3 0 0,-1 1 0 0 0,1 0 0 0 0,-2 1 0 0 0,1-1 0 0 0,-1 0 0 0 0,0 1 0 0 0,0 0 0 0 0,0-1 0 0 0,-1 1 0 0 0,0 0 0 0 0,-1 0 0 0 0,1 0 0 0 0,-1-1 0 0 0,-1 1 0 0 0,1 0 0 0 0,-1 0 0 0 0,-1 0 0 0 0,1-1 0 0 0,-1 1 1 0 0,0-1-1 0 0,0 1 0 0 0,-1-1 0 0 0,-6 11 0 0 0,2-4-50 0 0,-1 0 0 0 0,-1 0 1 0 0,0-1-1 0 0,0 0 1 0 0,-1 0-1 0 0,-1-1 1 0 0,0-1-1 0 0,0 0 0 0 0,-22 14 1 0 0,19-14-234 0 0,-1-2 0 0 0,0 0 0 0 0,0 0 0 0 0,-1-1 0 0 0,-25 7 0 0 0,37-13-264 0 0,2-2-1615 0 0,1 1 1937 0 0,0-1 0 0 0,0 1-1 0 0,1 0 1 0 0,-1-1 0 0 0,0 1-1 0 0,1-1 1 0 0,-1 1 0 0 0,1-1-1 0 0,-1 1 1 0 0,0-1 0 0 0,1 1-1 0 0,-1-1 1 0 0,1 1 0 0 0,0-1 0 0 0,-1 0-1 0 0,0 0 1 0 0,8-9-537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85 416 0 0,'0'0'2650'0'0,"-1"2"-2125"0"0,1-1-464 0 0,0-1 0 0 0,-1 1 0 0 0,1-1 0 0 0,0 1 0 0 0,0 0 0 0 0,0-1 0 0 0,-1 1 0 0 0,1-1 0 0 0,0 1 0 0 0,0-1 0 0 0,0 1 0 0 0,0 0-1 0 0,0-1 1 0 0,0 1 0 0 0,0-1 0 0 0,0 1 0 0 0,0-1 0 0 0,0 1 0 0 0,1 0 0 0 0,-1-1 0 0 0,0 1 0 0 0,0-1 0 0 0,0 1 0 0 0,1-1 0 0 0,-1 1 0 0 0,0-1 0 0 0,1 1 0 0 0,-1-1 0 0 0,0 1 0 0 0,1-1 0 0 0,-1 1 0 0 0,1-1 0 0 0,-1 0 0 0 0,0 1 0 0 0,1-1 0 0 0,-1 0 0 0 0,1 1-1 0 0,-1-1 1 0 0,1 0 0 0 0,0 0 0 0 0,-1 1 0 0 0,1-1 0 0 0,0 0 0 0 0,2 2 230 0 0,3-2 4 0 0,28-2 83 0 0,-1-2 0 0 0,60-13 1 0 0,64-27-574 0 0,-153 43-107 0 0,-1 0-1 0 0,1 0 1 0 0,-1 0-1 0 0,1 0 1 0 0,-1-1-1 0 0,0 0 1 0 0,1 1-1 0 0,-1-1 1 0 0,0-1-1 0 0,0 1 1 0 0,0 0-1 0 0,-1-1 1 0 0,6-5-1 0 0,0-5-1101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12 500 0 0,'0'0'2602'0'0,"5"-8"-2190"0"0,-5 8-375 0 0,0 0 1 0 0,0 0 0 0 0,0 0 0 0 0,0 0 0 0 0,0 0 0 0 0,0 0 0 0 0,0-1 0 0 0,0 1 0 0 0,0 0 0 0 0,0 0 0 0 0,0 0-1 0 0,0 0 1 0 0,0 0 0 0 0,0 0 0 0 0,0 0 0 0 0,0-1 0 0 0,0 1 0 0 0,0 0 0 0 0,0 0 0 0 0,1 0 0 0 0,-1 0 0 0 0,0 0-1 0 0,0 0 1 0 0,0 0 0 0 0,0 0 0 0 0,0-1 0 0 0,0 1 0 0 0,0 0 0 0 0,0 0 0 0 0,1 0 0 0 0,-1 0 0 0 0,0 0 0 0 0,0 0-1 0 0,0 0 1 0 0,0 0 0 0 0,0 0 0 0 0,0 0 0 0 0,0 0 0 0 0,1 0 0 0 0,-1 0 0 0 0,0 0 0 0 0,0 0 0 0 0,0 0 0 0 0,0 0-1 0 0,0 0 1 0 0,0 0 0 0 0,1 0 0 0 0,-1 0 0 0 0,0 0 0 0 0,0 0 0 0 0,0 0 0 0 0,0 0 0 0 0,0 0 0 0 0,0 0 0 0 0,1 0 0 0 0,-1 0-1 0 0,0 1 1 0 0,0-1 0 0 0,0 0 0 0 0,0 0 0 0 0,0 0 0 0 0,0 0 0 0 0,-2 27 556 0 0,-1 0 0 0 0,-1 0 0 0 0,-8 28 0 0 0,-8 47 400 0 0,13-54-561 0 0,-4 69 308 0 0,11-103-677 0 0,0 0 1 0 0,1-1-1 0 0,1 1 0 0 0,0 0 0 0 0,1-1 0 0 0,7 21 1 0 0,-9-29-50 0 0,1-1-1 0 0,1 0 1 0 0,-1 1 0 0 0,0-1 0 0 0,1 0 0 0 0,0 0 0 0 0,0 0-1 0 0,0-1 1 0 0,1 1 0 0 0,-1-1 0 0 0,1 1 0 0 0,0-1 0 0 0,0 0-1 0 0,0-1 1 0 0,0 1 0 0 0,0-1 0 0 0,8 4 0 0 0,-2-3-13 0 0,-1 0-1 0 0,1-1 1 0 0,0 0 0 0 0,0 0 0 0 0,0-1-1 0 0,18 0 1 0 0,-24-1-80 0 0,1 0-1 0 0,-1-1 1 0 0,0 1 0 0 0,0-1-1 0 0,0 0 1 0 0,0 0 0 0 0,0-1-1 0 0,0 1 1 0 0,0-1-1 0 0,5-3 1 0 0,-4 3-43 0 0,-3 0-55 0 0,0 1 0 0 0,1-1 0 0 0,-1 1 1 0 0,-1-1-1 0 0,1 0 0 0 0,0 0 0 0 0,0 0 0 0 0,-1 0 1 0 0,1 0-1 0 0,-1 0 0 0 0,1 0 0 0 0,-1-1 1 0 0,2-4-1 0 0,-2 5 36 0 0,-1 0-65 0 0,1 0 0 0 0,0-1 1 0 0,-1 1-1 0 0,0-1 1 0 0,0 1-1 0 0,1 0 0 0 0,-1-1 1 0 0,-1 1-1 0 0,1-1 1 0 0,0 1-1 0 0,-1 0 0 0 0,1-1 1 0 0,-1 1-1 0 0,1 0 0 0 0,-1-1 1 0 0,0 1-1 0 0,0 0 1 0 0,-3-4-1 0 0,3 3-49 0 0,-7-15-1035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32 138 252 0 0,'-3'-2'697'0'0,"-23"-16"2257"0"0,23 16-1289 0 0,6 0-1287 0 0,7-2-122 0 0,1 0-1 0 0,-1 0 1 0 0,1 1 0 0 0,17-3-1 0 0,-6 1-99 0 0,287-72-2479 0 0,-286 68 275 0 0,-20 7 1199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12 139 772 0 0,'0'0'2022'0'0,"-1"3"-1500"0"0,-3 17 403 0 0,2-12-741 0 0,1-1 1 0 0,-1 1 0 0 0,1-1-1 0 0,1 1 1 0 0,-1 0-1 0 0,1-1 1 0 0,1 1-1 0 0,-1 0 1 0 0,1-1 0 0 0,3 11-1 0 0,-1-9-108 0 0,0 0 0 0 0,1-1 0 0 0,0 1 0 0 0,0-1-1 0 0,0 0 1 0 0,1-1 0 0 0,10 13 0 0 0,-13-18-20 0 0,3-1-12 0 0,13 3-15 0 0,-13-3-11 0 0,0-2 6 0 0,4-2-34 0 0,-1 0 0 0 0,1-1 0 0 0,-1 0 0 0 0,0 0 0 0 0,0-1 1 0 0,0 0-1 0 0,-1-1 0 0 0,13-12 0 0 0,-8 4-60 0 0,-1 0-1 0 0,0-1 1 0 0,-1 0 0 0 0,-1-1-1 0 0,-1 0 1 0 0,0 0 0 0 0,8-25 0 0 0,-9 24 62 0 0,-5 8-5 0 0,-1 8 13 0 0,4-31-11 0 0,0 19 43 0 0,10-39 189 0 0,-14 48-60 0 0,3-10 772 0 0,8 430 793 0 0,-11-390-1654 0 0,1 14 80 0 0,-3 0 0 0 0,-8 63-1 0 0,6-84-94 0 0,-1 0-1 0 0,-1 0 0 0 0,0-1 0 0 0,-2 0 0 0 0,0 0 0 0 0,0 0 0 0 0,-16 24 1 0 0,17-35-40 0 0,-1 1 1 0 0,1-1-1 0 0,-1-1 1 0 0,-12 10 0 0 0,16-13-30 0 0,-2-3-66 0 0,3 0 58 0 0,0 1 1 0 0,0-1 0 0 0,-1 0 0 0 0,1 0 0 0 0,0 0 0 0 0,0 0 0 0 0,-1-1 0 0 0,1 1-1 0 0,0-1 1 0 0,0 1 0 0 0,0-1 0 0 0,0 0 0 0 0,0 0 0 0 0,-1 0 0 0 0,2 0 0 0 0,-1 0-1 0 0,0 0 1 0 0,0 0 0 0 0,0-1 0 0 0,0 1 0 0 0,1-1 0 0 0,-1 1 0 0 0,1-1 0 0 0,-1 0-1 0 0,1 1 1 0 0,0-1 0 0 0,-1 0 0 0 0,0-4 0 0 0,-2 0-129 0 0,1-1 0 0 0,0 0 1 0 0,0-1-1 0 0,1 1 0 0 0,0 0 0 0 0,0-1 1 0 0,1 0-1 0 0,0 1 0 0 0,0-1 0 0 0,0 1 1 0 0,1-1-1 0 0,1 0 0 0 0,-1 0 0 0 0,4-12 1 0 0,0 7-649 0 0,0-1 1 0 0,1 2-1 0 0,1-1 1 0 0,12-21-1 0 0,-4 14-709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0 392 0 0,'0'0'809'0'0,"-3"3"-83"0"0,-1 2-545 0 0,0-1 1 0 0,1 1 0 0 0,0 0-1 0 0,0 0 1 0 0,0 0-1 0 0,0 0 1 0 0,1 0 0 0 0,0 1-1 0 0,-2 5 1 0 0,-15 62 1236 0 0,14-48-1042 0 0,-34 176 1658 0 0,12-56-1284 0 0,20-99-320 0 0,3-13-1288 0 0,0-15-2705 0 0,6-20 2337 0 0,7-8 282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1 232 224 0 0,'13'-20'258'0'0,"1"0"1"0"0,0 1-1 0 0,2 1 0 0 0,0 1 0 0 0,1 0 1 0 0,1 1-1 0 0,37-26 0 0 0,-44 34-108 0 0,1 0-1 0 0,0 1 0 0 0,0 0 1 0 0,1 1-1 0 0,0 1 0 0 0,16-5 1 0 0,24-1 509 0 0,-49 11-405 0 0,3 1 4 0 0,18 3-3 0 0,-23-4-217 0 0,-1 1 0 0 0,1 0-1 0 0,-1-1 1 0 0,1 1 0 0 0,-1 0 0 0 0,1 0 0 0 0,-1 0 0 0 0,1 0 0 0 0,-1 0 0 0 0,0 0-1 0 0,1 0 1 0 0,-1 0 0 0 0,0 1 0 0 0,0-1 0 0 0,0 0 0 0 0,0 1 0 0 0,0-1 0 0 0,0 1-1 0 0,0-1 1 0 0,-1 1 0 0 0,1 0 0 0 0,-1-1 0 0 0,1 1 0 0 0,-1 0 0 0 0,1-1 0 0 0,-1 4-1 0 0,0-4-21 0 0,1 5 38 0 0,0 0 1 0 0,0-1 0 0 0,-1 1-1 0 0,0-1 1 0 0,0 1-1 0 0,-1 0 1 0 0,1-1-1 0 0,-1 1 1 0 0,0-1 0 0 0,-1 1-1 0 0,1-1 1 0 0,-1 0-1 0 0,-3 7 1 0 0,-4 5 105 0 0,0 1 0 0 0,-14 18 0 0 0,3-10-159 0 0,-1-2 0 0 0,-2 0 0 0 0,0-1 0 0 0,-1-2 0 0 0,-2 0 0 0 0,-46 29 0 0 0,50-41-1103 0 0,18-7 179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2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0 223 140 0 0,'5'-2'325'0'0,"20"-13"-41"0"0,0 0 1 0 0,-2-1-1 0 0,0-1 0 0 0,-1-2 1 0 0,0 0-1 0 0,-2-1 1 0 0,20-25-1 0 0,-32 28-46 0 0,-8 16-216 0 0,0-1-1 0 0,1 1 1 0 0,-1 0 0 0 0,0-1 0 0 0,1 1 0 0 0,0 0-1 0 0,-1 0 1 0 0,1 0 0 0 0,-1-1 0 0 0,1 1 0 0 0,0 0-1 0 0,0 0 1 0 0,0 0 0 0 0,0 0 0 0 0,0 0 0 0 0,1-1-1 0 0,-4-3 119 0 0,2 4-131 0 0,0 1 0 0 0,0-1 0 0 0,0 1 0 0 0,0 0 0 0 0,0-1 0 0 0,0 1 0 0 0,0 0 0 0 0,0-1 0 0 0,0 1 0 0 0,0 0 0 0 0,-1-1 0 0 0,1 1 0 0 0,0 0 0 0 0,0-1 0 0 0,0 1 0 0 0,0 0 0 0 0,0-1 0 0 0,-1 1 0 0 0,1 0 1 0 0,0-1-1 0 0,0 1 0 0 0,-1 0 0 0 0,1 0 0 0 0,0-1 0 0 0,0 1 0 0 0,-1 0 0 0 0,1 0 0 0 0,0 0 0 0 0,-1-1 0 0 0,1 1 0 0 0,0 0 0 0 0,-1 0 0 0 0,1 0 0 0 0,0 0 0 0 0,-1 0 0 0 0,1 0 0 0 0,0 0 0 0 0,-1-1 0 0 0,1 1 0 0 0,-1 0 0 0 0,1 0 0 0 0,0 0 0 0 0,-1 1 0 0 0,1-1 0 0 0,-1 0 0 0 0,-4-1 27 0 0,4 1-24 0 0,-1-1 0 0 0,0 1 0 0 0,1 0 1 0 0,-1 0-1 0 0,0 0 0 0 0,1 0 0 0 0,-1 0 0 0 0,0 1 1 0 0,0-1-1 0 0,1 0 0 0 0,-1 1 0 0 0,1-1 0 0 0,-1 1 1 0 0,0-1-1 0 0,1 1 0 0 0,-1 0 0 0 0,-2 2 0 0 0,-8 5 89 0 0,0 0-1 0 0,1 1 0 0 0,0 1 1 0 0,0 0-1 0 0,1 0 0 0 0,0 1 1 0 0,1 0-1 0 0,0 1 0 0 0,1 0 1 0 0,0 1-1 0 0,1-1 0 0 0,0 1 1 0 0,1 1-1 0 0,1-1 0 0 0,0 1 1 0 0,-5 27-1 0 0,7-25-30 0 0,0 0-1 0 0,2 0 1 0 0,0 1 0 0 0,1-1 0 0 0,0 0-1 0 0,1 0 1 0 0,6 26 0 0 0,-6-37-21 0 0,0 1 0 0 0,1-1 0 0 0,0 1 0 0 0,0-1 0 0 0,0 0 0 0 0,0 0 0 0 0,1 0 0 0 0,0 0 0 0 0,0 0 0 0 0,0-1 0 0 0,1 1 0 0 0,0-1 0 0 0,0 0 0 0 0,0 0 0 0 0,0 0 0 0 0,0-1 0 0 0,1 1 0 0 0,-1-1 0 0 0,1 0 0 0 0,0 0 0 0 0,0-1 0 0 0,0 0 0 0 0,1 0 0 0 0,-1 0 0 0 0,0 0 0 0 0,9 1 0 0 0,53-1 296 0 0,-58-3-332 0 0,0 0-1 0 0,0-1 0 0 0,0 0 1 0 0,-1-1-1 0 0,1 0 1 0 0,-1 0-1 0 0,1-1 1 0 0,-1 0-1 0 0,0 0 1 0 0,0-1-1 0 0,13-11 0 0 0,-11 8-520 0 0,0-2-1 0 0,-1 1 1 0 0,1-1-1 0 0,-2-1 0 0 0,0 0 1 0 0,12-20-1 0 0,-14 18-848 0 0,-5 11 195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85 68 0 0,'0'0'391'0'0,"4"-2"23"0"0,10-4-4 0 0,-11 5 382 0 0,0-1-417 0 0,85-51 3647 0 0,-85 51-3496 0 0,26-12 668 0 0,-23 11-1065 0 0,-3 2 934 0 0,-4 3-1057 0 0,1 0 0 0 0,-1 1 0 0 0,0-1 0 0 0,1 1 0 0 0,-1-1 0 0 0,0 0 0 0 0,0 0 0 0 0,-1 1 0 0 0,1-1 0 0 0,0 0 0 0 0,-1 0 0 0 0,0 0 0 0 0,1-1 0 0 0,-1 1 0 0 0,0 0 0 0 0,-2 1 0 0 0,-34 25-15 0 0,31-24 8 0 0,-13 10-4 0 0,-1-2 0 0 0,-1-1 0 0 0,-36 14 0 0 0,-20 9 50 0 0,57-29-51 0 0,17-4-7 0 0,0-1-26 0 0,-15-2 14 0 0,15 1 36 0 0,0 4-108 0 0,1 1 98 0 0,0 0 1 0 0,0 0-1 0 0,1 0 0 0 0,-1 0 0 0 0,1 1 1 0 0,0-1-1 0 0,0 1 0 0 0,0-1 0 0 0,1 1 0 0 0,-1 0 1 0 0,0 8-1 0 0,-8 30 58 0 0,2 0 0 0 0,1 0-1 0 0,3 1 1 0 0,1 67 0 0 0,4-97-17 0 0,1 1 0 0 0,0-1 0 0 0,1 0 0 0 0,1 0 0 0 0,0 0 0 0 0,1 0 0 0 0,10 19-1 0 0,-10-24-8 0 0,0 0 0 0 0,1-1 0 0 0,0 0 0 0 0,1 0 0 0 0,-1 0 0 0 0,2-1 0 0 0,-1 0-1 0 0,1 0 1 0 0,0-1 0 0 0,0 0 0 0 0,18 9 0 0 0,-18-10-18 0 0,1 0 0 0 0,0 0-1 0 0,0-1 1 0 0,1 0 0 0 0,-1-1 0 0 0,1 0 0 0 0,0-1-1 0 0,0 0 1 0 0,0 0 0 0 0,0-1 0 0 0,0 0 0 0 0,0-1-1 0 0,1 0 1 0 0,-1-1 0 0 0,0 0 0 0 0,0 0 0 0 0,0-1-1 0 0,18-7 1 0 0,9-9-244 0 0,-35 17 172 0 0,0 0 0 0 0,-1 1 1 0 0,1-1-1 0 0,-1 0 0 0 0,1 0 0 0 0,-1 0 0 0 0,0-1 0 0 0,1 1 0 0 0,-1 0 0 0 0,0 0 0 0 0,0-1 0 0 0,0 1 0 0 0,0-1 1 0 0,0 1-1 0 0,0-1 0 0 0,0 1 0 0 0,-1-1 0 0 0,1 0 0 0 0,0 1 0 0 0,-1-1 0 0 0,1 0 0 0 0,-1 0 0 0 0,0 1 1 0 0,0-1-1 0 0,0 0 0 0 0,0-2 0 0 0,-2-1-132 0 0,0 0-1 0 0,0 0 1 0 0,-1 0 0 0 0,0 1 0 0 0,0-1 0 0 0,0 1-1 0 0,-1 0 1 0 0,1 0 0 0 0,-1 0 0 0 0,0 0 0 0 0,0 0 0 0 0,-1 1-1 0 0,1 0 1 0 0,-1 0 0 0 0,0 0 0 0 0,1 1 0 0 0,-1-1-1 0 0,0 1 1 0 0,-9-2 0 0 0,-13-5-439 0 0,0 1-1 0 0,-45-5 1 0 0,34 6 666 0 0,-27-6 362 0 0,60 12-252 0 0,1 0 20 0 0,-15-3 75 0 0,15 3 567 0 0,1-8-473 0 0,3 9-314 0 0,0-1-1 0 0,-1 0 0 0 0,1 1 0 0 0,0-1 1 0 0,0 0-1 0 0,0 0 0 0 0,-1 1 0 0 0,1-1 1 0 0,0 0-1 0 0,0 0 0 0 0,0 1 0 0 0,0-1 1 0 0,0 0-1 0 0,0 1 0 0 0,1-1 0 0 0,-1 0 1 0 0,0 0-1 0 0,0 1 0 0 0,0-1 0 0 0,1 0 1 0 0,-1 1-1 0 0,0-1 0 0 0,1 0 0 0 0,-1 1 1 0 0,1-1-1 0 0,-1 0 0 0 0,0 1 0 0 0,1-1 1 0 0,0 1-1 0 0,-1-1 0 0 0,1 1 0 0 0,-1-1 1 0 0,1 1-1 0 0,-1-1 0 0 0,1 1 0 0 0,0 0 1 0 0,1-1-1 0 0,26-19 116 0 0,1 0-1 0 0,52-24 1 0 0,-4 1-1300 0 0,-25 12-957 0 0,-28 16 939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3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118 216 460 0 0,'0'0'1816'0'0,"2"3"-1532"0"0,2 10-34 0 0,-3-10-14 0 0,-26 23 716 0 0,23-24-770 0 0,1-1-132 0 0,0 1 1 0 0,0-1-1 0 0,0 0 0 0 0,0 0 1 0 0,0 0-1 0 0,-1 0 1 0 0,1 0-1 0 0,0 0 1 0 0,0-1-1 0 0,-1 1 0 0 0,1 0 1 0 0,0-1-1 0 0,-1 1 1 0 0,1-1-1 0 0,-3 1 0 0 0,-15 6 229 0 0,14-6 9 0 0,1-2-178 0 0,-12-6-2 0 0,12 6-52 0 0,1-2-18 0 0,-1 0-29 0 0,-7-9 26 0 0,9 7-28 0 0,0 0 1 0 0,1-1 0 0 0,0 1-1 0 0,0 0 1 0 0,0-1-1 0 0,0-7 1 0 0,1 8-8 0 0,0 0 0 0 0,0 0 0 0 0,0-1 0 0 0,1 1 1 0 0,0 0-1 0 0,0 0 0 0 0,1 0 0 0 0,-1 0 0 0 0,1 0 0 0 0,0 0 0 0 0,3-5 1 0 0,1 0-6 0 0,0 2 1 0 0,0-1 0 0 0,1 0 0 0 0,0 1 0 0 0,15-13 0 0 0,-19 18 1 0 0,0 1 1 0 0,0-1 0 0 0,1 1 0 0 0,-1-1-1 0 0,1 1 1 0 0,-1 0 0 0 0,1 1 0 0 0,0-1 0 0 0,-1 1-1 0 0,1-1 1 0 0,6 0 0 0 0,-3 2 14 0 0,18 0 0 0 0,-24 0-12 0 0,0 0 1 0 0,0 0 0 0 0,0 0-1 0 0,0 0 1 0 0,0 0 0 0 0,0 0-1 0 0,0 1 1 0 0,0-1-1 0 0,0 0 1 0 0,0 1 0 0 0,0-1-1 0 0,0 1 1 0 0,0-1-1 0 0,0 1 1 0 0,0-1 0 0 0,0 1-1 0 0,0-1 1 0 0,-1 1-1 0 0,1 0 1 0 0,0 0 0 0 0,0-1-1 0 0,-1 1 1 0 0,2 2-1 0 0,-1-2 3 0 0,2 2 0 0 0,1 1 1 0 0,-1-1 0 0 0,0 1 0 0 0,0 0 0 0 0,0 0 0 0 0,0 0-1 0 0,-1 0 1 0 0,0 0 0 0 0,0 0 0 0 0,0 1 0 0 0,0-1 0 0 0,-1 1 0 0 0,0 0-1 0 0,0-1 1 0 0,0 1 0 0 0,0 0 0 0 0,-1 0 0 0 0,0 9 0 0 0,0 2 12 0 0,-1 0 0 0 0,-1 0 1 0 0,-1 0-1 0 0,-4 18 0 0 0,-16 48 29 0 0,-43 107 0 0 0,0-14 39 0 0,65-172-46 0 0,17-20-22 0 0,54-113-11 0 0,28-57-76 0 0,-81 147 44 0 0,84-195 296 0 0,-68 141 635 0 0,-31 91-544 0 0,-5 5-292 0 0,-1 2-46 0 0,1 0-1 0 0,0 0 1 0 0,0 0-1 0 0,0 0 0 0 0,1 1 1 0 0,-1 0-1 0 0,1-1 1 0 0,0 1-1 0 0,0 0 1 0 0,1 0-1 0 0,0 0 0 0 0,0 0 1 0 0,-1 10-1 0 0,-2 9 172 0 0,1 42 0 0 0,3-49-89 0 0,0-1-1 0 0,2 1 0 0 0,0-1 1 0 0,1 1-1 0 0,0-1 0 0 0,6 17 0 0 0,-5-24-55 0 0,0 0 0 0 0,0-1 0 0 0,0 0-1 0 0,1 0 1 0 0,0 0 0 0 0,1 0 0 0 0,0-1-1 0 0,0 0 1 0 0,0 0 0 0 0,1-1 0 0 0,15 12 0 0 0,-14-13 15 0 0,22 5-56 0 0,-20-9-241 0 0,-1-1 0 0 0,1 0 1 0 0,0 0-1 0 0,0-1 0 0 0,-1 0 1 0 0,1-1-1 0 0,0 0 0 0 0,-1-1 1 0 0,0 0-1 0 0,10-4 0 0 0,-14 6-97 0 0,-3 0 156 0 0,0 1-1 0 0,-1 0 1 0 0,1-1-1 0 0,0 1 1 0 0,-1-1 0 0 0,1 1-1 0 0,-1-1 1 0 0,1 0-1 0 0,-1 0 1 0 0,1 0 0 0 0,-1 0-1 0 0,0 0 1 0 0,1 0-1 0 0,0-1 1 0 0,13-11-2028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1144 0 0,'18'9'14357'0'0,"13"-6"-14473"0"0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4:5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1 171 116 0 0,'0'0'592'0'0,"2"1"-43"0"0,7 6-114 0 0,-6-5-52 0 0,0-1-50 0 0,29 5 537 0 0,-28-6-734 0 0,1 0-28 0 0,5-2-69 0 0,0 0-1 0 0,-1 0 1 0 0,1 0-1 0 0,-1-1 1 0 0,1-1-1 0 0,-1 0 1 0 0,13-7-1 0 0,-13 4-32 0 0,1-1-1 0 0,-1 0 1 0 0,-1 0 0 0 0,1-1-1 0 0,8-12 1 0 0,-13 16 5 0 0,0 0-1 0 0,-1 0 1 0 0,0-1 0 0 0,0 1 0 0 0,-1-1 0 0 0,1 0-1 0 0,-1 1 1 0 0,0-1 0 0 0,-1 0 0 0 0,1 0 0 0 0,-1-1 0 0 0,0-7-1 0 0,-1 11 80 0 0,0 3-72 0 0,0-1 0 0 0,0 0 0 0 0,0 1 0 0 0,0-1 0 0 0,-1 1 0 0 0,1-1 0 0 0,0 1 0 0 0,0-1 0 0 0,-1 1 0 0 0,1-1 0 0 0,0 1-1 0 0,-1-1 1 0 0,1 1 0 0 0,0-1 0 0 0,-1 1 0 0 0,1 0 0 0 0,-1-1 0 0 0,1 1 0 0 0,-1-1 0 0 0,1 1 0 0 0,-1 0 0 0 0,1 0 0 0 0,-1-1 0 0 0,1 1 0 0 0,-1 0-1 0 0,1 0 1 0 0,-1 0 0 0 0,1-1 0 0 0,-1 1 0 0 0,0 0 0 0 0,1 0 0 0 0,-1 0 0 0 0,1 0 0 0 0,-2 0 0 0 0,-6 2 92 0 0,0 0 0 0 0,1 0 0 0 0,-1 1 0 0 0,0 0 0 0 0,1 0 0 0 0,-1 0 0 0 0,1 1 0 0 0,0 1 0 0 0,1-1 0 0 0,-1 1 0 0 0,1 0 0 0 0,-9 9 0 0 0,3 0 42 0 0,0 0 1 0 0,1 1-1 0 0,1 0 0 0 0,0 1 0 0 0,1 0 1 0 0,1 1-1 0 0,0 0 0 0 0,2 0 1 0 0,0 1-1 0 0,-4 18 0 0 0,8-27-99 0 0,0-1-1 0 0,2 1 1 0 0,-1-1-1 0 0,1 1 0 0 0,0-1 1 0 0,0 1-1 0 0,1-1 1 0 0,0 1-1 0 0,1-1 0 0 0,4 13 1 0 0,-4-15-7 0 0,1-1 0 0 0,0 1 1 0 0,0-1-1 0 0,0 0 0 0 0,1 1 0 0 0,-1-2 1 0 0,1 1-1 0 0,0 0 0 0 0,1-1 0 0 0,-1 0 1 0 0,1 0-1 0 0,0 0 0 0 0,0-1 0 0 0,0 1 1 0 0,0-1-1 0 0,7 3 0 0 0,-2-3 24 0 0,0 1 0 0 0,1-1 0 0 0,-1 0 0 0 0,1-1 0 0 0,-1 0 0 0 0,1-1 0 0 0,0 0 0 0 0,0-1 0 0 0,15-1 0 0 0,-8-2-103 0 0,-1-1-1 0 0,1-1 0 0 0,-1 0 1 0 0,0-1-1 0 0,-1-1 1 0 0,1 0-1 0 0,-2-2 0 0 0,1 0 1 0 0,-1 0-1 0 0,0-1 0 0 0,-1-1 1 0 0,0-1-1 0 0,16-17 1 0 0,-21 19-837 0 0,0 0 0 0 0,0-1 0 0 0,-1 0 0 0 0,-1 0 0 0 0,10-19 0 0 0,-9 15-1170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1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7998 284 0 0,'0'0'7500'0'0,"3"-1"-7455"0"0,11-3 15 0 0,-10 3 642 0 0,0 2-641 0 0,12 3-5 0 0,-12-3 202 0 0,0 0-199 0 0,12 4 6 0 0,-12-4 43 0 0,0 0-53 0 0,12 5-2 0 0,-12-4 7 0 0,0 0-29 0 0,-1 0 0 0 0,0 0 1 0 0,1 0-1 0 0,-1-1 0 0 0,1 1 1 0 0,-1-1-1 0 0,1 0 1 0 0,0 0-1 0 0,5 0 0 0 0,-8 0-14 0 0,40 16 209 0 0,-37-16-196 0 0,1 2 2 0 0,13 5 11 0 0,-13-6-3 0 0,0 0 1 0 0,77 34 182 0 0,-79-33-190 0 0,2-1-3 0 0,101 44 334 0 0,-102-44-340 0 0,16 10 68 0 0,-14-10-64 0 0,0-1-1 0 0,0 1 1 0 0,-1 1 0 0 0,1-1-1 0 0,6 5 1 0 0,-8-5 12 0 0,34 18 218 0 0,-34-18-218 0 0,7 1 46 0 0,0 2 0 0 0,-1-1-1 0 0,0 1 1 0 0,11 7-1 0 0,-18-10-17 0 0,35 14 369 0 0,-20-9-275 0 0,176 100 897 0 0,-49-24-494 0 0,-73-47-346 0 0,27 13 45 0 0,136 90 0 0 0,5 24-147 0 0,-116-76-43 0 0,-4 5 1 0 0,114 113-1 0 0,-15 11-17 0 0,-104-98 80 0 0,-52-52-125 0 0,-23-21 4 0 0,-20-21-14 0 0,22 24-8 0 0,-11-9 17 0 0,-11-14-5 0 0,-5-5 5 0 0,0 1 0 0 0,23 45 0 0 0,-8-12-11 0 0,-11-23 2 0 0,-12-16 1 0 0,5 13-1 0 0,2-1 9 0 0,-5-8-12 0 0,-1 1-1 0 0,-1-1 1 0 0,-1 1 0 0 0,5 24-1 0 0,-8-35 2 0 0,12 24-1 0 0,-13-27-2 0 0,1 8 1 0 0,44 127-30 0 0,-14-28 65 0 0,-21-64-15 0 0,-9-40-7 0 0,3 6-27 0 0,0 0 0 0 0,7 29-1 0 0,-8-21 16 0 0,16 39 6 0 0,-8-19-4 0 0,1 2-13 0 0,0 1 13 0 0,0-7 11 0 0,-1 6-5 0 0,0-7-1 0 0,-4-9-10 0 0,-9-17 0 0 0,33 116-22 0 0,-14-69 28 0 0,4 32-4 0 0,-9-51 2 0 0,-4-5-4 0 0,-9-32-3 0 0,-1 0 8 0 0,4 15 1 0 0,1-4 1 0 0,5 26-2 0 0,-8-37 3 0 0,-2 1-6 0 0,2 10 0 0 0,16 56-6 0 0,-18-67 40 0 0,1 0-33 0 0,1 9 3 0 0,-1-9 21 0 0,12 47-39 0 0,-12-47 20 0 0,2 16-32 0 0,1 53 168 0 0,-4-69-142 0 0,0 15-4 0 0,0 8 13 0 0,2 0 0 0 0,6 35 0 0 0,5 29-18 0 0,-11-74 18 0 0,1 0 0 0 0,7 21 0 0 0,0 9-14 0 0,5 45 8 0 0,12 44-3 0 0,-21-106 5 0 0,-2 2-4 0 0,-1-1-5 0 0,0-8 3 0 0,3-3-1 0 0,10 95 0 0 0,12 139 18 0 0,31 256 68 0 0,0-227 163 0 0,-43-230-238 0 0,4-1 0 0 0,1-1 0 0 0,3 0 1 0 0,1-2-1 0 0,39 54 0 0 0,-51-82 1 0 0,1 0-1 0 0,1-1 1 0 0,1 0 0 0 0,1-2-1 0 0,0 1 1 0 0,2-2 0 0 0,0-1 0 0 0,0 0-1 0 0,38 21 1 0 0,-23-18 32 0 0,1 0 0 0 0,0-2 0 0 0,45 13-1 0 0,113 22 217 0 0,229 12 148 0 0,-308-50-275 0 0,870 91 975 0 0,-660-71-897 0 0,344 21-56 0 0,-114-11-52 0 0,299 14 196 0 0,463-39 355 0 0,-1300-18-645 0 0,1269-23 92 0 0,-632 6-137 0 0,1068-33 24 0 0,-746 9 56 0 0,242 5-81 0 0,-999 31 9 0 0,497-23 150 0 0,30-7-12 0 0,521-10-67 0 0,103 10 184 0 0,-368 19-210 0 0,219 19 32 0 0,-833-6-33 0 0,308-10 20 0 0,-588 5-9 0 0,-43 0-6 0 0,11 3-11 0 0,-15-2-18 0 0,173-14 4 0 0,-227 20 4 0 0,0 1 10 0 0,55-5-22 0 0,-55 4 12 0 0,1 1-5 0 0,21 0 17 0 0,-21 0-9 0 0,-1 0 10 0 0,2-2-5 0 0,48 1 4 0 0,42-2-46 0 0,-93 3 115 0 0,1 0-60 0 0,52-3 564 0 0,-53 3 1677 0 0,-4 0-2213 0 0,1-1 0 0 0,-1 1 0 0 0,0-1 0 0 0,0 1 0 0 0,0-1 0 0 0,0 1 0 0 0,0-1 0 0 0,0 0 0 0 0,0 1 0 0 0,0-1 0 0 0,0 0 0 0 0,-1 0 0 0 0,1 0 0 0 0,0 1 0 0 0,0-1 0 0 0,-1 0 0 0 0,1 0 0 0 0,0 0 0 0 0,-1 0 0 0 0,1 0 0 0 0,-1-1 0 0 0,0 1 0 0 0,1 0 0 0 0,-1 0 0 0 0,1-2 0 0 0,-1 1 264 0 0,1-2-155 0 0,25-140 1372 0 0,-15 66-1021 0 0,18-166 164 0 0,8-39-508 0 0,39-151-222 0 0,-52 265 98 0 0,-3 12 57 0 0,32-217-18 0 0,-22-302 20 0 0,-31 564-95 0 0,-3-192-172 0 0,-2 168 182 0 0,-8-112 176 0 0,-15-112-117 0 0,13 37-78 0 0,-8-57-14 0 0,18 325-32 0 0,3-68 1 0 0,2 86 0 0 0,0-154-29 0 0,4-178 278 0 0,-4-138-128 0 0,-18 118-109 0 0,-7 172 27 0 0,1 11-110 0 0,6 77 1 0 0,3 29 95 0 0,-3-22 140 0 0,0-2-10 0 0,15 108-103 0 0,-7-61-38 0 0,-40-502 49 0 0,34 410-9 0 0,-5-103-27 0 0,10 109 2 0 0,4-406 19 0 0,24 229 17 0 0,-13 148 7 0 0,-4 143-46 0 0,4-456 1186 0 0,-1 430-960 0 0,-1 23-36 0 0,11-63 0 0 0,-6 64-132 0 0,45-269 79 0 0,-28 164 100 0 0,-7-1 1 0 0,-3-183-1 0 0,-16 127-127 0 0,-3 66 96 0 0,5 137-108 0 0,-1 0 0 0 0,2 0 0 0 0,1-15 0 0 0,-1 14-50 0 0,-4-274 739 0 0,-1 240-736 0 0,-6-176 60 0 0,0 34 96 0 0,-4-10-210 0 0,9 93 45 0 0,-1-11 26 0 0,-1-32 19 0 0,3 79-44 0 0,0 36-18 0 0,2-53 0 0 0,-2-18-34 0 0,-3-25-35 0 0,7 123 74 0 0,0 1-11 0 0,-3-15 23 0 0,3 14-15 0 0,0-16 4 0 0,-3-25 39 0 0,2 41-58 0 0,1 5 15 0 0,0 0 0 0 0,-1-1 0 0 0,1 1 0 0 0,0-1 0 0 0,0 1 0 0 0,-1-1 0 0 0,1 1 0 0 0,0 0 0 0 0,0-1 0 0 0,0 1 0 0 0,0-1 0 0 0,0 1 0 0 0,0-1 0 0 0,0 1 0 0 0,-1-1 0 0 0,1 1 0 0 0,0-1 0 0 0,1 1 0 0 0,-1-1 0 0 0,0 1-1 0 0,0-1 1 0 0,0 1 0 0 0,0-1 0 0 0,0 1 0 0 0,1-1 0 0 0,-1 0 1 0 0,0 1-1 0 0,0-1 1 0 0,0 1-1 0 0,0 0 1 0 0,1-1-1 0 0,-1 1 0 0 0,0-1 1 0 0,0 1-1 0 0,0-1 1 0 0,0 1-1 0 0,0-1 1 0 0,0 1-1 0 0,0-1 0 0 0,0 1 1 0 0,0-1-1 0 0,-1 1 1 0 0,1-1-1 0 0,0 1 1 0 0,0-1-1 0 0,0 1 0 0 0,-1-1 1 0 0,1 1-1 0 0,0 0 1 0 0,0-1-1 0 0,-1 0 1 0 0,-2-39-35 0 0,2 37 36 0 0,1-1-22 0 0,-2-8 5 0 0,1 9 9 0 0,1-1-2 0 0,0-10 19 0 0,0 10-40 0 0,-1 0 18 0 0,-8-64-33 0 0,9 65 77 0 0,-1 0-44 0 0,-5-28 39 0 0,6 27-26 0 0,-4-17-2 0 0,1-11 7 0 0,3 29 10 0 0,0-19-47 0 0,-4 0-86 0 0,4-15 119 0 0,0 34-16 0 0,-3-19 7 0 0,-1-31-48 0 0,4 50 76 0 0,0-35-88 0 0,0 16 72 0 0,-3-15-385 0 0,3 33 350 0 0,0-49-499 0 0,0 50 491 0 0,0 0-66 0 0,0-31-10 0 0,0 31 157 0 0,0 0-66 0 0,2-13 589 0 0,-3-9-6796 0 0,0-2-3160 0 0,3 12 5885 0 0,10-9-6032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5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10 564 0 0,'0'0'2012'0'0,"4"-2"-1447"0"0,13-6 6068 0 0,-20 10-6557 0 0,-33 10-3 0 0,0-2 0 0 0,-1-1 0 0 0,0-2 0 0 0,-46 3 0 0 0,38-4-60 0 0,-25 5 4 0 0,-90 9 26 0 0,125-14-77 0 0,29-5 19 0 0,23-9-184 0 0,-8 6 195 0 0,99-19-9 0 0,-36 10-8 0 0,5-2 99 0 0,-72 12 108 0 0,0 0-137 0 0,13-1 6 0 0,-13 2 2756 0 0,-1 1-2769 0 0,-1 1-30 0 0,14 4 52 0 0,-18-4-58 0 0,0-1 0 0 0,0 1 0 0 0,0-1 0 0 0,0 1 0 0 0,0 0 0 0 0,0 0 0 0 0,1-1 0 0 0,-1 1-1 0 0,1 0 1 0 0,-1 0 0 0 0,1 0 0 0 0,0 0 0 0 0,0 0 0 0 0,0 1 0 0 0,-4 30 99 0 0,-13 148 917 0 0,-4 80-308 0 0,-9 58-424 0 0,27-299-253 0 0,0 0-1 0 0,-1 0 1 0 0,-15 39-1 0 0,19-57-34 0 0,-1 0 0 0 0,0 0-1 0 0,0-1 1 0 0,0 1-1 0 0,0-1 1 0 0,0 1-1 0 0,0-1 1 0 0,0 1-1 0 0,-1-1 1 0 0,1 1-1 0 0,-2 0 1 0 0,-1 2-3 0 0,3-3 0 0 0,0 0 0 0 0,0 0 0 0 0,0 1 1 0 0,0-1-1 0 0,0 0 0 0 0,0 0 0 0 0,0 0 0 0 0,0 0 0 0 0,0-1 0 0 0,0 1 0 0 0,-1 0 0 0 0,1 0 0 0 0,0-1 0 0 0,-1 1 0 0 0,1-1 0 0 0,-3 2 0 0 0,-14 4-46 0 0,9-3-3 0 0,-1 0 0 0 0,1 0 1 0 0,-1-1-1 0 0,0-1 0 0 0,0 1 0 0 0,0-2 0 0 0,0 1 0 0 0,-13-2 0 0 0,18 0-9 0 0,-1 0 6 0 0,-46-12-124 0 0,48 12 137 0 0,-14-12-70 0 0,17 12 102 0 0,1-1-1 0 0,-1 1 1 0 0,0-1 0 0 0,1 1 0 0 0,-1-1-1 0 0,1 1 1 0 0,-1-1 0 0 0,1 0 0 0 0,0 1-1 0 0,0-1 1 0 0,-1-2 0 0 0,24-26-59 0 0,-21 27 64 0 0,0 1 1 0 0,0 0-1 0 0,0 0 0 0 0,0 0 0 0 0,0 0 1 0 0,0 1-1 0 0,1-1 0 0 0,-1 0 0 0 0,0 1 1 0 0,1 0-1 0 0,0-1 0 0 0,-1 1 0 0 0,5-1 1 0 0,0 0-5 0 0,12-6 3 0 0,0 1-1 0 0,0 1 0 0 0,0 1 1 0 0,1 1-1 0 0,-1 0 1 0 0,31-1-1 0 0,-35 3 5 0 0,108-11 4 0 0,-68 7 4 0 0,98-6 226 0 0,-129 10-214 0 0,-19 1-7 0 0,12-5-1057 0 0,-13 4 836 0 0,0 1-686 0 0,-1-12-760 0 0,5-4-333 0 0,-6 12 1488 0 0,3-16-2926 0 0,1-5 528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219 133 252 0 0,'0'0'1241'0'0,"-1"-3"-731"0"0,-1-9-55 0 0,1 9 1353 0 0,1 0-1511 0 0,-3-10 42 0 0,3 10 481 0 0,-1 7-338 0 0,-12 61 1870 0 0,-41 123 1 0 0,14-58-1344 0 0,-56 332 756 0 0,95-458-1623 0 0,5-16-225 0 0,4-6-26 0 0,59-287-1336 0 0,-54 229 1254 0 0,-9 52 58 0 0,0-1 1 0 0,13-37-1 0 0,-7 25-18 0 0,-9 34 133 0 0,6-19-5 0 0,-6 19 24 0 0,1-10-1 0 0,6-49-12 0 0,-8 58 6 0 0,-4-36 17 0 0,4 37-20 0 0,0-10-3 0 0,0 10-4 0 0,6-16-132 0 0,0 7 130 0 0,-4 9 5 0 0,-1 0 5 0 0,4-7 15 0 0,-4 7 5 0 0,4-1-8 0 0,0-7-2 0 0,1-5 14 0 0,-5 13-24 0 0,-1 0 21 0 0,1-1-43 0 0,11-18 260 0 0,-11 19-201 0 0,12-14-82 0 0,-7 11 52 0 0,28-13-4 0 0,-25 15 5 0 0,20-9-9 0 0,1 2 0 0 0,0 1 1 0 0,1 1-1 0 0,49-7 0 0 0,-68 15 6 0 0,33 1 11 0 0,-36-1 1 0 0,-1 1 0 0 0,0 0 0 0 0,0 0 0 0 0,0 1 0 0 0,1 0 0 0 0,-1 0 0 0 0,0 1 0 0 0,0 0 0 0 0,7 4 0 0 0,-2-1 33 0 0,0 1-1 0 0,0 1 1 0 0,-1 0 0 0 0,0 0-1 0 0,-1 1 1 0 0,0 1-1 0 0,0 0 1 0 0,-1 1-1 0 0,0 0 1 0 0,0 0 0 0 0,-1 1-1 0 0,-1 0 1 0 0,0 1-1 0 0,0 0 1 0 0,-1 0-1 0 0,-1 0 1 0 0,0 1-1 0 0,0 0 1 0 0,4 17 0 0 0,-4-8 24 0 0,-1 0 1 0 0,0 1-1 0 0,-2-1 1 0 0,0 1 0 0 0,-2-1-1 0 0,-1 1 1 0 0,0 0 0 0 0,-2-1-1 0 0,0 1 1 0 0,-2-1 0 0 0,-10 36-1 0 0,7-37-32 0 0,0-1 0 0 0,-2 0 0 0 0,0 0 0 0 0,-1-1 0 0 0,-2-1 0 0 0,1 0 0 0 0,-2 0 0 0 0,0-1 0 0 0,-28 27 0 0 0,20-26-25 0 0,0-1-1 0 0,-1 0 1 0 0,0-2 0 0 0,-1-1 0 0 0,-1 0-1 0 0,-1-2 1 0 0,-34 13 0 0 0,36-17-5 0 0,0 0 0 0 0,0-2 0 0 0,0-1 0 0 0,-33 4 0 0 0,5-3 1 0 0,-57-7 29 0 0,102 1-28 0 0,-1-1 0 0 0,-20-3-6 0 0,-9-2-23 0 0,30 5 1 0 0,-15-6-284 0 0,21 7 295 0 0,0 0 0 0 0,0-1 0 0 0,0 1 0 0 0,0 0 0 0 0,0 0 0 0 0,-1-1 0 0 0,1 1 0 0 0,0 0 0 0 0,0 0 0 0 0,0 0-1 0 0,-1-1 1 0 0,1 1 0 0 0,0 0 0 0 0,0 0 0 0 0,0 0 0 0 0,-1-1 0 0 0,1 1 0 0 0,0 0 0 0 0,0 0 0 0 0,-1 0 0 0 0,1 0 0 0 0,0 0 0 0 0,-1 0 0 0 0,1 0 0 0 0,0 0-1 0 0,0 0 1 0 0,-1 0 0 0 0,1-1 0 0 0,0 1 0 0 0,-1 1 0 0 0,1-1 0 0 0,-1 0 0 0 0,1 0-44 0 0,-1 0 0 0 0,0 0-1 0 0,1 0 1 0 0,-1-1 0 0 0,0 1 0 0 0,0 0 0 0 0,1 0 0 0 0,-1 0-1 0 0,0-1 1 0 0,1 1 0 0 0,-1 0 0 0 0,0-1 0 0 0,1 1-1 0 0,-1 0 1 0 0,1-1 0 0 0,-1 1 0 0 0,0-1 0 0 0,1 1 0 0 0,-1-1-1 0 0,1 1 1 0 0,-1-1 0 0 0,1 1 0 0 0,-1-2 0 0 0,-3-8-1255 0 0,-1 0 1 0 0,2 0 0 0 0,-1 0-1 0 0,-1-13 1 0 0,4 18-1500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1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1034 352 0 0,'0'0'6129'0'0,"5"0"-5926"0"0,16 0-32 0 0,-16 0 252 0 0,-2-2-270 0 0,85-115 1690 0 0,-44 67-1423 0 0,-25 27-281 0 0,30-27 0 0 0,8 3 314 0 0,105-66 0 0 0,-126 90-317 0 0,77-44 182 0 0,3 5-1 0 0,231-87 0 0 0,-334 144-301 0 0,144-46 142 0 0,-84 34-152 0 0,16 1 22 0 0,43-4 6 0 0,-8 7-9 0 0,542-21 213 0 0,-619 34-235 0 0,20 0 10 0 0,93 6 29 0 0,-109-2-20 0 0,57 1 13 0 0,-102-5-35 0 0,0 1 4 0 0,19 1 2 0 0,-14-1 1 0 0,8 1 3 0 0,-14-1-11 0 0,7 0 13 0 0,47 1 112 0 0,-42-4 361 0 0,-15-1 479 0 0,-16-3-640 0 0,-45-16-180 0 0,55 20-132 0 0,0 0 0 0 0,-15-7-2 0 0,-107-47 50 0 0,-22-6-46 0 0,144 60-10 0 0,2 2-4 0 0,1 0-1 0 0,-1 0 1 0 0,1 0 0 0 0,-1-1-1 0 0,1 1 1 0 0,-1 0-1 0 0,1-1 1 0 0,0 1-1 0 0,-1-1 1 0 0,1 0-1 0 0,0 1 1 0 0,-1-1-1 0 0,1 0 1 0 0,0 0 0 0 0,-3-2-1 0 0,3 2 1 0 0,0 0-1 0 0,0 1 1 0 0,0-1 0 0 0,0 0-1 0 0,0 0 1 0 0,0 1 0 0 0,-1-1-1 0 0,1 1 1 0 0,0-1-1 0 0,0 1 1 0 0,-1-1 0 0 0,1 1-1 0 0,0 0 1 0 0,-3-1 0 0 0,-29-12-60 0 0,27 12-2 0 0,7 2 4 0 0,35 16 8 0 0,23 5 51 0 0,0-2-1 0 0,113 20 0 0 0,-97-24 2 0 0,-15-7 21 0 0,-52-6-21 0 0,24 3 6 0 0,33 0 30 0 0,-12 2 18 0 0,-48-7-12 0 0,-5-1-43 0 0,1-1 0 0 0,-1 1 0 0 0,1 0 0 0 0,0 0 0 0 0,-1 0 1 0 0,1 0-1 0 0,-1 0 0 0 0,1 0 0 0 0,0 0 0 0 0,-1 0 0 0 0,1 0 0 0 0,-1 0 0 0 0,1 1 0 0 0,-1-1 0 0 0,1 0 0 0 0,0 0 0 0 0,-1 0 0 0 0,1 1 0 0 0,-1-1 0 0 0,1 0 0 0 0,0 1 0 0 0,10 3 68 0 0,-13 0-61 0 0,-1 2-5 0 0,0-1 0 0 0,0 0 0 0 0,-1 0-1 0 0,0 0 1 0 0,0 0 0 0 0,0-1 0 0 0,0 0-1 0 0,-1 1 1 0 0,-7 4 0 0 0,-56 36 0 0 0,21-15-10 0 0,-89 76-40 0 0,75-57-226 0 0,41-32-1875 0 0,-27 29 1 0 0,12-11-2635 0 0,29-29 3153 0 0,-8 9-18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2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15 184 0 0,'0'0'11183'0'0,"0"-1"-11136"0"0,0 1 0 0 0,0-1 0 0 0,0 1 0 0 0,0-1 0 0 0,0 0 0 0 0,0 1 0 0 0,0-1 0 0 0,0 1 0 0 0,1-1 0 0 0,-1 1 0 0 0,0-1 1 0 0,0 0-1 0 0,0 1 0 0 0,1-1 0 0 0,-1 1 0 0 0,0-1 0 0 0,0 1 0 0 0,1-1 0 0 0,-1 1 0 0 0,0-1 0 0 0,1 1 0 0 0,-1 0 0 0 0,1-1 0 0 0,-1 1 0 0 0,1 0 0 0 0,0-1 0 0 0,1 3-13 0 0,1 0-1 0 0,-1 1 1 0 0,1-1-1 0 0,-1 1 1 0 0,0-1-1 0 0,0 1 1 0 0,0 0 0 0 0,-1 0-1 0 0,1 0 1 0 0,-1 0-1 0 0,1 0 1 0 0,-1 0-1 0 0,0 0 1 0 0,0 0-1 0 0,0 1 1 0 0,-1-1-1 0 0,1 0 1 0 0,-1 5-1 0 0,2 7 68 0 0,-1 1 0 0 0,-2 27 0 0 0,-9 53 181 0 0,-33 144 0 0 0,38-215-278 0 0,-3 10 0 0 0,9-31-3 0 0,-1-1 3 0 0,-2 1 3 0 0,-2 13 1 0 0,3-13 0 0 0,-3 18 37 0 0,4-19-35 0 0,0 9 9 0 0,0-9 83 0 0,0 19-47 0 0,4-21-35 0 0,11-1 50 0 0,-1 0-1 0 0,0-1 1 0 0,24-5 0 0 0,-29 4-69 0 0,298-39 1112 0 0,-302 40-965 0 0,0 1 0 0 0,13-2-5 0 0,-13 1 170 0 0,1 1-239 0 0,17-2-25 0 0,-18 1 44 0 0,0 1-234 0 0,14-3-113 0 0,-15 3-199 0 0,-7-10-3958 0 0,-9-9-2147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2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0 168 612 0 0,'0'0'8682'0'0,"1"3"-8474"0"0,15 65 1018 0 0,30 78 0 0 0,-20-67-890 0 0,9 15-224 0 0,-34-90-68 0 0,0-1-23 0 0,-1-3-7 0 0,0 1 1 0 0,0 0-1 0 0,0-1 0 0 0,0 1 0 0 0,0-1 1 0 0,1 1-1 0 0,-1-1 0 0 0,0 1 1 0 0,1-1-1 0 0,-1 1 0 0 0,0-1 0 0 0,1 1 1 0 0,-1-1-1 0 0,0 1 0 0 0,1-1 0 0 0,-1 1 1 0 0,1-1-1 0 0,-1 0 0 0 0,1 1 0 0 0,-1-1 1 0 0,1 0-1 0 0,-1 1 0 0 0,1-1 1 0 0,0 0-1 0 0,-1 0 0 0 0,1 1 0 0 0,-1-1 1 0 0,1 0-1 0 0,-1 0 0 0 0,1 0 0 0 0,0 0 1 0 0,-1 0-1 0 0,1 0 0 0 0,0 0 0 0 0,-1 0 1 0 0,1 0-1 0 0,-1 0 0 0 0,1 0 1 0 0,0 0-1 0 0,-1-1 0 0 0,1 1 0 0 0,-1 0 1 0 0,1 0-1 0 0,-1-1 0 0 0,1 1 0 0 0,-1 0 1 0 0,1-1-1 0 0,0 0 0 0 0,2 1-88 0 0,0-3 98 0 0,0 0-1 0 0,0 0 1 0 0,1 0 0 0 0,-2 0-1 0 0,1-1 1 0 0,0 1 0 0 0,-1-1-1 0 0,1 1 1 0 0,-1-1 0 0 0,0 0-1 0 0,-1 0 1 0 0,3-7 0 0 0,-4 10-24 0 0,80-173 434 0 0,-25 58 335 0 0,-54 113-721 0 0,16-34-69 0 0,-16 37 21 0 0,0 1 0 0 0,0-1 0 0 0,0 1 0 0 0,0 0-1 0 0,0-1 1 0 0,0 1 0 0 0,0 0 0 0 0,-1 0 0 0 0,1 0 0 0 0,0 0 0 0 0,-1 0 0 0 0,1 0 0 0 0,0 0 0 0 0,-1 0-1 0 0,1 0 1 0 0,-1 0 0 0 0,1 0 0 0 0,-1 0 0 0 0,0 0 0 0 0,1 2 0 0 0,4 16 0 0 0,-4-10-4 0 0,7 77 7 0 0,-8-61-2 0 0,2-1 0 0 0,9 43 0 0 0,-11-63-2 0 0,11 32-1 0 0,-6-22 5 0 0,-5-13 11 0 0,0 0 1 0 0,0 0-1 0 0,1 0 0 0 0,-1 0 1 0 0,0-1-1 0 0,1 1 0 0 0,-1 0 1 0 0,0 0-1 0 0,1-1 1 0 0,-1 1-1 0 0,1 0 0 0 0,-1-1 1 0 0,1 1-1 0 0,-1-1 0 0 0,1 1 1 0 0,0 0-1 0 0,-1-1 1 0 0,1 1-1 0 0,0-1 0 0 0,-1 1 1 0 0,1-1-1 0 0,0 0 0 0 0,1 1 1 0 0,16-7 69 0 0,-13 4 46 0 0,-2-3 55 0 0,1 0 0 0 0,0-1-1 0 0,0 1 1 0 0,9-8 0 0 0,6-13 539 0 0,-1-1 0 0 0,16-34 0 0 0,-5 9 147 0 0,88-177 1938 0 0,-96 189-2647 0 0,-20 37-237 0 0,9-16-663 0 0,-5 8-2915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51 464 0 0,'0'0'1288'0'0,"3"-2"-808"0"0,47-26 2112 0 0,-48 27-2174 0 0,1-1-165 0 0,29-13 1391 0 0,-28 13 212 0 0,-11 2-1865 0 0,-63 5 51 0 0,3 4-95 0 0,-120 17 53 0 0,181-25 18 0 0,-1-1-38 0 0,-21 2 39 0 0,22-1-37 0 0,0-1-7 0 0,-49 2-67 0 0,50-1 92 0 0,0-1-106 0 0,-14 2 86 0 0,15-1 30 0 0,4 2 44 0 0,-3 21 98 0 0,-1 0 1 0 0,-1 0-1 0 0,-15 42 0 0 0,-4 11 32 0 0,-20 111 1 0 0,43-178-162 0 0,0-1 0 0 0,1 0-1 0 0,1 1 1 0 0,1 12 0 0 0,-1-12-12 0 0,1-3-2 0 0,0 1 0 0 0,1-1 0 0 0,0 0 0 0 0,0 0 0 0 0,1 0-1 0 0,0 0 1 0 0,0 0 0 0 0,0-1 0 0 0,7 8 0 0 0,-5-5-10 0 0,-5-8 2 0 0,0 0 0 0 0,0 1 0 0 0,0-1 0 0 0,0 0 0 0 0,1 0 0 0 0,-1 1 0 0 0,0-1 0 0 0,0 0 0 0 0,1 0 0 0 0,-1 0 0 0 0,1 0 0 0 0,-1-1 0 0 0,0 1 0 0 0,1 0 0 0 0,0-1 0 0 0,2 2 0 0 0,0-1 1 0 0,2 2-1 0 0,-1 0 1 0 0,0-1 0 0 0,1 0-1 0 0,-1 0 1 0 0,1-1-1 0 0,11 2 1 0 0,-7-1 4 0 0,15 0-6 0 0,-19-3-6 0 0,-1 1-48 0 0,0 0-80 0 0,19-3-98 0 0,-19 3-92 0 0,-1-3-61 0 0,10-7-44 0 0,-11 7-55 0 0,-3-7-288 0 0,0 10 740 0 0,1-1 0 0 0,-1 1 0 0 0,0-1-1 0 0,0 1 1 0 0,0-1 0 0 0,0 1 0 0 0,1-1 0 0 0,-1 0 0 0 0,0 1 0 0 0,0-1 0 0 0,0 1 0 0 0,0-1 0 0 0,0 1-1 0 0,0-1 1 0 0,-1 0 0 0 0,1 1 0 0 0,0-1 0 0 0,0 1 0 0 0,0-1 0 0 0,0 1 0 0 0,-1-1 0 0 0,1 1 0 0 0,0-1-1 0 0,-1 1 1 0 0,0-2 0 0 0,-7-9-395 0 0,-2 0-1 0 0,1 0 1 0 0,-2 1-1 0 0,1 0 0 0 0,-1 1 1 0 0,-1 0-1 0 0,-24-15 1 0 0,33 22 399 0 0,-70-49 631 0 0,71 49-399 0 0,-1-9 418 0 0,3 10-592 0 0,-1 1 0 0 0,1-1 0 0 0,0 0 0 0 0,-1 1 0 0 0,1-1 0 0 0,0 0 0 0 0,0 0 0 0 0,-1 0 0 0 0,1 1 0 0 0,0-1 0 0 0,0 0 0 0 0,0 0 0 0 0,0 0 0 0 0,0 1-1 0 0,0-1 1 0 0,0 0 0 0 0,1 0 0 0 0,-1 0 0 0 0,0 1 0 0 0,0-1 0 0 0,1 0 0 0 0,-1 0 0 0 0,0 1 0 0 0,1-1 0 0 0,-1 0 0 0 0,0 1 0 0 0,1-1 0 0 0,-1 0 0 0 0,1 1 0 0 0,0-1 0 0 0,-1 1 0 0 0,1-1 0 0 0,-1 1 0 0 0,1-1 0 0 0,0 0 0 0 0,16-10 332 0 0,0 0 0 0 0,0 1-1 0 0,37-14 1 0 0,69-19-1875 0 0,-84 30-497 0 0,-7 3 819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3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4 0 0,'0'0'4420'0'0,"0"-3"-4274"0"0,0-9-22 0 0,0 8-26 0 0,1 1-12 0 0,1-9-16 0 0,-1 9-21 0 0,0 0-4 0 0,10-19 26 0 0,-10 19-64 0 0,0 0 0 0 0,1 0 0 0 0,0 0 1 0 0,-1 0-1 0 0,1 0 0 0 0,0 0 0 0 0,3-3 1 0 0,49-38 39 0 0,-16 28 76 0 0,-33 15 1 0 0,0 2-47 0 0,16 3 21 0 0,-20-3-85 0 0,0-1 0 0 0,0 1 0 0 0,0-1 0 0 0,0 1 0 0 0,0 0 0 0 0,-1-1-1 0 0,1 1 1 0 0,0 0 0 0 0,0-1 0 0 0,0 1 0 0 0,-1 0 0 0 0,1 0 0 0 0,0 0 0 0 0,-1 0 0 0 0,1 0 0 0 0,-1 0 0 0 0,1 0 0 0 0,-1 0 0 0 0,1 0 0 0 0,-1 0 0 0 0,0 0 0 0 0,1 0 0 0 0,-1 2 0 0 0,2 13 106 0 0,-1-7-84 0 0,-1 0 0 0 0,0-1-1 0 0,0 1 1 0 0,-1-1 0 0 0,0 1 0 0 0,0-1 0 0 0,-1 1 0 0 0,-6 15 0 0 0,-1 0 19 0 0,-18 34 1 0 0,-32 39 16 0 0,12-21 233 0 0,46-73-247 0 0,-11 13 87 0 0,87-97-133 0 0,-30 35 166 0 0,-3-2 0 0 0,64-93 0 0 0,-45 56 1384 0 0,-59 82-1267 0 0,-2 3-274 0 0,1-1-1 0 0,-1 0 0 0 0,1 1 1 0 0,-1-1-1 0 0,0 0 0 0 0,1 0 1 0 0,-1 0-1 0 0,0 1 0 0 0,0-1 1 0 0,0 0-1 0 0,1 0 0 0 0,-1 0 1 0 0,0 0-1 0 0,0 1 0 0 0,0-1 1 0 0,0 0-1 0 0,0 0 0 0 0,-1-1 1 0 0,-5 8-19 0 0,0 1 1 0 0,0-1-1 0 0,1 1 1 0 0,0 0 0 0 0,0 0-1 0 0,0 1 1 0 0,1 0-1 0 0,0 0 1 0 0,1 0 0 0 0,0 0-1 0 0,0 0 1 0 0,1 0-1 0 0,0 1 1 0 0,-2 16 0 0 0,2-12-12 0 0,1-1 1 0 0,0 1 0 0 0,1 0-1 0 0,0-1 1 0 0,1 1 0 0 0,0-1-1 0 0,1 1 1 0 0,1-1 0 0 0,0 1-1 0 0,6 13 1 0 0,-7-21-48 0 0,0 0 1 0 0,1 0-1 0 0,0 0 1 0 0,0-1-1 0 0,0 1 0 0 0,1-1 1 0 0,0 0-1 0 0,-1 0 1 0 0,1 0-1 0 0,1 0 0 0 0,-1-1 1 0 0,0 0-1 0 0,1 1 1 0 0,0-2-1 0 0,0 1 0 0 0,0 0 1 0 0,0-1-1 0 0,0 0 1 0 0,0 0-1 0 0,1-1 0 0 0,-1 0 1 0 0,0 0-1 0 0,1 0 1 0 0,-1 0-1 0 0,12-1 0 0 0,-15 0-49 0 0,-1 0-1 0 0,1 0 0 0 0,0 0 0 0 0,0 0 0 0 0,0 0 0 0 0,0 0 0 0 0,0-1 0 0 0,-1 1 0 0 0,1-1 0 0 0,0 0 0 0 0,0 1 1 0 0,-1-1-1 0 0,1 0 0 0 0,2-1 0 0 0,1-1-306 0 0,5-2-1472 0 0,13-11-337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3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36 344 0 0,'0'0'5250'0'0,"5"-1"-3795"0"0,16-3-128 0 0,-16 3 2713 0 0,-1-1-3350 0 0,12-4-136 0 0,-12 5 304 0 0,0-1-1657 0 0,3-2 770 0 0,15-10-7533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24 0 0,'0'0'3348'0'0,"3"-1"-3296"0"0,46-27 1158 0 0,-46 26-994 0 0,9-13 162 0 0,2-4-85 0 0,1 1 0 0 0,28-28 1 0 0,-23 26-93 0 0,74-69 722 0 0,-62 61-638 0 0,0 1-78 0 0,0 2 0 0 0,2 1 0 0 0,52-27 0 0 0,115-43 28 0 0,-103 58-51 0 0,2 3-1 0 0,1 6 1 0 0,206-30 0 0 0,-139 45-96 0 0,-99 8-66 0 0,-27 4-33 0 0,-6 4 8 0 0,19-1 10 0 0,265 37 325 0 0,7 26-57 0 0,-254-51-224 0 0,101 30 221 0 0,-81-17 542 0 0,-50-15-546 0 0,-38-11-192 0 0,-3-3-70 0 0,1 1 1 0 0,0 1-1 0 0,-1-1 1 0 0,1 0 0 0 0,0 1-1 0 0,-1-1 1 0 0,1 1-1 0 0,-1 0 1 0 0,1 0-1 0 0,3 1 1 0 0,14 4 2184 0 0,-26-27-2150 0 0,-54-33-2 0 0,20 21 11 0 0,-81-60 36 0 0,70 58-29 0 0,48 34-62 0 0,1-1-13 0 0,0 0 0 0 0,0 1 0 0 0,0 0 0 0 0,0-1 0 0 0,0 1 0 0 0,0 0 0 0 0,0 0 0 0 0,0 0 0 0 0,-1 0 1 0 0,1 0-1 0 0,0 1 0 0 0,-1-1 0 0 0,-3 0 0 0 0,8 6 10 0 0,1-1 0 0 0,-1 1 0 0 0,1-1 0 0 0,-1 0-1 0 0,1 0 1 0 0,0 0 0 0 0,1-1 0 0 0,-1 1 0 0 0,1-1 0 0 0,-1 1 0 0 0,1-1 0 0 0,0 0 0 0 0,0-1-1 0 0,8 5 1 0 0,11 5-32 0 0,40 14-1 0 0,-29-14 11 0 0,-19-5 31 0 0,63 18-51 0 0,41 8 50 0 0,-116-32 15 0 0,39 13 171 0 0,-39-12-46 0 0,-2-2-135 0 0,-1 0 0 0 0,0 0 0 0 0,1 0 0 0 0,-1 0 0 0 0,1 0 0 0 0,-1 0-1 0 0,0 0 1 0 0,1 1 0 0 0,-1-1 0 0 0,1 0 0 0 0,-1 0 0 0 0,0 1 0 0 0,1-1 0 0 0,-1 0 0 0 0,0 0-1 0 0,0 1 1 0 0,1-1 0 0 0,-1 0 0 0 0,0 1 0 0 0,0-1 0 0 0,1 0 0 0 0,-1 1 0 0 0,0-1 0 0 0,0 0-1 0 0,0 1 1 0 0,0-1 0 0 0,1 1 0 0 0,-1-1 0 0 0,0 0 0 0 0,0 1 0 0 0,0-1 0 0 0,0 1-1 0 0,0-1 1 0 0,0 1 0 0 0,0-1 0 0 0,0 0 0 0 0,0 1 0 0 0,-1 0 0 0 0,1 0 4 0 0,0 1 1 0 0,0-1-1 0 0,0 0 0 0 0,-1 1 1 0 0,1-1-1 0 0,-1 1 1 0 0,1-1-1 0 0,-1 0 0 0 0,0 0 1 0 0,1 1-1 0 0,-1-1 1 0 0,0 0-1 0 0,-1 2 0 0 0,-140 123 356 0 0,17-16-235 0 0,27-21-28 0 0,-29 28-4107 0 0,94-90-2128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9:3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26742 2490 112 0 0,'0'0'8091'0'0,"4"1"-7924"0"0,34 7 543 0 0,1-2 0 0 0,55 3 0 0 0,81-5-364 0 0,-152-5-306 0 0,37 1-1 0 0,14 3-54 0 0,18-1 36 0 0,-6 1-21 0 0,-30-3-11 0 0,30 3 11 0 0,-2-1-2 0 0,34 0 33 0 0,-72-1-34 0 0,-13 1-2 0 0,6-2 2 0 0,2 1 5 0 0,81 3-23 0 0,-6-3 24 0 0,-67 1-3 0 0,53-2 3 0 0,62 2-14 0 0,-109-2 15 0 0,20 1 3 0 0,15 1-10 0 0,-36-2 26 0 0,-50 0-14 0 0,3 0 3 0 0,145-2 154 0 0,-101 1-78 0 0,159-9 46 0 0,-164 7-125 0 0,86-6-8 0 0,160-11 7 0 0,-287 19-5 0 0,1 1-4 0 0,88-2 1 0 0,-48 2 3 0 0,-41 0 4 0 0,0 0-33 0 0,13 0 24 0 0,-13 0-1 0 0,0 0 6 0 0,6 2 524 0 0,-3 0-11 0 0,0-1 1 0 0,0 0-1 0 0,0 0 1 0 0,0-1 0 0 0,12 0-1 0 0,-13-2-519 0 0,1 1-1 0 0,-1 0 1 0 0,0 0 0 0 0,0 1-1 0 0,1 0 1 0 0,-1 1 0 0 0,0-1 0 0 0,10 3-1 0 0,54 6-17 0 0,-46-7 35 0 0,-20-2-9 0 0,1 1 1 0 0,18 1-3 0 0,-18-2 4 0 0,-1 0 3 0 0,47 5 20 0 0,-48-5-26 0 0,1 0 2 0 0,106 6-25 0 0,-3 1 6 0 0,14 0 6 0 0,-96-5 19 0 0,-20-1-8 0 0,-1-1 6 0 0,80 7 16 0 0,-80-7-14 0 0,-1 1-14 0 0,43 1 31 0 0,-42-2-36 0 0,-1 0-9 0 0,71 4-16 0 0,-70-3 37 0 0,-1-1 0 0 0,41 2-7 0 0,-41-2 6 0 0,1 0-14 0 0,127 5 16 0 0,-127-5 112 0 0,14 3 10 0 0,-15-3 108 0 0,42-2 1256 0 0,-42 1 981 0 0,-1-46-1523 0 0,-3 44-835 0 0,0-15 381 0 0,0-31 687 0 0,0 45-1012 0 0,0 2-11 0 0,0-10-8 0 0,0 9 18 0 0,0-1 12 0 0,0-65 640 0 0,8-212 1400 0 0,-4 222-2027 0 0,-1 27-146 0 0,-1-39 1 0 0,3 13-18 0 0,3-171 31 0 0,-4 155-55 0 0,1-4-25 0 0,1-18-2 0 0,-3 19 35 0 0,4-78-80 0 0,-6 128 66 0 0,-1-176-18 0 0,0 194 2 0 0,0-46 8 0 0,2-65 0 0 0,-4 44-30 0 0,2 10 50 0 0,0 48-15 0 0,0 6-2 0 0,0 1 0 0 0,-1-1-1 0 0,-3-19 1 0 0,0 8-21 0 0,-3-54-63 0 0,6 74 82 0 0,1 0-7 0 0,-5-44-412 0 0,4 44 284 0 0,-6-27-825 0 0,-7-22-331 0 0,13 49 1224 0 0,-3-7-20 0 0,1 1 1 0 0,0 0-1 0 0,-2-14 1 0 0,4 21 89 0 0,0-1-78 0 0,-2-20-184 0 0,1 11 200 0 0,2 9-16 0 0,-4-14-156 0 0,-14-37-273 0 0,17 52 465 0 0,0 0-216 0 0,-2-6 183 0 0,2 6 1 0 0,-10-9-794 0 0,-27 4 664 0 0,34 7 153 0 0,-1 0-21 0 0,-16 0 8 0 0,16 0-16 0 0,-2 1-16 0 0,1 0 69 0 0,-1 0 1 0 0,1-1 0 0 0,-1 0 0 0 0,0-1-1 0 0,-10-1 1 0 0,15 2 38 0 0,-3 0-40 0 0,0 0 29 0 0,-11 2-22 0 0,11-1 35 0 0,1-1-34 0 0,-15 0 11 0 0,14 0-22 0 0,1 0 49 0 0,-40 4-26 0 0,39-3-26 0 0,0-1 25 0 0,-48 4-16 0 0,47-3-5 0 0,0-1 28 0 0,-16 2-10 0 0,16-2 26 0 0,0 1-32 0 0,-125 5 0 0 0,40-2 27 0 0,59-5-24 0 0,-211-8-63 0 0,80-1-54 0 0,103 4 138 0 0,16 3-10 0 0,-45-2-38 0 0,-200-15-68 0 0,229 21 18 0 0,-127-5-44 0 0,122 2 133 0 0,9 0-35 0 0,-23 0 7 0 0,-298-6 29 0 0,323 7-8 0 0,6-1 49 0 0,-83-2-60 0 0,48 1 15 0 0,21 0 0 0 0,-15 1 22 0 0,-26-1-33 0 0,-166-2-212 0 0,-77 13-177 0 0,116-5 413 0 0,-170-3-84 0 0,-405-11-350 0 0,780 11 424 0 0,-1113-2-212 0 0,252 21 167 0 0,772-15 47 0 0,-184 9-9 0 0,-199 3 6 0 0,-161 7-19 0 0,229-3 16 0 0,351-18-10 0 0,-826 16-77 0 0,180-8-43 0 0,469-7 42 0 0,-247-5 43 0 0,-117-11 22 0 0,464 8 13 0 0,-355-8-13 0 0,-60-2 34 0 0,296 5-30 0 0,-137 7 38 0 0,0-1 5 0 0,-1085-19-54 0 0,702 20 18 0 0,236 17 9 0 0,349-7 25 0 0,-187 9 2 0 0,-320 5 23 0 0,-504-8 6 0 0,110-16-23 0 0,220 1-21 0 0,148-8-13 0 0,-27 22 24 0 0,209-5-21 0 0,224-8-10 0 0,123-2 11 0 0,-445-2-36 0 0,570 5 46 0 0,-289 4-8 0 0,-274 5-10 0 0,500-10 14 0 0,-39 1-25 0 0,-372 6 23 0 0,460-2-16 0 0,96-3 21 0 0,-17 0 4 0 0,-34-3-5 0 0,-64 5-4 0 0,29-3 1 0 0,-235 9-23 0 0,-234 8 37 0 0,154 8-38 0 0,359-23 34 0 0,-18 3-5 0 0,-59 2 3 0 0,77-6 7 0 0,-30 1-15 0 0,15 1 5 0 0,15-3 10 0 0,-8 2-15 0 0,-117-2 25 0 0,57-2-60 0 0,-21-3 41 0 0,-18 0 0 0 0,76 7-7 0 0,9-1 0 0 0,1-2 6 0 0,-79-4-34 0 0,19 0-26 0 0,75 2 48 0 0,-5 1 5 0 0,30 2 1 0 0,-1-2 1 0 0,-43-8-1 0 0,69 9 6 0 0,-3 1-9 0 0,-44-2-39 0 0,47 2 31 0 0,-2-1-2 0 0,-16 0 6 0 0,16 0 4 0 0,1 1-6 0 0,-15 0-5 0 0,-11-2-11 0 0,26 2 11 0 0,0-1-5 0 0,-64-3-254 0 0,65 4 246 0 0,-1 0-27 0 0,-11 0 36 0 0,12 0 3 0 0,-1-1-92 0 0,-1 0 93 0 0,3 0-5 0 0,-1 0-1 0 0,0 1 1 0 0,1-1 0 0 0,-1 1-1 0 0,0 0 1 0 0,1 0 0 0 0,-1 0 0 0 0,0 1-1 0 0,1-1 1 0 0,-1 1 0 0 0,1 0-1 0 0,-8 2 1 0 0,8-2 35 0 0,9 17 9 0 0,2 11-16 0 0,31 98 44 0 0,-27-81-35 0 0,-6-19 7 0 0,18 47 0 0 0,-24-72-9 0 0,1 1-4 0 0,9 48 16 0 0,-9-47-13 0 0,7 46-8 0 0,-8-47 2 0 0,0-1-10 0 0,4 35 6 0 0,-3-32-1 0 0,0-2-3 0 0,-1 33 35 0 0,-3-4-33 0 0,3 21 43 0 0,0-43-34 0 0,0-7-2 0 0,-3 29 10 0 0,3-29-17 0 0,-5 40-3 0 0,4-40 7 0 0,-1 29 46 0 0,-4 12-54 0 0,-5-2-1 0 0,11-39 20 0 0,0-3-27 0 0,0 0 30 0 0,0 1 0 0 0,0-1 0 0 0,0 1 0 0 0,0-1 0 0 0,0 0 0 0 0,0 1-1 0 0,0-1 1 0 0,0 1 0 0 0,0-1 0 0 0,-1 0 0 0 0,1 1 0 0 0,0-1 0 0 0,0 0 0 0 0,0 1 0 0 0,0-1 0 0 0,-1 1 0 0 0,1-1 0 0 0,0 0 0 0 0,0 1 0 0 0,-1-1-1 0 0,1 0 1 0 0,0 0 0 0 0,-1 1 0 0 0,1-1 0 0 0,0 0 0 0 0,-1 0 0 0 0,1 1 0 0 0,0-1 0 0 0,-1 0 0 0 0,1 0 0 0 0,-1 0 0 0 0,1 0 0 0 0,0 0-1 0 0,-1 0 1 0 0,1 0 0 0 0,-1 1 0 0 0,1-1 0 0 0,0 0 0 0 0,-1 0 0 0 0,1 0 0 0 0,-1 0 0 0 0,1-1 0 0 0,0 1 0 0 0,-1 0 0 0 0,1 0 0 0 0,-1 0-1 0 0,1 0 1 0 0,0 0 0 0 0,-1 0 0 0 0,1-1 0 0 0,0 1 0 0 0,-1 0 0 0 0,1-1 0 0 0,-2 1-125 0 0,-1-1 157 0 0,1-1-35 0 0,-7-6 1 0 0,6 5 12 0 0,-7-12 42 0 0,-6-6 39 0 0,1 2-49 0 0,-26-44-1 0 0,39 61-55 0 0,-8-14 12 0 0,-12-22-40 0 0,21 36 28 0 0,-6-16-145 0 0,4 14 13 0 0,6 11 119 0 0,-2-4 6 0 0,0-1 8 0 0,0 0 1 0 0,0 0-1 0 0,0 1 1 0 0,0-1-1 0 0,1 0 1 0 0,-1 0-1 0 0,1 0 1 0 0,-1 0 0 0 0,1-1-1 0 0,2 3 1 0 0,-2-1-3 0 0,5 6-10 0 0,0 0 0 0 0,-1 1 0 0 0,6 13 1 0 0,23 35 13 0 0,-33-54 2 0 0,2 5-6 0 0,-3-7-2 0 0,-1-1 4 0 0,2 6 5 0 0,11 10 7 0 0,-12-15-14 0 0,-1-1-9 0 0,1 1 2 0 0,-1-1 1 0 0,0 0 0 0 0,0 0-1 0 0,1 0 1 0 0,-1 0 0 0 0,0 0-1 0 0,1 0 1 0 0,-1-1-1 0 0,1 1 1 0 0,0 0 0 0 0,-1 0-1 0 0,1 0 1 0 0,0 0-1 0 0,-1 0 1 0 0,1-1 0 0 0,0 1-1 0 0,0 0 1 0 0,0-1 0 0 0,-1 1-1 0 0,1-1 1 0 0,0 1-1 0 0,0-1 1 0 0,0 1 0 0 0,0-1-1 0 0,0 1 1 0 0,0-1-1 0 0,0 0 1 0 0,0 0 0 0 0,0 1-1 0 0,0-1 1 0 0,0 0 0 0 0,1 0-1 0 0,-1 0 1 0 0,0 0-1 0 0,0 0 1 0 0,0 0 0 0 0,0-1-1 0 0,0 1 1 0 0,1-1-1 0 0,2 1 4 0 0,26-21-3 0 0,44-34 3 0 0,114-64 1 0 0,-181 116 7 0 0,4-2 4 0 0,-5 1 2 0 0,5-4-9 0 0,-8 6-33 0 0,17-8-1114 0 0,-10 5-8017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1596 92 0 0,'0'0'5128'0'0,"5"1"-4985"0"0,16 1-11 0 0,-16-1 198 0 0,0-1-234 0 0,14 2-12 0 0,-15-1 182 0 0,1 0-182 0 0,16 3 6 0 0,-16-3 36 0 0,-1 0-83 0 0,13 3 0 0 0,-13-3 6 0 0,1 0-21 0 0,6 2-11 0 0,69 13 35 0 0,-52-11-45 0 0,112 11 64 0 0,56-3-21 0 0,2507 108 35 0 0,-2041-100-70 0 0,-38-1 1 0 0,522 20 190 0 0,-377-33-8 0 0,-80-4-153 0 0,-630 0-78 0 0,-36-3 29 0 0,-17 0-12 0 0,1 0 14 0 0,21 0-5 0 0,-21 0 14 0 0,0 0-5 0 0,21 0 10 0 0,-21 0 70 0 0,-2 0-48 0 0,53 0 44 0 0,-52 0-67 0 0,-1 0-12 0 0,62-1 32 0 0,-44-1-31 0 0,-18 2 5 0 0,1 0 14 0 0,17 0 24 0 0,-17 0-51 0 0,29 0-9 0 0,-28 0 22 0 0,-1-1-2 0 0,242-11 391 0 0,-84 6-335 0 0,191-3 345 0 0,197-7-450 0 0,-496 16 46 0 0,370-7 7 0 0,-346 5-11 0 0,-10-1 27 0 0,38-1-25 0 0,-103 4 8 0 0,3 0-14 0 0,2-1 5 0 0,49-1 12 0 0,-52 2-1 0 0,-1 0-10 0 0,52-3 3 0 0,-53 3 3 0 0,1 0-15 0 0,123 0 47 0 0,-97 0-60 0 0,-26 0 20 0 0,0 0-3 0 0,49 0-29 0 0,-50 0 42 0 0,2 0-4 0 0,135-3-13 0 0,-99 3 9 0 0,-10 0-4 0 0,35 4 0 0 0,-7-2 1207 0 0,-32-2-1008 0 0,-23 0 2043 0 0,-1-4-1974 0 0,-4 4-232 0 0,-1 0 0 0 0,0 0 0 0 0,1 0 0 0 0,-1 0 0 0 0,0 0 0 0 0,1 0 0 0 0,-1 0 0 0 0,0 0 0 0 0,1 0 0 0 0,-1-1 0 0 0,0 1 0 0 0,1 0 0 0 0,-1 0 0 0 0,0 0 0 0 0,1-1-1 0 0,-1 1 1 0 0,0 0 0 0 0,0 0 0 0 0,1 0 0 0 0,-1-1 0 0 0,0 1 0 0 0,0 0 0 0 0,1-1 0 0 0,-1 1 0 0 0,0 0 0 0 0,0-1 0 0 0,0 1 0 0 0,0 0 0 0 0,0-1 0 0 0,0 1 0 0 0,1 0 0 0 0,-1-1 0 0 0,0 1 0 0 0,0 0 0 0 0,0-1 0 0 0,0-33 703 0 0,0 30-473 0 0,0 0-138 0 0,0-15-3 0 0,0 14-8 0 0,0-17 169 0 0,0 18-189 0 0,0-13-14 0 0,0 13-13 0 0,-1 0-13 0 0,-15-113 220 0 0,-15-108 742 0 0,0-12-275 0 0,23 55-382 0 0,8 171-343 0 0,0-88 86 0 0,0 96-73 0 0,1-2 0 0 0,1-13 10 0 0,-2 13-22 0 0,0-13 23 0 0,3-43 181 0 0,-2 59-198 0 0,-1-3 20 0 0,0-11-1 0 0,0 12 26 0 0,0-1-28 0 0,0-11 27 0 0,0 12-26 0 0,1-1 21 0 0,1-11-24 0 0,-2 12 25 0 0,1-1 22 0 0,5-81 204 0 0,-6 83-266 0 0,1-1-12 0 0,2-40 34 0 0,4-20 52 0 0,-7 60-75 0 0,0 1 0 0 0,3-12-9 0 0,4-73 11 0 0,-7 85-14 0 0,1-1-17 0 0,1-10 18 0 0,-1 10 4 0 0,5-55-36 0 0,-5 55 10 0 0,-1-17 7 0 0,3-17-17 0 0,-3-21-27 0 0,0 2 86 0 0,-3 26-107 0 0,3 28 73 0 0,0 0-61 0 0,0 2 43 0 0,0 1 0 0 0,0 0 0 0 0,0-1 0 0 0,0 1 0 0 0,1-1 0 0 0,-1 1 0 0 0,0-1 0 0 0,0 1 0 0 0,0-1 0 0 0,0 1 0 0 0,0-1 0 0 0,0 1 0 0 0,0-1-1 0 0,0 1 1 0 0,-1 0 0 0 0,1-1 0 0 0,0 1 0 0 0,0-1 0 0 0,0 1 0 0 0,0-1 0 0 0,0 1 0 0 0,-1-1 0 0 0,1 1 0 0 0,0 0 0 0 0,0-1 0 0 0,-1 1 0 0 0,1 0 0 0 0,0-1 0 0 0,-1 1 0 0 0,1 0 0 0 0,0-1-1 0 0,-1 1 1 0 0,0-1 0 0 0,-2 2-12 0 0,0 0 0 0 0,1-1-1 0 0,-1 1 1 0 0,0 1-1 0 0,1-1 1 0 0,-1 0 0 0 0,0 0-1 0 0,1 1 1 0 0,0 0-1 0 0,-4 2 1 0 0,4-2 9 0 0,-10 16-25 0 0,10-16 43 0 0,-13 16-18 0 0,-1 9-10 0 0,-14 11 3 0 0,-6 13 35 0 0,19-28-41 0 0,-25 28 0 0 0,3 3 21 0 0,37-52 17 0 0,0 1 11 0 0,-5 7 6 0 0,5-7-14 0 0,-9 18 72 0 0,10-16 451 0 0,12-15-331 0 0,13-22-78 0 0,-1-6-27 0 0,0 3-85 0 0,45-63 21 0 0,-39 47 108 0 0,-28 48-104 0 0,17-27 130 0 0,-13 19-167 0 0,-4 9 36 0 0,3-4-107 0 0,-4 6 69 0 0,0-1 0 0 0,0 1 0 0 0,0 0 1 0 0,0-1-1 0 0,0 1 0 0 0,1 0 0 0 0,-1-1 0 0 0,0 1 0 0 0,0 0 1 0 0,0-1-1 0 0,0 1 0 0 0,0 0 0 0 0,1-1 0 0 0,-1 1 0 0 0,0 0 0 0 0,0 0 1 0 0,1-1-1 0 0,-1 1 0 0 0,0 0 0 0 0,0 0 0 0 0,1-1 0 0 0,-1 1 1 0 0,0 0-1 0 0,1 0 0 0 0,-1 0 0 0 0,0 0 0 0 0,1-1 0 0 0,-1 1 1 0 0,0 0-1 0 0,1 0 0 0 0,-1 0 0 0 0,0 0 0 0 0,1 0 0 0 0,-1 0 0 0 0,0 0 1 0 0,1 0-1 0 0,-1 0 0 0 0,1 0 0 0 0,346 192 1230 0 0,-104-80-8178 0 0,-202-97 2425 0 0,1-2-2323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63 156 0 0,'63'-23'4747'0'0,"-60"21"-3624"0"0,-1 0-886 0 0,-1 1-203 0 0,-1 1-1 0 0,1-1 1 0 0,-1 1 0 0 0,1-1-1 0 0,-1 1 1 0 0,1-1-1 0 0,-1 1 1 0 0,1-1-1 0 0,-1 0 1 0 0,1 1 0 0 0,-1-1-1 0 0,0 0 1 0 0,0 1-1 0 0,1-1 1 0 0,-1 0-1 0 0,0 0 1 0 0,0 1 0 0 0,0-1-1 0 0,0 0 1 0 0,1 0-1 0 0,-1 1 1 0 0,0-1-1 0 0,-1 0 1 0 0,1 0 0 0 0,0 1-1 0 0,0-1 1 0 0,0 0-1 0 0,0 0 1 0 0,-1 1-1 0 0,1-1 1 0 0,0 0 0 0 0,0 1-1 0 0,-1-1 1 0 0,1 0-1 0 0,-1 1 1 0 0,0-2-1 0 0,-1-1 179 0 0,-2 2-136 0 0,-15-3-14 0 0,14 2-22 0 0,0 3 2 0 0,-13 1-11 0 0,0 1 0 0 0,0 0 0 0 0,1 1 0 0 0,-20 8 0 0 0,-13 3-8 0 0,48-14-17 0 0,0 0 0 0 0,-1 0 0 0 0,1 0 0 0 0,-1 0 0 0 0,1 0 0 0 0,0 0 0 0 0,0 1 0 0 0,0-1 0 0 0,0 1 1 0 0,0 0-1 0 0,0 0 0 0 0,0-1 0 0 0,1 1 0 0 0,-1 0 0 0 0,-1 3 0 0 0,4-3 2 0 0,1 0 0 0 0,-1 1-1 0 0,1-1 1 0 0,0 0 0 0 0,0-1 0 0 0,0 1 0 0 0,0 0-1 0 0,0 0 1 0 0,0-1 0 0 0,0 0 0 0 0,1 1-1 0 0,-1-1 1 0 0,0 0 0 0 0,6 2 0 0 0,-1 0-16 0 0,11 7 32 0 0,-1 1 0 0 0,0 0-1 0 0,23 20 1 0 0,-32-24 14 0 0,-1-1 0 0 0,-1 1 0 0 0,1 0 0 0 0,-1 0 0 0 0,0 1 0 0 0,-1 0 0 0 0,0 0 0 0 0,0 0 0 0 0,-1 1 0 0 0,5 10 0 0 0,-7-14-2 0 0,-1 0-1 0 0,1 1 0 0 0,-1-1 1 0 0,0 0-1 0 0,0 1 0 0 0,0-1 1 0 0,-1 0-1 0 0,0 1 0 0 0,0-1 1 0 0,0 1-1 0 0,-1-1 0 0 0,0 1 1 0 0,0-1-1 0 0,0 0 1 0 0,-1 0-1 0 0,1 1 0 0 0,-1-1 1 0 0,-1 0-1 0 0,1 0 0 0 0,-1-1 1 0 0,1 1-1 0 0,-1 0 0 0 0,-1-1 1 0 0,1 0-1 0 0,-6 6 1 0 0,-2-1 25 0 0,0-1 1 0 0,0 0 0 0 0,-1 0 0 0 0,0-1 0 0 0,0-1-1 0 0,-1 0 1 0 0,0-1 0 0 0,0 0 0 0 0,0-1 0 0 0,0-1 0 0 0,-1 0-1 0 0,1 0 1 0 0,-15 0 0 0 0,23-3 98 0 0,-2 1 31 0 0,-21 1-22 0 0,21-2 167 0 0,2-1-176 0 0,-16-3-63 0 0,16 3 27 0 0,3-1-82 0 0,1 1-60 0 0,0 1 0 0 0,1-1 0 0 0,-1 0 0 0 0,0 0 0 0 0,0 0 0 0 0,1 0 0 0 0,-1 0-1 0 0,1 0 1 0 0,-1 1 0 0 0,1-1 0 0 0,0 0 0 0 0,-1 0 0 0 0,1-1 0 0 0,0 1 0 0 0,-1 0-1 0 0,1 0 1 0 0,0 0 0 0 0,0 0 0 0 0,0 0 0 0 0,0 0 0 0 0,0 0 0 0 0,0 0 0 0 0,1 0 0 0 0,-1 0-1 0 0,0 0 1 0 0,0 0 0 0 0,1 0 0 0 0,-1 0 0 0 0,1 0 0 0 0,-1 0 0 0 0,1 0 0 0 0,-1 0-1 0 0,1 0 1 0 0,-1 0 0 0 0,1 0 0 0 0,0 0 0 0 0,0 1 0 0 0,-1-1 0 0 0,1 0 0 0 0,0 1-1 0 0,2-2 1 0 0,5-5-665 0 0,0 1-1 0 0,1 0 0 0 0,14-7 1 0 0,-9 4-323 0 0,10-3-1458 0 0,-17 10 1818 0 0,-1-1-1481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0 540 0 0,'0'0'1832'0'0,"-1"3"-1496"0"0,-1 1-264 0 0,-1-1 1 0 0,0 1-1 0 0,1-1 0 0 0,-1 0 0 0 0,0 0 0 0 0,-1 0 0 0 0,1 0 0 0 0,-1 0 1 0 0,1-1-1 0 0,-1 1 0 0 0,0-1 0 0 0,0 0 0 0 0,0 0 0 0 0,0 0 0 0 0,-5 1 1 0 0,0 1 48 0 0,-43 9 137 0 0,48-12-242 0 0,-2-1 13 0 0,-19 2 4 0 0,18-1 8 0 0,1-1-6 0 0,-85 6 587 0 0,90-6-605 0 0,0 1 0 0 0,1-1 0 0 0,-1 0 0 0 0,0 0 0 0 0,0 1 0 0 0,0-1 0 0 0,1 1 0 0 0,-1-1 0 0 0,0 1-1 0 0,1-1 1 0 0,-1 1 0 0 0,0-1 0 0 0,1 1 0 0 0,-1-1 0 0 0,0 1 0 0 0,1 0 0 0 0,-1 0 0 0 0,1-1 0 0 0,-1 1 0 0 0,1 0-1 0 0,0 0 1 0 0,-1-1 0 0 0,1 1 0 0 0,0 0 0 0 0,0 0 0 0 0,-1 0 0 0 0,1-1 0 0 0,0 1 0 0 0,0 0 0 0 0,0 0-1 0 0,0 1 1 0 0,-1 35 652 0 0,1-28-523 0 0,0 25 47 0 0,-2-1 0 0 0,-1 0-1 0 0,-8 37 1 0 0,7-34 9 0 0,4-28-178 0 0,-1-4 266 0 0,4-6-274 0 0,3-1-12 0 0,0 1 1 0 0,-1-2 0 0 0,0 1-1 0 0,0 0 1 0 0,0-1 0 0 0,6-6 0 0 0,3-2-10 0 0,1 0 1 0 0,-1 1 0 0 0,18-9 0 0 0,-25 17 0 0 0,-1 0-1 0 0,1 0 0 0 0,-1 1 1 0 0,1 0-1 0 0,11-3 0 0 0,-11 4 5 0 0,-2-1 0 0 0,-3 1 0 0 0,0 1 0 0 0,1-1 0 0 0,-1 0 0 0 0,0 1 0 0 0,1-1 0 0 0,-1 1 1 0 0,0 0-1 0 0,1-1 0 0 0,-1 1 0 0 0,0 0 0 0 0,5 1 0 0 0,9 1 19 0 0,56 8 105 0 0,-52-6-9 0 0,1 3-17 0 0,-10-1 21 0 0,-5-3-1 0 0,-1 0-1 0 0,1 1 0 0 0,-1-1 0 0 0,0 1 0 0 0,0 0 0 0 0,0 1 0 0 0,-1-1 0 0 0,1 1 0 0 0,6 8 1 0 0,-9-9-44 0 0,-1 0 0 0 0,1-1 1 0 0,0 1-1 0 0,-1 0 1 0 0,0 0-1 0 0,0 0 0 0 0,0-1 1 0 0,0 1-1 0 0,-1 0 1 0 0,1 0-1 0 0,-1 1 1 0 0,0-1-1 0 0,0 0 0 0 0,-1 0 1 0 0,1 0-1 0 0,-2 6 1 0 0,-2 1-70 0 0,-1 1 1 0 0,1-1-1 0 0,-2 0 1 0 0,1 0-1 0 0,-2 0 0 0 0,1-1 1 0 0,-2 0-1 0 0,1 0 1 0 0,-18 16-1 0 0,19-21-644 0 0,0 0-1 0 0,0 0 1 0 0,0-1-1 0 0,-1 0 0 0 0,1 0 1 0 0,-1-1-1 0 0,0 1 1 0 0,0-1-1 0 0,-12 2 0 0 0,-7 3-1436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27 520 0 0,'0'0'614'0'0,"3"-3"-50"0"0,19-21 3764 0 0,-56 36-4114 0 0,1 2-1 0 0,0 1 1 0 0,1 2 0 0 0,1 1-1 0 0,-33 25 1 0 0,63-43-206 0 0,0 1 0 0 0,0-1 0 0 0,1 1 1 0 0,-1 0-1 0 0,0-1 0 0 0,1 1 0 0 0,-1 0 0 0 0,0 0 0 0 0,1 0 0 0 0,-1-1 1 0 0,1 1-1 0 0,-1 0 0 0 0,1 0 0 0 0,-1 0 0 0 0,1 0 0 0 0,0 0 0 0 0,0 0 0 0 0,-1 0 1 0 0,1 0-1 0 0,0 0 0 0 0,0 0 0 0 0,0 0 0 0 0,0 0 0 0 0,0 0 0 0 0,0 0 1 0 0,0 0-1 0 0,0 0 0 0 0,1 0 0 0 0,-1 0 0 0 0,0 0 0 0 0,0 0 0 0 0,1 0 1 0 0,-1 0-1 0 0,1 0 0 0 0,-1 0 0 0 0,1-1 0 0 0,-1 1 0 0 0,1 0 0 0 0,0 0 1 0 0,-1 0-1 0 0,1-1 0 0 0,0 1 0 0 0,0 0 0 0 0,-1-1 0 0 0,1 1 0 0 0,1 0 1 0 0,6 5-13 0 0,-1 0 1 0 0,1-1 0 0 0,14 8 0 0 0,-16-10 15 0 0,59 32 203 0 0,-38-22 65 0 0,-1 1-1 0 0,32 24 0 0 0,-56-36-210 0 0,1 0-1 0 0,-1 0 0 0 0,0 0 0 0 0,-1 0 0 0 0,1 0 0 0 0,0 1 0 0 0,-1-1 0 0 0,1 0 0 0 0,-1 1 0 0 0,0 0 0 0 0,0-1 0 0 0,0 1 0 0 0,1 4 0 0 0,0-3 6 0 0,-3-2-46 0 0,1 0 0 0 0,0 0-1 0 0,-1 0 1 0 0,1 0 0 0 0,-1 0 0 0 0,1 0 0 0 0,-1 0-1 0 0,0 0 1 0 0,0 0 0 0 0,0 0 0 0 0,0 0-1 0 0,0 0 1 0 0,-1-1 0 0 0,1 1 0 0 0,0 0-1 0 0,-1-1 1 0 0,1 1 0 0 0,-4 2 0 0 0,-5 2 15 0 0,0 0 0 0 0,0 0 0 0 0,0 0 0 0 0,-1-2 0 0 0,0 1 0 0 0,0-1 0 0 0,0-1 1 0 0,0 0-1 0 0,-17 2 0 0 0,11-1-15 0 0,-17 0 62 0 0,0-4-10 0 0,25 2-68 0 0,5-1-3 0 0,1-1-1 0 0,-1 1 1 0 0,0-1-1 0 0,1 0 0 0 0,-1 0 1 0 0,0 0-1 0 0,1 0 1 0 0,-7-2-1 0 0,2 1-22 0 0,0 1 11 0 0,1-1-1 0 0,-1 0 1 0 0,0-1-1 0 0,1 0 1 0 0,-1 0 0 0 0,1 0-1 0 0,0-1 1 0 0,0 0 0 0 0,0 0-1 0 0,0-1 1 0 0,-8-5-1 0 0,15 8-9 0 0,1 1 0 0 0,-1 0-1 0 0,0 0 1 0 0,0-1 0 0 0,1 1 0 0 0,-1 0-1 0 0,0-1 1 0 0,0 1 0 0 0,0 0-1 0 0,1-1 1 0 0,-1 1 0 0 0,0 0 0 0 0,0-1-1 0 0,0 1 1 0 0,0 0 0 0 0,0-1-1 0 0,0 1 1 0 0,0-1 0 0 0,0 1 0 0 0,0 0-1 0 0,0-1 1 0 0,0 1 0 0 0,0 0-1 0 0,0-1 1 0 0,0 1 0 0 0,0 0 0 0 0,0-1-1 0 0,0 1 1 0 0,-1 0 0 0 0,1-1-1 0 0,0 0-7 0 0,0 1-1 0 0,-1-1 1 0 0,1 1-1 0 0,0-1 0 0 0,0 0 1 0 0,0 1-1 0 0,0-1 0 0 0,0 1 1 0 0,0-1-1 0 0,0 0 1 0 0,0 1-1 0 0,0-1 0 0 0,0 1 1 0 0,0-1-1 0 0,0 1 0 0 0,0-1 1 0 0,0 0-1 0 0,1 1 1 0 0,-1-1-1 0 0,0 1 0 0 0,0-1 1 0 0,1 1-1 0 0,-1-1 0 0 0,0 1 1 0 0,1-1-1 0 0,-1 1 1 0 0,1-1-1 0 0,-1 1 0 0 0,0 0 1 0 0,1-1-1 0 0,-1 1 1 0 0,2-1-1 0 0,15-13-1492 0 0,1 1 1 0 0,1 1-1 0 0,37-19 1 0 0,-52 30-108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0 392 0 0,'0'0'6000'0'0,"-3"2"-5667"0"0,-11 8-15 0 0,1 0 1 0 0,0 0-1 0 0,1 2 0 0 0,0-1 0 0 0,1 2 0 0 0,-13 17 1 0 0,-2 6 282 0 0,-26 49 1 0 0,45-74-525 0 0,1 1 0 0 0,0 0 1 0 0,1 0-1 0 0,1 1 0 0 0,0 0 1 0 0,-5 24-1 0 0,9-34-61 0 0,-1 1 0 0 0,1 0 0 0 0,0 0-1 0 0,0 0 1 0 0,1-1 0 0 0,-1 1 0 0 0,1 0 0 0 0,-1 0-1 0 0,1-1 1 0 0,1 1 0 0 0,-1-1 0 0 0,0 1 0 0 0,1-1-1 0 0,0 1 1 0 0,-1-1 0 0 0,1 0 0 0 0,1 0 0 0 0,-1 0-1 0 0,0 0 1 0 0,1 0 0 0 0,0 0 0 0 0,-1-1 0 0 0,1 1-1 0 0,0-1 1 0 0,0 0 0 0 0,0 0 0 0 0,5 3 0 0 0,-6-4-10 0 0,0 0 1 0 0,0 0 0 0 0,0 0-1 0 0,0 0 1 0 0,0 0 0 0 0,0 0-1 0 0,0-1 1 0 0,0 1 0 0 0,0-1 0 0 0,0 1-1 0 0,4-1 1 0 0,17 3 70 0 0,-16-1-56 0 0,-5-1-17 0 0,0 0 1 0 0,0 0 0 0 0,0-1 0 0 0,0 1-1 0 0,1-1 1 0 0,-1 1 0 0 0,0-1 0 0 0,0 0-1 0 0,4 0 1 0 0,1 0 15 0 0,0-1-1 0 0,1-1 1 0 0,-1 1-1 0 0,0-1 1 0 0,-1-1-1 0 0,10-3 1 0 0,16-12 71 0 0,-31 17-81 0 0,1 0 1 0 0,-1 0 0 0 0,0 0-1 0 0,0 0 1 0 0,1 0 0 0 0,-1 0-1 0 0,0-1 1 0 0,0 1 0 0 0,-1 0-1 0 0,1-1 1 0 0,0 1 0 0 0,0-1-1 0 0,-1 1 1 0 0,1-1 0 0 0,-1 1-1 0 0,1-1 1 0 0,-1 0-1 0 0,1 1 1 0 0,-1-1 0 0 0,0 1-1 0 0,0-1 1 0 0,0-1 0 0 0,0 0-1 0 0,0 1-1 0 0,-1-1 1 0 0,1 1 0 0 0,-1-1 0 0 0,1 1 0 0 0,-1-1 0 0 0,0 1 0 0 0,0-1-1 0 0,0 1 1 0 0,0 0 0 0 0,-1-1 0 0 0,1 1 0 0 0,-1 0 0 0 0,1 0-1 0 0,-1 0 1 0 0,0 0 0 0 0,0 1 0 0 0,1-1 0 0 0,-1 0 0 0 0,-1 1 0 0 0,-1-2-1 0 0,-6-5 6 0 0,4 3-7 0 0,-1 0-1 0 0,0 1 0 0 0,0 0 1 0 0,0 0-1 0 0,-1 1 0 0 0,0 0 1 0 0,1 0-1 0 0,-14-3 0 0 0,-62-20-1369 0 0,79 25 465 0 0,0-1-521 0 0,-12-6-1261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1 348 0 0,'0'0'4139'0'0,"-7"0"-3968"0"0,0 0-113 0 0,-1 0 0 0 0,1 0-1 0 0,-1 1 1 0 0,1 1 0 0 0,-1-1 0 0 0,1 1 0 0 0,0 0 0 0 0,0 1 0 0 0,0 0 0 0 0,-9 4-1 0 0,-65 32 285 0 0,79-38-330 0 0,0 0 0 0 0,0 0 1 0 0,0 0-1 0 0,1 0 0 0 0,-1 0 1 0 0,0 1-1 0 0,1-1 0 0 0,-1 0 0 0 0,1 1 1 0 0,-1-1-1 0 0,1 1 0 0 0,0 0 1 0 0,0 0-1 0 0,0-1 0 0 0,0 1 0 0 0,0 0 1 0 0,0 0-1 0 0,-1 2 0 0 0,4 0 5 0 0,0-1 1 0 0,1 1-1 0 0,-1-1 0 0 0,1 0 0 0 0,0 0 0 0 0,-1 0 1 0 0,2 0-1 0 0,-1 0 0 0 0,4 3 0 0 0,4 3 59 0 0,1-1 1 0 0,23 14-1 0 0,-22-14 34 0 0,0 0 1 0 0,21 18-1 0 0,-8 3 602 0 0,-24-27-412 0 0,-3 3 17 0 0,-1-1-271 0 0,0 0 0 0 0,0 0 1 0 0,0 0-1 0 0,0 0 0 0 0,-1 0 0 0 0,1-1 0 0 0,-1 1 0 0 0,0-1 1 0 0,0 0-1 0 0,-1 0 0 0 0,1 0 0 0 0,-1 0 0 0 0,1-1 0 0 0,-1 1 1 0 0,-8 3-1 0 0,-3 2 6 0 0,-1-1 1 0 0,0-1 0 0 0,0 0-1 0 0,-1-2 1 0 0,0 1-1 0 0,0-2 1 0 0,-20 2 0 0 0,32-5 3 0 0,-1 1-40 0 0,6 0 68 0 0,-3 0-202 0 0,0-1 1 0 0,0 1-1 0 0,0 0 0 0 0,0-1 1 0 0,0 0-1 0 0,0 1 0 0 0,0-1 1 0 0,0 0-1 0 0,0-1 1 0 0,0 1-1 0 0,0 0 0 0 0,1-1 1 0 0,-1 0-1 0 0,0 1 1 0 0,-3-3-1 0 0,37-28-3678 0 0,-27 28 2388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1 207 156 0 0,'0'0'2930'0'0,"0"-3"-2394"0"0,1 0-288 0 0,4-23 1473 0 0,3-45-1 0 0,-8 67-1511 0 0,3-17 129 0 0,5-1-251 0 0,-7 21-88 0 0,0 0 0 0 0,0 0 0 0 0,0 0 0 0 0,0 0 0 0 0,0 0 0 0 0,0 0 0 0 0,0 0-1 0 0,0 1 1 0 0,0-1 0 0 0,1 0 0 0 0,-1 1 0 0 0,0-1 0 0 0,0 1 0 0 0,1-1 0 0 0,-1 1 0 0 0,0 0-1 0 0,1-1 1 0 0,-1 1 0 0 0,1 0 0 0 0,-1 0 0 0 0,0 0 0 0 0,1 0 0 0 0,-1 0 0 0 0,1 0 0 0 0,-1 0-1 0 0,2 1 1 0 0,52 10-181 0 0,-21-3-58 0 0,38 2-123 0 0,-36-3 183 0 0,-30-6 120 0 0,2-2 7 0 0,-3 1 43 0 0,0 1 1 0 0,1-1 0 0 0,0-1 1 0 0,-1 1-1 0 0,1-1 0 0 0,0 1 0 0 0,-1-2 0 0 0,1 1 0 0 0,-1-1 1 0 0,1 1-1 0 0,8-6 0 0 0,1-3 23 0 0,-10 7 25 0 0,0-1 0 0 0,0 0 0 0 0,0 0-1 0 0,0 0 1 0 0,-1 0 0 0 0,0-1 0 0 0,1 0 0 0 0,3-7 0 0 0,-6 10 103 0 0,4-8 707 0 0,-15 19-736 0 0,-1 0 1 0 0,1 1-1 0 0,1-1 1 0 0,0 1-1 0 0,0 1 1 0 0,-8 14-1 0 0,-37 79 866 0 0,43-84-822 0 0,-23 60 332 0 0,3 1-1 0 0,-20 90 1 0 0,46-156-458 0 0,0 24-127 0 0,4-35-64 0 0,4-4-3194 0 0,-4 0 3268 0 0,1-1 0 0 0,-1 1-1 0 0,1 0 1 0 0,0 0 0 0 0,-1-1-1 0 0,1 1 1 0 0,-1 0 0 0 0,1-1-1 0 0,-1 1 1 0 0,1-1 0 0 0,-1 1-1 0 0,1-1 1 0 0,-1 1 0 0 0,1-1-1 0 0,-1 1 1 0 0,0-1 0 0 0,1 1-1 0 0,-1-1 1 0 0,0 0 0 0 0,0 1-1 0 0,1-1 1 0 0,-1 1 0 0 0,0-1-1 0 0,0 0 1 0 0,0 1 0 0 0,0-1-1 0 0,0-1 1 0 0,0-16-1615 0 0,0 18 1647 0 0,0-4-1516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15 179 16 0 0,'0'0'543'0'0,"-2"-3"2"0"0,-9-25 1781 0 0,10 25-1514 0 0,6-3-210 0 0,-5 6-574 0 0,0-1 0 0 0,0 0 0 0 0,0 0 1 0 0,1 1-1 0 0,-1-1 0 0 0,1 0 0 0 0,-1 1 0 0 0,0-1 1 0 0,1 0-1 0 0,-1 1 0 0 0,1-1 0 0 0,-1 0 1 0 0,1 1-1 0 0,0-1 0 0 0,-1 1 0 0 0,1-1 0 0 0,-1 1 1 0 0,2-1-1 0 0,44-19 128 0 0,0 3 0 0 0,1 2-1 0 0,72-14 1 0 0,8-3-2899 0 0,-79 19 1643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345 253 344 0 0,'0'0'884'0'0,"2"-2"-146"0"0,2-2-220 0 0,0 0 0 0 0,0-1 0 0 0,-1 0 0 0 0,0 0-1 0 0,1 0 1 0 0,2-8 0 0 0,-5 10-216 0 0,0 0-4 0 0,1-2-138 0 0,-1 0 0 0 0,0 0 0 0 0,0 0 0 0 0,0 0 0 0 0,0 0 0 0 0,-1 0 0 0 0,0-1 0 0 0,0 1 0 0 0,0 0 0 0 0,-1 0 0 0 0,0 0 0 0 0,0 0 0 0 0,0 0 0 0 0,-1 0 0 0 0,1 0 0 0 0,-1 0 0 0 0,0 1 0 0 0,-4-6 1 0 0,3 4-88 0 0,-2 0 0 0 0,1 1 0 0 0,-1 0 0 0 0,1 0 0 0 0,-1 0 0 0 0,-1 0 0 0 0,1 1 0 0 0,-1-1 0 0 0,-11-5 0 0 0,9 4 55 0 0,-3-1 1 0 0,-13-4-20 0 0,12 7-21 0 0,-6-1-25 0 0,-1 0-1 0 0,1 2 1 0 0,-1 0-1 0 0,-20-1 1 0 0,30 5-61 0 0,0-1-1 0 0,0 1 1 0 0,0 1 0 0 0,0-1 0 0 0,1 1-1 0 0,-1 1 1 0 0,1 0 0 0 0,-1 0-1 0 0,1 1 1 0 0,0 0 0 0 0,1 0 0 0 0,-1 1-1 0 0,-13 10 1 0 0,20-14-6 0 0,1 1 1 0 0,-1 0-1 0 0,0-1 0 0 0,0 1 0 0 0,1 0 1 0 0,-1-1-1 0 0,1 1 0 0 0,-1 0 1 0 0,1 0-1 0 0,0 0 0 0 0,-1 0 0 0 0,1 0 1 0 0,0-1-1 0 0,0 1 0 0 0,1 0 1 0 0,-1 0-1 0 0,0 0 0 0 0,1 0 0 0 0,-1-1 1 0 0,1 3-1 0 0,1 0 3 0 0,0 1 0 0 0,0-1 0 0 0,0-1 1 0 0,0 1-1 0 0,0 0 0 0 0,1 0 0 0 0,-1-1 0 0 0,1 0 0 0 0,0 1 0 0 0,1-1 1 0 0,-1 0-1 0 0,5 4 0 0 0,3 2 5 0 0,55 48-31 0 0,2 1 45 0 0,-61-51-5 0 0,0 0 1 0 0,-1 1 0 0 0,0-1 0 0 0,0 1-1 0 0,-1 1 1 0 0,7 12 0 0 0,-5 2 48 0 0,-7-17-49 0 0,1-5-10 0 0,-1 1 0 0 0,0-1-1 0 0,0 1 1 0 0,0-1 0 0 0,0 1-1 0 0,0-1 1 0 0,0 1 0 0 0,0-1-1 0 0,-1 1 1 0 0,1-1 0 0 0,0 1-1 0 0,-1-1 1 0 0,1 0 0 0 0,-1 1-1 0 0,1-1 1 0 0,-1 1 0 0 0,0-1-1 0 0,-1 2 1 0 0,-1 2 4 0 0,-2 4 31 0 0,0 0 0 0 0,-1 0 0 0 0,0 0 0 0 0,-1-1-1 0 0,1 0 1 0 0,-2 0 0 0 0,1-1 0 0 0,-1 0-1 0 0,0 0 1 0 0,0-1 0 0 0,-1 0 0 0 0,0 0 0 0 0,0-1-1 0 0,-1 0 1 0 0,-14 5 0 0 0,20-8 121 0 0,-2-3 9 0 0,2 1-124 0 0,0 0 0 0 0,0-1 1 0 0,0 0-1 0 0,0 0 0 0 0,0 0 0 0 0,0 0 1 0 0,0-1-1 0 0,0 0 0 0 0,0 1 0 0 0,0-2 1 0 0,1 1-1 0 0,-1 0 0 0 0,1-1 0 0 0,0 1 1 0 0,-5-6-1 0 0,4 6-24 0 0,0-1-5 0 0,-7-23 60 0 0,10 23-181 0 0,0 0-1 0 0,0 0 1 0 0,1 1-1 0 0,-1-1 1 0 0,1 0-1 0 0,-1 0 0 0 0,1 0 1 0 0,0 0-1 0 0,0 0 1 0 0,0 0-1 0 0,1 0 0 0 0,-1 0 1 0 0,1 0-1 0 0,-1 0 1 0 0,1 1-1 0 0,0-1 0 0 0,0 0 1 0 0,1 0-1 0 0,-1 1 1 0 0,0-1-1 0 0,1 1 0 0 0,-1-1 1 0 0,4-2-1 0 0,-3 2-646 0 0,2 1-98 0 0,34-13-3261 0 0,-35 14 1908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3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1352 0 0,'0'0'3259'0'0,"2"3"-2222"0"0,2 4-437 0 0,-1 0 0 0 0,-1 0 0 0 0,1 0 0 0 0,-1 1 0 0 0,-1 0-1 0 0,3 13 1 0 0,3 55 840 0 0,1 24-1144 0 0,-1-20-5664 0 0,-4-57 1313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9:4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3 288 0 0,'0'0'5903'0'0,"3"1"-5813"0"0,30-1 1402 0 0,-30-1-1070 0 0,2 1-290 0 0,42-2 264 0 0,-43 2-336 0 0,0 0-38 0 0,13 2 24 0 0,-13-2-46 0 0,1 1 48 0 0,14 0-38 0 0,-15 0 17 0 0,2 0-38 0 0,14 4 33 0 0,-15-4-30 0 0,0 0 65 0 0,144 32 1254 0 0,-93-20-1130 0 0,4 0 139 0 0,-15-3-192 0 0,0 1 0 0 0,57 24 0 0 0,20 17-23 0 0,-3 5 0 0 0,139 91-1 0 0,-137-70 23 0 0,144 121-1 0 0,164 181 261 0 0,-188-112-133 0 0,12 94 47 0 0,-50 15-214 0 0,-152-277-89 0 0,22 39 18 0 0,101 213 59 0 0,-127-233 177 0 0,63 238 0 0 0,-105-335-244 0 0,132 627 214 0 0,-84-335-106 0 0,6 13-132 0 0,-42-248 28 0 0,10 48-2 0 0,-23-108-10 0 0,19 88 20 0 0,-4-26-14 0 0,33 117 4 0 0,-31-129-8 0 0,62 197 60 0 0,-40-108-21 0 0,37 107-7 0 0,-9-59-105 0 0,-45-135 85 0 0,-25-68-4 0 0,-1 0-348 0 0,0 0 0 0 0,0 1 0 0 0,0-1 0 0 0,0 0 0 0 0,-1 1 0 0 0,1-1 0 0 0,-1 0 1 0 0,0 0-1 0 0,0 0 0 0 0,0 0 0 0 0,0 0 0 0 0,-1 0 0 0 0,1 0 0 0 0,-1 0 0 0 0,0 0 0 0 0,0 0 1 0 0,0-1-1 0 0,0 1 0 0 0,0-1 0 0 0,0 0 0 0 0,-1 1 0 0 0,-3 2 0 0 0,-7 5-3591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3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 0 0,'0'0'8891'0'0,"11"7"-9291"0"0,-6-2-3353 0 0,3 8 1780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 92 0 0,'0'0'2370'0'0,"4"-1"-1946"0"0,15-3-44 0 0,-14 3 2615 0 0,-6 2-2975 0 0,1 0 0 0 0,0-1 0 0 0,0 1 0 0 0,0 0 0 0 0,-1 0 0 0 0,1-1 0 0 0,0 1 0 0 0,0 0 0 0 0,-1 0 0 0 0,1-1 0 0 0,-1 1 0 0 0,1 0 0 0 0,-1-1 0 0 0,1 1 0 0 0,-1-1 0 0 0,1 1 0 0 0,-1-1 0 0 0,0 1 0 0 0,1-1 0 0 0,-1 1 0 0 0,0-1 0 0 0,1 1 0 0 0,-1-1 0 0 0,-1 1 0 0 0,-25 8 203 0 0,17-7-126 0 0,-3 2-65 0 0,-74 20 349 0 0,-99 14 0 0 0,182-37-309 0 0,-25 1-13 0 0,23-1-19 0 0,4-3-46 0 0,-5-7 5 0 0,7 9 1 0 0,0 0 0 0 0,0 0 0 0 0,0 0 0 0 0,0 0 0 0 0,0 0 0 0 0,0 0 0 0 0,0 0 0 0 0,0 0-1 0 0,0 0 1 0 0,-1 0 0 0 0,1 0 0 0 0,0 0 0 0 0,0 0 0 0 0,0-1 0 0 0,0 1 0 0 0,0 0 0 0 0,0 0-1 0 0,0 0 1 0 0,0 0 0 0 0,0 0 0 0 0,0 0 0 0 0,0 0 0 0 0,0 0 0 0 0,0 0 0 0 0,0-1 0 0 0,0 1-1 0 0,0 0 1 0 0,0 0 0 0 0,0 0 0 0 0,0 0 0 0 0,0 0 0 0 0,0 0 0 0 0,0 0 0 0 0,0 0 0 0 0,0-1-1 0 0,0 1 1 0 0,0 0 0 0 0,1 0 0 0 0,-1 0 0 0 0,0 0 0 0 0,0 0 0 0 0,0 0 0 0 0,0 0 0 0 0,0 0-1 0 0,0 0 1 0 0,0 0 0 0 0,0 0 0 0 0,0 0 0 0 0,0 0 0 0 0,0 0 0 0 0,1-1 0 0 0,-1 1 0 0 0,0 0-1 0 0,0 0 1 0 0,0 0 0 0 0,0 0 0 0 0,0 0 0 0 0,0 0 0 0 0,0 0 0 0 0,12-8-6 0 0,-9 6 6 0 0,0 0-2 0 0,8-4-2 0 0,-8 5-10 0 0,29-17 384 0 0,-29 17 44 0 0,2 8-239 0 0,-4-7-154 0 0,-1 1 1 0 0,1-1-1 0 0,0 1 1 0 0,-1-1-1 0 0,1 0 1 0 0,-1 1-1 0 0,1-1 1 0 0,0 1 0 0 0,-1 0-1 0 0,1-1 1 0 0,-1 1-1 0 0,0-1 1 0 0,1 1-1 0 0,-1 0 1 0 0,1-1 0 0 0,-1 1-1 0 0,0 0 1 0 0,0-1-1 0 0,1 2 1 0 0,6 19 91 0 0,-2 0-1 0 0,0 0 1 0 0,-1 1 0 0 0,-1-1-1 0 0,-1 1 1 0 0,-1 0 0 0 0,-1 0 0 0 0,-1 0-1 0 0,-1-1 1 0 0,-1 1 0 0 0,-1 0-1 0 0,0-1 1 0 0,-2 0 0 0 0,-1 0 0 0 0,0-1-1 0 0,-1 0 1 0 0,-2 0 0 0 0,-19 32-1 0 0,21-39-133 0 0,-1-1 0 0 0,0 0 0 0 0,0 0-1 0 0,-2-1 1 0 0,1 0 0 0 0,-14 10 0 0 0,21-19-35 0 0,1 0 36 0 0,0 0-1 0 0,0-1 1 0 0,-1 1-1 0 0,1 0 1 0 0,-1-1-1 0 0,1 1 1 0 0,-1-1-1 0 0,0 0 1 0 0,1 0-1 0 0,-1 0 1 0 0,-4 0-1 0 0,3 0-18 0 0,5-2-98 0 0,0 0 141 0 0,0-1-1 0 0,-1 1 0 0 0,1-1 1 0 0,0 1-1 0 0,0 0 0 0 0,1 0 1 0 0,-1 0-1 0 0,0 0 0 0 0,0-1 1 0 0,0 2-1 0 0,1-1 1 0 0,-1 0-1 0 0,0 0 0 0 0,1 0 1 0 0,-1 0-1 0 0,1 1 0 0 0,2-1 1 0 0,34-14 154 0 0,-34 14-133 0 0,124-35 666 0 0,-67 20-471 0 0,8 2-41 0 0,-64 13-178 0 0,14-4-251 0 0,-15 3 153 0 0,1 0-396 0 0,-2 0-1093 0 0,-1 1 1034 0 0,8-3 678 0 0,-3-4-5223 0 0,-2-5 2959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24 388 0 0,'4'2'962'0'0,"0"2"-583"0"0,-1-1-1 0 0,1 1 1 0 0,-1 0-1 0 0,0 0 1 0 0,0 0 0 0 0,0 0-1 0 0,0 1 1 0 0,-1-1-1 0 0,0 1 1 0 0,4 9 0 0 0,30 145 2599 0 0,-35-156-2844 0 0,-3 16 227 0 0,2-13-115 0 0,-1-16 84 0 0,3-2-330 0 0,-1 1 0 0 0,2-1 0 0 0,-1 1 0 0 0,2-1 0 0 0,-1 1 0 0 0,2 1 0 0 0,7-17 0 0 0,-4 11 7 0 0,-1 1-16 0 0,1 0-1 0 0,1 0 1 0 0,15-19 0 0 0,-23 32 17 0 0,0 2-8 0 0,-1 0 1 0 0,0 0-1 0 0,1 0 0 0 0,-1 0 0 0 0,0 0 0 0 0,1 0 0 0 0,-1 0 0 0 0,1 0 1 0 0,-1 0-1 0 0,0 0 0 0 0,1 0 0 0 0,-1 0 0 0 0,0 0 0 0 0,1 0 1 0 0,-1 0-1 0 0,0-1 0 0 0,1 1 0 0 0,-1 0 0 0 0,0 0 0 0 0,0 0 1 0 0,1-1-1 0 0,-1 1 0 0 0,0 0 0 0 0,0 0 0 0 0,1-1 0 0 0,-1 1 0 0 0,0 0 1 0 0,1-1-1 0 0,-1 1 3 0 0,0-1 0 0 0,0 1 1 0 0,1-1-1 0 0,-1 1 0 0 0,0 0 1 0 0,1-1-1 0 0,-1 1 0 0 0,1 0 0 0 0,-1-1 1 0 0,0 1-1 0 0,1 0 0 0 0,-1 0 1 0 0,1-1-1 0 0,-1 1 0 0 0,1 0 1 0 0,-1 0-1 0 0,1 0 0 0 0,-1 0 0 0 0,1 0 1 0 0,-1 0-1 0 0,1 0 0 0 0,-1 0 1 0 0,1 0-1 0 0,-1 0 0 0 0,0 0 1 0 0,1 0-1 0 0,-1 0 0 0 0,1 0 0 0 0,-1 0 1 0 0,1 0-1 0 0,-1 0 0 0 0,1 1 1 0 0,-1-1-1 0 0,1 0 0 0 0,3 2 9 0 0,-1 0 0 0 0,0-1 0 0 0,1 1-1 0 0,-1 1 1 0 0,0-1 0 0 0,0 0 0 0 0,0 1 0 0 0,0 0-1 0 0,-1-1 1 0 0,1 1 0 0 0,-1 0 0 0 0,0 0 0 0 0,0 1-1 0 0,0-1 1 0 0,2 5 0 0 0,-1-3 4 0 0,-1 1 0 0 0,0-1 0 0 0,-1 1 0 0 0,1 0 0 0 0,-1-1 0 0 0,0 1 0 0 0,-1 0 0 0 0,1 0 0 0 0,-1 0 1 0 0,-1 6-1 0 0,-5 22 21 0 0,6-31-22 0 0,-2 0-6 0 0,-2 12-16 0 0,3-11 1 0 0,-3 3 9 0 0,4-7-6 0 0,0 0 0 0 0,1 0 1 0 0,-1 0-1 0 0,0 0 0 0 0,0 0 1 0 0,0 0-1 0 0,0 1 0 0 0,0-1 1 0 0,0 0-1 0 0,0 0 0 0 0,0 0 1 0 0,0 0-1 0 0,0 0 0 0 0,0 0 1 0 0,0 0-1 0 0,0 0 0 0 0,0 1 1 0 0,0-1-1 0 0,-1 0 0 0 0,1 0 0 0 0,0 0 1 0 0,0 0-1 0 0,0 0 0 0 0,0 0 1 0 0,0 0-1 0 0,0 0 0 0 0,0 0 1 0 0,0 1-1 0 0,0-1 0 0 0,0 0 1 0 0,0 0-1 0 0,0 0 0 0 0,0 0 1 0 0,0 0-1 0 0,-1 0 0 0 0,1 0 0 0 0,0 0 1 0 0,0 0-1 0 0,0 0 0 0 0,0 0 1 0 0,0 0-1 0 0,0 0 0 0 0,0 0 1 0 0,0 0-1 0 0,-1 0 0 0 0,1 0 1 0 0,0 0-1 0 0,0 0 0 0 0,0 0 1 0 0,0 0-1 0 0,0 0 0 0 0,0 0 1 0 0,0 0-1 0 0,-1 0 0 0 0,1 0 0 0 0,0 0 1 0 0,0 0-1 0 0,0 0 0 0 0,0 0 1 0 0,0 0-1 0 0,0 0 0 0 0,0 0 1 0 0,0 0-1 0 0,0 0 0 0 0,0 0 1 0 0,-1-1-1 0 0,1 1 0 0 0,0 0 1 0 0,0 0-1 0 0,0-6-1 0 0,0 1 0 0 0,0-1 0 0 0,1 0 0 0 0,0 1 0 0 0,0-1-1 0 0,0 1 1 0 0,1-1 0 0 0,0 1 0 0 0,0 0 0 0 0,0-1 0 0 0,5-7 0 0 0,37-60-9 0 0,-44 73 13 0 0,12-17 10 0 0,20-28 0 0 0,-26 35 10 0 0,-4 7-7 0 0,1 1 16 0 0,-2 1-3 0 0,0 1 0 0 0,0-1 1 0 0,1 0-1 0 0,-1 1 0 0 0,0-1 1 0 0,0 1-1 0 0,0 0 0 0 0,1-1 0 0 0,-1 1 1 0 0,0 0-1 0 0,1 0 0 0 0,-1 0 0 0 0,0 0 1 0 0,0 0-1 0 0,1 0 0 0 0,-1 0 1 0 0,0 0-1 0 0,1 0 0 0 0,-1 1 0 0 0,0-1 1 0 0,0 0-1 0 0,1 1 0 0 0,-1-1 0 0 0,0 1 1 0 0,0-1-1 0 0,2 2 0 0 0,-1 1 43 0 0,0 0-1 0 0,0 0 1 0 0,-1 0 0 0 0,1 0-1 0 0,-1 0 1 0 0,1 0-1 0 0,-1 0 1 0 0,0 0-1 0 0,-1 1 1 0 0,1-1 0 0 0,0 0-1 0 0,0 8 1 0 0,0-4 92 0 0,0 1 1 0 0,0 1-1 0 0,0-1 1 0 0,-1 12-1 0 0,0-10-90 0 0,0 75 467 0 0,0-81-566 0 0,0 0-97 0 0,0 13-114 0 0,0-13-152 0 0,1-1-1000 0 0,1 9 847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0 708 0 0,'0'0'3738'0'0,"0"4"-3385"0"0,-16 93 1621 0 0,2-37-1198 0 0,-4 7-122 0 0,18-63-593 0 0,-4 11 813 0 0,5-25-858 0 0,0 0 0 0 0,1 0 0 0 0,0 0 0 0 0,1 0 0 0 0,0 0 0 0 0,4-10 0 0 0,29-57-44 0 0,-26 57 36 0 0,-8 15-2 0 0,0 0 1 0 0,1 1 0 0 0,-1-1 0 0 0,1 1 0 0 0,0 0 0 0 0,4-4 0 0 0,-2 9 15 0 0,16 3 12 0 0,-19-3-27 0 0,-1 0 1 0 0,1 0-1 0 0,-1 0 1 0 0,1 0 0 0 0,-1 0-1 0 0,0 0 1 0 0,0 1 0 0 0,1-1-1 0 0,-1 0 1 0 0,0 1-1 0 0,0-1 1 0 0,0 1 0 0 0,0-1-1 0 0,-1 1 1 0 0,1 0 0 0 0,1 2-1 0 0,7 29 86 0 0,-9 54-20 0 0,5-95-109 0 0,5-4 3 0 0,27-47 34 0 0,-18 31 56 0 0,-18 25-30 0 0,4-1 14 0 0,-5 3-24 0 0,1 1 1 0 0,-1-1 0 0 0,0 1-1 0 0,0-1 1 0 0,0 1 0 0 0,1-1 0 0 0,-1 1-1 0 0,0-1 1 0 0,1 1 0 0 0,-1-1-1 0 0,0 1 1 0 0,1-1 0 0 0,-1 1 0 0 0,0 0-1 0 0,1-1 1 0 0,-1 1 0 0 0,1 0-1 0 0,-1-1 1 0 0,1 1 0 0 0,-1 0 0 0 0,1 0-1 0 0,-1-1 1 0 0,1 1 0 0 0,-1 0 0 0 0,1 0-1 0 0,-1 0 1 0 0,1 0 0 0 0,-1 0-1 0 0,1 0 1 0 0,0 0 0 0 0,-1 0 0 0 0,2 0-1 0 0,18 4 135 0 0,-18-3-118 0 0,0 1-1 0 0,0-1 0 0 0,0 1 0 0 0,0-1 1 0 0,-1 1-1 0 0,1 0 0 0 0,-1 0 0 0 0,1 0 1 0 0,-1 0-1 0 0,0 0 0 0 0,0 0 0 0 0,0 0 1 0 0,0 0-1 0 0,0 0 0 0 0,0 1 0 0 0,-1-1 1 0 0,2 3-1 0 0,0 1 52 0 0,0 1 0 0 0,0-1 0 0 0,-1 0 0 0 0,1 11 0 0 0,0-9-49 0 0,9 56 253 0 0,-11-61-268 0 0,1 0-33 0 0,-1-1-153 0 0,1 0 0 0 0,-1 1-1 0 0,0-1 1 0 0,0 0 0 0 0,0 0-1 0 0,0 0 1 0 0,0 0 0 0 0,-1 1-1 0 0,1-1 1 0 0,-1 0 0 0 0,1 0-1 0 0,-1 0 1 0 0,0 0 0 0 0,1 0-1 0 0,-1 0 1 0 0,0 0-1 0 0,-1 0 1 0 0,1 0 0 0 0,0-1-1 0 0,0 1 1 0 0,-1 0 0 0 0,-1 1-1 0 0,0-1-795 0 0,-2 0 7 0 0,-13 7-112 0 0,13-7-391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49 164 0 0,'0'0'985'0'0,"4"-3"-564"0"0,-2 2-325 0 0,5-2 688 0 0,-1 0 0 0 0,0-1-1 0 0,0 0 1 0 0,0 0 0 0 0,0 0-1 0 0,7-8 1 0 0,-13 12-777 0 0,0-1 0 0 0,0 1 0 0 0,0-1 0 0 0,0 1-1 0 0,0 0 1 0 0,0-1 0 0 0,0 1 0 0 0,0-1 0 0 0,0 1 0 0 0,-1 0 0 0 0,1-1 0 0 0,0 1-1 0 0,0-1 1 0 0,0 1 0 0 0,0 0 0 0 0,-1-1 0 0 0,1 1 0 0 0,0 0 0 0 0,0-1 0 0 0,-1 1-1 0 0,1 0 1 0 0,0 0 0 0 0,-1-1 0 0 0,1 1 0 0 0,0 0 0 0 0,-1 0 0 0 0,1-1 0 0 0,0 1 0 0 0,-1 0-1 0 0,1 0 1 0 0,0 0 0 0 0,-1 0 0 0 0,1 0 0 0 0,-1 0 0 0 0,1-1 0 0 0,-20 5 194 0 0,-18 15 71 0 0,28-12-171 0 0,0 1-1 0 0,0 0 0 0 0,1 1 0 0 0,-9 10 1 0 0,16-16-39 0 0,3 2-35 0 0,1 0 0 0 0,-1 1 0 0 0,1-1 0 0 0,0 0 0 0 0,1 0 0 0 0,-1 0 1 0 0,1 0-1 0 0,0 0 0 0 0,0-1 0 0 0,0 1 0 0 0,1-1 0 0 0,0 0 0 0 0,0 0 0 0 0,8 6 0 0 0,-3 0 65 0 0,4 3 152 0 0,-1 0-1 0 0,0 0 1 0 0,-1 1 0 0 0,-1 0 0 0 0,0 1-1 0 0,12 26 1 0 0,-20-38-192 0 0,-1 0 0 0 0,0 0 0 0 0,0 1 0 0 0,0-1 0 0 0,0 1-1 0 0,0-1 1 0 0,-1 1 0 0 0,1-1 0 0 0,-1 1 0 0 0,0-1 0 0 0,0 1 0 0 0,-1-1 0 0 0,1 1 0 0 0,-1-1 0 0 0,1 1 0 0 0,-1-1 0 0 0,-3 7 0 0 0,2-5-19 0 0,-1-1 0 0 0,0 1 0 0 0,0-1 0 0 0,0 1 0 0 0,-1-1 0 0 0,1 0 0 0 0,-1-1 0 0 0,0 1 1 0 0,0 0-1 0 0,-7 3 0 0 0,-6 3 8 0 0,0-1 0 0 0,0 0 1 0 0,-1-2-1 0 0,-33 10 0 0 0,44-15-17 0 0,-1 0 0 0 0,1-1-1 0 0,-1 0 1 0 0,0 0 0 0 0,1-1-1 0 0,-1 0 1 0 0,-10-1 0 0 0,-1 0 14 0 0,14 0-18 0 0,-13-3-23 0 0,17 4-3 0 0,0 0-1 0 0,-1-1 1 0 0,1 1-1 0 0,0 0 0 0 0,0-1 1 0 0,0 1-1 0 0,0-1 1 0 0,0 1-1 0 0,0-1 1 0 0,0 1-1 0 0,0-1 1 0 0,0 0-1 0 0,0 0 1 0 0,0 1-1 0 0,0-1 0 0 0,0 0 1 0 0,-1-1-1 0 0,0-1-34 0 0,-2 0-200 0 0,4-1-172 0 0,1 0 157 0 0,0 0 1 0 0,-1 0-1 0 0,1 0 1 0 0,0 0-1 0 0,1 0 1 0 0,-1 0-1 0 0,1 1 1 0 0,0-1-1 0 0,0 0 1 0 0,0 1-1 0 0,0 0 1 0 0,0-1-1 0 0,1 1 1 0 0,0 0-1 0 0,-1 0 1 0 0,1 0-1 0 0,0 1 1 0 0,1-1-1 0 0,5-3 1 0 0,4-6-1520 0 0,1-3-758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58 154 904 0 0,'0'0'2836'0'0,"-1"3"-2435"0"0,-36 146 3061 0 0,24-108-2791 0 0,12-37-322 0 0,0-1-129 0 0,-1 9 29 0 0,1-9 1323 0 0,1-6-1329 0 0,-1-10-36 0 0,0 1 1 0 0,1 0-1 0 0,1 0 0 0 0,0-1 1 0 0,5-22-1 0 0,22-69 940 0 0,-16 62-669 0 0,-10 35-467 0 0,1-1 0 0 0,-1 0 0 0 0,1 0 1 0 0,1 1-1 0 0,0-1 0 0 0,0 1 0 0 0,0 0 0 0 0,1 1 0 0 0,0-1 0 0 0,0 1 1 0 0,0 0-1 0 0,1 0 0 0 0,0 0 0 0 0,12-8 0 0 0,-13 12-353 0 0,0 0-1 0 0,0 0 0 0 0,0 1 0 0 0,1-1 1 0 0,-1 1-1 0 0,0 1 0 0 0,1-1 0 0 0,-1 1 1 0 0,9 0-1 0 0,-9 0 352 0 0,-2 0-383 0 0,1 0 0 0 0,0 0-1 0 0,-1 1 1 0 0,1-1 0 0 0,0 1 0 0 0,-1 0 0 0 0,1 0-1 0 0,-1 0 1 0 0,1 0 0 0 0,-1 1 0 0 0,0-1-1 0 0,4 3 1 0 0,-1-1-492 0 0,-2-1-1768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10 764 0 0,'0'0'1857'0'0,"-4"-2"-1112"0"0,0 1-508 0 0,0-1-1 0 0,0 1 1 0 0,0 0 0 0 0,-1 0 0 0 0,1 0 0 0 0,0 1 0 0 0,0-1 0 0 0,0 1 0 0 0,-1 0 0 0 0,1 0 0 0 0,0 1 0 0 0,0-1-1 0 0,0 1 1 0 0,-8 3 0 0 0,-1 1 61 0 0,2 1-1 0 0,-1 1 0 0 0,1 0 1 0 0,0 1-1 0 0,0 0 1 0 0,-12 13-1 0 0,18-16-149 0 0,-1 1-1 0 0,1 0 1 0 0,1 0 0 0 0,-1 1-1 0 0,1-1 1 0 0,0 1 0 0 0,0 0-1 0 0,1 0 1 0 0,0 1-1 0 0,0-1 1 0 0,1 1 0 0 0,-2 9-1 0 0,3-14-98 0 0,1 1 0 0 0,0-1 0 0 0,0 0 0 0 0,1 0 0 0 0,-1 0 0 0 0,0 0 0 0 0,1 0 0 0 0,0 0 0 0 0,0 0 0 0 0,0 0 0 0 0,0-1 0 0 0,0 1 1 0 0,1 0-1 0 0,-1 0 0 0 0,1-1 0 0 0,-1 1 0 0 0,1-1 0 0 0,0 1 0 0 0,0-1 0 0 0,0 0 0 0 0,1 0 0 0 0,-1 0 0 0 0,5 3 0 0 0,2 1 8 0 0,0 0 0 0 0,0-1 1 0 0,1 0-1 0 0,13 4 0 0 0,-19-7-101 0 0,3-2-104 0 0,0 1 66 0 0,-4 0 35 0 0,-1-1 0 0 0,1 0-1 0 0,-1 0 1 0 0,1 0-1 0 0,-1 0 1 0 0,1 0 0 0 0,-1 0-1 0 0,1 0 1 0 0,-1-1-1 0 0,1 1 1 0 0,-1-1-1 0 0,3-1 1 0 0,99-34-2699 0 0,-31 2-1826 0 0,-56 25 2557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23 828 0 0,'0'0'7067'0'0,"4"1"-6713"0"0,15 6-59 0 0,-14-6-54 0 0,0-1-44 0 0,47-2 176 0 0,-47 1-290 0 0,2 1-17 0 0,12-2-909 0 0,0 0 1 0 0,30-8 0 0 0,-46 8-15 0 0,-17-10-3103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57 432 0 0,'-20'-10'963'0'0,"16"8"639"0"0,3 2-1424 0 0,1-1-1 0 0,-1 1 1 0 0,0 0 0 0 0,0-1 0 0 0,1 1-1 0 0,-1 0 1 0 0,0-1 0 0 0,1 1 0 0 0,-1-1-1 0 0,1 1 1 0 0,-1-1 0 0 0,0 1 0 0 0,1-1-1 0 0,-1 1 1 0 0,1-1 0 0 0,-1 0 0 0 0,1 1-1 0 0,0-1 1 0 0,-1-1 0 0 0,8-6 1775 0 0,-5 7-2353 0 0,1-1 746 0 0,4 1-48 0 0,62-4 340 0 0,-38 3-592 0 0,19-2-901 0 0,-18-1-3480 0 0,-6 0 2252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72 236 0 0,'0'0'2526'0'0,"1"-3"-1998"0"0,2-4-2 0 0,-1 1-1 0 0,1-1 0 0 0,0 1 1 0 0,1-1-1 0 0,0 1 1 0 0,0 0-1 0 0,8-9 0 0 0,-10 13-103 0 0,2 0-239 0 0,-1 1-147 0 0,0 0 1 0 0,1 0-1 0 0,-1 1 1 0 0,0-1-1 0 0,1 1 0 0 0,-1 0 1 0 0,1 0-1 0 0,-1 0 0 0 0,0 0 1 0 0,1 1-1 0 0,-1-1 0 0 0,1 1 1 0 0,-1 0-1 0 0,0 0 1 0 0,0 0-1 0 0,0 1 0 0 0,0-1 1 0 0,1 1-1 0 0,-2-1 0 0 0,1 1 1 0 0,0 0-1 0 0,4 4 1 0 0,-2-2 19 0 0,1 1 1 0 0,-1-1-1 0 0,0 2 1 0 0,-1-1 0 0 0,1 0-1 0 0,-1 1 1 0 0,0 0 0 0 0,0 0-1 0 0,-1 0 1 0 0,0 0 0 0 0,4 11-1 0 0,-7-16-48 0 0,1 1-2 0 0,0 0 0 0 0,0 0 0 0 0,0 0 0 0 0,-1 0 0 0 0,1 0 1 0 0,-1 0-1 0 0,1 0 0 0 0,-1 0 0 0 0,0 1 0 0 0,1-1 0 0 0,-1 0 0 0 0,-1 0 0 0 0,1 0 0 0 0,0 0 0 0 0,0 1 0 0 0,-1-1 1 0 0,1 0-1 0 0,-1 0 0 0 0,0 0 0 0 0,1 0 0 0 0,-1 0 0 0 0,0 0 0 0 0,0 0 0 0 0,-1 0 0 0 0,1-1 0 0 0,0 1 0 0 0,0 0 1 0 0,-1-1-1 0 0,1 1 0 0 0,-1-1 0 0 0,0 1 0 0 0,1-1 0 0 0,-1 1 0 0 0,0-1 0 0 0,0 0 0 0 0,0 0 0 0 0,0 0 0 0 0,-2 1 1 0 0,-6 0-10 0 0,-1-1 0 0 0,1 1 0 0 0,0-2 1 0 0,0 1-1 0 0,0-2 0 0 0,-1 1 0 0 0,1-1 0 0 0,0-1 1 0 0,0 0-1 0 0,0 0 0 0 0,0-1 0 0 0,1 0 1 0 0,-17-8-1 0 0,21 9 104 0 0,0 0 0 0 0,0-1 1 0 0,0 0-1 0 0,1 0 0 0 0,-1 0 0 0 0,1-1 0 0 0,-1 1 1 0 0,1-1-1 0 0,0 0 0 0 0,1 0 0 0 0,-1-1 1 0 0,1 1-1 0 0,0-1 0 0 0,0 1 0 0 0,-4-10 0 0 0,5 11-23 0 0,2-2-60 0 0,-3-11-162 0 0,3 12-218 0 0,6-15-1135 0 0,-4 12 186 0 0,-2 6 1107 0 0,0 0 0 0 0,1 0-1 0 0,-1 0 1 0 0,1 0-1 0 0,-1 0 1 0 0,1 0 0 0 0,-1 0-1 0 0,1 0 1 0 0,-1 0-1 0 0,1 0 1 0 0,0 0 0 0 0,0 0-1 0 0,0 0 1 0 0,-1 0 0 0 0,1 1-1 0 0,2-2 1 0 0,8-9-2384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9:5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2 325 268 0 0,'0'0'3521'0'0,"-2"-9"-2858"0"0,2 4 2166 0 0,1 4-2781 0 0,-1 0 1 0 0,0 1 0 0 0,1-1 0 0 0,-1 1-1 0 0,0-1 1 0 0,1 1 0 0 0,-1-1-1 0 0,1 1 1 0 0,-1-1 0 0 0,1 1 0 0 0,-1-1-1 0 0,1 1 1 0 0,-1-1 0 0 0,1 1 0 0 0,-1 0-1 0 0,1-1 1 0 0,0 1 0 0 0,-1 0-1 0 0,1 0 1 0 0,0-1 0 0 0,-1 1 0 0 0,1 0-1 0 0,0 0 1 0 0,-1 0 0 0 0,1 0 0 0 0,0 0-1 0 0,-1 0 1 0 0,1 0 0 0 0,0 0-1 0 0,-1 0 1 0 0,2 0 0 0 0,27 14 672 0 0,23 32-188 0 0,-50-44-461 0 0,68 67 362 0 0,94 122 0 0 0,-116-130-265 0 0,-47-59-105 0 0,10 6 2 0 0,-11-7-47 0 0,0-1-1 0 0,0 1 0 0 0,1-1 1 0 0,-1 1-1 0 0,0-1 0 0 0,1 1 0 0 0,-1-1 1 0 0,0 0-1 0 0,1 1 0 0 0,-1-1 1 0 0,1 1-1 0 0,-1-1 0 0 0,1 0 1 0 0,-1 1-1 0 0,1-1 0 0 0,-1 0 0 0 0,1 0 1 0 0,-1 1-1 0 0,1-1 0 0 0,-1 0 1 0 0,1 0-1 0 0,0 0 0 0 0,-1 0 0 0 0,1 0 1 0 0,0 0-1 0 0,9-58 530 0 0,2 1 0 0 0,3-1-1 0 0,26-65 1 0 0,43-104-2042 0 0,-31 75-5804 0 0,-42 125 4250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109 129 668 0 0,'3'-4'580'0'0,"0"1"-1"0"0,-1-2 1 0 0,1 1-1 0 0,-1 0 1 0 0,0 0-1 0 0,0-1 1 0 0,-1 1-1 0 0,1-1 1 0 0,-1 1-1 0 0,0-1 1 0 0,0 0 0 0 0,0-8-1 0 0,0 9-436 0 0,0 1 0 0 0,1-1 0 0 0,-1 1 1 0 0,1 0-1 0 0,-1 0 0 0 0,1 0 0 0 0,3-4 0 0 0,-4 5-204 0 0,1-1 136 0 0,-1 3-65 0 0,-1 0-1 0 0,1-1 1 0 0,0 1 0 0 0,0 0 0 0 0,0-1 0 0 0,0 1 0 0 0,0 0-1 0 0,-1-1 1 0 0,1 0 0 0 0,0 1 0 0 0,0-1 0 0 0,-1 1-1 0 0,1-1 1 0 0,0 0 0 0 0,-1 1 0 0 0,1-1 0 0 0,0-1-1 0 0,0 1 22 0 0,0-1-1 0 0,0 1 0 0 0,0 0 0 0 0,1-1 1 0 0,-1 1-1 0 0,0 0 0 0 0,1 0 0 0 0,-1 0 1 0 0,0 0-1 0 0,1 1 0 0 0,-1-1 0 0 0,1 0 0 0 0,-1 0 1 0 0,4 0-1 0 0,52-1 534 0 0,-51 2-459 0 0,11 10 89 0 0,-14-9-154 0 0,-1 0 0 0 0,1 0 0 0 0,-1 0 0 0 0,1 1 0 0 0,-1-1 0 0 0,0 1 0 0 0,1 0 0 0 0,-1-1 0 0 0,3 5 0 0 0,-2-3-8 0 0,-1 0-1 0 0,1 0 0 0 0,-1 0 0 0 0,0 1 0 0 0,0-1 0 0 0,0 1 0 0 0,-1 0 1 0 0,1 0-1 0 0,-1-1 0 0 0,0 1 0 0 0,0 0 0 0 0,0 0 0 0 0,-1 0 0 0 0,1 0 1 0 0,-1 0-1 0 0,0 0 0 0 0,0 0 0 0 0,0 0 0 0 0,-1 0 0 0 0,1 0 0 0 0,-1 0 1 0 0,0 0-1 0 0,0 0 0 0 0,-1 0 0 0 0,1-1 0 0 0,-4 8 0 0 0,1-4-44 0 0,0-1 0 0 0,0 0-1 0 0,-1 0 1 0 0,1 0 0 0 0,-1-1-1 0 0,-1 1 1 0 0,1-1 0 0 0,-1 0 0 0 0,0-1-1 0 0,0 1 1 0 0,0-1 0 0 0,-1-1-1 0 0,1 1 1 0 0,-11 3 0 0 0,8-3-66 0 0,0-1 0 0 0,0 0 1 0 0,-1-1-1 0 0,1 0 0 0 0,-13 1 1 0 0,14-3 72 0 0,-1 0 1 0 0,0 0 0 0 0,1-1-1 0 0,-1 0 1 0 0,0-1 0 0 0,1 0-1 0 0,-1 0 1 0 0,1-1 0 0 0,0 0-1 0 0,0 0 1 0 0,-10-6 0 0 0,15 7 44 0 0,0-1 1 0 0,1 1 0 0 0,-1-1 0 0 0,1 0-1 0 0,-1 1 1 0 0,1-1 0 0 0,0 0 0 0 0,0 0-1 0 0,1 0 1 0 0,-1-1 0 0 0,-1-3-1 0 0,1 2 4 0 0,0 2-19 0 0,1 0 0 0 0,0 0 0 0 0,1 0 0 0 0,-1-1 0 0 0,0 1-1 0 0,1 0 1 0 0,0-1 0 0 0,-1 1 0 0 0,2 0 0 0 0,-1-1 0 0 0,0 1 0 0 0,0 0 0 0 0,1 0 0 0 0,0-1 0 0 0,1-3-1 0 0,20-40-260 0 0,-18 40 46 0 0,-2 4-254 0 0,0 0 0 0 0,0-1 0 0 0,0 1 0 0 0,0 0 0 0 0,1 0 0 0 0,-1 1 0 0 0,1-1 0 0 0,3-3 0 0 0,2-1-1962 0 0,7-6-854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88 708 0 0,'0'0'2310'0'0,"3"-2"-1703"0"0,31-34 2961 0 0,-33 34-3207 0 0,4-3-191 0 0,-5 5-154 0 0,0-1-1 0 0,1 1 1 0 0,-1-1-1 0 0,0 1 1 0 0,0-1-1 0 0,0 1 1 0 0,1-1-1 0 0,-1 1 1 0 0,0 0-1 0 0,1-1 1 0 0,-1 1-1 0 0,0-1 1 0 0,1 1-1 0 0,-1 0 1 0 0,0-1-1 0 0,1 1 1 0 0,-1 0-1 0 0,1 0 1 0 0,-1-1-1 0 0,1 1 0 0 0,-1 0 1 0 0,1 0-1 0 0,-1-1 1 0 0,1 1-1 0 0,13-4 68 0 0,-10 3 130 0 0,0 2-125 0 0,1 0-53 0 0,-1 1 0 0 0,0 0 0 0 0,0 0 0 0 0,0 0 0 0 0,0 0 0 0 0,-1 0 0 0 0,1 1 0 0 0,0 0 0 0 0,-1 0 0 0 0,0 0 0 0 0,0 0 0 0 0,0 0 0 0 0,0 1 0 0 0,5 7 0 0 0,-6-9-17 0 0,-1 1 0 0 0,1 0 0 0 0,-1 1 1 0 0,1-1-1 0 0,-1 0 0 0 0,0 0 0 0 0,0 1 1 0 0,0-1-1 0 0,-1 0 0 0 0,1 1 1 0 0,-1-1-1 0 0,0 1 0 0 0,0-1 0 0 0,0 1 1 0 0,0-1-1 0 0,0 0 0 0 0,-1 1 1 0 0,0-1-1 0 0,1 1 0 0 0,-1-1 0 0 0,-1 0 1 0 0,1 0-1 0 0,-2 4 0 0 0,-1 1 0 0 0,2-4-7 0 0,0 0 1 0 0,0 0 0 0 0,-1 0 0 0 0,1-1-1 0 0,-1 1 1 0 0,1-1 0 0 0,-1 1 0 0 0,0-1-1 0 0,0 0 1 0 0,-1 0 0 0 0,1-1-1 0 0,-6 4 1 0 0,-43 15 50 0 0,47-20-66 0 0,-4-1-1 0 0,0 0 8 0 0,5 1 2 0 0,1-1 0 0 0,0 0 0 0 0,-1 0-1 0 0,1 0 1 0 0,-1-1 0 0 0,1 1-1 0 0,-1-1 1 0 0,1 0 0 0 0,0 0 0 0 0,-4-1-1 0 0,0 0-13 0 0,-49-18 629 0 0,52 18-475 0 0,-1 0 0 0 0,0-1 1 0 0,1 1-1 0 0,0-1 0 0 0,0 0 0 0 0,0-1 0 0 0,0 1 0 0 0,0-1 0 0 0,1 1 0 0 0,-1-1 0 0 0,-4-8 0 0 0,6 9-157 0 0,0 0-1 0 0,1 0 1 0 0,0-1-1 0 0,-1 1 1 0 0,1 0-1 0 0,0-1 1 0 0,1 1-1 0 0,-1-1 1 0 0,0 1-1 0 0,1-1 1 0 0,0 0-1 0 0,0 1 1 0 0,0-1-1 0 0,1 1 1 0 0,-1-1-1 0 0,1 1 1 0 0,-1-1-1 0 0,1 1 1 0 0,0-1-1 0 0,1 1 1 0 0,-1 0-1 0 0,1-1 1 0 0,1-3-1 0 0,23-31-2041 0 0,-2 12-2069 0 0,-10 14 672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34 382 676 0 0,'-2'5'598'0'0,"-7"21"510"0"0,-7 39-1 0 0,15-61-871 0 0,0 0 9 0 0,-1 10 12 0 0,1-10 297 0 0,1 0-249 0 0,-1 5 931 0 0,2-11-540 0 0,7-23-353 0 0,9-27-204 0 0,8-6-39 0 0,12-28 673 0 0,90-151 0 0 0,-113 208-365 0 0,1 2 279 0 0,-11 31-499 0 0,-3-3-174 0 0,-1-1 1 0 0,1 1-1 0 0,0 0 0 0 0,0-1 0 0 0,0 1 0 0 0,-1 0 0 0 0,1 0 0 0 0,-1 0 1 0 0,1 0-1 0 0,0-1 0 0 0,-1 1 0 0 0,1 0 0 0 0,-1 0 0 0 0,0 0 0 0 0,1 2 1 0 0,-12 365 1775 0 0,8-300-1926 0 0,3-64 22 0 0,0 1-279 0 0,-3 8 378 0 0,-3-9-4199 0 0,0-6 3874 0 0,0 1 1 0 0,0-1-1 0 0,0 0 0 0 0,1 0 0 0 0,-1 0 1 0 0,1-1-1 0 0,-8-4 0 0 0,-29-14-1474 0 0,-7-10 1758 0 0,46 29 572 0 0,2-2-190 0 0,0 3-244 0 0,1-1 0 0 0,0 0 1 0 0,-1 0-1 0 0,1 0 0 0 0,0 0 1 0 0,0 0-1 0 0,0 0 0 0 0,0 0 1 0 0,0 1-1 0 0,0-1 0 0 0,0 0 1 0 0,1 0-1 0 0,-1 0 0 0 0,1 0 1 0 0,-1 0-1 0 0,1 1 0 0 0,0-1 1 0 0,0 0-1 0 0,0 0 0 0 0,0 1 1 0 0,0-1-1 0 0,0 1 0 0 0,0-1 1 0 0,1 1-1 0 0,-1-1 0 0 0,0 1 1 0 0,1 0-1 0 0,2-2 0 0 0,27-16-5 0 0,0 2 1 0 0,2 2-1 0 0,0 1 0 0 0,51-16 0 0 0,-23 9-2622 0 0,-37 13 1413 0 0,-19 6 368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1 484 0 0,'0'0'4067'0'0,"0"3"-3621"0"0,-3 9-15 0 0,3-8-14 0 0,-1 0-17 0 0,-74 372 4135 0 0,74-374-4506 0 0,1 1 0 0 0,-1-1 0 0 0,1 1 0 0 0,0 0 0 0 0,0-1 0 0 0,0 1 0 0 0,0-1 0 0 0,0 1 0 0 0,0-1 0 0 0,1 1 0 0 0,-1 0 0 0 0,1-1 0 0 0,-1 1 0 0 0,1-1 0 0 0,0 0 0 0 0,0 1 0 0 0,1-1 0 0 0,-1 0 0 0 0,0 0 0 0 0,1 1 0 0 0,-1-1 0 0 0,1 0 0 0 0,0 0 0 0 0,-1-1 0 0 0,1 1 0 0 0,0 0 0 0 0,0 0 0 0 0,0-1 0 0 0,1 0 0 0 0,-1 1 0 0 0,0-1 0 0 0,0 0 0 0 0,1 0 0 0 0,3 1 0 0 0,-2 0 36 0 0,33 0 33 0 0,-29-1-58 0 0,-1-2-26 0 0,0 1-84 0 0,1 0-69 0 0,1 0 0 0 0,-1-1 0 0 0,0 0 0 0 0,1-1 0 0 0,-1 0-1 0 0,0 0 1 0 0,0-1 0 0 0,0 0 0 0 0,0 0 0 0 0,10-7 0 0 0,-4-1-1696 0 0,-1-1 0 0 0,0-1 0 0 0,11-16 0 0 0,-15 19 923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60 0 0,'1'-3'151'0'0,"14"-23"447"0"0,-14 24-272 0 0,1-2 24 0 0,2-3-157 0 0,14-23 3062 0 0,-18 30-3230 0 0,0 0-1 0 0,0-1 0 0 0,0 1 0 0 0,0 0 0 0 0,0 0 1 0 0,0 0-1 0 0,1 0 0 0 0,-1 0 0 0 0,0 0 0 0 0,0 0 0 0 0,0 0 1 0 0,0 0-1 0 0,0-1 0 0 0,0 1 0 0 0,0 0 0 0 0,0 0 1 0 0,0 0-1 0 0,0 0 0 0 0,0 0 0 0 0,0 0 0 0 0,1 0 1 0 0,-1 0-1 0 0,0 0 0 0 0,0 0 0 0 0,0 0 0 0 0,0 0 1 0 0,0 0-1 0 0,0 0 0 0 0,0 0 0 0 0,0 0 0 0 0,1 0 0 0 0,-1 0 1 0 0,0 0-1 0 0,0 0 0 0 0,0 0 0 0 0,0 0 0 0 0,0 0 1 0 0,0 0-1 0 0,0 0 0 0 0,1 0 0 0 0,-1 0 0 0 0,0 0 1 0 0,0 0-1 0 0,0 0 0 0 0,0 0 0 0 0,0 0 0 0 0,0 0 1 0 0,0 0-1 0 0,0 0 0 0 0,0 0 0 0 0,1 0 0 0 0,-1 1 0 0 0,0-1 1 0 0,0 0-1 0 0,0 0 0 0 0,0 0 0 0 0,0 0 0 0 0,0 0 1 0 0,0 0-1 0 0,0 0 0 0 0,0 0 0 0 0,0 0 0 0 0,0 1 1 0 0,0-1-1 0 0,0 0 0 0 0,0 0 0 0 0,-2 22 451 0 0,0-9-145 0 0,-3 11 261 0 0,-2 42 1 0 0,6-60-569 0 0,1 0 1 0 0,1 0 0 0 0,-1 1 0 0 0,1-1 0 0 0,0 0 0 0 0,0-1 0 0 0,1 1 0 0 0,0 0 0 0 0,0 0-1 0 0,0 0 1 0 0,1-1 0 0 0,3 6 0 0 0,-5-10-19 0 0,1 1-1 0 0,-1-1 1 0 0,1 0-1 0 0,0 1 0 0 0,0-1 1 0 0,-1 0-1 0 0,1 0 1 0 0,0 0-1 0 0,0 0 1 0 0,0-1-1 0 0,0 1 1 0 0,0-1-1 0 0,0 1 1 0 0,0-1-1 0 0,0 1 0 0 0,0-1 1 0 0,0 0-1 0 0,0 0 1 0 0,0 0-1 0 0,1 0 1 0 0,-1 0-1 0 0,0-1 1 0 0,3 0-1 0 0,-1 0-9 0 0,-2 1 7 0 0,0 0 0 0 0,0 0 0 0 0,0 0-1 0 0,0 0 1 0 0,0-1 0 0 0,0 1 0 0 0,1-1 0 0 0,-2 1-1 0 0,1-1 1 0 0,0 0 0 0 0,0 0 0 0 0,0 0 0 0 0,0 0 0 0 0,2-2-1 0 0,3-2 1 0 0,9-4 4 0 0,-2 0 1 0 0,1-2 0 0 0,-1 0-1 0 0,-1 0 1 0 0,0-1 0 0 0,0-1-1 0 0,-2 0 1 0 0,20-27-1 0 0,-3 5-95 0 0,-22 25 110 0 0,0 0 0 0 0,-1 0 0 0 0,0-1-1 0 0,5-12 1 0 0,-10 22-15 0 0,1-2 94 0 0,12-32 557 0 0,-12 32-453 0 0,-6 9-172 0 0,0 0 0 0 0,0 1 0 0 0,1-1-1 0 0,-1 1 1 0 0,2 0 0 0 0,-1 0 0 0 0,1 0-1 0 0,-4 13 1 0 0,-1 7 134 0 0,-9 50-1 0 0,17-68-162 0 0,-1 0 1 0 0,1 0-1 0 0,0 0 1 0 0,1 0-1 0 0,2 10 1 0 0,-3-16-66 0 0,5 4-156 0 0,-5-6 167 0 0,0-1 1 0 0,0 0-1 0 0,0 1 1 0 0,0-1 0 0 0,0 1-1 0 0,0-1 1 0 0,1 1-1 0 0,-1-1 1 0 0,0 0-1 0 0,0 1 1 0 0,0-1 0 0 0,1 1-1 0 0,-1-1 1 0 0,0 0-1 0 0,0 1 1 0 0,1-1-1 0 0,-1 0 1 0 0,0 0 0 0 0,1 1-1 0 0,-1-1 1 0 0,1 0-1 0 0,-1 0 1 0 0,0 1-1 0 0,1-1 1 0 0,-1 0-1 0 0,1 0 1 0 0,-1 0 0 0 0,0 0-1 0 0,1 1 1 0 0,-1-1-1 0 0,1 0 1 0 0,0 0-1 0 0,5 1-807 0 0,0-1 0 0 0,1 1 0 0 0,-1-1-1 0 0,0-1 1 0 0,9 0 0 0 0,-10 0-550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44 528 0 0,'21'-43'5642'0'0,"-26"44"-5530"0"0,-14 3 15 0 0,15-3 3 0 0,4-1-124 0 0,-1 1 0 0 0,1-1 0 0 0,0 0 0 0 0,-1 1 0 0 0,1-1 0 0 0,0 1 0 0 0,0-1 0 0 0,-1 0-1 0 0,1 1 1 0 0,-1-1 0 0 0,1 0 0 0 0,0 0 0 0 0,-1 1 0 0 0,1-1 0 0 0,-1 0 0 0 0,1 0 0 0 0,-1 0 0 0 0,1 1 0 0 0,-1-1 0 0 0,1 0 0 0 0,0 0 0 0 0,-1 0 0 0 0,1 0 0 0 0,-2 0 0 0 0,2 0 1 0 0,-1 0 0 0 0,1 0-1 0 0,-1 0 1 0 0,1 0-1 0 0,-1 0 1 0 0,1 0 0 0 0,0 1-1 0 0,-1-1 1 0 0,1 0-1 0 0,-1 0 1 0 0,1 0 0 0 0,-1 1-1 0 0,1-1 1 0 0,0 0-1 0 0,-1 0 1 0 0,1 1-1 0 0,-1-1 1 0 0,1 0 0 0 0,0 1-1 0 0,-1-1 1 0 0,1 0-1 0 0,0 1 1 0 0,0-1 0 0 0,-1 1-1 0 0,-16 12 139 0 0,13-10-87 0 0,3-3-48 0 0,0 0-1 0 0,1 0 1 0 0,-1 1-1 0 0,0-1 1 0 0,0 0-1 0 0,0 1 1 0 0,1-1-1 0 0,-1 0 1 0 0,0 1-1 0 0,1-1 1 0 0,-1 1 0 0 0,0-1-1 0 0,1 1 1 0 0,-1 0-1 0 0,0-1 1 0 0,1 1-1 0 0,-1-1 1 0 0,1 1-1 0 0,-1 0 1 0 0,1 0-1 0 0,0-1 1 0 0,-1 1 0 0 0,1 0-1 0 0,0 0 1 0 0,-1 0-1 0 0,1-1 1 0 0,0 1-1 0 0,0 0 1 0 0,0 0-1 0 0,-1 0 1 0 0,1 0-1 0 0,0 0 1 0 0,0 1 10 0 0,0 0-1 0 0,0 0 1 0 0,0 0 0 0 0,0 0-1 0 0,0 0 1 0 0,1-1-1 0 0,-1 1 1 0 0,1 0 0 0 0,-1 0-1 0 0,1 0 1 0 0,-1-1 0 0 0,1 1-1 0 0,0 0 1 0 0,0-1-1 0 0,0 1 1 0 0,2 2 0 0 0,43 42 519 0 0,-31-33-311 0 0,-2-1 1 0 0,0 2-1 0 0,0 0 0 0 0,-1 0 0 0 0,-1 2 1 0 0,-1-1-1 0 0,12 21 0 0 0,-22-33-207 0 0,1-1 0 0 0,-1 1-1 0 0,1-1 1 0 0,-1 1 0 0 0,0-1 0 0 0,0 1-1 0 0,0-1 1 0 0,0 1 0 0 0,0-1 0 0 0,-1 1-1 0 0,1-1 1 0 0,-1 1 0 0 0,1-1-1 0 0,-1 1 1 0 0,0-1 0 0 0,0 0 0 0 0,-2 4-1 0 0,2-4-11 0 0,-1 2-5 0 0,0-1 0 0 0,0 0 0 0 0,0 0 0 0 0,-1 0 0 0 0,1 0 0 0 0,-1 0 0 0 0,0-1 0 0 0,1 1 0 0 0,-1-1 0 0 0,0 0 0 0 0,0 0-1 0 0,-1 0 1 0 0,1 0 0 0 0,0 0 0 0 0,-7 2 0 0 0,0-1-66 0 0,0 1-1 0 0,0-2 0 0 0,0 1 1 0 0,-15 0-1 0 0,5-2-485 0 0,-41-4-1 0 0,57 1 180 0 0,4 2 336 0 0,-1 0 1 0 0,1 0-1 0 0,0 0 0 0 0,-1 0 1 0 0,1 0-1 0 0,0-1 0 0 0,-1 1 0 0 0,1 0 1 0 0,0 0-1 0 0,0-1 0 0 0,-1 1 0 0 0,1 0 1 0 0,0 0-1 0 0,0-1 0 0 0,-1 1 1 0 0,1 0-1 0 0,0-1 0 0 0,0 1 0 0 0,0 0 1 0 0,-1-1-1 0 0,1 1 0 0 0,0 0 0 0 0,0-1 1 0 0,0 1-1 0 0,0-1 0 0 0,0 1 1 0 0,0 0-1 0 0,0-1 0 0 0,0 1 0 0 0,0 0 1 0 0,0-1-1 0 0,0 1 0 0 0,0-1 0 0 0,0 1 1 0 0,0 0-1 0 0,0-1 0 0 0,0 1 1 0 0,0 0-1 0 0,1-1 0 0 0,-1 1 0 0 0,0 0 1 0 0,0-1-1 0 0,0 1 0 0 0,1 0 0 0 0,-1-1 1 0 0,0 1-1 0 0,1-1 0 0 0,8-17-803 0 0,-8 18 812 0 0,4-6-478 0 0,0 0 1 0 0,1 0-1 0 0,0 1 1 0 0,0 0 0 0 0,8-5-1 0 0,3-3-634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72 708 0 0,'2'-1'669'0'0,"0"1"-552"0"0,-1 0-1 0 0,0 0 0 0 0,1-1 1 0 0,-1 1-1 0 0,0 0 0 0 0,1 0 1 0 0,-1 0-1 0 0,1 0 0 0 0,-1 1 1 0 0,0-1-1 0 0,1 0 0 0 0,-1 1 1 0 0,0-1-1 0 0,0 0 0 0 0,1 1 1 0 0,-1 0-1 0 0,0-1 0 0 0,0 1 1 0 0,0 0-1 0 0,0-1 0 0 0,1 1 1 0 0,-1 0-1 0 0,0 0 0 0 0,0 0 1 0 0,-1 0-1 0 0,1 0 0 0 0,0 0 0 0 0,0 0 1 0 0,0 0-1 0 0,-1 1 0 0 0,1-1 1 0 0,-1 0-1 0 0,1 0 0 0 0,-1 1 1 0 0,1 0-1 0 0,3 9 182 0 0,0 0-1 0 0,-1 0 1 0 0,3 14 0 0 0,-3-12-19 0 0,-2-3-164 0 0,1 0 0 0 0,-2 0 0 0 0,1 0 0 0 0,-1 0 0 0 0,-1 0-1 0 0,0 0 1 0 0,0 0 0 0 0,-5 14 0 0 0,5-21-15 0 0,3 11 1236 0 0,4-37-1217 0 0,3-18-12 0 0,-7 38-136 0 0,7-24 113 0 0,2 1 0 0 0,23-42-1 0 0,-29 60-404 0 0,1 0-1 0 0,0 0 1 0 0,0 0-1 0 0,1 1 1 0 0,0 0-1 0 0,0 0 1 0 0,0 1-1 0 0,1 0 1 0 0,0 0-1 0 0,1 1 1 0 0,15-9-1 0 0,-6 7-2151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0 344 0 0,'0'0'5580'0'0,"-6"1"-5243"0"0,0 1-190 0 0,0 1-1 0 0,0-1 1 0 0,0 1-1 0 0,0 0 1 0 0,0 1-1 0 0,0-1 1 0 0,1 1-1 0 0,0 1 1 0 0,0-1-1 0 0,0 1 1 0 0,-8 9-1 0 0,4-3 87 0 0,0 0 1 0 0,0 0-1 0 0,-11 22 0 0 0,18-29-183 0 0,1-1 0 0 0,-1 1 0 0 0,0-1 0 0 0,1 1 0 0 0,0 0 0 0 0,0 0 0 0 0,0 0 0 0 0,0 0 0 0 0,1 0 0 0 0,0 0 0 0 0,-1 0 0 0 0,1 0 1 0 0,1 0-1 0 0,-1 0 0 0 0,1 0 0 0 0,-1 0 0 0 0,1 0 0 0 0,0 0 0 0 0,2 4 0 0 0,-2-6-17 0 0,1 1-1 0 0,-1 0 1 0 0,1-1-1 0 0,0 1 1 0 0,0-1 0 0 0,0 1-1 0 0,0-1 1 0 0,0 0-1 0 0,1 0 1 0 0,-1 0 0 0 0,0 0-1 0 0,1 0 1 0 0,0-1-1 0 0,-1 1 1 0 0,1-1 0 0 0,4 2-1 0 0,-1-1-35 0 0,0-1 0 0 0,0 0-1 0 0,0 0 1 0 0,0 0-1 0 0,0-1 1 0 0,0 1 0 0 0,0-1-1 0 0,6-1 1 0 0,13-3-1034 0 0,-1-2 0 0 0,1 0 1 0 0,29-12-1 0 0,-31 10-1131 0 0,-17 6 166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22 454 36 0 0,'0'0'1630'0'0,"-2"2"-958"0"0,1-2-545 0 0,1 1 0 0 0,0-1 0 0 0,-1 1 0 0 0,1-1 0 0 0,0 0 1 0 0,-1 1-1 0 0,1-1 0 0 0,0 0 0 0 0,-1 1 0 0 0,1-1 1 0 0,0 0-1 0 0,-1 1 0 0 0,1-1 0 0 0,-1 0 0 0 0,1 0 1 0 0,-1 1-1 0 0,1-1 0 0 0,-1 0 0 0 0,1 0 0 0 0,-1 0 0 0 0,1 0 1 0 0,-1 0-1 0 0,1 0 0 0 0,-1 0 0 0 0,1 0 0 0 0,-1 0 1 0 0,1 0-1 0 0,-1 0 0 0 0,1 0 0 0 0,-1 0 0 0 0,1 0 0 0 0,-1 0 1 0 0,1 0-1 0 0,-1-1 0 0 0,-2-18 882 0 0,13-32-993 0 0,3 9 23 0 0,2 0 0 0 0,1 0 0 0 0,3 2 1 0 0,1 0-1 0 0,43-63 0 0 0,-17 37 292 0 0,-43 63-276 0 0,-1 1 34 0 0,7-6 34 0 0,-6 6 158 0 0,0 5-62 0 0,0 0-136 0 0,-1 0 0 0 0,1 1 0 0 0,-1-1 0 0 0,0 1 0 0 0,0 0 0 0 0,0 0 0 0 0,0-1 0 0 0,-1 1 0 0 0,0 0-1 0 0,0 1 1 0 0,0-1 0 0 0,0 0 0 0 0,0 0 0 0 0,-1 5 0 0 0,1 73 741 0 0,-2-49-602 0 0,1 169 436 0 0,1-199-744 0 0,-1 0 1 0 0,0 0-1 0 0,1-1 0 0 0,0 1 1 0 0,-1 0-1 0 0,1-1 0 0 0,0 1 1 0 0,0 0-1 0 0,1-1 0 0 0,-1 0 1 0 0,0 1-1 0 0,3 2 0 0 0,-2-3 25 0 0,0 2-468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44 800 0 0,'0'0'2686'0'0,"3"-1"-1973"0"0,8-4-335 0 0,0 1 0 0 0,1 1 1 0 0,-1 0-1 0 0,1 0 0 0 0,0 1 0 0 0,0 1 0 0 0,16 0 0 0 0,49-8-2190 0 0,-46 3-437 0 0,-8 0 1246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1:2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4 0 0,'0'0'1749'0'0,"3"-1"-1525"0"0,-2 0-109 0 0,1 1 0 0 0,-1 0 0 0 0,0 0 0 0 0,1-1 0 0 0,-1 1 0 0 0,1 0 0 0 0,-1 0 0 0 0,0 0 0 0 0,1 0 0 0 0,-1 1 0 0 0,1-1 0 0 0,-1 0 0 0 0,0 1 0 0 0,1-1 0 0 0,-1 0 0 0 0,3 2 0 0 0,-3-1 1035 0 0,0-1-1137 0 0,-1 0 0 0 0,0 1 0 0 0,1-1 0 0 0,-1 0 1 0 0,0 0-1 0 0,1 0 0 0 0,-1 0 0 0 0,0 1 0 0 0,1-1 0 0 0,-1 0 1 0 0,0 0-1 0 0,1 1 0 0 0,-1-1 0 0 0,0 0 0 0 0,0 1 0 0 0,0-1 1 0 0,1 0-1 0 0,-1 0 0 0 0,0 1 0 0 0,0-1 0 0 0,0 0 0 0 0,0 1 1 0 0,1-1-1 0 0,-1 1 0 0 0,0-1 0 0 0,0 0 0 0 0,0 1 0 0 0,0-1 1 0 0,0 0-1 0 0,0 1 0 0 0,0-1 0 0 0,0 1 0 0 0,0-1 0 0 0,0 0 1 0 0,-1 1-1 0 0,-1 11 455 0 0,1-10 479 0 0,1-1-909 0 0,0-1 1 0 0,0 1-1 0 0,-1-1 1 0 0,1 1-1 0 0,0-1 1 0 0,-1 1-1 0 0,1-1 1 0 0,0 1-1 0 0,-1-1 1 0 0,1 0-1 0 0,0 1 1 0 0,-1-1-1 0 0,1 0 1 0 0,-1 1-1 0 0,1-1 1 0 0,-1 0-1 0 0,1 0 1 0 0,0 1-1 0 0,-1-1 1 0 0,1 0-1 0 0,-1 0 1 0 0,0 0-1 0 0,-1-4-32 0 0,0 0 0 0 0,1-1 1 0 0,-1 1-1 0 0,1-1 0 0 0,0 1 0 0 0,0-1 1 0 0,1 0-1 0 0,-1 0 0 0 0,1 1 0 0 0,0-1 0 0 0,0 0 1 0 0,1 0-1 0 0,0 1 0 0 0,1-6 0 0 0,2-2-36 0 0,0 0-1 0 0,1 1 0 0 0,1-1 0 0 0,0 1 0 0 0,12-16 1 0 0,-17 25 19 0 0,13-13 17 0 0,0 5-8 0 0,-2 3 2 0 0,9-2 12 0 0,-18 7-4 0 0,2 1-7 0 0,39-5 140 0 0,-39 5-122 0 0,-1 2 36 0 0,2 0-27 0 0,0 0 1 0 0,0 1-1 0 0,0-1 1 0 0,0 1-1 0 0,-1 1 1 0 0,1-1-1 0 0,-1 1 0 0 0,1 0 1 0 0,-1 0-1 0 0,0 1 1 0 0,0-1-1 0 0,0 1 1 0 0,0 0-1 0 0,-1 0 0 0 0,7 9 1 0 0,-10-11-13 0 0,0 1 27 0 0,0-1-39 0 0,-1 1-1 0 0,1-1 0 0 0,-1 0 1 0 0,0 1-1 0 0,0-1 0 0 0,0 0 1 0 0,0 1-1 0 0,0-1 1 0 0,-1 0-1 0 0,1 0 0 0 0,0 1 1 0 0,-1-1-1 0 0,0 0 1 0 0,0 0-1 0 0,0 0 0 0 0,0 0 1 0 0,0 0-1 0 0,0 0 1 0 0,0 0-1 0 0,-1 0 0 0 0,1 0 1 0 0,-1 0-1 0 0,1 0 0 0 0,-1-1 1 0 0,0 1-1 0 0,1-1 1 0 0,-1 1-1 0 0,0-1 0 0 0,-3 1 1 0 0,-1 2 3 0 0,0-1 0 0 0,-1 0 1 0 0,1 0-1 0 0,-1 0 0 0 0,0-1 1 0 0,0 0-1 0 0,0-1 0 0 0,-8 2 0 0 0,12-3 37 0 0,-3 0 8 0 0,-40 0 336 0 0,42 0-322 0 0,-18-8-605 0 0,19 5 173 0 0,1 0 0 0 0,0 0 0 0 0,0-1 0 0 0,0 1 0 0 0,1-1 0 0 0,-1 1 0 0 0,1-1 0 0 0,0 0 0 0 0,0 0 0 0 0,0 0 0 0 0,-1-7 0 0 0,2-7-1768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44 188 0 0,'0'0'4882'0'0,"7"0"-4249"0"0,59 0 1226 0 0,81-9-719 0 0,-143 9-1291 0 0,0-1 0 0 0,0 0 0 0 0,0 0-1 0 0,0 0 1 0 0,0 0 0 0 0,0 0 0 0 0,0-1 0 0 0,6-3-1 0 0,-8 3 24 0 0,1 1-628 0 0,8-18-2476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1 270 696 0 0,'0'0'7019'0'0,"5"-1"-6723"0"0,50-7 338 0 0,40-4-724 0 0,-72 9-390 0 0,-8 2-157 0 0,-1-1 1 0 0,0-1 0 0 0,0 0 0 0 0,0 0 0 0 0,0-2 0 0 0,16-7 0 0 0,-1-1-826 0 0</inkml:trace>
  <inkml:trace contextRef="#ctx0" brushRef="#br0" timeOffset="1">483 1 792 0 0,'3'0'4713'0'0,"-3"0"-4625"0"0,0 16 2255 0 0,-6 40-1411 0 0,2-22-2 0 0,-9 107 801 0 0,11-84-1947 0 0,2-20-3090 0 0,1-34 1821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94 604 0 0,'0'0'641'0'0,"3"-2"-113"0"0,74-59 2685 0 0,-74 59-2945 0 0,18-11 402 0 0,-18 12-483 0 0,35-12 556 0 0,-34 12-500 0 0,0 2-79 0 0,-1-1-119 0 0,-1 1 1 0 0,1 0-1 0 0,-1 0 1 0 0,0 0-1 0 0,1 1 1 0 0,-1-1-1 0 0,0 0 1 0 0,0 1-1 0 0,0 0 1 0 0,0-1-1 0 0,0 1 1 0 0,0 0-1 0 0,0 0 1 0 0,0 0-1 0 0,-1 0 0 0 0,1 0 1 0 0,-1 1-1 0 0,0-1 1 0 0,1 0-1 0 0,-1 1 1 0 0,1 2-1 0 0,1 4 14 0 0,0 1 0 0 0,-1-1 0 0 0,0 1 0 0 0,0 0 0 0 0,-1-1 0 0 0,0 1 0 0 0,-1 0 0 0 0,0 0 0 0 0,-1-1 0 0 0,0 1 0 0 0,0 0 0 0 0,-1-1 0 0 0,0 1-1 0 0,-1-1 1 0 0,0 1 0 0 0,-1-1 0 0 0,0 0 0 0 0,0-1 0 0 0,0 1 0 0 0,-1-1 0 0 0,-1 1 0 0 0,-6 7 0 0 0,10-14-64 0 0,-1 0 0 0 0,1 0 0 0 0,0 0 1 0 0,-1 0-1 0 0,1 0 0 0 0,-1-1 0 0 0,1 1 0 0 0,-1-1 0 0 0,0 0 1 0 0,1 1-1 0 0,-1-1 0 0 0,0-1 0 0 0,0 1 0 0 0,0 0 0 0 0,0-1 0 0 0,0 1 1 0 0,0-1-1 0 0,0 0 0 0 0,0 0 0 0 0,0 0 0 0 0,0-1 0 0 0,-5 0 1 0 0,-2-1-8 0 0,2-1 1 0 0,-1 1-1 0 0,0-2 1 0 0,1 1-1 0 0,-11-6 1 0 0,13 6-6 0 0,1 0 0 0 0,0-1 0 0 0,0 1 0 0 0,0-1 0 0 0,0 0 0 0 0,1 0 0 0 0,-1 0 0 0 0,1-1-1 0 0,0 0 1 0 0,0 1 0 0 0,1-1 0 0 0,-1-1 0 0 0,1 1 0 0 0,0 0 0 0 0,-3-11 0 0 0,5 11-239 0 0,1-1 0 0 0,0 1-1 0 0,1-1 1 0 0,-1 0 0 0 0,1 1 0 0 0,0-1-1 0 0,0 1 1 0 0,1-1 0 0 0,0 1 0 0 0,0 0-1 0 0,0 0 1 0 0,0 0 0 0 0,5-6 0 0 0,3-9-1424 0 0,0-1-57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7 550 380 0 0,'-6'16'4026'0'0,"8"-34"-3530"0"0,9-29-70 0 0,1 1 0 0 0,2 1 0 0 0,33-72 0 0 0,-25 65-181 0 0,3-9 371 0 0,61-106 1 0 0,-85 166-582 0 0,-1 0-1 0 0,1 0 1 0 0,0 1-1 0 0,0-1 1 0 0,-1 0-1 0 0,1 0 1 0 0,0 0-1 0 0,0 1 1 0 0,0-1-1 0 0,0 0 0 0 0,0 1 1 0 0,0-1-1 0 0,0 1 1 0 0,0-1-1 0 0,0 1 1 0 0,0-1-1 0 0,0 1 1 0 0,0 0-1 0 0,0 0 1 0 0,1 0-1 0 0,-1-1 1 0 0,0 1-1 0 0,0 0 1 0 0,0 0-1 0 0,0 0 1 0 0,0 1-1 0 0,1-1 1 0 0,-1 0-1 0 0,0 0 1 0 0,0 1-1 0 0,0-1 1 0 0,0 0-1 0 0,0 1 1 0 0,0-1-1 0 0,0 1 1 0 0,0-1-1 0 0,1 2 1 0 0,1 0-115 0 0,-2-2 86 0 0,-1 0 1 0 0,0 0-1 0 0,1 0 1 0 0,-1 0-1 0 0,0 0 1 0 0,0 0-1 0 0,1 0 1 0 0,-1 0-1 0 0,0 1 1 0 0,1-1-1 0 0,-1 0 0 0 0,0 0 1 0 0,0 0-1 0 0,1 0 1 0 0,-1 1-1 0 0,0-1 1 0 0,0 0-1 0 0,0 0 1 0 0,1 1-1 0 0,-1-1 1 0 0,0 0-1 0 0,0 0 1 0 0,0 1-1 0 0,0-1 0 0 0,0 0 1 0 0,0 1-1 0 0,1-1 1 0 0,-1 0-1 0 0,0 1 1 0 0,0-1-1 0 0,0 0 1 0 0,0 1-1 0 0,12 72 514 0 0,-3 1 0 0 0,0 139 0 0 0,-9-180-705 0 0,2-1 0 0 0,2 1 0 0 0,10 45 0 0 0,-13-75-252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7 113 140 0 0,'0'0'1328'0'0,"-1"-2"-784"0"0,-4-9-46 0 0,4 9 882 0 0,3-2-970 0 0,0 2-302 0 0,-1-1-1 0 0,1 0 1 0 0,0 1-1 0 0,0 0 1 0 0,0-1-1 0 0,1 1 1 0 0,-1 0-1 0 0,1 0 1 0 0,-1 0-1 0 0,1 0 0 0 0,0 1 1 0 0,4-3-1 0 0,44-12 309 0 0,7-3-1196 0 0,0-7-1587 0 0,-53 24 1561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6 304 0 0,'0'0'801'0'0,"3"-1"-116"0"0,-3 0-624 0 0,1 1 0 0 0,-1 0 0 0 0,0-1 0 0 0,1 1 0 0 0,-1 0 0 0 0,1-1 0 0 0,-1 1 0 0 0,0 0 0 0 0,1 0 0 0 0,-1-1 0 0 0,1 1 0 0 0,-1 0-1 0 0,1 0 1 0 0,-1 0 0 0 0,1 0 0 0 0,-1 0 0 0 0,1 0 0 0 0,-1 0 0 0 0,1 0 0 0 0,-1 0 0 0 0,1 0 0 0 0,-1 0 0 0 0,1 0 0 0 0,-1 0 0 0 0,1 0 0 0 0,-1 0 0 0 0,1 0 0 0 0,-1 0 0 0 0,1 1 0 0 0,-1-1 0 0 0,0 0-1 0 0,1 0 1 0 0,-1 0 0 0 0,1 1 0 0 0,-1-1 0 0 0,0 0 0 0 0,1 1 0 0 0,-1-1 0 0 0,1 0 0 0 0,-1 1 0 0 0,0-1 0 0 0,0 1 0 0 0,1-1 0 0 0,-1 1 0 0 0,0-1 0 0 0,0 0 0 0 0,1 1 0 0 0,-1-1 0 0 0,0 1 0 0 0,0 0-1 0 0,1 2 365 0 0,0 1-11 0 0,0 28 271 0 0,-1 0-1 0 0,-1 0 1 0 0,-2-1 0 0 0,-10 46-1 0 0,-3 36 560 0 0,6-16-669 0 0,10-94-535 0 0,0-1-1 0 0,0 1 1 0 0,0-1 0 0 0,1 1 0 0 0,-1-1-1 0 0,1 0 1 0 0,-1 1 0 0 0,1-1 0 0 0,0 0-1 0 0,0 1 1 0 0,2 3 0 0 0,-2-4-50 0 0,0 1 137 0 0,1-3-112 0 0,-1 0 1 0 0,1 1-1 0 0,-1-1 0 0 0,1 0 1 0 0,-1 1-1 0 0,0-1 0 0 0,1 1 1 0 0,-1 0-1 0 0,1-1 0 0 0,-1 1 1 0 0,0 0-1 0 0,2 1 0 0 0,0 0 19 0 0,2 0 67 0 0,2-2-14 0 0,2 1-62 0 0,-6 0-15 0 0,0-1 1 0 0,1 0-1 0 0,-1 1 0 0 0,0-2 0 0 0,1 1 1 0 0,-1 0-1 0 0,0-1 0 0 0,1 1 1 0 0,2-2-1 0 0,40-8 76 0 0,-20 5-207 0 0,0-2 0 0 0,29-11 0 0 0,14-17-3640 0 0,-66 33 3203 0 0,0 0 1 0 0,0 0-1 0 0,-1 0 1 0 0,1-1-1 0 0,-1 1 1 0 0,1-1-1 0 0,-1 0 0 0 0,4-5 1 0 0,-4 5 547 0 0,0 0-886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85 544 0 0,'0'0'596'0'0,"1"-3"-72"0"0,-1 4-430 0 0,1-1 0 0 0,-1 0-1 0 0,0 0 1 0 0,0 0 0 0 0,0 1 0 0 0,0-1 0 0 0,0 0-1 0 0,0 0 1 0 0,0 0 0 0 0,0 0 0 0 0,0 1-1 0 0,1-1 1 0 0,-1 0 0 0 0,0 0 0 0 0,0 0 0 0 0,0 0-1 0 0,0 0 1 0 0,0 1 0 0 0,1-1 0 0 0,-1 0-1 0 0,0 0 1 0 0,0 0 0 0 0,0 0 0 0 0,1 0 0 0 0,-1 0-1 0 0,0 0 1 0 0,0 0 0 0 0,0 0 0 0 0,1 0-1 0 0,-1 0 1 0 0,0 0 0 0 0,0 0 0 0 0,0 0 0 0 0,1 0-1 0 0,-1 0 1 0 0,0 0 0 0 0,0 0 0 0 0,0 0 0 0 0,0 0-1 0 0,1 0 1 0 0,-1 0 0 0 0,0 0 0 0 0,0 0-1 0 0,0 0 1 0 0,1-1 0 0 0,-1 1 0 0 0,0 0 0 0 0,0 0-1 0 0,0 0 1 0 0,-2 37 345 0 0,-2 9 125 0 0,4-41-543 0 0,-1-1-1 0 0,1 1 1 0 0,0-1-1 0 0,1 1 1 0 0,-1 0 0 0 0,1-1-1 0 0,0 1 1 0 0,0-1-1 0 0,0 1 1 0 0,1-1-1 0 0,-1 0 1 0 0,1 0 0 0 0,0 1-1 0 0,0-1 1 0 0,1 0-1 0 0,-1-1 1 0 0,1 1 0 0 0,0 0-1 0 0,0-1 1 0 0,0 1-1 0 0,1-1 1 0 0,-1 0-1 0 0,8 5 1 0 0,-8-6-23 0 0,0-1 0 0 0,0 0 0 0 0,1 0 0 0 0,-1 0 0 0 0,0 0-1 0 0,0-1 1 0 0,1 1 0 0 0,-1-1 0 0 0,0 0 0 0 0,1 1 0 0 0,-1-2 0 0 0,0 1 0 0 0,1 0 0 0 0,-1-1 0 0 0,0 1 0 0 0,0-1-1 0 0,1 0 1 0 0,-1 0 0 0 0,0 0 0 0 0,0-1 0 0 0,0 1 0 0 0,0-1 0 0 0,0 0 0 0 0,0 0 0 0 0,-1 0 0 0 0,5-3 0 0 0,4-6-90 0 0,1 0 0 0 0,-2-1 0 0 0,0 0 0 0 0,16-24 0 0 0,-2-4 207 0 0,33-77 1 0 0,-56 114 132 0 0,1-13 230 0 0,-14 46-206 0 0,1-1-1 0 0,1 2 1 0 0,2-1-1 0 0,1 1 0 0 0,1 1 1 0 0,1-1-1 0 0,1 36 0 0 0,4-60-350 0 0,0 0 0 0 0,0 0 0 0 0,1 0 0 0 0,0 0 0 0 0,0 0 0 0 0,1 0 0 0 0,-1 0 0 0 0,2-1-1 0 0,-1 1 1 0 0,1-1 0 0 0,0 1 0 0 0,0-1 0 0 0,1 0 0 0 0,-1 0 0 0 0,2-1 0 0 0,-1 1 0 0 0,0-1 0 0 0,7 6-1 0 0,-8-9-616 0 0,3-1-128 0 0,17 3-107 0 0,-17-3-189 0 0,0-2-472 0 0,23-4-44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1 696 0 0,'0'0'3830'0'0,"-4"1"-3583"0"0,0 0-156 0 0,0 1 1 0 0,0-1-1 0 0,0 1 0 0 0,0 0 1 0 0,0 0-1 0 0,-4 4 0 0 0,6-4 69 0 0,-12 13 132 0 0,11-12-171 0 0,1 1-17 0 0,1-3-79 0 0,0 1-1 0 0,0 0 1 0 0,0 0 0 0 0,0 1-1 0 0,0-1 1 0 0,1 0-1 0 0,-1 0 1 0 0,1 0 0 0 0,-1 0-1 0 0,1 0 1 0 0,0 1-1 0 0,0-1 1 0 0,0 0-1 0 0,0 0 1 0 0,0 1 0 0 0,1-1-1 0 0,-1 0 1 0 0,1 0-1 0 0,-1 0 1 0 0,1 0 0 0 0,0 0-1 0 0,0 0 1 0 0,0 0-1 0 0,2 3 1 0 0,127 124 2406 0 0,-128-126-2358 0 0,0 0 1 0 0,-1 0 0 0 0,1 0-1 0 0,-1 1 1 0 0,1-1-1 0 0,-1 0 1 0 0,0 1 0 0 0,0-1-1 0 0,0 1 1 0 0,0 6 0 0 0,-1-7-54 0 0,1 0-11 0 0,-1-1 0 0 0,0 1 0 0 0,0 0 0 0 0,0-1 0 0 0,0 1 0 0 0,0 0 0 0 0,-1-1 0 0 0,1 1 0 0 0,-1 0-1 0 0,0-1 1 0 0,1 1 0 0 0,-1-1 0 0 0,-1 1 0 0 0,1-1 0 0 0,0 1 0 0 0,0-1 0 0 0,-1 0 0 0 0,0 0 0 0 0,1 0 0 0 0,-1 0 0 0 0,0 0 0 0 0,0 0 0 0 0,0 0 0 0 0,0 0 0 0 0,0-1 0 0 0,0 1 0 0 0,-1-1 0 0 0,1 1 0 0 0,-3 0 0 0 0,2 0-151 0 0,-1-1-48 0 0,-1-1-75 0 0,1 1 1 0 0,-1-1-1 0 0,1 1 1 0 0,-1-1 0 0 0,0-1-1 0 0,-8 0 1 0 0,9 0-342 0 0,-1-8-339 0 0,5 9 912 0 0,-1 0 0 0 0,1-1-1 0 0,0 1 1 0 0,-1 0 0 0 0,1-1-1 0 0,0 1 1 0 0,-1 0-1 0 0,1-1 1 0 0,0 1 0 0 0,-1 0-1 0 0,1-1 1 0 0,0 1 0 0 0,0-1-1 0 0,0 1 1 0 0,-1-1 0 0 0,1 1-1 0 0,0 0 1 0 0,0-1 0 0 0,0 1-1 0 0,0-1 1 0 0,0 1 0 0 0,0-1-1 0 0,0 1 1 0 0,0-1 0 0 0,0 1-1 0 0,0-1 1 0 0,0 1 0 0 0,0-1-1 0 0,0 1 1 0 0,0-1 0 0 0,2-7-401 0 0,1 0 0 0 0,-1 1 0 0 0,1-1 0 0 0,0 1 0 0 0,1 0 0 0 0,4-8 0 0 0,5 0 165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41 612 0 0,'0'0'1894'0'0,"2"2"-1396"0"0,4 12-152 0 0,0 0 0 0 0,0 1 0 0 0,-2 0 0 0 0,0-1 0 0 0,0 1 0 0 0,-1 0 0 0 0,-1 1 1 0 0,-1-1-1 0 0,0 0 0 0 0,-2 27 0 0 0,-5-13-160 0 0,6-27-135 0 0,0 0-1 0 0,-1-1 1 0 0,1 1 0 0 0,0 0-1 0 0,-1-1 1 0 0,1 1-1 0 0,-1-1 1 0 0,0 1 0 0 0,1-1-1 0 0,-1 1 1 0 0,0-1-1 0 0,0 1 1 0 0,0-1 0 0 0,0 0-1 0 0,0 1 1 0 0,0-1-1 0 0,-3 2 1 0 0,3-4-28 0 0,0 1-1 0 0,-1-1 1 0 0,1 0 0 0 0,0 1-1 0 0,-1-1 1 0 0,1 0 0 0 0,0 0-1 0 0,0 0 1 0 0,0 0 0 0 0,0 0-1 0 0,0 0 1 0 0,-1-2 0 0 0,1 3 10 0 0,0-1-21 0 0,1 0 1 0 0,-1 0-1 0 0,0 1 0 0 0,1-1 1 0 0,-1 0-1 0 0,1 0 0 0 0,-1 0 0 0 0,1 0 1 0 0,-1 0-1 0 0,1 0 0 0 0,0 0 1 0 0,0 0-1 0 0,-1 0 0 0 0,1 0 0 0 0,0 0 1 0 0,0 0-1 0 0,0 0 0 0 0,0 0 1 0 0,0 0-1 0 0,0 0 0 0 0,0 0 1 0 0,1-2-1 0 0,-2-7 40 0 0,1-1 0 0 0,1 1 0 0 0,-1-1 1 0 0,2 1-1 0 0,0-1 0 0 0,0 1 0 0 0,5-13 1 0 0,-3 6-18 0 0,0 7-88 0 0,1-1-1 0 0,0 0 1 0 0,1 1-1 0 0,-1 0 1 0 0,2 1-1 0 0,0-1 1 0 0,0 1-1 0 0,1 0 1 0 0,0 1 0 0 0,17-15-1 0 0,-21 20-117 0 0,0 1 0 0 0,0 0 0 0 0,0 0 0 0 0,0 0 0 0 0,1 0 0 0 0,-1 1 0 0 0,0-1 0 0 0,8 0 0 0 0,-6 0-67 0 0,-2 1-409 0 0,1 1-74 0 0,2 1 446 0 0,15-2-1581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1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0 792 0 0,'0'0'6124'0'0,"-5"1"-5837"0"0,-6 2-124 0 0,0 1 1 0 0,0 0 0 0 0,1 0 0 0 0,0 1-1 0 0,0 0 1 0 0,0 1 0 0 0,1 0 0 0 0,-1 1-1 0 0,1 0 1 0 0,1 0 0 0 0,-12 12 0 0 0,7-5 14 0 0,0 1 0 0 0,0 0 0 0 0,2 1 0 0 0,0 1 1 0 0,1-1-1 0 0,-9 20 0 0 0,18-32-185 0 0,-1 0 0 0 0,1 0 0 0 0,0 0 0 0 0,1 0 0 0 0,-1 0 0 0 0,1 0 0 0 0,-1 0 0 0 0,1 1 0 0 0,0-1 0 0 0,1 0 0 0 0,-1 0 0 0 0,1 0 0 0 0,0 0 0 0 0,0 0 0 0 0,0 0 0 0 0,0 0 0 0 0,1 0 0 0 0,0 0 0 0 0,-1-1 0 0 0,1 1 0 0 0,1-1 0 0 0,-1 1 0 0 0,0-1 0 0 0,1 0 0 0 0,0 0 1 0 0,0 0-1 0 0,0 0 0 0 0,0 0 0 0 0,0-1 0 0 0,0 1 0 0 0,1-1 0 0 0,-1 0 0 0 0,1 0 0 0 0,0 0 0 0 0,0 0 0 0 0,0-1 0 0 0,-1 0 0 0 0,1 1 0 0 0,0-1 0 0 0,1-1 0 0 0,-1 1 0 0 0,0-1 0 0 0,0 1 0 0 0,6-2 0 0 0,11-2-814 0 0,-1-1 1 0 0,0-1-1 0 0,0-1 0 0 0,0-1 1 0 0,-1 0-1 0 0,0-2 0 0 0,0 0 1 0 0,22-16-1 0 0,-24 13 266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2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6684 60 0 0,'0'0'3476'0'0,"10"12"-3002"0"0,35 10 270 0 0,-41-21-570 0 0,-1 0-79 0 0,201 8 1107 0 0,-144-11-900 0 0,-5 2-50 0 0,10-2-43 0 0,75-1 78 0 0,-69 2-73 0 0,122-10 488 0 0,477-68 34 0 0,301-52 114 0 0,-328 31-554 0 0,-260 36-184 0 0,1195-235 737 0 0,-642 44-322 0 0,-360 68-117 0 0,-460 144-29 0 0,-2-5 0 0 0,112-65 1 0 0,-155 74 40 0 0,93-67 0 0 0,39-33 620 0 0,94-88 54 0 0,-213 157-729 0 0,134-145 1 0 0,34-115 276 0 0,-247 323-590 0 0,32-51 176 0 0,45-96-1 0 0,-59 107-202 0 0,69-171 10 0 0,-60 133 24 0 0,76-250 339 0 0,-15 40-57 0 0,-19 84-316 0 0,34-89 49 0 0,-23 56-39 0 0,-33 89-99 0 0,66-147 32 0 0,-63 168 23 0 0,214-533 94 0 0,-182 454-104 0 0,52-144 53 0 0,-115 288-72 0 0,58-194-596 0 0,-65 200 238 0 0,-17 61 338 0 0,11-48-951 0 0,-11 49 993 0 0,0 1 1 0 0,0 0-1 0 0,0 0 1 0 0,0 0-1 0 0,0 0 0 0 0,0-1 1 0 0,0 1-1 0 0,0 0 1 0 0,0 0-1 0 0,0 0 1 0 0,0 0-1 0 0,0-1 0 0 0,0 1 1 0 0,0 0-1 0 0,0 0 1 0 0,0 0-1 0 0,0 0 1 0 0,0-1-1 0 0,0 1 0 0 0,0 0 1 0 0,-1 0-1 0 0,1 0 1 0 0,0 0-1 0 0,0 0 1 0 0,0 0-1 0 0,0 0 0 0 0,0-1 1 0 0,0 1-1 0 0,-1 0 1 0 0,1 0-1 0 0,0 0 1 0 0,0 0-1 0 0,0 0 0 0 0,0 0 1 0 0,-1 0-1 0 0,1 0 1 0 0,0 0-1 0 0,0 0 1 0 0,0 0-1 0 0,0 0 0 0 0,-1 0 1 0 0,1 0-1 0 0,0 0 1 0 0,0 0-1 0 0,0 0 0 0 0,0 0 1 0 0,-1 0-1 0 0,1 0 1 0 0,0 0-1 0 0,0 0 1 0 0,0 0-1 0 0,0 0 0 0 0,-1 1 1 0 0,-14 8-251 0 0,-22 25 260 0 0,25-23-133 0 0,-134 109-797 0 0,4-3 126 0 0,94-79 358 0 0,46-36 430 0 0,4-5-133 0 0,24-27 144 0 0,1 1 0 0 0,1 1 0 0 0,51-38 0 0 0,-1 0 44 0 0,-35 33-8 0 0,-28 23 1 0 0,-1-1 0 0 0,0-1 0 0 0,22-23 0 0 0,-34 33-27 0 0,0 0 10 0 0,16-14 27 0 0,-18 14-34 0 0,1 1 1 0 0,0 0-1 0 0,0-1 0 0 0,0 1 0 0 0,0 0 0 0 0,0 0 0 0 0,1 0 0 0 0,-1 0 1 0 0,0 0-1 0 0,0 0 0 0 0,1 0 0 0 0,-1 0 0 0 0,1 0 0 0 0,-1 1 1 0 0,0-1-1 0 0,1 0 0 0 0,-1 1 0 0 0,1-1 0 0 0,0 1 0 0 0,-1 0 1 0 0,1 0-1 0 0,-1-1 0 0 0,1 1 0 0 0,-1 0 0 0 0,1 0 0 0 0,0 1 0 0 0,-1-1 1 0 0,1 0-1 0 0,-1 0 0 0 0,1 1 0 0 0,2 0 0 0 0,1 3 3 0 0,1 6 19 0 0,0 0 1 0 0,0 0-1 0 0,-1 1 0 0 0,-1-1 1 0 0,0 1-1 0 0,4 16 1 0 0,0-2 22 0 0,10 30-243 0 0,38 79 0 0 0,-43-109-2491 0 0,1 0 0 0 0,32 40 0 0 0,-35-52-650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39 250 120 0 0,'2'-2'173'0'0,"74"-91"3140"0"0,-74 91-2943 0 0,1-1 41 0 0,-1 1-1 0 0,1-1 1 0 0,-1 0-1 0 0,1-1 1 0 0,-1 1-1 0 0,3-6 1 0 0,-11 34 126 0 0,-1 0 0 0 0,-1 0 0 0 0,-12 25 0 0 0,-4 12 163 0 0,-48 122 660 0 0,71-181-1198 0 0,20-37-1333 0 0,-11 15 865 0 0,-1 0 0 0 0,-1-1 0 0 0,-1 0 0 0 0,4-24 0 0 0,4-17-5 0 0,-5 20 235 0 0,9-26 180 0 0,-16 64-83 0 0,2-18 16 0 0,-2 17-19 0 0,8-30 43 0 0,-8 30-12 0 0,0 1-34 0 0,1-11-13 0 0,-2 6 203 0 0,2 1 0 0 0,-1-1 0 0 0,1 0 1 0 0,3-10-1 0 0,-4 16-180 0 0,3 1-34 0 0,12-4 9 0 0,0 1 3 0 0,22-6-9 0 0,57-7 0 0 0,-90 16 13 0 0,0 1-10 0 0,16-2-2 0 0,-16 1 68 0 0,-1 3-1 0 0,12 4-2 0 0,-12-5 0 0 0,-6 3-34 0 0,0-1 0 0 0,0 1 0 0 0,0-1 0 0 0,1 1 0 0 0,0 0 0 0 0,-2 5 0 0 0,-1 3-16 0 0,-12 16 33 0 0,-37 48-1 0 0,29-44-75 0 0,23-31 19 0 0,0 0 0 0 0,0 0 0 0 0,0 1 0 0 0,0-1 0 0 0,0 0 0 0 0,0 1 0 0 0,0-1 0 0 0,0 1 0 0 0,0-1 1 0 0,1 1-1 0 0,-1 0 0 0 0,1-1 0 0 0,-1 1 0 0 0,1 0 0 0 0,0-1 0 0 0,0 1 0 0 0,-1 0 0 0 0,1-1 0 0 0,0 1 1 0 0,1 0-1 0 0,-1 0 0 0 0,0-1 0 0 0,0 1 0 0 0,1 0 0 0 0,-1-1 0 0 0,1 3 0 0 0,1-2 16 0 0,3 0-38 0 0,25 4 35 0 0,-21-3 4 0 0,2 4 49 0 0,-7-6-13 0 0,-1 1 0 0 0,0 0 0 0 0,1 0-1 0 0,-1 1 1 0 0,0-1 0 0 0,0 1 0 0 0,-1 0-1 0 0,1-1 1 0 0,0 1 0 0 0,-1 0 0 0 0,0 1-1 0 0,1-1 1 0 0,-1 0 0 0 0,-1 1 0 0 0,1-1 0 0 0,0 1-1 0 0,-1-1 1 0 0,0 1 0 0 0,0 0 0 0 0,0-1-1 0 0,0 1 1 0 0,0 0 0 0 0,-1 0 0 0 0,0 0-1 0 0,0 0 1 0 0,0 0 0 0 0,0 0 0 0 0,0-1-1 0 0,-1 1 1 0 0,0 0 0 0 0,0 0 0 0 0,0 0 0 0 0,0-1-1 0 0,0 1 1 0 0,-1 0 0 0 0,0-1 0 0 0,0 0-1 0 0,0 1 1 0 0,0-1 0 0 0,-4 5 0 0 0,1-3-24 0 0,0 0 1 0 0,0 0-1 0 0,0 0 1 0 0,-1 0-1 0 0,1-1 1 0 0,-1 0-1 0 0,0 0 1 0 0,-1-1-1 0 0,1 0 1 0 0,-9 3-1 0 0,13-4-16 0 0,0-1 0 0 0,0 0 0 0 0,-1 0 0 0 0,1 0 0 0 0,-1 0 0 0 0,1-1 0 0 0,-1 1 0 0 0,1-1 0 0 0,-1 1 0 0 0,-4-1 0 0 0,-16 1-10 0 0,8-1 30 0 0,1 0 0 0 0,-1-1 0 0 0,1 0 0 0 0,0-1 0 0 0,-1 0 1 0 0,1-2-1 0 0,0 1 0 0 0,1-2 0 0 0,-19-8 0 0 0,17 2 45 0 0,12 8-55 0 0,0 0 11 0 0,3 0-3 0 0,-1 0-42 0 0,1 0 1 0 0,0 0-1 0 0,1 1 0 0 0,-1-1 0 0 0,0 0 1 0 0,1 0-1 0 0,0 1 0 0 0,-1-1 0 0 0,1 1 0 0 0,0-1 1 0 0,0 0-1 0 0,1 1 0 0 0,-1 0 0 0 0,0-1 1 0 0,1 1-1 0 0,-1 0 0 0 0,1 0 0 0 0,0 0 1 0 0,0 0-1 0 0,0 0 0 0 0,2-2 0 0 0,2-1-288 0 0,36-30-1241 0 0,-5 13-2895 0 0,-11 9 1827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47 252 0 0,'0'0'5347'0'0,"1"3"-4875"0"0,0-2-399 0 0,0 0 0 0 0,0 0 1 0 0,-1 0-1 0 0,1 0 0 0 0,0 0 0 0 0,0-1 1 0 0,0 1-1 0 0,0 0 0 0 0,0 0 1 0 0,1-1-1 0 0,-1 1 0 0 0,0 0 1 0 0,0-1-1 0 0,0 1 0 0 0,0-1 1 0 0,1 0-1 0 0,-1 1 0 0 0,0-1 1 0 0,3 0-1 0 0,38 1 724 0 0,34-12-344 0 0,-70 9-422 0 0,49-10-463 0 0,-51 11 33 0 0,0-2-102 0 0,10-7-117 0 0,-11 7-84 0 0,-4-1-960 0 0,-1-10 389 0 0,2 10 202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80 0 0,'0'0'693'0'0,"-5"-1"-23"0"0,-13-3-65 0 0,13 3 904 0 0,4 1-1478 0 0,1 0 0 0 0,-1 0 0 0 0,0-1 0 0 0,1 1 0 0 0,-1 0 0 0 0,0 0 0 0 0,1 0 0 0 0,-1-1 0 0 0,0 1 1 0 0,1 0-1 0 0,-1-1 0 0 0,0 1 0 0 0,1 0 0 0 0,-1-1 0 0 0,1 1 0 0 0,-1-1 0 0 0,1 1 0 0 0,-1-1 0 0 0,1 1 0 0 0,-4-4 2862 0 0,22 2-2648 0 0,-13 1-30 0 0,12 1-20 0 0,19-3-87 0 0,-25 2-63 0 0,38-5-351 0 0,87-19-3963 0 0,-128 23 3125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0 156 356 0 0,'0'0'5295'0'0,"1"-3"-5104"0"0,1-9-30 0 0,-1 9 91 0 0,0-1-156 0 0,3-5-34 0 0,1 0-1 0 0,-1 0 0 0 0,2 0 0 0 0,-1 1 1 0 0,1 0-1 0 0,1 0 0 0 0,-1 0 1 0 0,1 1-1 0 0,1 0 0 0 0,-1 0 1 0 0,1 1-1 0 0,0 0 0 0 0,1 0 0 0 0,0 1 1 0 0,13-6-1 0 0,-19 9 69 0 0,-3 2-122 0 0,1-1 1 0 0,-1 1-1 0 0,1-1 1 0 0,-1 1-1 0 0,1 0 0 0 0,0-1 1 0 0,-1 1-1 0 0,1 0 0 0 0,0-1 1 0 0,-1 1-1 0 0,1 0 0 0 0,0 0 1 0 0,0-1-1 0 0,-1 1 1 0 0,1 0-1 0 0,0 0 0 0 0,0 0 1 0 0,-1 0-1 0 0,1 0 0 0 0,0 0 1 0 0,-1 0-1 0 0,1 0 1 0 0,1 1-1 0 0,-2-1 2 0 0,1 0-1 0 0,0 0 1 0 0,0 0-1 0 0,-1 0 1 0 0,1 0-1 0 0,0 0 1 0 0,0 0-1 0 0,-1 0 1 0 0,1 0-1 0 0,0 0 1 0 0,0 0 0 0 0,-1 0-1 0 0,1 0 1 0 0,0-1-1 0 0,0 1 1 0 0,-1 0-1 0 0,1-1 1 0 0,0 1-1 0 0,-1 0 1 0 0,1-1-1 0 0,-1 1 1 0 0,1-1 0 0 0,0 0-1 0 0,5 2 146 0 0,-2-1-94 0 0,1 0-1 0 0,0 1 0 0 0,0 0 0 0 0,0 0 0 0 0,-1 1 0 0 0,1-1 1 0 0,-1 1-1 0 0,1 0 0 0 0,-1 0 0 0 0,0 1 0 0 0,1-1 1 0 0,-1 1-1 0 0,0 0 0 0 0,-1 0 0 0 0,1 0 0 0 0,0 0 0 0 0,-1 1 1 0 0,4 4-1 0 0,2 7 78 0 0,-1 0 0 0 0,0 0 1 0 0,6 19-1 0 0,-12-29-103 0 0,0 1-1 0 0,0-1 1 0 0,-1 1 0 0 0,0 0-1 0 0,0 0 1 0 0,-1 0 0 0 0,1 0-1 0 0,-1 0 1 0 0,-1 0-1 0 0,1-1 1 0 0,-1 1 0 0 0,0 0-1 0 0,0 0 1 0 0,-4 9 0 0 0,3-9-37 0 0,-1-1 0 0 0,0 1 1 0 0,0-1-1 0 0,0 0 0 0 0,-1 0 1 0 0,0 0-1 0 0,0 0 1 0 0,0-1-1 0 0,-1 1 0 0 0,1-1 1 0 0,-1 0-1 0 0,0-1 0 0 0,0 1 1 0 0,0-1-1 0 0,-7 3 1 0 0,9-5-1 0 0,0 1 1 0 0,0-1-1 0 0,0 0 1 0 0,0 0-1 0 0,0-1 1 0 0,0 1 0 0 0,0-1-1 0 0,-1 1 1 0 0,1-1-1 0 0,0 0 1 0 0,0 0-1 0 0,-1 0 1 0 0,1-1 0 0 0,-3 0-1 0 0,3 1-2 0 0,-1-1 26 0 0,1 0-1 0 0,0 0 0 0 0,-1 0 1 0 0,1-1-1 0 0,0 1 0 0 0,0-1 1 0 0,0 0-1 0 0,0 1 0 0 0,1-2 1 0 0,-1 1-1 0 0,0 0 0 0 0,1 0 1 0 0,-1-1-1 0 0,1 1 0 0 0,0-1 1 0 0,0 0-1 0 0,0 1 0 0 0,0-1 1 0 0,1 0-1 0 0,-1 0 0 0 0,1-1 1 0 0,-1 1-1 0 0,0-4 0 0 0,1 3-13 0 0,0 1 1 0 0,1 0-1 0 0,-1-1 0 0 0,1 1 0 0 0,0-1 0 0 0,0 1 0 0 0,0-1 1 0 0,0 1-1 0 0,1-1 0 0 0,-1 1 0 0 0,1-1 0 0 0,0 1 0 0 0,2-4 1 0 0,15-34-272 0 0,-16 39 233 0 0,15-26-2245 0 0,1 0 1 0 0,44-49-1 0 0,-48 61 713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5 416 0 0,'0'0'3075'0'0,"3"-2"-2264"0"0,-3 2-747 0 0,1 0 0 0 0,-1 0-1 0 0,1-1 1 0 0,-1 1-1 0 0,1 0 1 0 0,-1 0 0 0 0,0-1-1 0 0,1 1 1 0 0,-1 0-1 0 0,1 0 1 0 0,-1 0 0 0 0,1 0-1 0 0,-1 0 1 0 0,1-1 0 0 0,-1 1-1 0 0,1 0 1 0 0,-1 0-1 0 0,1 0 1 0 0,0 1 0 0 0,-1-1-1 0 0,1 0 1 0 0,-1 0-1 0 0,0 0 1 0 0,1 0 0 0 0,-1 0-1 0 0,1 1 1 0 0,-1-1-1 0 0,1 0 1 0 0,-1 0 0 0 0,1 1-1 0 0,-1-1 1 0 0,1 0-1 0 0,-1 1 1 0 0,0-1 0 0 0,1 0-1 0 0,-1 1 1 0 0,0-1-1 0 0,1 0 1 0 0,-1 1 0 0 0,0-1-1 0 0,0 1 1 0 0,1-1 0 0 0,-1 1-1 0 0,0 0 1 0 0,1 32 1808 0 0,-14 111 633 0 0,-3 47-2219 0 0,15-148-2453 0 0,1 1 0 0 0,9 60-1 0 0,-4-70-998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11 648 304 0 0,'0'0'2962'0'0,"-2"-3"-2644"0"0,-5-7-21 0 0,5 7-6 0 0,3-1-17 0 0,23-63 860 0 0,57-118-1 0 0,-61 145-944 0 0,132-260 1394 0 0,-130 268-1290 0 0,-20 29 154 0 0,24 8-36 0 0,-26-5-405 0 0,0 0 0 0 0,1 0 0 0 0,-1 0 0 0 0,0 0 0 0 0,0 0 0 0 0,1 0 0 0 0,-1 0 0 0 0,0 0 0 0 0,0 0 0 0 0,1 0 0 0 0,-1 1 0 0 0,0-1 0 0 0,0 0 0 0 0,1 0 0 0 0,-1 0 0 0 0,0 0 1 0 0,0 0-1 0 0,0 0 0 0 0,1 1 0 0 0,-1-1 0 0 0,0 0 0 0 0,0 0 0 0 0,0 0 0 0 0,0 1 0 0 0,0-1 0 0 0,1 0 0 0 0,-1 0 0 0 0,0 0 0 0 0,0 1 0 0 0,0-1 0 0 0,0 0 0 0 0,0 0 0 0 0,0 1 0 0 0,0-1 0 0 0,0 0 0 0 0,0 0 0 0 0,0 1 0 0 0,0-1 0 0 0,0 0 0 0 0,4 23 228 0 0,-1-1 0 0 0,-1 1 0 0 0,-1 0 1 0 0,-2 28-1 0 0,-15 96 187 0 0,1-13-228 0 0,6-72-159 0 0,1 8-520 0 0,8-67 135 0 0,-2-1-712 0 0,-12 5-522 0 0,-9-15-181 0 0,-122-75-747 0 0,142 80 2730 0 0,2 3-181 0 0,0 0-1 0 0,1 0 1 0 0,-1 0 0 0 0,0-1 0 0 0,1 1-1 0 0,-1-1 1 0 0,0 1 0 0 0,1 0-1 0 0,-1-1 1 0 0,0 1 0 0 0,1-1 0 0 0,-1 1-1 0 0,1-1 1 0 0,-1 1 0 0 0,1-1-1 0 0,-1 0 1 0 0,1 1 0 0 0,0-1 0 0 0,-1 1-1 0 0,1-1 1 0 0,0 0 0 0 0,-1 0-1 0 0,1 1 1 0 0,0-1 0 0 0,0 0 0 0 0,0 1-1 0 0,0-1 1 0 0,0 0 0 0 0,-1 0-1 0 0,1 1 1 0 0,0-1 0 0 0,1 0-1 0 0,-1 0 1 0 0,0 1 0 0 0,0-1 0 0 0,0 0-1 0 0,0 0 1 0 0,1 1 0 0 0,-1-2-1 0 0,0 0 19 0 0,1 1-1 0 0,-1-1 0 0 0,1 0 1 0 0,-1 0-1 0 0,1 1 0 0 0,-1-1 0 0 0,1 0 1 0 0,0 1-1 0 0,0-1 0 0 0,0 1 1 0 0,0-1-1 0 0,0 1 0 0 0,0-1 0 0 0,0 1 1 0 0,1 0-1 0 0,-1-1 0 0 0,0 1 1 0 0,3-1-1 0 0,21-9 120 0 0,1 1 1 0 0,0 1-1 0 0,29-5 1 0 0,138-15-4481 0 0,-185 28 3490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76 341 392 0 0,'0'0'2813'0'0,"-1"-3"-2818"0"0,0-3 12 0 0,0 0 1 0 0,1-1-1 0 0,0 1 1 0 0,0 0-1 0 0,0 0 0 0 0,1-1 1 0 0,0 1-1 0 0,0 0 1 0 0,1 0-1 0 0,-1 0 1 0 0,4-8-1 0 0,4-22 192 0 0,-4 9 118 0 0,17-50-1 0 0,-8 28 465 0 0,4-14 922 0 0,-17 59-719 0 0,-1 22-428 0 0,-1-3-326 0 0,-1-1 1 0 0,-1 0 0 0 0,0 0 0 0 0,-5 15-1 0 0,0-2 48 0 0,-56 184 517 0 0,21-75-654 0 0,36-111-18 0 0,-6 37-1 0 0,12-58-4 0 0,1-4-114 0 0,1 0 0 0 0,-1 0 0 0 0,0 0 0 0 0,0 0 0 0 0,0 0 0 0 0,1 0 0 0 0,-1 0 0 0 0,0 0 0 0 0,0 0 0 0 0,1 0 0 0 0,-1 0-1 0 0,0 0 1 0 0,0 0 0 0 0,0 1 0 0 0,1-1 0 0 0,-1 0 0 0 0,0 0 0 0 0,0 0 0 0 0,0 0 0 0 0,0 0 0 0 0,1 1 0 0 0,-1-1 0 0 0,0 0 0 0 0,0 0 0 0 0,0 0 0 0 0,0 1 0 0 0,0-1 0 0 0,0 0 0 0 0,1 0 0 0 0,-1 0 0 0 0,0 1 0 0 0,0-1 0 0 0,0 0 0 0 0,0 0 0 0 0,0 0-1 0 0,0 1 1 0 0,0-1 0 0 0,0 0 0 0 0,0 1 2 0 0,0 0 1 0 0,0-1-1 0 0,0 1 0 0 0,1-1 0 0 0,-1 1 0 0 0,0-1 0 0 0,0 1 0 0 0,1-1 0 0 0,-1 1 0 0 0,0-1 0 0 0,0 1 1 0 0,1-1-1 0 0,-1 0 0 0 0,1 1 0 0 0,-1-1 0 0 0,0 1 0 0 0,1-1 0 0 0,-1 0 0 0 0,1 0 0 0 0,-1 1 0 0 0,1-1 1 0 0,-1 0-1 0 0,1 1 0 0 0,-1-1 0 0 0,1 0 0 0 0,-1 0 0 0 0,1 0 0 0 0,-1 0 0 0 0,1 0 0 0 0,0 0 0 0 0,-1 0 1 0 0,1 0-1 0 0,-1 0 0 0 0,1 0 0 0 0,-1 0 0 0 0,1 0 0 0 0,7 2 14 0 0,-5-1-14 0 0,-1-1 0 0 0,1 1 1 0 0,0-1-1 0 0,-1 0 0 0 0,1 0 1 0 0,0 0-1 0 0,-1 0 0 0 0,1 0 0 0 0,0 0 1 0 0,-1-1-1 0 0,1 1 0 0 0,3-2 0 0 0,153-35-1063 0 0,-154 35 675 0 0,0 0 0 0 0,0 1 0 0 0,0-2 1 0 0,-1 1-1 0 0,1 0 0 0 0,-1-1 0 0 0,5-4 0 0 0,1 1-695 0 0,-5 1-803 0 0,7-8-247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1 212 480 0 0,'0'0'1162'0'0,"1"-3"-720"0"0,1-50 1942 0 0,-2 50-2154 0 0,2-2-10 0 0,11-56 981 0 0,13-12 55 0 0,-25 71-1024 0 0,2-9 178 0 0,1 10 406 0 0,-3 2-789 0 0,0 0 1 0 0,-1 0-1 0 0,1 1 0 0 0,-1-1 1 0 0,0 0-1 0 0,1 0 0 0 0,-1 0 1 0 0,0 0-1 0 0,0 0 0 0 0,0 0 1 0 0,1 1-1 0 0,-1-1 0 0 0,0 0 1 0 0,-1 0-1 0 0,1 0 0 0 0,0 0 1 0 0,0 1-1 0 0,0-1 0 0 0,-1 0 1 0 0,0 1-1 0 0,-6 25 121 0 0,-10 32-70 0 0,-10 74 1 0 0,26-130-79 0 0,0 1 1 0 0,1-1 0 0 0,-1 0 0 0 0,1 0 0 0 0,0 1 0 0 0,0-1 0 0 0,0 0 0 0 0,0 1-1 0 0,1-1 1 0 0,-1 0 0 0 0,1 0 0 0 0,1 4 0 0 0,1 9-39 0 0,-3-15 34 0 0,0 0 0 0 0,0 0 0 0 0,1 0 0 0 0,-1 0 0 0 0,0 0-1 0 0,0 0 1 0 0,1 0 0 0 0,-1 0 0 0 0,1-1 0 0 0,-1 1 0 0 0,1 0 0 0 0,-1 0 0 0 0,1 0 0 0 0,0 0 0 0 0,-1-1 0 0 0,1 1 0 0 0,0 0 0 0 0,0-1 0 0 0,0 1-1 0 0,-1 0 1 0 0,1-1 0 0 0,0 1 0 0 0,0-1 0 0 0,0 1 0 0 0,0-1 0 0 0,0 0 0 0 0,0 1 0 0 0,0-1 0 0 0,0 0 0 0 0,0 0 0 0 0,0 0 0 0 0,0 1 0 0 0,1-1-1 0 0,2 0 3 0 0,-1 0-1 0 0,0 0 0 0 0,0 0 0 0 0,0-1 0 0 0,0 1 0 0 0,0-1 0 0 0,0 1 0 0 0,0-1 0 0 0,0 0 0 0 0,0 0 0 0 0,-1 0 0 0 0,6-3 0 0 0,11-10 33 0 0,-1 1 0 0 0,-1-2 0 0 0,0-1 0 0 0,27-32 0 0 0,51-79 233 0 0,-73 94 233 0 0,-20 30 245 0 0,-6 22-397 0 0,-21 53 192 0 0,17-53-452 0 0,1 2 0 0 0,0-1 0 0 0,-5 36 0 0 0,9-33-195 0 0,2 0 0 0 0,1 35 0 0 0,1-48-542 0 0,0 0 1 0 0,1 0 0 0 0,0 0-1 0 0,5 13 1 0 0,-7-22 513 0 0,0 0 0 0 0,1-1 0 0 0,-1 1 0 0 0,0 0 0 0 0,1 0 0 0 0,-1-1 0 0 0,1 1 0 0 0,-1 0 0 0 0,1 0 0 0 0,-1-1 0 0 0,1 1 0 0 0,0 0 0 0 0,-1-1 0 0 0,1 1 0 0 0,0-1 0 0 0,-1 1 0 0 0,1-1 0 0 0,0 1 0 0 0,0-1 0 0 0,-1 0 0 0 0,1 1 0 0 0,1-1 0 0 0,0 1-481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285 126 300 0 0,'2'-4'710'0'0,"4"-8"282"0"0,-1-1 0 0 0,0 0 0 0 0,4-17 0 0 0,-8 27-623 0 0,-5-19 576 0 0,4 21-914 0 0,0 0-1 0 0,-1 0 1 0 0,1 0 0 0 0,0 0-1 0 0,-1 0 1 0 0,1 0 0 0 0,-1 0-1 0 0,1 0 1 0 0,-1 0 0 0 0,1 1 0 0 0,-1-1-1 0 0,0 0 1 0 0,1 0 0 0 0,-1 0-1 0 0,0 1 1 0 0,0-1 0 0 0,1 1-1 0 0,-1-1 1 0 0,0 0 0 0 0,0 1-1 0 0,0-1 1 0 0,0 1 0 0 0,0 0 0 0 0,0-1-1 0 0,-1 1 1 0 0,-17-8 196 0 0,15 7-82 0 0,-3 1-2 0 0,-3 1-81 0 0,0 1 0 0 0,0 0 0 0 0,0 1 0 0 0,0 0 0 0 0,1 0 0 0 0,-1 1 0 0 0,1 0 0 0 0,0 0 0 0 0,0 1 0 0 0,-9 7 0 0 0,2 2 77 0 0,0 0 0 0 0,2 1 0 0 0,-1 0 0 0 0,-22 34 1 0 0,30-39-136 0 0,1 1 1 0 0,0 0-1 0 0,1 0 1 0 0,0 0 0 0 0,1 1-1 0 0,0-1 1 0 0,1 1 0 0 0,0 0-1 0 0,-2 21 1 0 0,4-29-25 0 0,1 1 1 0 0,0-1 0 0 0,0 1-1 0 0,0-1 1 0 0,1 1 0 0 0,-1-1-1 0 0,1 1 1 0 0,0-1-1 0 0,1 1 1 0 0,-1-1 0 0 0,1 0-1 0 0,-1 0 1 0 0,1 0 0 0 0,1 0-1 0 0,-1 0 1 0 0,0 0-1 0 0,1 0 1 0 0,0-1 0 0 0,0 1-1 0 0,0-1 1 0 0,0 0-1 0 0,1 0 1 0 0,-1 0 0 0 0,1 0-1 0 0,0-1 1 0 0,-1 1 0 0 0,1-1-1 0 0,0 0 1 0 0,1 0-1 0 0,7 2 1 0 0,0-1-11 0 0,0 0 0 0 0,0 0 0 0 0,1-2 0 0 0,-1 1 0 0 0,0-2 0 0 0,1 0 1 0 0,-1 0-1 0 0,1-1 0 0 0,22-5 0 0 0,-24 4 28 0 0,-1-1 1 0 0,1 0 0 0 0,-1-1-1 0 0,0 0 1 0 0,0-1-1 0 0,0 0 1 0 0,-1 0-1 0 0,1-1 1 0 0,-1 0 0 0 0,-1-1-1 0 0,1 0 1 0 0,13-15-1 0 0,-11 9-59 0 0,0-2-1 0 0,-1 0 0 0 0,-1 0 1 0 0,0 0-1 0 0,-1-1 0 0 0,9-29 1 0 0,-15 41 34 0 0,0 0 1 0 0,0 1-1 0 0,0-1 1 0 0,1 0-1 0 0,-1 1 1 0 0,6-6-1 0 0,-6 6 33 0 0,1 0-20 0 0,0 1-25 0 0,11-4 36 0 0,-10 5 54 0 0,-2 1-42 0 0,0 0-1 0 0,0 0 1 0 0,1 0 0 0 0,-1 1-1 0 0,0-1 1 0 0,0 1-1 0 0,0 0 1 0 0,0-1 0 0 0,1 1-1 0 0,-1 0 1 0 0,0 1 0 0 0,0-1-1 0 0,-1 0 1 0 0,1 0 0 0 0,0 1-1 0 0,0-1 1 0 0,2 4-1 0 0,20 33 192 0 0,-13-20-104 0 0,-9-14-55 0 0,0 1 0 0 0,0 0 0 0 0,0-1 0 0 0,-1 1 0 0 0,1 0 0 0 0,-1 0 0 0 0,1 9 0 0 0,-1-9-11 0 0,0 4 68 0 0,-1-1-78 0 0,0 1-1 0 0,0-1 0 0 0,-1 0 1 0 0,0-1-1 0 0,-1 1 0 0 0,0 0 1 0 0,0 0-1 0 0,0 0 0 0 0,-1-1 0 0 0,0 0 1 0 0,-1 1-1 0 0,0-1 0 0 0,0 0 1 0 0,0-1-1 0 0,-1 1 0 0 0,0-1 1 0 0,0 0-1 0 0,0 0 0 0 0,-10 8 0 0 0,9-9-13 0 0,0 0 0 0 0,0-1 0 0 0,0 0 0 0 0,-1 0 0 0 0,-6 3 0 0 0,9-6-10 0 0,-1-1 18 0 0,-16 0-9 0 0,20 0-4 0 0,0 0 0 0 0,0-1-1 0 0,0 1 1 0 0,0 0 0 0 0,0-1 0 0 0,0 1-1 0 0,0-1 1 0 0,0 1 0 0 0,0-1-1 0 0,0 0 1 0 0,0 0 0 0 0,0 1 0 0 0,0-1-1 0 0,1 0 1 0 0,-1 0 0 0 0,0 0 0 0 0,0 0-1 0 0,1 0 1 0 0,-1 0 0 0 0,1 0-1 0 0,-1 0 1 0 0,1 0 0 0 0,-1 0 0 0 0,1 0-1 0 0,0 0 1 0 0,-1 0 0 0 0,1 0 0 0 0,0 0-1 0 0,0 0 1 0 0,0-1 0 0 0,0-1-1 0 0,-1-32 92 0 0,1 35-92 0 0,3-13 2 0 0,-1-1-1 0 0,2 1 0 0 0,0 1 0 0 0,0-1 0 0 0,2 1 0 0 0,-1-1 0 0 0,1 1 1 0 0,1 1-1 0 0,11-15 0 0 0,-12 19-404 0 0,0 0-1 0 0,0 1 1 0 0,1 0 0 0 0,0 0-1 0 0,0 0 1 0 0,0 1 0 0 0,1 1-1 0 0,0-1 1 0 0,13-5 0 0 0,-18 9-1016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0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0 664 0 0,'0'0'812'0'0,"1"4"-108"0"0,3 25 643 0 0,0-4-468 0 0,-1 0 0 0 0,-1 32 1 0 0,-5 12-213 0 0,3-65-563 0 0,-1 0 9 0 0,-1 13-15 0 0,1-13 208 0 0,7-22-316 0 0,0 2 41 0 0,1 0 0 0 0,0 1 1 0 0,1 0-1 0 0,13-18 0 0 0,3-5 17 0 0,-20 32-21 0 0,0 0 1 0 0,1 0-1 0 0,0 0 0 0 0,0 1 1 0 0,1 0-1 0 0,-1 0 1 0 0,10-6-1 0 0,-11 9 124 0 0,13 12 43 0 0,-15-9-171 0 0,-1 1 0 0 0,1-1 0 0 0,-1 0-1 0 0,1 1 1 0 0,-1-1 0 0 0,0 1 0 0 0,0 0-1 0 0,0-1 1 0 0,0 1 0 0 0,0 0-1 0 0,0-1 1 0 0,0 1 0 0 0,-1 0 0 0 0,1 0-1 0 0,0 2 1 0 0,5 34 355 0 0,-5-28-304 0 0,0 14-96 0 0,-1 1 0 0 0,-1-1 0 0 0,-1 1 0 0 0,-6 26 0 0 0,7-49-184 0 0,1 6-270 0 0,0-2-2791 0 0,4-9 589 0 0,0-2 3161 0 0,-1 2-1096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2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26 176 0 0,'0'0'819'0'0,"-1"-26"2737"0"0,4 29-3458 0 0,0 0-1 0 0,0 1 1 0 0,-1-1-1 0 0,1 0 1 0 0,-1 1-1 0 0,0-1 1 0 0,0 1-1 0 0,0 0 1 0 0,-1 0-1 0 0,1 0 1 0 0,-1 0 0 0 0,0 0-1 0 0,1 5 1 0 0,6 58 525 0 0,-5-43-587 0 0,-2 0 1 0 0,-1 0-1 0 0,-1 1 1 0 0,-1-1-1 0 0,0 0 1 0 0,-2 0-1 0 0,-1 0 1 0 0,-13 36-1 0 0,18-61-42 0 0,0 1 0 0 0,0 0 1 0 0,0-1-1 0 0,0 1 0 0 0,0 0 1 0 0,-1 0-1 0 0,1-1 0 0 0,0 1 0 0 0,0 0 1 0 0,0-1-1 0 0,0 1 0 0 0,0 0 0 0 0,-1 0 1 0 0,1 0-1 0 0,0-1 0 0 0,0 1 0 0 0,0 0 1 0 0,-1 0-1 0 0,1 0 0 0 0,0-1 0 0 0,0 1 1 0 0,-1 0-1 0 0,1 0 0 0 0,0 0 0 0 0,0 0 1 0 0,-1 0-1 0 0,1-1 0 0 0,0 1 0 0 0,-1 0 1 0 0,1 0-1 0 0,0 0 0 0 0,0 0 0 0 0,-1 0 1 0 0,1 0-1 0 0,0 0 0 0 0,-1 0 1 0 0,1 0-1 0 0,0 0 0 0 0,0 0 0 0 0,-1 0 1 0 0,1 1-1 0 0,0-1 0 0 0,-1 0 0 0 0,1 0 1 0 0,0 0-1 0 0,0 0 0 0 0,-1 0 0 0 0,1 0 1 0 0,0 1-1 0 0,0-1 0 0 0,-1 0 0 0 0,1 0 1 0 0,0 0-1 0 0,0 1 0 0 0,0-1 0 0 0,-1 0 1 0 0,1 0-1 0 0,0 1 0 0 0,0-1 0 0 0,0 0 1 0 0,0 0-1 0 0,0 1 0 0 0,0-1 0 0 0,-1 1 1 0 0,-4-27-172 0 0,6 14 155 0 0,1-1 0 0 0,0 1 0 0 0,1 0 0 0 0,0 0-1 0 0,1 0 1 0 0,0 1 0 0 0,1-1 0 0 0,0 1 0 0 0,1 0 0 0 0,0 0 0 0 0,1 1 0 0 0,0-1 0 0 0,10-10 0 0 0,-16 20 27 0 0,0 0 0 0 0,0-1 1 0 0,0 1-1 0 0,0 0 0 0 0,0 0 0 0 0,1 0 1 0 0,-1 0-1 0 0,0 0 0 0 0,0 0 1 0 0,1 1-1 0 0,-1-1 0 0 0,1 0 1 0 0,-1 1-1 0 0,1-1 0 0 0,-1 1 1 0 0,1-1-1 0 0,-1 1 0 0 0,1 0 1 0 0,0 0-1 0 0,-1-1 0 0 0,1 1 1 0 0,-1 0-1 0 0,1 1 0 0 0,0-1 1 0 0,-1 0-1 0 0,1 0 0 0 0,-1 1 1 0 0,1-1-1 0 0,-1 1 0 0 0,1-1 1 0 0,-1 1-1 0 0,1-1 0 0 0,-1 1 1 0 0,0 0-1 0 0,1 0 0 0 0,-1 0 1 0 0,0 0-1 0 0,1 0 0 0 0,-1 0 0 0 0,0 0 1 0 0,1 2-1 0 0,1 1 15 0 0,0 0 0 0 0,0 0 0 0 0,-1 0 0 0 0,0 0 0 0 0,0 0-1 0 0,0 0 1 0 0,-1 0 0 0 0,1 1 0 0 0,-1-1 0 0 0,0 1 0 0 0,0-1 0 0 0,0 10 0 0 0,-1-7-24 0 0,-1-1 0 0 0,0 1 0 0 0,0-1 0 0 0,-1 1 0 0 0,0-1 0 0 0,0 0 0 0 0,-1 1 1 0 0,0-1-1 0 0,0-1 0 0 0,0 1 0 0 0,-7 9 0 0 0,3-5-1 0 0,-1 0 0 0 0,0-1 1 0 0,-1 0-1 0 0,0-1 0 0 0,-13 10 0 0 0,21-17-2 0 0,0 0 1 0 0,0-1-1 0 0,1 1 0 0 0,-1 0 0 0 0,0-1 1 0 0,0 0-1 0 0,0 1 0 0 0,0-1 0 0 0,0 1 1 0 0,0-1-1 0 0,0 0 0 0 0,0 0 0 0 0,0 0 0 0 0,0 1 1 0 0,-2-1-1 0 0,3 0-10 0 0,-1-1 0 0 0,1 1 0 0 0,0 0 0 0 0,-1 0 0 0 0,1 0 0 0 0,-1-1 0 0 0,1 1 0 0 0,0 0 0 0 0,-1 0 0 0 0,1-1-1 0 0,0 1 1 0 0,-1 0 0 0 0,1-1 0 0 0,0 1 0 0 0,-1 0 0 0 0,1-1 0 0 0,0 1 0 0 0,0 0 0 0 0,0-1 0 0 0,-1 1 0 0 0,1-1 0 0 0,0 1 0 0 0,0 0 0 0 0,0-2 0 0 0,-1 0-95 0 0,1 0 0 0 0,0 0 0 0 0,0-1 1 0 0,0 1-1 0 0,0 0 0 0 0,0 0 0 0 0,1-1 0 0 0,-1 1 1 0 0,1 0-1 0 0,-1 0 0 0 0,2-4 0 0 0,10-14-1625 0 0,-5 9 1095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47 656 0 0,'8'-16'669'0'0,"5"-12"2737"0"0,-13 28-3384 0 0,0-1-1 0 0,0 1 1 0 0,0 0-1 0 0,0 0 1 0 0,0 0-1 0 0,0 0 1 0 0,0 0-1 0 0,0 0 1 0 0,0 0-1 0 0,0 0 1 0 0,0 0-1 0 0,0 0 1 0 0,0 0-1 0 0,0 0 1 0 0,0-1-1 0 0,0 1 1 0 0,0 0-1 0 0,0 0 1 0 0,0 0-1 0 0,0 0 1 0 0,0 0-1 0 0,0 0 1 0 0,0 0-1 0 0,0 0 1 0 0,1 0-1 0 0,-1 0 1 0 0,0 0-1 0 0,0 0 1 0 0,0 0-1 0 0,0 0 1 0 0,0 0-1 0 0,0 0 1 0 0,0 0-1 0 0,0 0 0 0 0,0 0 1 0 0,0 0-1 0 0,0 0 1 0 0,1 0-1 0 0,-1 0 1 0 0,0 0-1 0 0,0 0 1 0 0,0 0-1 0 0,0 0 1 0 0,0 0-1 0 0,0 0 1 0 0,0 0-1 0 0,0 0 1 0 0,0 0-1 0 0,0 0 1 0 0,0 0-1 0 0,0 0 1 0 0,1 0-1 0 0,-1 0 1 0 0,0 0-1 0 0,0 0 1 0 0,0 0-1 0 0,0 0 1 0 0,0 1-1 0 0,0-1 1 0 0,0 0-1 0 0,0 0 1 0 0,0 0-1 0 0,0 0 1 0 0,0 0-1 0 0,0 0 1 0 0,0 0-1 0 0,0 0 1 0 0,0 0-1 0 0,0 0 1 0 0,0 16 515 0 0,-4 20 572 0 0,-17 59 0 0 0,-2 19-172 0 0,20-89-823 0 0,-1 17 78 0 0,1 71 0 0 0,3-111-335 0 0,0 0 0 0 0,0 0 0 0 0,0 0 0 0 0,0 0 0 0 0,1 0 0 0 0,-1 0 0 0 0,1 0 0 0 0,-1 0 0 0 0,1 0 0 0 0,0-1 1 0 0,-1 1-1 0 0,1 0 0 0 0,0-1 0 0 0,0 1 0 0 0,1 0 0 0 0,1 2 0 0 0,-1-2-623 0 0,-17-13-3168 0 0,12 9 2798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7 191 144 0 0,'0'0'548'0'0,"-1"-2"-25"0"0,-4-9-37 0 0,4 9 459 0 0,7-16-93 0 0,-4 15-751 0 0,1 0 0 0 0,-1 0 0 0 0,1 1-1 0 0,0-1 1 0 0,-1 1 0 0 0,1 0-1 0 0,0 0 1 0 0,0 0 0 0 0,1 0 0 0 0,-1 1-1 0 0,0-1 1 0 0,5-1 0 0 0,29-16 262 0 0,65-23 0 0 0,-67 29-1130 0 0,36-18 1 0 0,-42 12-712 0 0,-25 16 1115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0 216 0 0,'0'0'3080'0'0,"0"3"-2677"0"0,-29 258 3934 0 0,14-92-2727 0 0,14-164-1402 0 0,-6 9 554 0 0,6-24-744 0 0,1-1 0 0 0,1 1 0 0 0,0 0 1 0 0,0-1-1 0 0,1 1 0 0 0,1 0 1 0 0,-1 0-1 0 0,2 0 0 0 0,-1 0 0 0 0,1 0 1 0 0,1 1-1 0 0,7-13 0 0 0,9-12-43 0 0,49-60-1 0 0,-46 66-275 0 0,47-42 0 0 0,-3 18-3354 0 0,-64 49 2478 0 0,0 2-417 0 0,16-4-20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94 113 612 0 0,'0'0'659'0'0,"5"-2"-106"0"0,13-4-75 0 0,-13 5 309 0 0,1 1-464 0 0,-2-1-243 0 0,0 1 0 0 0,0 0 0 0 0,0 1 0 0 0,0-1 0 0 0,0 1 0 0 0,0 0 0 0 0,0 0-1 0 0,0 0 1 0 0,0 0 0 0 0,0 1 0 0 0,-1-1 0 0 0,1 1 0 0 0,-1 0 0 0 0,1 0 0 0 0,-1 1 0 0 0,1-1 0 0 0,-1 1-1 0 0,0-1 1 0 0,0 1 0 0 0,-1 0 0 0 0,1 0 0 0 0,0 1 0 0 0,2 3 0 0 0,-3-4-22 0 0,0 1 0 0 0,0 0 0 0 0,0 0 0 0 0,0 0 0 0 0,0 0 0 0 0,-1 0 0 0 0,0 0 0 0 0,0 0 0 0 0,0 0 0 0 0,0 0 0 0 0,0 5 0 0 0,-1-6-42 0 0,-1 0 0 0 0,1 0 0 0 0,-1 0-1 0 0,0 0 1 0 0,1 0 0 0 0,-1 0 0 0 0,-1 0 0 0 0,1 0-1 0 0,0-1 1 0 0,-1 1 0 0 0,1 0 0 0 0,-1-1 0 0 0,0 1-1 0 0,0-1 1 0 0,0 0 0 0 0,0 1 0 0 0,-4 2 0 0 0,1 0-16 0 0,-1-1 1 0 0,0 0 0 0 0,1-1-1 0 0,-1 1 1 0 0,0-1 0 0 0,-1 0-1 0 0,1 0 1 0 0,-1-1 0 0 0,1 0 0 0 0,-1 0-1 0 0,0-1 1 0 0,1 0 0 0 0,-1 0-1 0 0,0 0 1 0 0,0-1 0 0 0,0 0-1 0 0,0 0 1 0 0,0-1 0 0 0,1 0-1 0 0,-1 0 1 0 0,0 0 0 0 0,0-1 0 0 0,-7-3-1 0 0,12 5 17 0 0,0-1 0 0 0,0 0 0 0 0,-1 0 1 0 0,1 0-1 0 0,0 0 0 0 0,0 0 0 0 0,0 0 0 0 0,0 0 0 0 0,0-1 0 0 0,0 1 0 0 0,0-1 0 0 0,0 0 0 0 0,1 1 0 0 0,-1-1 0 0 0,1 0 0 0 0,-1 0 0 0 0,1 0 0 0 0,0 0 0 0 0,-1 0 1 0 0,1 0-1 0 0,0 0 0 0 0,1-1 0 0 0,-1 1 0 0 0,0 0 0 0 0,0-1 0 0 0,1 1 0 0 0,0 0 0 0 0,-1-1 0 0 0,1 1 0 0 0,0 0 0 0 0,0-1 0 0 0,0 1 0 0 0,1-1 0 0 0,-1 1 1 0 0,0 0-1 0 0,1-1 0 0 0,0 1 0 0 0,1-4 0 0 0,1-3-31 0 0,1 0 1 0 0,0 1 0 0 0,1-1-1 0 0,0 1 1 0 0,0 0-1 0 0,1 0 1 0 0,0 1-1 0 0,8-9 1 0 0,9-6-1002 0 0,2 0-1 0 0,0 2 1 0 0,40-25-1 0 0,-44 32 366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7 172 0 0,'0'0'1309'0'0,"3"-2"-733"0"0,-3 2-501 0 0,1-1 0 0 0,-1 1 0 0 0,1 0 0 0 0,-1-1 0 0 0,1 1 0 0 0,-1 0 1 0 0,1-1-1 0 0,-1 1 0 0 0,1 0 0 0 0,0 0 0 0 0,-1-1 0 0 0,1 1 0 0 0,0 0 0 0 0,-1 0 0 0 0,1 0 0 0 0,-1 0 1 0 0,1 0-1 0 0,0 0 0 0 0,-1 0 0 0 0,1 0 0 0 0,0 0 0 0 0,-1 0 0 0 0,1 0 0 0 0,0 0 0 0 0,-1 1 0 0 0,1-1 0 0 0,-1 0 1 0 0,1 0-1 0 0,-1 1 0 0 0,1-1 0 0 0,0 0 0 0 0,-1 1 0 0 0,1-1 0 0 0,-1 1 0 0 0,1-1 0 0 0,-1 0 0 0 0,0 1 1 0 0,1-1-1 0 0,-1 1 0 0 0,1-1 0 0 0,-1 1 0 0 0,0 0 0 0 0,1-1 0 0 0,-1 1 0 0 0,0-1 0 0 0,0 1 0 0 0,0 0 1 0 0,1-1-1 0 0,-1 1 0 0 0,0-1 0 0 0,0 1 0 0 0,0 0 0 0 0,0-1 0 0 0,0 1 0 0 0,0 0 0 0 0,0-1 0 0 0,0 1 0 0 0,0 0 1 0 0,-1-1-1 0 0,1 1 0 0 0,0-1 0 0 0,-1 2 0 0 0,-39 181 3159 0 0,-11 50-1088 0 0,40-183-1364 0 0,11-47-581 0 0,0 19 497 0 0,-3-10-1001 0 0,-1 3-1036 0 0,13-11-2707 0 0,5-3 3783 0 0,2-7-3265 0 0,7-4 1318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11 188 848 0 0,'26'0'1026'0'0,"-21"0"2208"0"0,2 0-2649 0 0,37-2 106 0 0,0-2-1 0 0,54-11 1 0 0,-93 14-1033 0 0,14-5-596 0 0,-15 4 722 0 0,0 1-603 0 0,-3-2-1454 0 0,5-10 1256 0 0</inkml:trace>
  <inkml:trace contextRef="#ctx0" brushRef="#br0" timeOffset="1">0 57 1160 0 0,'0'0'5043'0'0,"4"-2"-4774"0"0,4-2-181 0 0,0 0 0 0 0,0 1 1 0 0,1 0-1 0 0,0 0 0 0 0,-1 1 0 0 0,1 1 0 0 0,0-1 1 0 0,9 1-1 0 0,65-13-2119 0 0,-47 4-132 0 0,-12 2 1251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32 0 0,'15'-30'4070'0'0,"6"0"-2573"0"0,-19 28-1245 0 0,2 0 28 0 0,1 0-156 0 0,-1-1 1 0 0,1 1-1 0 0,0-1 1 0 0,1 1 0 0 0,-1 1-1 0 0,0-1 1 0 0,0 1-1 0 0,1 0 1 0 0,-1 0-1 0 0,1 1 1 0 0,-1-1 0 0 0,1 1-1 0 0,-1 1 1 0 0,1-1-1 0 0,-1 1 1 0 0,1 0 0 0 0,-1 0-1 0 0,0 0 1 0 0,1 1-1 0 0,-1 0 1 0 0,0 0 0 0 0,7 4-1 0 0,-10-5-67 0 0,5 3 92 0 0,-1-1-1 0 0,0 2 1 0 0,0-1 0 0 0,9 10 0 0 0,-13-12-116 0 0,-1-1 1 0 0,1 1 0 0 0,-1 0 0 0 0,0 0 0 0 0,0 0-1 0 0,0 0 1 0 0,0 0 0 0 0,0 0 0 0 0,0 0-1 0 0,0 0 1 0 0,-1 0 0 0 0,1 0 0 0 0,-1 0-1 0 0,1 0 1 0 0,-1 1 0 0 0,0-1 0 0 0,0 0-1 0 0,0 0 1 0 0,0 0 0 0 0,-1 1 0 0 0,1-1-1 0 0,0 0 1 0 0,-2 3 0 0 0,1-2-21 0 0,0 1-1 0 0,-1-1 1 0 0,0 1-1 0 0,0-1 1 0 0,0 1 0 0 0,0-1-1 0 0,-1 0 1 0 0,1 0-1 0 0,-1 0 1 0 0,0 0 0 0 0,-4 3-1 0 0,-1 0-44 0 0,-1 0 1 0 0,1-1-1 0 0,-2 0 0 0 0,-9 4 1 0 0,-33 10-147 0 0,47-18 108 0 0,-1-1 41 0 0,-19 2-10 0 0,18-1 46 0 0,3-2 8 0 0,-15-3 54 0 0,15 3-8 0 0,3 0-56 0 0,1 1-1 0 0,0 0 1 0 0,0-1-1 0 0,0 1 1 0 0,0 0-1 0 0,0-1 1 0 0,0 1-1 0 0,0 0 1 0 0,0-1-1 0 0,-1 1 1 0 0,1 0-1 0 0,0 0 1 0 0,0-1-1 0 0,0 1 1 0 0,-1 0 0 0 0,1 0-1 0 0,0-1 1 0 0,0 1-1 0 0,-1 0 1 0 0,1 0-1 0 0,0 0 1 0 0,-1-1-1 0 0,1 1 1 0 0,0 0-1 0 0,0 0 1 0 0,-1 0-1 0 0,1 0 1 0 0,-1 0-1 0 0,0-1 9 0 0,0 1 0 0 0,1-1 0 0 0,-1 1 0 0 0,0-1 0 0 0,0 1 0 0 0,0-1 0 0 0,1 1 0 0 0,-1-1 0 0 0,0 0-1 0 0,1 1 1 0 0,-1-1 0 0 0,1 0 0 0 0,-1 1 0 0 0,1-1 0 0 0,-1 0 0 0 0,0-1 0 0 0,0-1 12 0 0,0 0-1 0 0,1 0 1 0 0,-1 0 0 0 0,1 0 0 0 0,0 0-1 0 0,0 0 1 0 0,0-1 0 0 0,0 1 0 0 0,1 0-1 0 0,-1 0 1 0 0,1 0 0 0 0,-1 0 0 0 0,1 0-1 0 0,0 0 1 0 0,1 0 0 0 0,1-4 0 0 0,33-43-1585 0 0,1 11-4112 0 0,-35 37 3856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1 656 0 0,'0'0'1396'0'0,"5"0"-832"0"0,16 0-49 0 0,-16 0 460 0 0,0 0-535 0 0,16 2-34 0 0,-16-1 417 0 0,-1 1-459 0 0,31 16 1048 0 0,-32-16-1054 0 0,-1 0-56 0 0,18 30 624 0 0,-18-29-759 0 0,-3 2-55 0 0,-1-1-99 0 0,1 1 0 0 0,-1 0 0 0 0,1-1 0 0 0,-1 1 0 0 0,-1-1 0 0 0,1 1 0 0 0,-1-1 0 0 0,1 0 0 0 0,-1 0 0 0 0,0 0 0 0 0,-1 0 0 0 0,1-1 1 0 0,-1 1-1 0 0,1-1 0 0 0,-1 0 0 0 0,0 0 0 0 0,0 0 0 0 0,-1-1 0 0 0,1 1 0 0 0,-8 2 0 0 0,8-3-103 0 0,-2-1 68 0 0,-17 3-18 0 0,17-3 36 0 0,-26-3-10 0 0,26 1 54 0 0,-4-4 41 0 0,-1 1 74 0 0,6-7 207 0 0,4 10-345 0 0,1 1-1 0 0,-1-1 0 0 0,1 0 1 0 0,-1 0-1 0 0,1 1 1 0 0,-1-1-1 0 0,1 0 1 0 0,0 0-1 0 0,0 0 0 0 0,-1 1 1 0 0,1-1-1 0 0,0 0 1 0 0,0 0-1 0 0,0 0 0 0 0,0 0 1 0 0,0 0-1 0 0,0 1 1 0 0,0-1-1 0 0,0 0 1 0 0,0 0-1 0 0,0 0 0 0 0,0 0 1 0 0,1 1-1 0 0,-1-1 1 0 0,0 0-1 0 0,1 0 1 0 0,-1 0-1 0 0,1 1 0 0 0,-1-1 1 0 0,0 0-1 0 0,2 0 1 0 0,9-13-478 0 0,1 0 1 0 0,1 2 0 0 0,0-1 0 0 0,1 2-1 0 0,16-12 1 0 0,-28 22-489 0 0,-2 1 890 0 0,1 0 0 0 0,-1 0 0 0 0,1-1 0 0 0,-1 1 0 0 0,0 0 0 0 0,1 0 0 0 0,-1 0 0 0 0,1 0 0 0 0,-1 0 0 0 0,0 0 0 0 0,1-1 0 0 0,-1 1 0 0 0,0 0 0 0 0,1 0 0 0 0,-1-1 0 0 0,0 1 0 0 0,1 0 0 0 0,-1 0 0 0 0,0-1 0 0 0,0 1 0 0 0,1 0 1 0 0,-1-1-1 0 0,0 1 0 0 0,0-1 0 0 0,1 1 0 0 0,7-7-1983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1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28 0 0,'0'0'750'0'0,"5"-2"-105"0"0,15-6 430 0 0,1 2-1 0 0,41-9 1 0 0,-14 5-31 0 0,-43 9-960 0 0,-1 0 0 0 0,0 1 0 0 0,0-1 0 0 0,1 1 0 0 0,-1 0-1 0 0,0 0 1 0 0,0 1 0 0 0,1-1 0 0 0,-1 1 0 0 0,0 0 0 0 0,0 0 0 0 0,0 0-1 0 0,0 1 1 0 0,0-1 0 0 0,0 1 0 0 0,0 0 0 0 0,5 4 0 0 0,-2-1 103 0 0,-1 0 1 0 0,0 0 0 0 0,0 1 0 0 0,0 0 0 0 0,0 0-1 0 0,-1 1 1 0 0,6 9 0 0 0,-8-12-148 0 0,-1-1 1 0 0,0 1-1 0 0,0 0 1 0 0,0-1-1 0 0,-1 1 1 0 0,0 0-1 0 0,1 0 1 0 0,-1 0-1 0 0,0 0 1 0 0,-1 0-1 0 0,1 1 1 0 0,-1-1-1 0 0,0 0 1 0 0,0 0-1 0 0,0 0 1 0 0,0 0-1 0 0,-1 0 1 0 0,0 1-1 0 0,0-1 1 0 0,0 0-1 0 0,0 0 1 0 0,-1-1-1 0 0,1 1 1 0 0,-1 0-1 0 0,0 0 1 0 0,0-1-1 0 0,0 1 1 0 0,-1-1-1 0 0,-2 4 1 0 0,-1-1-27 0 0,0 0 1 0 0,0 0-1 0 0,-1-1 0 0 0,1 1 1 0 0,-1-2-1 0 0,0 1 0 0 0,-1-1 1 0 0,1 0-1 0 0,-1 0 0 0 0,1-1 1 0 0,-1 0-1 0 0,-10 2 0 0 0,13-4 0 0 0,1-1 14 0 0,0 0 1 0 0,1 0-1 0 0,-1 0 0 0 0,0-1 1 0 0,0 1-1 0 0,0-1 1 0 0,1 0-1 0 0,-1 0 1 0 0,0 0-1 0 0,1-1 1 0 0,-1 1-1 0 0,1-1 1 0 0,0 0-1 0 0,-1 0 0 0 0,1 0 1 0 0,0-1-1 0 0,0 1 1 0 0,0-1-1 0 0,1 1 1 0 0,-1-1-1 0 0,0 0 1 0 0,1 0-1 0 0,0 0 1 0 0,-3-6-1 0 0,3 6-92 0 0,1-1 1 0 0,0 0-1 0 0,0 0 0 0 0,0 1 0 0 0,0-1 1 0 0,1 0-1 0 0,-1 0 0 0 0,1 0 1 0 0,0 0-1 0 0,0 0 0 0 0,1 0 1 0 0,0-5-1 0 0,1 3-892 0 0,0 0 0 0 0,0 1 0 0 0,1-1 0 0 0,0 0 0 0 0,5-7 0 0 0,3-5-1149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 0 0,'0'0'1615'0'0,"5"0"-1388"0"0,16 3-12 0 0,-16-3 435 0 0,1 1-547 0 0,46 4 508 0 0,-48-5 174 0 0,1 1-659 0 0,13 4 4 0 0,-13-4 817 0 0,-1 0-822 0 0,62 39 1935 0 0,-63-38-1867 0 0,4 2-121 0 0,0 0-1 0 0,0 1 1 0 0,0 0 0 0 0,7 7 0 0 0,-10-9-77 0 0,-2-1 42 0 0,19 9 174 0 0,-10-5-155 0 0,-8-5-6 0 0,1 1-2 0 0,10 4 1 0 0,-11-4 18 0 0,1 0-56 0 0,47 23 59 0 0,78 43 61 0 0,-123-64-133 0 0,95 84 31 0 0,-74-60-19 0 0,-9-11 17 0 0,-1 0 0 0 0,-1 2 1 0 0,0 0-1 0 0,19 31 0 0 0,-22-25 21 0 0,15 24 20 0 0,21 56 0 0 0,-21-41-58 0 0,-13-30 73 0 0,-2-1 0 0 0,17 64 1 0 0,-18-13 73 0 0,-3 0 1 0 0,-5 154 0 0 0,-4-163-131 0 0,3 47 67 0 0,5 0-1 0 0,5-1 0 0 0,43 173 1 0 0,-39-233-64 0 0,3 0-1 0 0,2-1 1 0 0,3-1 0 0 0,3-2 0 0 0,2 0 0 0 0,3-2 0 0 0,2-2 0 0 0,2-1 0 0 0,2-2-1 0 0,73 72 1 0 0,-55-69-3 0 0,1-4-1 0 0,3-1 0 0 0,89 52 0 0 0,215 89 53 0 0,5-51 93 0 0,10-29 32 0 0,104 34 14 0 0,-391-113-173 0 0,81 29 14 0 0,-104-34-9 0 0,-30-12 6 0 0,-35-12-16 0 0,-2 1-4 0 0,32 14 498 0 0,-31-15 238 0 0,0 0-643 0 0,12 3-5 0 0,-12-3 992 0 0,0 1-1083 0 0,16 3 5320 0 0,-19-3-5487 0 0,4 9 134 0 0,-4-9 21 0 0,16 10-113 0 0,32 18 72 0 0,-46-28 8 0 0,1 0 6 0 0,10 4 12 0 0,-11-4 6 0 0,1 0-1 0 0,100 61-34 0 0,-45-25 55 0 0,-10-9-14 0 0,-46-27-19 0 0,0 0 5 0 0,8 6 5 0 0,-8-6-6 0 0,0 0-7 0 0,9 7 15 0 0,-9-7-10 0 0,-1 0 1 0 0,10 6-5 0 0,-9-6 0 0 0,14 10 51 0 0,-6-4-49 0 0,-8-6 22 0 0,-1 0-62 0 0,8 4 32 0 0,-8-4-2 0 0,1 5 1 0 0,0 1 9 0 0,0-1 1 0 0,1 0-1 0 0,9 13 1 0 0,-6-9-8 0 0,-5-9 14 0 0,-1 1-3 0 0,21 41-5 0 0,-21-41 3 0 0,4 16-19 0 0,-1-7 18 0 0,-3-8 40 0 0,0-2-42 0 0,1 2 55 0 0,-6-11 90 0 0,-7-15-10 0 0,-21-58 269 0 0,11 11-221 0 0,-7-34-78 0 0,28 99-91 0 0,-1 1-6 0 0,-1-12-14 0 0,1 12 0 0 0,0 0 2 0 0,-4-8-1 0 0,4 9-1 0 0,-3-16-27 0 0,-1 7 37 0 0,4 9 1 0 0,0-1-50 0 0,-4-10 37 0 0,4 10 5 0 0,1 7-172 0 0,4 40 177 0 0,3 0 1 0 0,14 51-1 0 0,-15-70-1 0 0,7 29-13 0 0,32 83 0 0 0,-44-134 8 0 0,8 15 13 0 0,-8-14-1 0 0,7 17 42 0 0,-5-15-49 0 0,-14-12-57 0 0,8 4 24 0 0,-3 1-4 0 0,-28-3-111 0 0,0 2-1 0 0,-1 2 0 0 0,1 1 1 0 0,0 2-1 0 0,-41 8 1 0 0,45-8-62 0 0,1 3-48 0 0,-48 13-1256 0 0,73-18 970 0 0,0 0-115 0 0,-12 4-107 0 0,12-4-126 0 0,-17 8-3457 0 0,18-7 3161 0 0,-9 6-93 0 0,10-6-234 0 0,-1 1-463 0 0,-8 7-283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1048 292 0 0,'-11'-42'752'0'0,"3"-1"0"0"0,1 0 0 0 0,2 0 0 0 0,1-68 0 0 0,5 66-702 0 0,2 0 1 0 0,3 0-1 0 0,1 0 1 0 0,2 1-1 0 0,2 0 1 0 0,3 1-1 0 0,0 0 1 0 0,3 1-1 0 0,2 1 1 0 0,1 0-1 0 0,2 2 1 0 0,49-66-1 0 0,-60 91-24 0 0,1 0-1 0 0,1 1 1 0 0,0 1 0 0 0,0 0-1 0 0,1 1 1 0 0,1 0-1 0 0,0 1 1 0 0,0 1-1 0 0,31-14 1 0 0,-39 21 6 0 0,0-1 0 0 0,0 1 1 0 0,0 0-1 0 0,0 0 0 0 0,1 1 1 0 0,-1 0-1 0 0,1 0 0 0 0,-1 1 1 0 0,1 0-1 0 0,-1 0 0 0 0,1 0 0 0 0,-1 1 1 0 0,1 1-1 0 0,-1-1 0 0 0,1 1 1 0 0,-1 0-1 0 0,0 1 0 0 0,0 0 1 0 0,0 0-1 0 0,-1 0 0 0 0,1 1 1 0 0,-1 0-1 0 0,0 0 0 0 0,0 1 1 0 0,10 9-1 0 0,-4-2 90 0 0,-1 1-1 0 0,0 0 1 0 0,-1 1 0 0 0,0 0-1 0 0,-1 1 1 0 0,-1 0 0 0 0,0 0 0 0 0,6 19-1 0 0,-6-10 58 0 0,-1 1 0 0 0,-1 0 0 0 0,-1 0 0 0 0,3 48 0 0 0,-7-22 164 0 0,-3 0 0 0 0,-2 0 1 0 0,-2 0-1 0 0,-24 94 0 0 0,19-105-73 0 0,-2 0 0 0 0,-1-1 0 0 0,-3 0 0 0 0,-1-1-1 0 0,-1-1 1 0 0,-30 42 0 0 0,33-56-406 0 0,-1-1 0 0 0,-1-1 0 0 0,-1-1 0 0 0,-1 0 0 0 0,-1-2 0 0 0,0 0 0 0 0,-1-1 0 0 0,-1-1 0 0 0,0-1 0 0 0,-32 14 0 0 0,29-22-1857 0 0,21-5 619 0 0,2-2-634 0 0,-16 5-360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8:5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0,'0'0'2948'0'0,"11"15"-2120"0"0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67 188 0 0,'0'0'729'0'0,"5"-1"-33"0"0,13-3-41 0 0,-13 3-34 0 0,9-2 149 0 0,0 0 1 0 0,0 0 0 0 0,26-11-1 0 0,17-4 1074 0 0,-19 1 1479 0 0,-35 15-2633 0 0,-9 2-546 0 0,-17-1-66 0 0,1 1 0 0 0,-1 2-1 0 0,1 0 1 0 0,0 1 0 0 0,-24 7-1 0 0,-115 38 188 0 0,120-34-173 0 0,9-3 4 0 0,-31 14 0 0 0,59-23-69 0 0,4-2-22 0 0,-1 1-1 0 0,0-1 1 0 0,1 0 0 0 0,-1 1 0 0 0,0-1-1 0 0,1 1 1 0 0,-1-1 0 0 0,0 1 0 0 0,1-1 0 0 0,-1 1-1 0 0,1 0 1 0 0,-1-1 0 0 0,1 1 0 0 0,-1 0-1 0 0,1-1 1 0 0,0 1 0 0 0,-1 0 0 0 0,1 0-1 0 0,0-1 1 0 0,0 1 0 0 0,-1 0 0 0 0,1 0-1 0 0,0 0 1 0 0,0-1 0 0 0,0 1 0 0 0,0 0 0 0 0,0 0-1 0 0,0 0 1 0 0,0-1 0 0 0,0 1 0 0 0,0 0-1 0 0,1 0 1 0 0,-1 0 0 0 0,0-1 0 0 0,0 1-1 0 0,1 0 1 0 0,-1 0 0 0 0,0-1 0 0 0,1 1-1 0 0,-1 0 1 0 0,1-1 0 0 0,-1 1 0 0 0,1 0-1 0 0,-1-1 1 0 0,1 1 0 0 0,0-1 0 0 0,1 2 0 0 0,82 25 173 0 0,-46-16-126 0 0,71 32 1 0 0,-99-39-42 0 0,-1 1 1 0 0,1 1-1 0 0,-1 0 1 0 0,0 0 0 0 0,-1 1-1 0 0,1 0 1 0 0,-1 0 0 0 0,-1 1-1 0 0,0 0 1 0 0,0 0 0 0 0,11 18-1 0 0,-15-20 16 0 0,0 0 0 0 0,0 0 0 0 0,-1 0 0 0 0,0 0 0 0 0,0 1 0 0 0,0-1 0 0 0,-1 0 0 0 0,0 1 0 0 0,0-1 0 0 0,-1 1 0 0 0,0-1 0 0 0,0 1 1 0 0,-2 10-1 0 0,0-8 13 0 0,0 0 1 0 0,-1 0-1 0 0,0 0 1 0 0,0-1 0 0 0,-1 0-1 0 0,0 1 1 0 0,-1-2 0 0 0,0 1-1 0 0,-6 8 1 0 0,2-5 31 0 0,-1 1 0 0 0,-1-1 1 0 0,0-1-1 0 0,0 0 0 0 0,-1-1 1 0 0,-1 0-1 0 0,1-1 0 0 0,-1 0 0 0 0,-1-1 1 0 0,1 0-1 0 0,-24 7 0 0 0,32-12-32 0 0,-5 2 103 0 0,0-1 0 0 0,0 0 1 0 0,-1-1-1 0 0,1 0 0 0 0,0 0 0 0 0,-1-1 1 0 0,0 0-1 0 0,1-1 0 0 0,-1 0 0 0 0,1-1 1 0 0,-1 0-1 0 0,1-1 0 0 0,-15-3 0 0 0,20 3-82 0 0,0 0-1 0 0,0 0 1 0 0,0 0-1 0 0,1 0 1 0 0,-1-1-1 0 0,0 0 1 0 0,1 0-1 0 0,0 0 1 0 0,-1 0 0 0 0,1-1-1 0 0,1 0 1 0 0,-1 0-1 0 0,-6-8 1 0 0,10 12-64 0 0,1 0 0 0 0,-1-1 0 0 0,0 1 0 0 0,0 0 0 0 0,0-1 0 0 0,0 1 0 0 0,0 0 0 0 0,0-1 0 0 0,0 1 0 0 0,0-1 0 0 0,0 1 0 0 0,0 0 0 0 0,0-1 0 0 0,0 1 0 0 0,0 0 0 0 0,0-1 0 0 0,0 1 0 0 0,0 0 0 0 0,0-1 0 0 0,0 1 0 0 0,0 0 0 0 0,0-1 0 0 0,-1 1 0 0 0,1 0 0 0 0,0-1 0 0 0,0 1 0 0 0,0 0 0 0 0,-1-1 0 0 0,1 1-5 0 0,-1-1 0 0 0,1 1 0 0 0,0-1 0 0 0,-1 1 0 0 0,1 0 0 0 0,0-1 0 0 0,0 1 0 0 0,0-1 0 0 0,-1 1 0 0 0,1-1 0 0 0,0 0 0 0 0,0 1 0 0 0,0-1 0 0 0,0 1 0 0 0,0-1 0 0 0,0 1 0 0 0,0-1 0 0 0,0 1 0 0 0,0-1 0 0 0,0 1 0 0 0,0-1 0 0 0,1 1-1 0 0,-1-1 1 0 0,0 1 0 0 0,0-1 0 0 0,0 1 0 0 0,1-1 0 0 0,1-3-227 0 0,1 0 0 0 0,-1 0-1 0 0,1 0 1 0 0,0 0 0 0 0,0 1-1 0 0,0-1 1 0 0,1 1 0 0 0,-1 0-1 0 0,1 0 1 0 0,0 0 0 0 0,0 0 0 0 0,0 1-1 0 0,0 0 1 0 0,7-3 0 0 0,12-4-2284 0 0,42-11 0 0 0,-27 10-1637 0 0,-4-1 1141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5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1 135 516 0 0,'0'0'7522'0'0,"0"3"-6981"0"0,13 269 3520 0 0,-13-188-3540 0 0,3-1-1 0 0,15 90 0 0 0,-18-170-58 0 0,5-4-353 0 0,-2 0-98 0 0,0 0 0 0 0,-1 0 0 0 0,1 0 1 0 0,-1-1-1 0 0,1 1 0 0 0,-1-1 0 0 0,0 0 0 0 0,0 1 0 0 0,1-1 0 0 0,-1 0 0 0 0,0 0 1 0 0,2-3-1 0 0,21-35 109 0 0,-25 39-118 0 0,26-50 61 0 0,-2-1 1 0 0,22-71 0 0 0,-8 15 22 0 0,-36 102-85 0 0,10-17-108 0 0,-4 21 54 0 0,4 14 51 0 0,-3 6 3 0 0,-1 1 0 0 0,-1 0 0 0 0,0 0 0 0 0,-2 1 0 0 0,6 38 1 0 0,6 20-6 0 0,26 46 74 0 0,-42-123-53 0 0,-1 1-1 0 0,1-1 1 0 0,0 0-1 0 0,0 0 1 0 0,-1 0-1 0 0,1 1 1 0 0,0-1-1 0 0,0 0 1 0 0,0 0-1 0 0,0 0 1 0 0,0 0-1 0 0,0 0 1 0 0,0-1-1 0 0,1 1 1 0 0,-1 0-1 0 0,0 0 1 0 0,0-1 0 0 0,1 1-1 0 0,-1-1 1 0 0,0 1-1 0 0,1-1 1 0 0,-1 0-1 0 0,1 1 1 0 0,-1-1-1 0 0,0 0 1 0 0,1 0-1 0 0,2 0 1 0 0,-1 0 41 0 0,0-1 1 0 0,1 1 0 0 0,-1-1-1 0 0,0 0 1 0 0,0 0 0 0 0,1 0-1 0 0,-1 0 1 0 0,0 0 0 0 0,3-3-1 0 0,2-1 115 0 0,-1-1-1 0 0,0 0 0 0 0,0 0 0 0 0,0 0 0 0 0,-1-1 1 0 0,0 0-1 0 0,-1-1 0 0 0,1 1 0 0 0,-1-1 0 0 0,-1 0 1 0 0,6-12-1 0 0,3-11 665 0 0,16-56 0 0 0,-23 65-541 0 0,11-46-37 0 0,-4 0 0 0 0,-2-1-1 0 0,1-73 1 0 0,-12 136-760 0 0,2-45-1881 0 0,-8 13-6562 0 0,0 14 1582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1 731 356 0 0,'13'-14'2379'0'0,"36"-20"-1340"0"0,-45 32-891 0 0,13-11 153 0 0,68-55 557 0 0,-46 34-584 0 0,56-36 0 0 0,-7 18-77 0 0,2 3 1 0 0,2 5-1 0 0,104-36 0 0 0,-116 54-148 0 0,0 3 1 0 0,1 4-1 0 0,1 3 0 0 0,103-5 0 0 0,11 11 233 0 0,0 9 0 0 0,275 34 1 0 0,-173 19 292 0 0,-271-46-497 0 0,29 6 175 0 0,-51-11-191 0 0,-3-1-55 0 0,0 0 0 0 0,0 0 0 0 0,0 1-1 0 0,0-1 1 0 0,0 0 0 0 0,0 1 0 0 0,0-1 0 0 0,0 1 0 0 0,0-1 0 0 0,3 3 0 0 0,22 4 44 0 0,-2 1 63 0 0,-14-4 293 0 0,-14-16-258 0 0,1 9-163 0 0,-9-6 11 0 0,2 0 24 0 0,-9-7 18 0 0,3 3 7 0 0,0-1 1 0 0,-15-18-1 0 0,-57-63 214 0 0,80 87-278 0 0,-1 0 1 0 0,0 0 0 0 0,-10-6-1 0 0,10 7 10 0 0,6 5 7 0 0,-2 0-6 0 0,1 0-1 0 0,-1 0 1 0 0,1-1 0 0 0,0 1-1 0 0,0-1 1 0 0,-4-4 0 0 0,5 5 1 0 0,0 0-8 0 0,1 2 9 0 0,1-1 6 0 0,0 0 1 0 0,-1 1-1 0 0,1-1 0 0 0,-1 1 0 0 0,1-1 0 0 0,-1 1 0 0 0,0-1 0 0 0,1 1 0 0 0,-1-1 0 0 0,0 1 0 0 0,1-1 1 0 0,-1 1-1 0 0,0 0 0 0 0,1-1 0 0 0,-1 1 0 0 0,0 0 0 0 0,0 0 0 0 0,1 0 0 0 0,-1-1 0 0 0,0 1 1 0 0,0 0-1 0 0,0 0 0 0 0,1 0 0 0 0,-1 0 0 0 0,0 0 0 0 0,0 1 0 0 0,1-1 0 0 0,-1 0 0 0 0,0 0 1 0 0,0 0-1 0 0,1 1 0 0 0,-1-1 0 0 0,0 0 0 0 0,0 1 0 0 0,1-1 0 0 0,-1 0 0 0 0,1 1 0 0 0,-1-1 0 0 0,0 1 1 0 0,1-1-1 0 0,-1 1 0 0 0,1 0 0 0 0,-1-1 0 0 0,1 1 0 0 0,-1 0 0 0 0,2 2-2 0 0,-1-1-1 0 0,2 0 1 0 0,-1 0 0 0 0,0 0-1 0 0,0 1 1 0 0,1-1-1 0 0,-1-1 1 0 0,1 1-1 0 0,0 0 1 0 0,-1 0 0 0 0,1-1-1 0 0,2 3 1 0 0,25 19-20 0 0,-28-22 19 0 0,16 11-1 0 0,2 0 1 0 0,-1-1-1 0 0,1-1 1 0 0,30 11-1 0 0,87 22-31 0 0,-82-27 44 0 0,17 9 94 0 0,-67-23-68 0 0,-3 0-7 0 0,0-2-28 0 0,-1 1 0 0 0,1 0 0 0 0,0 0 1 0 0,-1 0-1 0 0,1-1 0 0 0,-1 1 1 0 0,1 0-1 0 0,-1 0 0 0 0,1 0 0 0 0,-1 0 1 0 0,0 0-1 0 0,0 0 0 0 0,1 0 1 0 0,-1 0-1 0 0,0 0 0 0 0,0 0 0 0 0,0 0 1 0 0,0 0-1 0 0,0 0 0 0 0,0 1 1 0 0,-18 24-14 0 0,0-1 0 0 0,-2-1 1 0 0,-1-1-1 0 0,-1-1 0 0 0,-25 20 1 0 0,-23 24 42 0 0,27-22-113 0 0,-158 174-963 0 0,198-215 484 0 0,-4 12-515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10 548 0 0,'3'-2'688'0'0,"1"1"0"0"0,0 0-1 0 0,-1-1 1 0 0,1 1 0 0 0,0 1 0 0 0,0-1-1 0 0,5 0 1 0 0,2 1-1119 0 0,-5 0 3114 0 0,-11 4-2502 0 0,5-4-177 0 0,0 1 1 0 0,0-1-1 0 0,0 1 0 0 0,-1-1 0 0 0,1 1 0 0 0,0-1 0 0 0,0 1 0 0 0,-1-1 0 0 0,1 0 0 0 0,0 1 0 0 0,-1-1 1 0 0,1 1-1 0 0,0-1 0 0 0,-1 0 0 0 0,1 1 0 0 0,0-1 0 0 0,-1 0 0 0 0,1 1 0 0 0,-1-1 0 0 0,1 0 1 0 0,0 0-1 0 0,-1 0 0 0 0,1 1 0 0 0,-1-1 0 0 0,1 0 0 0 0,-2 0 0 0 0,-81 21-90 0 0,-1-4 0 0 0,-106 7 0 0 0,130-21 48 0 0,55-3 43 0 0,-2-1-39 0 0,-18-3 12 0 0,18 2-54 0 0,2-3 42 0 0,4 5 33 0 0,1 0 0 0 0,-1 0 0 0 0,1 0-1 0 0,0 0 1 0 0,-1 0 0 0 0,1-1 0 0 0,0 1 0 0 0,-1 0-1 0 0,1 0 1 0 0,0 0 0 0 0,-1-1 0 0 0,1 1-1 0 0,0 0 1 0 0,0 0 0 0 0,-1-1 0 0 0,1 1-1 0 0,0 0 1 0 0,0 0 0 0 0,-1-1 0 0 0,1 1 0 0 0,0 0-1 0 0,0-1 1 0 0,0 1 0 0 0,-1 0 0 0 0,1-1-1 0 0,0 1 1 0 0,0 0 0 0 0,0-1 0 0 0,0 1 0 0 0,0-1-1 0 0,0 1 1 0 0,0 0 0 0 0,0-1 0 0 0,0 1-1 0 0,0 0 1 0 0,0-1 0 0 0,0 0 0 0 0,2-13-25 0 0,-1 10 31 0 0,1 2-41 0 0,8-6 35 0 0,-8 6-29 0 0,1 1 24 0 0,-2 0 4 0 0,0 1 1 0 0,0-1 0 0 0,0 1 0 0 0,0 0-1 0 0,0-1 1 0 0,0 1 0 0 0,0 0 0 0 0,0 0-1 0 0,0 0 1 0 0,0 0 0 0 0,0 0 0 0 0,1 0-1 0 0,-1 0 1 0 0,0 0 0 0 0,0 0 0 0 0,0 0-1 0 0,0 1 1 0 0,0-1 0 0 0,0 0 0 0 0,0 1-1 0 0,0-1 1 0 0,0 1 0 0 0,0-1 0 0 0,0 1-1 0 0,0 0 1 0 0,0-1 0 0 0,-1 1 0 0 0,1 0-1 0 0,0 0 1 0 0,0-1 0 0 0,-1 1 0 0 0,1 0-1 0 0,0 0 1 0 0,-1 0 0 0 0,1 0 0 0 0,-1 0-1 0 0,1 0 1 0 0,-1 0 0 0 0,0 0 0 0 0,1 0-1 0 0,-1 0 1 0 0,0 0 0 0 0,0 0 0 0 0,1 0-1 0 0,-1 0 1 0 0,0 2 0 0 0,0 5 6 0 0,0-1-1 0 0,0 1 1 0 0,0-1 0 0 0,-1 1 0 0 0,0-1 0 0 0,-4 14-1 0 0,-72 193 185 0 0,17-55-8 0 0,56-148-167 0 0,-6 16 88 0 0,1 0 1 0 0,2 1 0 0 0,0-1 0 0 0,2 2 0 0 0,-2 31-1 0 0,7-59-85 0 0,0 0 0 0 0,0 0 0 0 0,0 1 0 0 0,0-1 0 0 0,0 0-1 0 0,0 1 1 0 0,1-1 0 0 0,-1 0 0 0 0,0 0 0 0 0,1 1 0 0 0,-1-1-1 0 0,1 0 1 0 0,-1 0 0 0 0,1 0 0 0 0,0 0 0 0 0,1 2 0 0 0,0 1 35 0 0,5 2 137 0 0,6-1-58 0 0,1 0-1 0 0,25 4 1 0 0,-22-8-93 0 0,-1-1 1 0 0,0-1-1 0 0,1 0 0 0 0,-1-1 1 0 0,0 0-1 0 0,23-8 0 0 0,-20 6 6 0 0,0-1 31 0 0,0 0 0 0 0,-1-1-1 0 0,32-16 1 0 0,-49 21-81 0 0,1 0 0 0 0,-1 1 0 0 0,0-1 0 0 0,0 0 0 0 0,0 0 0 0 0,0 0 0 0 0,0 0 0 0 0,0 0 0 0 0,0 0 0 0 0,0 0 0 0 0,-1 0 0 0 0,1 0 0 0 0,0 0 0 0 0,-1-1 0 0 0,1 1 0 0 0,0-2 0 0 0,1-1-27 0 0,-2 3 9 0 0,1 0 0 0 0,-1 0 0 0 0,1 0-1 0 0,-1 0 1 0 0,1 0 0 0 0,-1 0 0 0 0,0 0 0 0 0,1-1 0 0 0,-1 1 0 0 0,0 0 0 0 0,0 0 0 0 0,0 0-1 0 0,0 0 1 0 0,0-1 0 0 0,0 1 0 0 0,0 0 0 0 0,0 0 0 0 0,-1 0 0 0 0,1-1 0 0 0,0 1-1 0 0,-1 0 1 0 0,1 0 0 0 0,-1 0 0 0 0,1 0 0 0 0,-1 0 0 0 0,0 0 0 0 0,1 0 0 0 0,-2-1 0 0 0,-23-23-555 0 0,21 23 491 0 0,-11-8-284 0 0,0 1 0 0 0,-1 0-1 0 0,0 1 1 0 0,0 1-1 0 0,-20-7 1 0 0,-27-11-83 0 0,21 8 587 0 0,39 16-76 0 0,0-1 9 0 0,2 0-37 0 0,-1 0 0 0 0,1 1 0 0 0,0-1-1 0 0,-1 0 1 0 0,1 0 0 0 0,0 0 0 0 0,0-1 0 0 0,0 1-1 0 0,0 0 1 0 0,1 0 0 0 0,-2-5 0 0 0,2 6-26 0 0,1 1 1 0 0,-1-1-1 0 0,0 0 1 0 0,1 0 0 0 0,-1 0-1 0 0,0 1 1 0 0,1-1-1 0 0,-1 0 1 0 0,1 1-1 0 0,0-1 1 0 0,-1 0 0 0 0,1 1-1 0 0,-1-1 1 0 0,1 1-1 0 0,0-1 1 0 0,0 1-1 0 0,-1-1 1 0 0,1 1 0 0 0,0-1-1 0 0,0 1 1 0 0,1-1-1 0 0,17-10 15 0 0,0 1 0 0 0,0 0 0 0 0,35-10 0 0 0,64-21-3620 0 0,-81 28 2343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39 227 464 0 0,'0'0'1772'0'0,"-2"-2"-1335"0"0,-5-9-38 0 0,6 9 234 0 0,0-2-379 0 0,0-1-184 0 0,0 0 1 0 0,0 0-1 0 0,1 0 0 0 0,0 0 0 0 0,0-1 1 0 0,0 1-1 0 0,1 0 0 0 0,-1 0 0 0 0,1 0 1 0 0,0-1-1 0 0,1 1 0 0 0,2-8 0 0 0,-2 10-65 0 0,1-1-1 0 0,-1 0 1 0 0,0 1-1 0 0,1 0 0 0 0,0-1 1 0 0,0 1-1 0 0,0 0 0 0 0,0 1 1 0 0,4-4-1 0 0,-5 4 1 0 0,2-2 0 0 0,0 0-1 0 0,-1 1 0 0 0,1-1 1 0 0,1 1-1 0 0,-1 0 1 0 0,0 0-1 0 0,1 1 1 0 0,0-1-1 0 0,-1 1 1 0 0,1 0-1 0 0,0 0 1 0 0,0 1-1 0 0,0-1 0 0 0,0 1 1 0 0,1 0-1 0 0,-1 1 1 0 0,0-1-1 0 0,0 1 1 0 0,1 0-1 0 0,-1 0 1 0 0,0 0-1 0 0,0 1 1 0 0,0 0-1 0 0,9 2 0 0 0,-12-2 25 0 0,1 0 1 0 0,0 1-1 0 0,-1-1 0 0 0,1 0 0 0 0,0 1 0 0 0,-1-1 0 0 0,0 1 0 0 0,1 0 0 0 0,-1 0 0 0 0,0 0 0 0 0,0 0 0 0 0,0 0 0 0 0,0 1 0 0 0,2 3 0 0 0,-2-4-21 0 0,-1-1 0 0 0,-1 0-1 0 0,1 0 1 0 0,-1 1 0 0 0,1-1 0 0 0,-1 0 0 0 0,1 0-1 0 0,-1 0 1 0 0,0 1 0 0 0,1-1 0 0 0,-1 0 0 0 0,0 0-1 0 0,0 1 1 0 0,0-1 0 0 0,0 0 0 0 0,0 0 0 0 0,0 1-1 0 0,0-1 1 0 0,-1 0 0 0 0,0 2 0 0 0,1 2 16 0 0,-1 7 0 0 0,0-1 1 0 0,-1 0 0 0 0,0 1-1 0 0,-1-1 1 0 0,-1 0-1 0 0,1 0 1 0 0,-2 0-1 0 0,1-1 1 0 0,-9 15-1 0 0,-9 11 11 0 0,-31 38 0 0 0,44-62-28 0 0,-37 48 30 0 0,-20 28 147 0 0,64-85 94 0 0,8-6-256 0 0,16-8-8 0 0,0-2 0 0 0,-1 0 1 0 0,-1-2-1 0 0,34-29 1 0 0,76-84 1 0 0,-96 92-8 0 0,163-188 1330 0 0,-186 208-1119 0 0,-10 13-178 0 0,1-1 45 0 0,2-3 43 0 0,-2 4-118 0 0,-4 4 97 0 0,-3 2-104 0 0,1 1 0 0 0,0-1-1 0 0,0 1 1 0 0,1 0-1 0 0,-1 0 1 0 0,1 0-1 0 0,0 0 1 0 0,0 1-1 0 0,-5 8 1 0 0,1 2 27 0 0,-5 3 90 0 0,2 1 0 0 0,0 1 0 0 0,1-1 0 0 0,1 2 0 0 0,1-1 0 0 0,0 1 0 0 0,2 0 0 0 0,1 1 0 0 0,-3 28 1 0 0,6-38-156 0 0,0-1 1 0 0,1 1-1 0 0,1-1 1 0 0,0 1-1 0 0,0-1 1 0 0,1 0 0 0 0,1 1-1 0 0,0-1 1 0 0,0 0-1 0 0,1-1 1 0 0,0 1 0 0 0,1-1-1 0 0,0 1 1 0 0,1-1-1 0 0,0-1 1 0 0,1 1-1 0 0,0-1 1 0 0,0 0 0 0 0,9 8-1 0 0,-12-15-160 0 0,0 0 1 0 0,0 0-1 0 0,0 0 0 0 0,0 0 1 0 0,0-1-1 0 0,1 1 0 0 0,-1-1 1 0 0,1 0-1 0 0,-1 0 0 0 0,1-1 0 0 0,4 1 1 0 0,-5-1 24 0 0,7 1-760 0 0,-10-1 826 0 0,1 1 0 0 0,0-1 1 0 0,-1 0-1 0 0,1 0 0 0 0,0 0 0 0 0,-1 0 0 0 0,1 0 1 0 0,-1-1-1 0 0,1 1 0 0 0,0-1 0 0 0,-1 1 0 0 0,1-1 1 0 0,-1 1-1 0 0,3-2 0 0 0,1 0-628 0 0,24-8-550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2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22 648 0 0,'3'-1'1554'0'0,"3"-1"-1837"0"0,30-13 12021 0 0,-28 11-12421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216 138 52 0 0,'-85'285'3472'0'0,"22"-90"-2402"0"0,63-193-1045 0 0,-1-1-1 0 0,1 0 1 0 0,-1 1-1 0 0,0-1 0 0 0,0 1 1 0 0,1-1-1 0 0,-1 0 0 0 0,0 0 1 0 0,0 0-1 0 0,0 0 1 0 0,0 1-1 0 0,-1-1 0 0 0,-1 1 1 0 0,-8 12 382 0 0,7-17-355 0 0,1 2-46 0 0,1-1 1 0 0,-1 0-1 0 0,1 1 1 0 0,0-1-1 0 0,0-1 0 0 0,-1 1 1 0 0,1 0-1 0 0,1 0 0 0 0,-1-1 1 0 0,0 1-1 0 0,1-1 0 0 0,-1 0 1 0 0,1 1-1 0 0,0-1 0 0 0,-1 0 1 0 0,1 0-1 0 0,1 0 0 0 0,-2-4 1 0 0,0-3 0 0 0,1-1 1 0 0,0 1 0 0 0,1-1 0 0 0,1-18 0 0 0,3-9-10 0 0,2 0-1 0 0,1 0 1 0 0,2 1 0 0 0,2 0-1 0 0,1 1 1 0 0,2 0 0 0 0,2 1-1 0 0,37-63 1 0 0,-45 85 23 0 0,0 0 0 0 0,1 1 0 0 0,0 0 0 0 0,1 1 0 0 0,0 0 0 0 0,1 0 0 0 0,0 1 0 0 0,1 1 0 0 0,0 0 0 0 0,21-13 0 0 0,-28 20 21 0 0,24 5 54 0 0,-27-2-84 0 0,1 0 0 0 0,-1 1 0 0 0,1-1 0 0 0,-1 0 0 0 0,1 1 0 0 0,-1 0 0 0 0,0 0 0 0 0,0 0 0 0 0,0 0 0 0 0,0 0 0 0 0,0 0 0 0 0,0 0 1 0 0,0 0-1 0 0,-1 1 0 0 0,1-1 0 0 0,-1 1 0 0 0,1 2 0 0 0,0-1-4 0 0,0-1-1 0 0,-1 1 1 0 0,1-1 0 0 0,-1 1 0 0 0,0 0-1 0 0,0 0 1 0 0,0 0 0 0 0,-1 0 0 0 0,1 0 0 0 0,-1 0-1 0 0,0 0 1 0 0,-1 7 0 0 0,-10 46 10 0 0,4-37-53 0 0,0-1 0 0 0,-2 1 0 0 0,0-2 0 0 0,-1 1 0 0 0,-23 32 0 0 0,25-40-41 0 0,0-2 0 0 0,-1 1 1 0 0,0-1-1 0 0,0-1 1 0 0,-1 0-1 0 0,0 0 0 0 0,-1 0 1 0 0,0-2-1 0 0,0 1 1 0 0,-19 7-1 0 0,26-13 32 0 0,-1 1 21 0 0,-13 2 15 0 0,13-3 34 0 0,1-2-1 0 0,1 1-4 0 0,0-1-1 0 0,0 0 1 0 0,1 1-1 0 0,-1-1 0 0 0,0-1 1 0 0,0 1-1 0 0,0 0 1 0 0,1-1-1 0 0,-5-2 1 0 0,5 2 421 0 0,7 2-409 0 0,-1 1 0 0 0,1 0 0 0 0,-1-1 0 0 0,0 1 0 0 0,1 1 0 0 0,-1-1 0 0 0,0 1 0 0 0,0 0 0 0 0,0-1 0 0 0,0 2 0 0 0,6 3 0 0 0,43 38 225 0 0,-16-10-23 0 0,42 31 51 0 0,-76-63-405 0 0,-1 0-1 0 0,1 0 0 0 0,0 0 1 0 0,0-1-1 0 0,0 1 1 0 0,0-1-1 0 0,0 0 0 0 0,0 0 1 0 0,0 0-1 0 0,1 0 0 0 0,3 0 1 0 0,-3-1 126 0 0,0 1-703 0 0,1-3-195 0 0,13-6-205 0 0,-13 6 372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64 141 500 0 0,'0'0'2116'0'0,"-1"3"-1854"0"0,-4 9-24 0 0,4-8 246 0 0,1-1-387 0 0,0-2-87 0 0,0-1 0 0 0,0 1 0 0 0,0-1-1 0 0,0 1 1 0 0,0 0 0 0 0,0-1 0 0 0,0 1 0 0 0,0-1 0 0 0,0 1 0 0 0,0-1-1 0 0,0 1 1 0 0,0-1 0 0 0,0 1 0 0 0,1-1 0 0 0,-1 1 0 0 0,0-1 0 0 0,0 1 0 0 0,1-1-1 0 0,-1 1 1 0 0,0-1 0 0 0,1 1 0 0 0,-1-1 0 0 0,0 1 0 0 0,1-1 0 0 0,-1 0-1 0 0,1 1 1 0 0,-1-1 0 0 0,1 0 0 0 0,-1 1 0 0 0,1-1 0 0 0,-1 0 0 0 0,1 0-1 0 0,-1 0 1 0 0,1 1 0 0 0,-1-1 0 0 0,1 0 0 0 0,-1 0 0 0 0,1 0 0 0 0,-1 0-1 0 0,1 0 1 0 0,0 0 0 0 0,3 0 3 0 0,-1-1 0 0 0,0 0 0 0 0,0 0-1 0 0,0 0 1 0 0,0 0 0 0 0,0-1 0 0 0,0 1 0 0 0,3-4-1 0 0,8-4-2 0 0,-1 0 0 0 0,19-20 0 0 0,-23 20 2 0 0,-1-1 0 0 0,-1 0 0 0 0,0-1 1 0 0,-1 0-1 0 0,0 0 0 0 0,0 0 0 0 0,4-13 1 0 0,-9 21 11 0 0,-2 0-5 0 0,1-4-12 0 0,0 6-3 0 0,0 1-1 0 0,0 0 1 0 0,0-1-1 0 0,0 1 0 0 0,0 0 1 0 0,-1-1-1 0 0,1 1 1 0 0,0-1-1 0 0,0 1 0 0 0,0 0 1 0 0,-1-1-1 0 0,1 1 1 0 0,0 0-1 0 0,0-1 1 0 0,-1 1-1 0 0,1 0 0 0 0,0 0 1 0 0,-1-1-1 0 0,1 1 1 0 0,0 0-1 0 0,-1 0 0 0 0,1 0 1 0 0,0-1-1 0 0,-1 1 1 0 0,1 0-1 0 0,-1 0 1 0 0,1 0-1 0 0,0 0 0 0 0,-1 0 1 0 0,1 0-1 0 0,-1 0 1 0 0,1 0-1 0 0,-1 0 0 0 0,-29 2 43 0 0,18 2 27 0 0,-6 12 60 0 0,0 1 0 0 0,2 0 0 0 0,0 2 0 0 0,1 0-1 0 0,1 0 1 0 0,1 1 0 0 0,0 1 0 0 0,2 0 0 0 0,0 1 0 0 0,-8 27 0 0 0,18-48-121 0 0,1 1 0 0 0,-1-1 1 0 0,1 1-1 0 0,0-1 0 0 0,0 0 1 0 0,-1 1-1 0 0,1-1 1 0 0,0 1-1 0 0,0-1 0 0 0,0 0 1 0 0,1 1-1 0 0,-1-1 1 0 0,0 1-1 0 0,1-1 0 0 0,-1 0 1 0 0,1 3-1 0 0,0-1 30 0 0,-1-1-30 0 0,0-1 0 0 0,1 1 1 0 0,-1 0-1 0 0,0-1 1 0 0,0 1-1 0 0,1-1 1 0 0,-1 1-1 0 0,1-1 0 0 0,-1 1 1 0 0,1-1-1 0 0,0 1 1 0 0,1 1-1 0 0,1 1 14 0 0,3 4 63 0 0,4-3-71 0 0,0 0 0 0 0,1 0 0 0 0,13 3 0 0 0,-15-6-18 0 0,1-1 0 0 0,-1 0-1 0 0,1-1 1 0 0,-1 0 0 0 0,1 0-1 0 0,-1-1 1 0 0,1 0 0 0 0,-1-1-1 0 0,16-4 1 0 0,-1-2-83 0 0,0-1-1 0 0,25-13 1 0 0,-33 14 8 0 0,1-2 1 0 0,-2 0-1 0 0,1 0 1 0 0,-2-2-1 0 0,1 0 1 0 0,-1 0-1 0 0,-1-1 1 0 0,-1-1-1 0 0,0 0 1 0 0,0-1-1 0 0,-1 0 1 0 0,15-30-1 0 0,-24 41 119 0 0,-4-2 32 0 0,2 6-70 0 0,1-1 0 0 0,-1 1 0 0 0,0-1-1 0 0,0 1 1 0 0,0-1 0 0 0,0 1 0 0 0,0-1-1 0 0,0 1 1 0 0,0-1 0 0 0,0 1 0 0 0,0-1-1 0 0,0 1 1 0 0,-1-1 0 0 0,1 1 0 0 0,0-1 0 0 0,0 1-1 0 0,0-1 1 0 0,-1 1 0 0 0,1 0 0 0 0,0-1-1 0 0,0 1 1 0 0,-1-1 0 0 0,1 1 0 0 0,0 0-1 0 0,-1-1 1 0 0,1 1 0 0 0,0 0 0 0 0,-1-1 0 0 0,1 1-1 0 0,-1 0 1 0 0,0-1 0 0 0,-15-3 33 0 0,12 3-9 0 0,-1 3-6 0 0,-7 2-6 0 0,1 0 0 0 0,0 1 0 0 0,1 0 1 0 0,-1 1-1 0 0,1 1 0 0 0,0-1 0 0 0,1 2 0 0 0,-14 11 0 0 0,21-17-4 0 0,1 0 0 0 0,-1 0 0 0 0,0 0 0 0 0,1 1 1 0 0,-1-1-1 0 0,1 0 0 0 0,-1 1 0 0 0,1-1 0 0 0,0 1 0 0 0,0-1 0 0 0,0 1 0 0 0,0 3 1 0 0,0-3-14 0 0,0 0 53 0 0,2 1-7 0 0,4 8 125 0 0,1-1 1 0 0,0 0-1 0 0,0 0 0 0 0,1 0 1 0 0,16 18-1 0 0,11 19 693 0 0,-32-45-803 0 0,-1 0 0 0 0,0 0 0 0 0,0 0 0 0 0,0 0 0 0 0,0 0 0 0 0,0 0 0 0 0,0 1 0 0 0,-1-1 1 0 0,0 0-1 0 0,1 0 0 0 0,-2 6 0 0 0,1-5-52 0 0,0-1 13 0 0,-1 0-1 0 0,0 1 0 0 0,1-1 1 0 0,-1 0-1 0 0,-1 0 0 0 0,1 0 1 0 0,0 0-1 0 0,-1 0 0 0 0,0 0 1 0 0,1 0-1 0 0,-1 0 1 0 0,0 0-1 0 0,-1-1 0 0 0,-4 5 1 0 0,-32 26 103 0 0,38-32-124 0 0,-8 4-41 0 0,1 0 1 0 0,-1-1 0 0 0,-16 7 0 0 0,16-8-15 0 0,3-1-85 0 0,1-1-77 0 0,-16 1-20 0 0,16-2-74 0 0,1-1-505 0 0,-12-6 310 0 0,12 6-55 0 0,18-38-2834 0 0,-4 25 2482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56 370 472 0 0,'0'0'2352'0'0,"-2"3"-2100"0"0,-3 3-92 0 0,0 1 1 0 0,1 0-1 0 0,0 0 1 0 0,0 0 0 0 0,1 0-1 0 0,-1 1 1 0 0,2-1-1 0 0,-4 12 1 0 0,-9 65 309 0 0,14-75-441 0 0,1-4-7 0 0,0-1 0 0 0,0 1-1 0 0,0 0 1 0 0,0-1 0 0 0,1 1 0 0 0,2 5-1 0 0,-1 0 3 0 0,-2-7-10 0 0,6 3 6 0 0,-6-6-19 0 0,0 0 0 0 0,1 1 0 0 0,-1-1 0 0 0,0 1 1 0 0,0-1-1 0 0,0 0 0 0 0,0 1 0 0 0,1-1 0 0 0,-1 0 0 0 0,0 1 0 0 0,0-1 1 0 0,1 0-1 0 0,-1 0 0 0 0,0 1 0 0 0,1-1 0 0 0,-1 0 0 0 0,0 0 0 0 0,1 1 1 0 0,-1-1-1 0 0,0 0 0 0 0,1 0 0 0 0,-1 0 0 0 0,1 0 0 0 0,-1 1 0 0 0,0-1 1 0 0,1 0-1 0 0,-1 0 0 0 0,1 0 0 0 0,-1 0 0 0 0,0 0 0 0 0,1 0 0 0 0,-1 0 1 0 0,1 0-1 0 0,-1 0 0 0 0,0 0 0 0 0,1-1 0 0 0,-1 1 0 0 0,1 0 0 0 0,36-9 19 0 0,-30 3-19 0 0,-2 1 0 0 0,6-5-6 0 0,0 1 1 0 0,0-2-1 0 0,-1 1 0 0 0,-1-1 1 0 0,0-1-1 0 0,10-16 1 0 0,36-75 740 0 0,-53 99-550 0 0,3-12 903 0 0,-16 36-912 0 0,1 1 0 0 0,1 1 0 0 0,0-1 0 0 0,2 1-1 0 0,1 1 1 0 0,0-1 0 0 0,2 1 0 0 0,-2 27 0 0 0,2-11-63 0 0,5-34-112 0 0,-1-1-69 0 0,1 1-21 0 0,1 11-101 0 0,-1-12-68 0 0,1-1-44 0 0,-2-2 219 0 0,1 0 0 0 0,0-1 0 0 0,0 1 0 0 0,-1 0 0 0 0,1-1 0 0 0,0 1 0 0 0,0 0 0 0 0,0-1 0 0 0,0 1 0 0 0,0-1 0 0 0,0 1 0 0 0,0-1 0 0 0,0 0 0 0 0,0 1 0 0 0,0-1 0 0 0,0 0 0 0 0,0 0 0 0 0,0 0 0 0 0,0 0 0 0 0,0 0 0 0 0,0 0 0 0 0,0 0 0 0 0,0 0 0 0 0,0 0 0 0 0,2 0 0 0 0,0-1-40 0 0,-1-1 0 0 0,1 1-1 0 0,0 0 1 0 0,-1-1 0 0 0,1 1 0 0 0,-1-1-1 0 0,0 0 1 0 0,1 0 0 0 0,2-3 0 0 0,7-8-344 0 0,-1-1 0 0 0,15-24 1 0 0,-20 29 139 0 0,35-61-746 0 0,56-129 1 0 0,-72 146 1737 0 0,-3-2 1 0 0,-2 0-1 0 0,13-60 0 0 0,-32 111-485 0 0,0-1 0 0 0,0 1 0 0 0,0-1 0 0 0,1 1 0 0 0,-1 0 0 0 0,4-6-1 0 0,-5 10-159 0 0,0 0 0 0 0,0 0 0 0 0,0 0 0 0 0,0 0 0 0 0,0 0 0 0 0,0 0 0 0 0,0-1 0 0 0,0 1 0 0 0,0 0 0 0 0,1 0 0 0 0,-1 0 0 0 0,0 0 0 0 0,0 0 0 0 0,0 0 0 0 0,0 0 0 0 0,0 0 0 0 0,0-1 0 0 0,0 1 0 0 0,1 0 0 0 0,-1 0 0 0 0,0 0 0 0 0,0 0 0 0 0,0 0 0 0 0,0 0 0 0 0,0 0 0 0 0,0 0 0 0 0,1 0 0 0 0,-1 0-1 0 0,0 0 1 0 0,0 0 0 0 0,0 0 0 0 0,0 0 0 0 0,0 0 0 0 0,0 0 0 0 0,1 0 0 0 0,-1 0 0 0 0,0 0 0 0 0,0 0 0 0 0,0 0 0 0 0,0 0 0 0 0,0 0 0 0 0,0 0 0 0 0,1 0 0 0 0,-1 1 0 0 0,0-1 0 0 0,0 0 0 0 0,0 0 0 0 0,0 0 0 0 0,0 0 0 0 0,0 0 0 0 0,0 0 0 0 0,1 0 0 0 0,2 17 430 0 0,-3 7-18 0 0,-1 0 1 0 0,-1-1-1 0 0,-8 39 0 0 0,-1 10 83 0 0,-26 179 406 0 0,19-147-2029 0 0,18-100 601 0 0,-4 1-208 0 0,3-5 640 0 0,1 1-1 0 0,0-1 0 0 0,0 0 1 0 0,0 1-1 0 0,0-1 1 0 0,0 0-1 0 0,0 1 1 0 0,0-1-1 0 0,-1 0 1 0 0,1 1-1 0 0,0-1 0 0 0,0 0 1 0 0,0 0-1 0 0,-1 1 1 0 0,1-1-1 0 0,0 0 1 0 0,0 1-1 0 0,-1-1 1 0 0,1 0-1 0 0,0 0 0 0 0,-1 0 1 0 0,1 1-1 0 0,0-1 1 0 0,0 0-1 0 0,-1 0 1 0 0,1 0-1 0 0,-1 0 1 0 0,1 0-1 0 0,0 0 0 0 0,-1 0 1 0 0,1 0-1 0 0,0 1 1 0 0,-1-1-1 0 0,1 0 1 0 0,0 0-1 0 0,-1-1 1 0 0,1 1-1 0 0,0 0 0 0 0,-1 0 1 0 0,0 0-1 0 0,-20-2-1065 0 0,16 1 298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1 222 304 0 0,'1'-2'734'0'0,"9"-11"-308"0"0,0 1 0 0 0,0 1 1 0 0,1 0-1 0 0,1 0 0 0 0,0 1 0 0 0,0 0 0 0 0,1 1 0 0 0,17-9 0 0 0,123-55-740 0 0,-101 50-433 0 0,-14 6-704 0 0,-35 15 1250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4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76 16 0 0,'38'-17'3354'0'0,"-34"15"-2416"0"0,-2 0-632 0 0,-1 1-155 0 0,1 0-1 0 0,-1-1 1 0 0,0 1 0 0 0,0-1-1 0 0,1 1 1 0 0,-1-1-1 0 0,0 1 1 0 0,0-1-1 0 0,-1 0 1 0 0,1 0-1 0 0,0 1 1 0 0,0-1-1 0 0,-1 0 1 0 0,1 0-1 0 0,-1 0 1 0 0,0 1-1 0 0,1-1 1 0 0,-1 0-1 0 0,0 0 1 0 0,-1-3-1 0 0,1 1 278 0 0,-1 4-407 0 0,-1 0 0 0 0,1 0 0 0 0,0-1 0 0 0,-1 1 0 0 0,1-1 1 0 0,0 1-1 0 0,0-1 0 0 0,-1 1 0 0 0,1-1 0 0 0,0 0 0 0 0,0 0 0 0 0,-2-1 0 0 0,1 0 20 0 0,-2 0 60 0 0,-2 1-8 0 0,-52 1 86 0 0,34 5-138 0 0,0 0 1 0 0,0 1-1 0 0,0 1 1 0 0,1 2-1 0 0,0 0 0 0 0,-27 17 1 0 0,29-17 42 0 0,2 2 1 0 0,-29 20-1 0 0,45-29-70 0 0,-3 3 6 0 0,6-5-16 0 0,-1 0 0 0 0,1 0 1 0 0,-1 0-1 0 0,1 0 1 0 0,0 1-1 0 0,-1-1 0 0 0,1 0 1 0 0,0 0-1 0 0,0 0 1 0 0,-1 0-1 0 0,1 1 0 0 0,0-1 1 0 0,-1 0-1 0 0,1 0 0 0 0,0 1 1 0 0,0-1-1 0 0,-1 0 1 0 0,1 0-1 0 0,0 1 0 0 0,0-1 1 0 0,0 0-1 0 0,0 1 0 0 0,-1-1 1 0 0,1 0-1 0 0,0 1 1 0 0,0-1-1 0 0,0 0 0 0 0,0 1 1 0 0,0-1-1 0 0,0 0 1 0 0,0 1-1 0 0,0-1 0 0 0,0 0 1 0 0,0 1-1 0 0,0-1 0 0 0,0 0 1 0 0,0 1-1 0 0,0 1 5 0 0,1-1 0 0 0,0 0 0 0 0,-1 1 0 0 0,1-1 0 0 0,0 0 0 0 0,-1 0 0 0 0,1 0 0 0 0,0 1 0 0 0,0-1 0 0 0,0 0 0 0 0,0 0 0 0 0,0 0 1 0 0,0 0-1 0 0,0-1 0 0 0,0 1 0 0 0,1 0 0 0 0,-1 0 0 0 0,2 0 0 0 0,31 5 29 0 0,-8-4 10 0 0,-1 2-39 0 0,82 13 146 0 0,-95-14-103 0 0,1 1 0 0 0,-1 1 0 0 0,0-1 0 0 0,14 9 0 0 0,-13-6 41 0 0,0 0 0 0 0,-1 1 0 0 0,0 1 0 0 0,0 0 0 0 0,0 0 0 0 0,-1 1 0 0 0,-1 1 0 0 0,0 0 0 0 0,16 22 0 0 0,-23-27-65 0 0,1-1-1 0 0,-1 1 1 0 0,-1 0 0 0 0,1 0-1 0 0,-1 0 1 0 0,0 0 0 0 0,0 1-1 0 0,-1-1 1 0 0,0 0 0 0 0,0 1-1 0 0,0-1 1 0 0,-1 1 0 0 0,0-1-1 0 0,0 1 1 0 0,-1-1 0 0 0,0 1-1 0 0,0-1 1 0 0,0 0 0 0 0,-1 1-1 0 0,0-1 1 0 0,0 0 0 0 0,-1 0-1 0 0,1 0 1 0 0,-6 8 0 0 0,0-2-13 0 0,0 0 0 0 0,-1-1 1 0 0,0 0-1 0 0,-1-1 0 0 0,0 0 1 0 0,0-1-1 0 0,-1 0 0 0 0,-1 0 1 0 0,1-1-1 0 0,-20 10 0 0 0,4-5 178 0 0,0-1 0 0 0,0-2 0 0 0,-52 13 0 0 0,73-21-61 0 0,-1-3-20 0 0,1 1-133 0 0,1 0 57 0 0,0 0 1 0 0,-1-1-1 0 0,1 0 1 0 0,0 0-1 0 0,0 0 1 0 0,-5-2-1 0 0,8 2-52 0 0,0 1-1 0 0,1-1 0 0 0,-1 0 0 0 0,1 0 0 0 0,-1 0 0 0 0,1 0 0 0 0,0 0 1 0 0,-1 0-1 0 0,1 0 0 0 0,0-1 0 0 0,0 1 0 0 0,0 0 0 0 0,0-1 0 0 0,0 1 1 0 0,0-1-1 0 0,0 1 0 0 0,0-1 0 0 0,1 1 0 0 0,-1-1 0 0 0,1 0 0 0 0,-1 1 1 0 0,1-1-1 0 0,-1 0 0 0 0,1 1 0 0 0,0-1 0 0 0,0 0 0 0 0,0-2 1 0 0,0-2-502 0 0,1-1 0 0 0,0 1 1 0 0,0-1-1 0 0,0 1 0 0 0,1 0 1 0 0,0-1-1 0 0,0 1 1 0 0,1 0-1 0 0,0 0 0 0 0,0 0 1 0 0,0 1-1 0 0,1-1 0 0 0,5-6 1 0 0,5-1-2961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35 92 0 0,'0'0'845'0'0,"1"-3"-133"0"0,6-10-90 0 0,-5 10 422 0 0,2-5-468 0 0,-4 8-550 0 0,0 0 1 0 0,0-1 0 0 0,0 1-1 0 0,0 0 1 0 0,0 0-1 0 0,0 0 1 0 0,0-1 0 0 0,0 1-1 0 0,0 0 1 0 0,0 0-1 0 0,0-1 1 0 0,0 1 0 0 0,0 0-1 0 0,0 0 1 0 0,0 0-1 0 0,0-1 1 0 0,0 1-1 0 0,0 0 1 0 0,0 0 0 0 0,0 0-1 0 0,-1-1 1 0 0,1 1-1 0 0,0 0 1 0 0,0 0 0 0 0,0 0-1 0 0,0-1 1 0 0,0 1-1 0 0,-1 0 1 0 0,1 0 0 0 0,0 0-1 0 0,0 0 1 0 0,0 0-1 0 0,0 0 1 0 0,-1-1-1 0 0,1 1 1 0 0,0 0 0 0 0,0 0-1 0 0,0 0 1 0 0,-1 0-1 0 0,1 0 1 0 0,0 0 0 0 0,0 0-1 0 0,-1 0 1 0 0,1 0-1 0 0,0 0 1 0 0,0 0 0 0 0,0 0-1 0 0,-1 0 1 0 0,1 0-1 0 0,0 0 1 0 0,0 0-1 0 0,0 0 1 0 0,-1 0 0 0 0,1 0-1 0 0,0 0 1 0 0,-7 0 28 0 0,5 0-36 0 0,0 0-1 0 0,0 0 1 0 0,0 0-1 0 0,0 0 1 0 0,0 0-1 0 0,0 1 1 0 0,0-1-1 0 0,0 0 0 0 0,0 1 1 0 0,0 0-1 0 0,0-1 1 0 0,0 1-1 0 0,0 0 1 0 0,0 0-1 0 0,-2 2 1 0 0,-24 15 213 0 0,1 0 0 0 0,1 2 0 0 0,0 1 1 0 0,2 1-1 0 0,0 1 0 0 0,-23 30 1 0 0,45-50-201 0 0,-1 0 0 0 0,1 0 0 0 0,-1 1 0 0 0,1-1 1 0 0,0 1-1 0 0,0 0 0 0 0,1 0 0 0 0,-1-1 0 0 0,1 1 0 0 0,0 0 1 0 0,0 0-1 0 0,0 0 0 0 0,0 0 0 0 0,1 1 0 0 0,-1-1 0 0 0,1 0 1 0 0,0 4-1 0 0,2-3 14 0 0,-1-1 1 0 0,0 0-1 0 0,1 1 1 0 0,0-1-1 0 0,0 0 1 0 0,0 0-1 0 0,0-1 1 0 0,1 1-1 0 0,0 0 1 0 0,0-1-1 0 0,0 0 1 0 0,0 1 0 0 0,0-1-1 0 0,0 0 1 0 0,5 2-1 0 0,17 15 313 0 0,-10-10-113 0 0,-1 1 1 0 0,0 1-1 0 0,-1 0 1 0 0,0 1 0 0 0,0 1-1 0 0,17 25 1 0 0,-28-35-202 0 0,0-1-1 0 0,0 1 1 0 0,-1-1 0 0 0,1 1-1 0 0,-1 0 1 0 0,0-1 0 0 0,0 1-1 0 0,0 0 1 0 0,-1 0 0 0 0,1 0 0 0 0,-1 0-1 0 0,0-1 1 0 0,0 1 0 0 0,0 0-1 0 0,-1 0 1 0 0,0 0 0 0 0,-1 6-1 0 0,0-5-17 0 0,0 0 0 0 0,-1 0-1 0 0,1-1 1 0 0,-1 1-1 0 0,0-1 1 0 0,-1 1 0 0 0,1-1-1 0 0,-1 0 1 0 0,0 0-1 0 0,0 0 1 0 0,-4 3 0 0 0,-6 3-16 0 0,-1-1 0 0 0,1 0 0 0 0,-2-1 0 0 0,1-1 0 0 0,-1 0 0 0 0,-21 5 0 0 0,8-7-39 0 0,23-5 19 0 0,0 0-20 0 0,-2 0-11 0 0,1-1 4 0 0,2 2-40 0 0,1-2 0 0 0,-1 1-1 0 0,1 0 1 0 0,-1-1 0 0 0,1 0-1 0 0,-1 0 1 0 0,1 0 0 0 0,-1-1-1 0 0,1 1 1 0 0,0-1 0 0 0,0 0 0 0 0,0 0-1 0 0,0-1 1 0 0,-4-2 0 0 0,6 3-60 0 0,1 0 1 0 0,0 0 0 0 0,-1 0-1 0 0,1 0 1 0 0,0 0 0 0 0,0 0-1 0 0,0 0 1 0 0,0 0 0 0 0,0-1-1 0 0,1 1 1 0 0,-1 0 0 0 0,1-1-1 0 0,-1 1 1 0 0,1 0 0 0 0,0-1-1 0 0,0 1 1 0 0,0 0 0 0 0,1-5-1 0 0,9-40-2300 0 0,-2 27 744 0 0,1-1-128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1 135 316 0 0,'3'2'934'0'0,"2"1"-570"0"0,0 2-1 0 0,-1-1 1 0 0,1 0 0 0 0,-1 1-1 0 0,0 0 1 0 0,0 0 0 0 0,0 0-1 0 0,4 10 1 0 0,2 2 371 0 0,13 35 0 0 0,-9-12 285 0 0,9 46 0 0 0,-22-80-882 0 0,0 1-1 0 0,0 0 0 0 0,-1-1 0 0 0,0 1 0 0 0,-1 0 0 0 0,-1 7 0 0 0,0 6 433 0 0,-19-8-211 0 0,18-13-314 0 0,-1 0 1 0 0,0-1-1 0 0,0 0 1 0 0,1 0-1 0 0,-1 0 1 0 0,1 0-1 0 0,0 0 1 0 0,-1-1 0 0 0,1 0-1 0 0,0 1 1 0 0,-4-6-1 0 0,3 3-5 0 0,1 0 1 0 0,-1 0-1 0 0,1 0 0 0 0,0 0 0 0 0,0-1 0 0 0,1 1 0 0 0,-1-1 0 0 0,1 0 0 0 0,1 0 0 0 0,-1 1 0 0 0,1-1 1 0 0,0 0-1 0 0,-1-11 0 0 0,2 8-10 0 0,0 0-1 0 0,0 0 1 0 0,1 1 0 0 0,0-1 0 0 0,0 0 0 0 0,1 0 0 0 0,1 1 0 0 0,2-10-1 0 0,3 1 9 0 0,1 1-1 0 0,0-1 0 0 0,1 2 1 0 0,0-1-1 0 0,2 2 1 0 0,0-1-1 0 0,21-20 0 0 0,-6 12-827 0 0,0 1 0 0 0,59-36 0 0 0,-56 46-1170 0 0,-25 10 628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0 620 0 0,'0'0'2187'0'0,"-5"1"-1607"0"0,-6 3-235 0 0,0 0 0 0 0,1 0 0 0 0,0 1 0 0 0,0 0 0 0 0,0 1 0 0 0,0 1 0 0 0,-13 10 0 0 0,3 1 332 0 0,-1 1 0 0 0,2 0 0 0 0,-29 40 0 0 0,38-46-473 0 0,2 0 0 0 0,0 0 0 0 0,0 0 0 0 0,2 1 0 0 0,-1 1-1 0 0,2-1 1 0 0,-8 29 0 0 0,13-38-162 0 0,0-1 0 0 0,0 0-1 0 0,0 0 1 0 0,1 0 0 0 0,0 1-1 0 0,-1-1 1 0 0,2 0 0 0 0,-1 0-1 0 0,0 0 1 0 0,1 0 0 0 0,4 7 0 0 0,-6-10-31 0 0,1 1-4 0 0,0-1 0 0 0,-1 0 1 0 0,1 0-1 0 0,0 0 1 0 0,0 1-1 0 0,0-1 0 0 0,0 0 1 0 0,0 0-1 0 0,0 0 1 0 0,0 0-1 0 0,0 0 1 0 0,0 0-1 0 0,0-1 0 0 0,1 1 1 0 0,-1 0-1 0 0,0-1 1 0 0,0 1-1 0 0,1-1 0 0 0,1 1 1 0 0,0 1 15 0 0,3 1-7 0 0,0 0 1 0 0,1 0-1 0 0,-1 0 1 0 0,1-1-1 0 0,-1 0 0 0 0,1 0 1 0 0,0 0-1 0 0,8 0 1 0 0,-8-1-36 0 0,4 0-241 0 0,0 0 1 0 0,0 0-1 0 0,0-1 0 0 0,0 0 0 0 0,0-1 0 0 0,0-1 0 0 0,0 0 0 0 0,0 0 0 0 0,0-1 0 0 0,-1 0 0 0 0,15-7 0 0 0,-16 7-202 0 0,-3 1-130 0 0,0 0 0 0 0,0-1 0 0 0,0 0 0 0 0,-1 0 0 0 0,11-7 0 0 0,10-8-1413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3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54 756 0 0,'0'0'4919'0'0,"3"1"-4389"0"0,1 1-383 0 0,0-1 0 0 0,0 1 1 0 0,0-1-1 0 0,1 0 1 0 0,-1-1-1 0 0,0 1 0 0 0,1-1 1 0 0,-1 0-1 0 0,0 0 1 0 0,6-1-1 0 0,56-8 267 0 0,-17 1-241 0 0,-42 7-459 0 0,-1 0 0 0 0,0 0 0 0 0,1 0-1 0 0,-1-1 1 0 0,0 0 0 0 0,0-1 0 0 0,0 1-1 0 0,0-1 1 0 0,-1 0 0 0 0,7-4-1 0 0,-9 4-661 0 0,-4 1-271 0 0,-5-11 282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66 940 0 0,'0'0'3144'0'0,"2"-3"-2540"0"0,-1 0-488 0 0,1 1 0 0 0,0 0 0 0 0,0 0 0 0 0,0-1 0 0 0,0 1 0 0 0,1 0 0 0 0,-1 1 0 0 0,1-1 0 0 0,-1 0 0 0 0,1 1 0 0 0,-1-1 0 0 0,1 1 0 0 0,0 0 0 0 0,3-1 0 0 0,50-12 426 0 0,4 4-1413 0 0,-14 2-1932 0 0,-23 5 1667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37 106 156 0 0,'0'0'3142'0'0,"0"-3"-2711"0"0,12-50 1967 0 0,-10 50-2228 0 0,20-26 352 0 0,-20 28-494 0 0,0-1 1 0 0,1 0-1 0 0,-1 0 1 0 0,0 1-1 0 0,1 0 1 0 0,0-1 0 0 0,-1 1-1 0 0,1 0 1 0 0,0 0-1 0 0,0 1 1 0 0,-1-1-1 0 0,1 0 1 0 0,4 1-1 0 0,-5-1-37 0 0,3 0 141 0 0,2 1-50 0 0,21 0 17 0 0,-25 1-70 0 0,0-1 1 0 0,1 1-1 0 0,-1 0 0 0 0,0 0 1 0 0,0 1-1 0 0,1-1 0 0 0,-1 1 1 0 0,0-1-1 0 0,0 1 0 0 0,-1 0 1 0 0,1 0-1 0 0,0 0 0 0 0,3 5 1 0 0,-4-6-21 0 0,1 1 13 0 0,0 1-1 0 0,1-1 0 0 0,-1 1 1 0 0,0 0-1 0 0,0 0 1 0 0,-1 0-1 0 0,1 0 1 0 0,-1 1-1 0 0,0-1 1 0 0,1 1-1 0 0,-2 0 0 0 0,1-1 1 0 0,0 1-1 0 0,-1 0 1 0 0,1 0-1 0 0,-1 0 1 0 0,0 0-1 0 0,-1 0 1 0 0,1 5-1 0 0,0-2 21 0 0,-1 0 0 0 0,0 0 0 0 0,0 0 1 0 0,-1 0-1 0 0,0 0 0 0 0,-1 1 0 0 0,1-1 0 0 0,-5 12 0 0 0,3-14-56 0 0,1 0 0 0 0,-1-1 0 0 0,0 1-1 0 0,0-1 1 0 0,0 1 0 0 0,-1-1 0 0 0,1 0 0 0 0,-1 0-1 0 0,0 0 1 0 0,0-1 0 0 0,-1 1 0 0 0,1-1 0 0 0,-1 0-1 0 0,1-1 1 0 0,-1 1 0 0 0,0-1 0 0 0,0 0 0 0 0,0 0-1 0 0,-1 0 1 0 0,1-1 0 0 0,0 1 0 0 0,-1-1 0 0 0,-9 0-1 0 0,6-1 67 0 0,0-1-1 0 0,1 0 1 0 0,-1 0-1 0 0,1-1 1 0 0,-14-5-1 0 0,17 6 12 0 0,0-1 1 0 0,1 0-1 0 0,0 0 0 0 0,-1-1 1 0 0,1 1-1 0 0,0-1 0 0 0,0 0 1 0 0,1 0-1 0 0,-1 0 1 0 0,1 0-1 0 0,-1-1 0 0 0,-2-3 1 0 0,5 5-59 0 0,1 1 0 0 0,-1-1 0 0 0,1 0 1 0 0,-1 1-1 0 0,1-1 0 0 0,0 1 1 0 0,0-1-1 0 0,0 0 0 0 0,0 1 1 0 0,0-1-1 0 0,0 0 0 0 0,0 1 1 0 0,0-1-1 0 0,1 0 0 0 0,-1 1 1 0 0,1-1-1 0 0,-1 1 0 0 0,1-1 1 0 0,1-2-1 0 0,15-26-184 0 0,-9 18-516 0 0,1 1 0 0 0,1 0 0 0 0,0 1 0 0 0,0 0 0 0 0,1 1-1 0 0,0 0 1 0 0,21-13 0 0 0,-15 12-1053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33 780 0 0,'0'0'675'0'0,"4"-2"-96"0"0,58-20 1586 0 0,-59 21-1923 0 0,2 0-16 0 0,-3 1-185 0 0,6-2 216 0 0,1 0 0 0 0,0 1-1 0 0,-1 0 1 0 0,1 0 0 0 0,12 2 0 0 0,-18-1-212 0 0,0 1 1 0 0,-1-1 0 0 0,1 1-1 0 0,0 0 1 0 0,-1 0 0 0 0,1 0-1 0 0,-1 0 1 0 0,1 0 0 0 0,-1 1-1 0 0,1-1 1 0 0,-1 1 0 0 0,0-1 0 0 0,0 1-1 0 0,0 0 1 0 0,0 0 0 0 0,0 0-1 0 0,0 0 1 0 0,0 0 0 0 0,-1 1-1 0 0,1-1 1 0 0,-1 1 0 0 0,2 3-1 0 0,0 0-21 0 0,0-1 1 0 0,-1 1-1 0 0,0 1 0 0 0,-1-1 0 0 0,1 0 0 0 0,-1 0 0 0 0,0 1 0 0 0,-1-1 0 0 0,0 0 1 0 0,0 1-1 0 0,0-1 0 0 0,0 1 0 0 0,-1-1 0 0 0,0 0 0 0 0,-1 0 0 0 0,1 1 0 0 0,-1-1 1 0 0,-1 0-1 0 0,1 0 0 0 0,-1 0 0 0 0,0-1 0 0 0,0 1 0 0 0,0-1 0 0 0,-1 0 0 0 0,0 0 1 0 0,0 0-1 0 0,0 0 0 0 0,-1 0 0 0 0,0-1 0 0 0,0 0 0 0 0,0 0 0 0 0,-10 6 0 0 0,-2 2-20 0 0,13-9-1 0 0,-1 1 1 0 0,0-1-1 0 0,0 0 0 0 0,0-1 1 0 0,0 1-1 0 0,-1-1 0 0 0,1 0 1 0 0,-1 0-1 0 0,1-1 0 0 0,-1 0 0 0 0,0 0 1 0 0,-5 1-1 0 0,1 0 33 0 0,-1-1-1 0 0,1 0 1 0 0,-15 0-1 0 0,22-1-2 0 0,0 0 1 0 0,-1-1-1 0 0,1 1 0 0 0,0-1 0 0 0,0 0 0 0 0,0 1 1 0 0,0-1-1 0 0,0-1 0 0 0,0 1 0 0 0,0 0 0 0 0,1-1 1 0 0,-1 1-1 0 0,0-1 0 0 0,1 0 0 0 0,-1 0 1 0 0,-2-3-1 0 0,4 4-15 0 0,0-1 1 0 0,0 1-1 0 0,0-1 1 0 0,0 0-1 0 0,0 1 1 0 0,0-1-1 0 0,1 0 0 0 0,-1 0 1 0 0,1 1-1 0 0,0-1 1 0 0,-1 0-1 0 0,1 0 1 0 0,0 0-1 0 0,0 0 1 0 0,0 0-1 0 0,0 0 1 0 0,0 1-1 0 0,1-1 1 0 0,-1-2-1 0 0,13-34 77 0 0,7-5-356 0 0,15-41-4157 0 0,-28 65 1944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52 550 324 0 0,'0'0'2953'0'0,"-2"3"-2656"0"0,-8 8-127 0 0,-10 9 2673 0 0,19-20-2799 0 0,1 0 0 0 0,-1 1-1 0 0,1-1 1 0 0,-1 0 0 0 0,0 0 0 0 0,1 0 0 0 0,-1 0 0 0 0,1 0 0 0 0,-1 0 0 0 0,1 0 0 0 0,-1 0 0 0 0,1 0 0 0 0,-1 0 0 0 0,0 0 0 0 0,1-1 0 0 0,-1 1-1 0 0,1 0 1 0 0,-1 0 0 0 0,1 0 0 0 0,-1-1 0 0 0,1 1 0 0 0,-1 0 0 0 0,1-1 0 0 0,-1 1 0 0 0,1 0 0 0 0,0-1 0 0 0,-1 1 0 0 0,1-1 0 0 0,0 1 0 0 0,-1 0-1 0 0,1-1 1 0 0,0 1 0 0 0,-1-1 0 0 0,1 1 0 0 0,0-1 0 0 0,-1 0 0 0 0,0-9 77 0 0,5-22-49 0 0,3 0 0 0 0,0 0 0 0 0,2 0 1 0 0,18-40-1 0 0,64-124 58 0 0,-74 160-91 0 0,-12 27-16 0 0,5-13 148 0 0,2-1 1 0 0,0 2-1 0 0,27-35 0 0 0,-37 53 124 0 0,2 5-139 0 0,-1 0-114 0 0,0 0 0 0 0,-1 0 0 0 0,1 0 0 0 0,0 0 1 0 0,-1 1-1 0 0,1-1 0 0 0,-1 1 0 0 0,0 0 0 0 0,0-1 0 0 0,0 1 1 0 0,0 0-1 0 0,-1 0 0 0 0,2 4 0 0 0,1 3 55 0 0,0-1 1 0 0,-1 1-1 0 0,0 0 0 0 0,1 12 1 0 0,0 13 157 0 0,-1 57 1 0 0,-3-49-227 0 0,1 37-227 0 0,-15 124 0 0 0,13-200-174 0 0,-4 1-943 0 0,5-5 1275 0 0,0 0 1 0 0,0 1 0 0 0,-1-1-1 0 0,1 0 1 0 0,0 1-1 0 0,0-1 1 0 0,0 0 0 0 0,-1 1-1 0 0,1-1 1 0 0,0 0 0 0 0,0 0-1 0 0,-1 1 1 0 0,1-1 0 0 0,0 0-1 0 0,0 0 1 0 0,-1 0 0 0 0,1 1-1 0 0,0-1 1 0 0,-1 0 0 0 0,1 0-1 0 0,0 0 1 0 0,-1 0 0 0 0,1 1-1 0 0,0-1 1 0 0,-1 0 0 0 0,1 0-1 0 0,-1 0 1 0 0,1 0 0 0 0,0 0-1 0 0,-1 0 1 0 0,1 0 0 0 0,0 0-1 0 0,-1 0 1 0 0,1 0 0 0 0,-1-1-1 0 0,1 1 1 0 0,0 0 0 0 0,-1 0-1 0 0,-33-22-1455 0 0,-50-42-1 0 0,81 61 1570 0 0,0 1 0 0 0,1-1 0 0 0,0 0 0 0 0,0 0 1 0 0,0 0-1 0 0,0 0 0 0 0,0 0 0 0 0,-1-4 0 0 0,2 3-60 0 0,-1 1 217 0 0,11-18 376 0 0,-2 14-504 0 0,0 1 1 0 0,0 0-1 0 0,0 1 0 0 0,1 0 0 0 0,0 0 0 0 0,0 0 0 0 0,0 1 0 0 0,16-6 0 0 0,86-22-73 0 0,-43 14-1369 0 0,0 0-1555 0 0,-61 16 1780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277 301 376 0 0,'0'0'2384'0'0,"1"-3"-1770"0"0,5-10 2929 0 0,-13 14-3265 0 0,-2 2-152 0 0,0 0 1 0 0,0 1-1 0 0,1 0 0 0 0,0 0 0 0 0,0 1 0 0 0,0 0 0 0 0,0 1 0 0 0,1-1 1 0 0,0 1-1 0 0,-12 14 0 0 0,-3 1 57 0 0,2 1 0 0 0,1 1 0 0 0,1 1 0 0 0,1 1 0 0 0,1 0 0 0 0,1 1 0 0 0,1 1 0 0 0,-19 51 0 0 0,32-71-160 0 0,0-1-1 0 0,1 1 1 0 0,-1 0-1 0 0,1-1 1 0 0,1 1-1 0 0,0 7 1 0 0,0-11 49 0 0,6-4-64 0 0,20-1 26 0 0,-14-2-34 0 0,10-12 14 0 0,-1-2-1 0 0,-1 0 1 0 0,0-1 0 0 0,-1-1 0 0 0,-2-1 0 0 0,0-1 0 0 0,-1 0 0 0 0,23-42 0 0 0,-1-8-33 0 0,53-135 1 0 0,-34 38 1276 0 0,-57 166-1017 0 0,-14 16-179 0 0,3 3-20 0 0,1 2-1 0 0,0-1 1 0 0,2 1 0 0 0,0 0-1 0 0,-8 35 1 0 0,9-32-9 0 0,-9 28-116 0 0,3 0 0 0 0,-10 75 1 0 0,22-81-905 0 0,0-42 928 0 0,0 0-1 0 0,0 0 1 0 0,0 0 0 0 0,0 0 0 0 0,0 0-1 0 0,0 0 1 0 0,0 0 0 0 0,1 0-1 0 0,-1 0 1 0 0,0 0 0 0 0,1 0-1 0 0,-1 0 1 0 0,1 0 0 0 0,-1 0-1 0 0,1 0 1 0 0,-1-1 0 0 0,1 1 0 0 0,0 0-1 0 0,-1 0 1 0 0,1 0 0 0 0,0-1-1 0 0,0 1 1 0 0,-1 0 0 0 0,1-1-1 0 0,0 1 1 0 0,0-1 0 0 0,0 1 0 0 0,0-1-1 0 0,0 1 1 0 0,0-1 0 0 0,0 0-1 0 0,0 1 1 0 0,0-1 0 0 0,0 0-1 0 0,0 0 1 0 0,2 0 0 0 0,0 0-93 0 0,0 0 0 0 0,1 0 0 0 0,-1 0 1 0 0,0-1-1 0 0,1 1 0 0 0,-1-1 0 0 0,0 0 0 0 0,5-2 1 0 0,4-3-107 0 0,-1 0 0 0 0,0-2 0 0 0,1 1 0 0 0,-2-1 0 0 0,0-1 0 0 0,0 0 1 0 0,12-13-1 0 0,54-76-194 0 0,-50 62 549 0 0,12-27 1187 0 0,-36 60-1120 0 0,0 1-40 0 0,11-3 496 0 0,-12 6-601 0 0,-1-1 1 0 0,1 1-1 0 0,-1-1 0 0 0,1 1 0 0 0,-1-1 0 0 0,1 1 1 0 0,-1 0-1 0 0,1-1 0 0 0,-1 1 0 0 0,0 0 0 0 0,1-1 1 0 0,-1 1-1 0 0,0 0 0 0 0,0 0 0 0 0,1-1 0 0 0,-1 1 1 0 0,0 0-1 0 0,0 0 0 0 0,0-1 0 0 0,0 1 0 0 0,0 0 1 0 0,0 0-1 0 0,0 0 0 0 0,0-1 0 0 0,0 1 0 0 0,-1 0 1 0 0,1 0-1 0 0,-1 1 0 0 0,-10 93 651 0 0,-25 101 0 0 0,30-169-309 0 0,5-22-191 0 0,0 0 0 0 0,0 0 0 0 0,0 0 0 0 0,-1 0 0 0 0,0 0 1 0 0,0 0-1 0 0,0 0 0 0 0,-3 4 0 0 0,3-6 195 0 0,1-5-340 0 0,0 0-1 0 0,0 1 1 0 0,0-1 0 0 0,0 0 0 0 0,0 0-1 0 0,0 0 1 0 0,1 0 0 0 0,-1 0-1 0 0,0 0 1 0 0,1 1 0 0 0,0-1-1 0 0,-1 0 1 0 0,1 0 0 0 0,0-3-1 0 0,2-34 111 0 0,0 24-91 0 0,1-12 1 0 0,2 0 1 0 0,1 0 0 0 0,11-32-1 0 0,-10 37-161 0 0,1 1-1 0 0,1 0 1 0 0,1 0-1 0 0,0 1 0 0 0,15-21 1 0 0,-17 30-361 0 0,1 1 0 0 0,-1 0 1 0 0,2 1-1 0 0,-1 0 1 0 0,1 0-1 0 0,1 1 0 0 0,-1 0 1 0 0,1 1-1 0 0,1 0 1 0 0,15-6-1 0 0,-7 3-1450 0 0,1 1-342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42 760 0 0,'7'-34'4198'0'0,"-7"31"-2117"0"0,-6 2-1741 0 0,4 0-255 0 0,1 1-57 0 0,0-1 0 0 0,0 1 0 0 0,0-1-1 0 0,-1 1 1 0 0,1 0 0 0 0,0 0-1 0 0,-1-1 1 0 0,1 1 0 0 0,0 0-1 0 0,0 0 1 0 0,-1 0 0 0 0,1 0-1 0 0,0 0 1 0 0,-1 1 0 0 0,1-1 0 0 0,0 0-1 0 0,0 1 1 0 0,-1-1 0 0 0,1 1-1 0 0,-2 0 1 0 0,-28 17 558 0 0,1 2 0 0 0,1 1 0 0 0,-34 32 0 0 0,49-40-457 0 0,1 0 0 0 0,0 1 1 0 0,1 0-1 0 0,1 1 0 0 0,0 0 0 0 0,1 1 0 0 0,1 0 0 0 0,-10 22 0 0 0,17-34-115 0 0,1-1-1 0 0,0 1 0 0 0,0 0 0 0 0,0-1 0 0 0,0 1 0 0 0,1 0 0 0 0,-1 0 1 0 0,1-1-1 0 0,0 1 0 0 0,0 0 0 0 0,0 0 0 0 0,0 0 0 0 0,1-1 0 0 0,0 1 0 0 0,0 0 1 0 0,0 0-1 0 0,0-1 0 0 0,0 1 0 0 0,1-1 0 0 0,-1 1 0 0 0,1-1 0 0 0,0 0 1 0 0,3 5-1 0 0,2-4 15 0 0,1-1-19 0 0,0 0 1 0 0,0-1 0 0 0,0 0-1 0 0,0 0 1 0 0,1-1 0 0 0,-1 0-1 0 0,1 0 1 0 0,-1-1 0 0 0,1 0-1 0 0,13-2 1 0 0,17 0-5 0 0,87-1-9 0 0,-122 4-29 0 0,12 5 39 0 0,-12-4-12 0 0,0 5 2 0 0,-3-7 5 0 0,-1 1 0 0 0,1-1 1 0 0,-1 0-1 0 0,1 1 0 0 0,-1-1 0 0 0,0 0 1 0 0,1 1-1 0 0,-1-1 0 0 0,0 1 0 0 0,1-1 1 0 0,-1 1-1 0 0,0-1 0 0 0,1 1 0 0 0,-1-1 1 0 0,0 1-1 0 0,0-1 0 0 0,1 1 0 0 0,-1 0 1 0 0,0-1-1 0 0,0 1 0 0 0,0-1 0 0 0,0 1 1 0 0,0-1-1 0 0,0 2 0 0 0,0 1 16 0 0,0 1-1 0 0,-1 0 1 0 0,1-1 0 0 0,-1 1-1 0 0,0-1 1 0 0,0 1 0 0 0,0-1-1 0 0,0 1 1 0 0,-1-1 0 0 0,0 0-1 0 0,1 1 1 0 0,-1-1 0 0 0,0 0-1 0 0,-1 0 1 0 0,1 0 0 0 0,-3 2-1 0 0,-4 4 2 0 0,0-1-1 0 0,-1 0 1 0 0,0-1-1 0 0,-1 0 1 0 0,0 0-1 0 0,-14 6 1 0 0,-64 22 103 0 0,77-31-106 0 0,-1-1 0 0 0,0 0 0 0 0,-16 1 1 0 0,29-4-17 0 0,-5 0-3 0 0,-1 0-42 0 0,-17 0-30 0 0,17 0-97 0 0,2-1-72 0 0,4 1 247 0 0,-26-14-1144 0 0,25 13 983 0 0,0 0 0 0 0,0 0 0 0 0,0 0-1 0 0,0 0 1 0 0,0 0 0 0 0,0 0 0 0 0,0 0-1 0 0,0-1 1 0 0,0 1 0 0 0,0 0 0 0 0,1-1-1 0 0,-1 1 1 0 0,1 0 0 0 0,-1-1-1 0 0,1 1 1 0 0,-1-1 0 0 0,1 1 0 0 0,0-1-1 0 0,0 1 1 0 0,0-1 0 0 0,-1 1 0 0 0,2-3-1 0 0,2-16-2097 0 0,4 3-563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120 179 216 0 0,'0'0'2077'0'0,"0"-3"-1544"0"0,3-72 2739 0 0,-1 70-3225 0 0,1 0 0 0 0,-1 1 0 0 0,1-1 0 0 0,0 1 0 0 0,0 0 0 0 0,0 0 0 0 0,0 0 0 0 0,1 0 0 0 0,0 0 0 0 0,7-6 0 0 0,42-23 447 0 0,-49 31-398 0 0,0 1-2 0 0,12-3 12 0 0,-12 3 138 0 0,1 2-134 0 0,16 1 7 0 0,-16-2-4 0 0,-4 2-95 0 0,0 0 1 0 0,1-1-1 0 0,-1 1 0 0 0,0-1 0 0 0,1 0 0 0 0,-1 1 0 0 0,1-1 0 0 0,0 0 0 0 0,2 2 0 0 0,-2-1-3 0 0,-1 0-1 0 0,1 0 1 0 0,-1-1-1 0 0,0 2 1 0 0,0-1-1 0 0,0 0 1 0 0,0 0-1 0 0,0 0 1 0 0,-1 0-1 0 0,1 1 1 0 0,-1-1-1 0 0,1 0 1 0 0,-1 1-1 0 0,0-1 1 0 0,0 4-1 0 0,-3 29 76 0 0,1-26-90 0 0,-1 0 0 0 0,0-1-1 0 0,-1 0 1 0 0,1 0 0 0 0,-2 0 0 0 0,1 0-1 0 0,-1-1 1 0 0,0 1 0 0 0,-1-1 0 0 0,0 0 0 0 0,0-1-1 0 0,-11 10 1 0 0,2-4-35 0 0,0-1 0 0 0,-1 0 0 0 0,-1-1 0 0 0,-27 12 0 0 0,11-12 95 0 0,28-9 33 0 0,-2 0 41 0 0,-21 1 43 0 0,26-2-136 0 0,0 0 0 0 0,-1 0 0 0 0,1-1 0 0 0,0 1 0 0 0,0-1 0 0 0,0 1 0 0 0,0-1 0 0 0,0 0 0 0 0,0 1 0 0 0,0-1 1 0 0,0 0-1 0 0,0-1 0 0 0,0 1 0 0 0,0 0 0 0 0,1 0 0 0 0,-1-1 0 0 0,0 1 0 0 0,1-1 0 0 0,-3-3 0 0 0,3 4-21 0 0,-1-1 13 0 0,1 0-1 0 0,0 0 1 0 0,0 0 0 0 0,0 0-1 0 0,0 0 1 0 0,0 0 0 0 0,0 0 0 0 0,1-1-1 0 0,-1 1 1 0 0,1 0 0 0 0,-1 0-1 0 0,1-1 1 0 0,0 1 0 0 0,0 0 0 0 0,0-4-1 0 0,4-35 149 0 0,-4 36-178 0 0,3-8-264 0 0,0 0 0 0 0,0 0-1 0 0,1 1 1 0 0,10-23-1 0 0,-3 14-2160 0 0,22-34 0 0 0,-17 36 407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25 195 816 0 0,'0'0'4506'0'0,"1"2"-4240"0"0,0 5-114 0 0,1 0-1 0 0,-1 0 1 0 0,0 0 0 0 0,-1-1-1 0 0,0 1 1 0 0,0 0 0 0 0,-1 0 0 0 0,1 0-1 0 0,-4 11 1 0 0,-1 32 263 0 0,4-5 308 0 0,-8 56-1 0 0,9-98-456 0 0,-2 13 1535 0 0,0-22-1764 0 0,0 1 0 0 0,1-1 0 0 0,0 1 0 0 0,0-1 0 0 0,0 1 0 0 0,1-1 1 0 0,0 0-1 0 0,0 1 0 0 0,0-1 0 0 0,1 0 0 0 0,-1 1 0 0 0,4-11 0 0 0,1-3 30 0 0,0 0 1 0 0,15-33-1 0 0,-9 29-39 0 0,2 0 0 0 0,1 1 1 0 0,1 0-1 0 0,1 2 0 0 0,20-22 0 0 0,97-86-395 0 0,-118 114 209 0 0,8-1-743 0 0,-19 12 294 0 0,-2 3 500 0 0,0 0-1 0 0,0 0 1 0 0,-1 0 0 0 0,1 0-1 0 0,0 0 1 0 0,0 0 0 0 0,0-1-1 0 0,0 1 1 0 0,0-1-1 0 0,-1 1 1 0 0,4-3 0 0 0,-4 3-28 0 0,4-1-747 0 0,13 11-1336 0 0,-14-4 633 0 0,2 9 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35 1092 0 0,'0'0'1815'0'0,"0"-3"-1050"0"0,0-9-83 0 0,0 8 509 0 0,-3 2-695 0 0,-6-9-118 0 0,7 9 248 0 0,-2 2-546 0 0,1 1 0 0 0,-1 0 0 0 0,0 0 0 0 0,1 0 0 0 0,-1 1 0 0 0,1-1 0 0 0,0 1 0 0 0,-1 0 0 0 0,1 0 0 0 0,0 0 0 0 0,-4 3 0 0 0,-31 31 434 0 0,28-26-354 0 0,2 1 0 0 0,-1 0-1 0 0,1 1 1 0 0,1 0-1 0 0,0 0 1 0 0,1 0 0 0 0,0 1-1 0 0,1 0 1 0 0,0 0-1 0 0,1 0 1 0 0,1 0 0 0 0,-2 15-1 0 0,5-26-135 0 0,0 0-1 0 0,0 0 1 0 0,0 0 0 0 0,0 0-1 0 0,1 1 1 0 0,-1-1-1 0 0,1 0 1 0 0,-1 0-1 0 0,1 0 1 0 0,0 0 0 0 0,0-1-1 0 0,0 1 1 0 0,0 0-1 0 0,0 0 1 0 0,0 0-1 0 0,0-1 1 0 0,1 1-1 0 0,-1-1 1 0 0,0 1 0 0 0,1-1-1 0 0,0 1 1 0 0,-1-1-1 0 0,1 0 1 0 0,0 0-1 0 0,2 2 1 0 0,2 0 23 0 0,1 0 0 0 0,-1 0 1 0 0,0-1-1 0 0,1 0 0 0 0,0 0 0 0 0,-1-1 0 0 0,10 2 0 0 0,-5-1-25 0 0,34 1 89 0 0,14-4-15 0 0,-4-2-216 0 0,-49 3 96 0 0,14-1-889 0 0,40-8 0 0 0,-17-4-2009 0 0,-39 12 1644 0 0,0-1-418 0 0,17-6-91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85 312 0 0,'0'0'6318'0'0,"5"1"-5809"0"0,3 0-257 0 0,1-1 0 0 0,-1 0-1 0 0,1 0 1 0 0,9-1-1 0 0,164-35 587 0 0,-162 31-1042 0 0,-8 3-139 0 0,0-1 1 0 0,-1-1-1 0 0,1 0 1 0 0,-1-1-1 0 0,15-7 1 0 0,-5-3-3342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82 784 0 0,'0'0'6062'0'0,"4"-2"-5633"0"0,32-8-108 0 0,0 2-1 0 0,56-6 0 0 0,-69 11-581 0 0,168-33-4514 0 0,-160 27 3735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4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12 124 0 0,'0'0'2036'0'0,"4"-11"2530"0"0,-2 42-3514 0 0,-2 0 0 0 0,-8 61 0 0 0,0 25-364 0 0,12-11-2172 0 0,6-34-2835 0 0,-3-44 1712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47 204 0 0,'0'0'3804'0'0,"4"-1"-3784"0"0,10-6-32 0 0,-11 6-31 0 0,0-1-216 0 0,26-13-22 0 0,-26 13 267 0 0,0 0-266 0 0,11-4 99 0 0,-10 5-45 0 0,-2-1-1281 0 0,13-6 620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2:5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13 519 152 0 0,'0'0'3878'0'0,"-2"2"-3808"0"0,-6 4 1213 0 0,5-6-521 0 0,11-15-315 0 0,12-16-472 0 0,16-7 162 0 0,1 2 0 0 0,2 2-1 0 0,1 1 1 0 0,2 3 0 0 0,1 1 0 0 0,65-33-1 0 0,-27 23 10 0 0,1 4-1 0 0,158-44 1 0 0,-190 68-98 0 0,0 2 0 0 0,1 2 0 0 0,0 2 0 0 0,0 3 0 0 0,0 1 0 0 0,63 9 0 0 0,300 62 82 0 0,-202-10-28 0 0,-42 4 517 0 0,-166-62-535 0 0,19 5 108 0 0,-19-5-114 0 0,-1-1 10 0 0,32 15 308 0 0,-31-14-230 0 0,17 4 316 0 0,-2 2 102 0 0,-18-7-503 0 0,0 0-1 0 0,0 0 1 0 0,0-1 0 0 0,0 1-1 0 0,0 0 1 0 0,1-1-1 0 0,-1 1 1 0 0,0-1-1 0 0,1 0 1 0 0,-1 1-1 0 0,0-1 1 0 0,1 0-1 0 0,1 1 1 0 0,-21-24-8 0 0,15 21-78 0 0,-3-3 16 0 0,0 0 1 0 0,0 1 0 0 0,0-2-1 0 0,1 1 1 0 0,0-1 0 0 0,-8-10-1 0 0,-11-19 180 0 0,-4-6-69 0 0,-27-46 17 0 0,53 84-149 0 0,0 0 18 0 0,-5-10-8 0 0,6 10 7 0 0,-11-12 12 0 0,8 5-21 0 0,2 7-25 0 0,1 6-127 0 0,0-2 150 0 0,0 1 1 0 0,1-1-1 0 0,-1 1 1 0 0,1-1-1 0 0,-1 1 1 0 0,1-1-1 0 0,0 1 1 0 0,0 0-1 0 0,0-1 1 0 0,0 1-1 0 0,0-1 1 0 0,0 1-1 0 0,0 0 1 0 0,0-1-1 0 0,0 1 1 0 0,1-1 0 0 0,0 3-1 0 0,18 36-39 0 0,-13-31 25 0 0,0 0 0 0 0,1-1 0 0 0,0 1 1 0 0,0-1-1 0 0,17 13 0 0 0,-9-11-9 0 0,1-1 0 0 0,0 0 0 0 0,20 7-1 0 0,64 17 7 0 0,-95-31 40 0 0,15 7 174 0 0,-19-9-185 0 0,0 1 1 0 0,0-1-1 0 0,0 1 0 0 0,-1-1 0 0 0,1 1 1 0 0,0-1-1 0 0,0 1 0 0 0,-1-1 1 0 0,1 1-1 0 0,0 0 0 0 0,-1-1 0 0 0,1 1 1 0 0,-1 0-1 0 0,1-1 0 0 0,-1 1 0 0 0,1 0 1 0 0,-1 0-1 0 0,1 0 0 0 0,-1 0 0 0 0,0-1 1 0 0,1 1-1 0 0,-1 0 0 0 0,0 0 0 0 0,0 0 1 0 0,0 0-1 0 0,0 0 0 0 0,0 0 0 0 0,0 0 1 0 0,0 0-1 0 0,0-1 0 0 0,0 1 1 0 0,0 0-1 0 0,0 0 0 0 0,-1 0 0 0 0,1 0 1 0 0,0 0-1 0 0,-1 0 0 0 0,1-1 0 0 0,0 1 1 0 0,-1 0-1 0 0,1 0 0 0 0,-1 0 0 0 0,0-1 1 0 0,1 1-1 0 0,-2 1 0 0 0,-128 136 287 0 0,46-53-190 0 0,-8 13-721 0 0,63-63-1540 0 0,16-16-104 0 0,11-17 1200 0 0,1 0-210 0 0,-4 9-565 0 0,4-9-245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43 156 0 0,'24'-42'7283'0'0,"-75"60"-7305"0"0,-1-3 0 0 0,0-1-1 0 0,-74 8 1 0 0,106-18-15 0 0,-35 4-58 0 0,0-2-1 0 0,-77-1 1 0 0,112-7 42 0 0,-1 0-1 0 0,-22-5 1 0 0,39 5 37 0 0,2 5-40 0 0,0 1 60 0 0,0-1-1 0 0,0 0 1 0 0,0 1-1 0 0,0-1 1 0 0,1 1-1 0 0,0 0 1 0 0,-1 0-1 0 0,1-1 1 0 0,1 1-1 0 0,-2 6 1 0 0,0 4 31 0 0,-29 82 147 0 0,19-62-96 0 0,1 0 0 0 0,-7 40 0 0 0,16-63-52 0 0,0 0-1 0 0,2-1 1 0 0,-1 1 0 0 0,1 0 0 0 0,1 0-1 0 0,0 0 1 0 0,0 0 0 0 0,1 0 0 0 0,0-1-1 0 0,1 1 1 0 0,5 13 0 0 0,-4-17 0 0 0,0 0-1 0 0,0 0 1 0 0,1-1-1 0 0,0 1 0 0 0,0-1 1 0 0,1 0-1 0 0,-1 0 1 0 0,1 0-1 0 0,0-1 1 0 0,1 0-1 0 0,-1 0 1 0 0,1-1-1 0 0,11 6 1 0 0,-5-4 3 0 0,0 0 0 0 0,0-1 0 0 0,1 0 0 0 0,0-1 0 0 0,-1-1 0 0 0,19 2-1 0 0,-27-4-6 0 0,-1-2 19 0 0,12-3-89 0 0,-12 3-97 0 0,-5-3-340 0 0,1 3 475 0 0,-1-1-50 0 0,1 0-1 0 0,-1 0 1 0 0,0 0-1 0 0,1 0 1 0 0,-1 0-1 0 0,0 0 1 0 0,0 1-1 0 0,0-1 1 0 0,0 0-1 0 0,-1 0 1 0 0,1 1 0 0 0,0-1-1 0 0,-1 1 1 0 0,1-1-1 0 0,-1 1 1 0 0,1-1-1 0 0,-1 1 1 0 0,0 0-1 0 0,0 0 1 0 0,0 0-1 0 0,1 0 1 0 0,-1 0 0 0 0,0 0-1 0 0,-4-1 1 0 0,-187-50-1427 0 0,188 51 1507 0 0,1 0 0 0 0,-1 0 0 0 0,0 0 0 0 0,1-1 0 0 0,-1 0 0 0 0,1 0 0 0 0,-1 0 0 0 0,1 0 0 0 0,-5-4 0 0 0,8 6-19 0 0,1-1 0 0 0,0 1 0 0 0,-1-1 0 0 0,1 1 0 0 0,0-1-1 0 0,0 1 1 0 0,-1-1 0 0 0,1 1 0 0 0,0-1 0 0 0,0 1-1 0 0,0-1 1 0 0,0 1 0 0 0,-1-1 0 0 0,1 1 0 0 0,0-1-1 0 0,0 1 1 0 0,0-1 0 0 0,0 0 0 0 0,0 1 0 0 0,0-1-1 0 0,1 1 1 0 0,-1-1 0 0 0,0 1 0 0 0,0-1 0 0 0,0 1 0 0 0,0-1-1 0 0,1 1 1 0 0,-1-1 0 0 0,0 1 0 0 0,0-1 0 0 0,1 1-1 0 0,0-1 1 0 0,18-16 197 0 0,12 1-156 0 0,1 2-1 0 0,0 2 1 0 0,1 1 0 0 0,42-9-1 0 0,21-7-2700 0 0,-74 20 1363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35 141 152 0 0,'0'0'1846'0'0,"0"1"-1749"0"0,0-1-1 0 0,-1 1 1 0 0,1 0 0 0 0,0-1-1 0 0,-1 1 1 0 0,1 0 0 0 0,-1-1-1 0 0,1 1 1 0 0,-1-1 0 0 0,1 1-1 0 0,-1-1 1 0 0,1 1 0 0 0,-1-1-1 0 0,0 1 1 0 0,1-1 0 0 0,-1 1-1 0 0,0-1 1 0 0,1 0-1 0 0,-1 1 1 0 0,0-1 0 0 0,0 0-1 0 0,1 0 1 0 0,-2 0 0 0 0,-18-5 95 0 0,20 1-146 0 0,0-2-41 0 0,1 1 1 0 0,0-1 0 0 0,0 0-1 0 0,0 1 1 0 0,1-1 0 0 0,0 1 0 0 0,0-1-1 0 0,0 1 1 0 0,1 0 0 0 0,-1 0-1 0 0,1 0 1 0 0,1 0 0 0 0,-1 1-1 0 0,1-1 1 0 0,-1 1 0 0 0,1 0-1 0 0,0 0 1 0 0,7-5 0 0 0,-9 7 8 0 0,2 0-6 0 0,12-4 7 0 0,-12 5 68 0 0,2 2-15 0 0,-5-1-63 0 0,2 1 17 0 0,-1-1 0 0 0,1 0 0 0 0,-1 1 0 0 0,1-1 0 0 0,-1 1 0 0 0,0 0 0 0 0,1 0 0 0 0,-1 0 0 0 0,0 0 0 0 0,0 0 0 0 0,1 0 0 0 0,-1 1 0 0 0,0-1 1 0 0,0 1-1 0 0,-1-1 0 0 0,1 1 0 0 0,0 0 0 0 0,0 0 0 0 0,-1 0 0 0 0,3 3 0 0 0,-2 8 33 0 0,1 0-1 0 0,-2 0 1 0 0,0 0 0 0 0,0 0 0 0 0,-1 0 0 0 0,-1 0-1 0 0,0 0 1 0 0,-1 0 0 0 0,-5 19 0 0 0,-6 15 218 0 0,-25 55 1 0 0,19-51 166 0 0,18-48-292 0 0,-2 11 82 0 0,4-15-96 0 0,12-13 14 0 0,32-38-131 0 0,62-95-1 0 0,-59 78-13 0 0,44-72 681 0 0,-90 138-240 0 0,-8 27-102 0 0,-4 3-190 0 0,0 0-1 0 0,2 0 0 0 0,1 1 0 0 0,1-1 0 0 0,-2 32 0 0 0,5-29-100 0 0,3-16-39 0 0,3 4 7 0 0,0-4-637 0 0,0-1 1 0 0,9 26 0 0 0,-10-36-392 0 0,3-2-313 0 0,13 4-445 0 0,-13-4-133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1368 0 0,'0'0'6033'0'0,"6"0"-4717"0"0,43-5 1181 0 0,-45 4-4376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337 107 176 0 0,'0'0'1631'0'0,"3"-2"-1198"0"0,11-4-5 0 0,-10 5 356 0 0,12-11 1780 0 0,-15 11-2477 0 0,0 0 0 0 0,0-1 0 0 0,-1 1 0 0 0,1 0 0 0 0,0 0 1 0 0,0 0-1 0 0,-1-1 0 0 0,1 1 0 0 0,-1 0 0 0 0,1-1 0 0 0,-1 1 0 0 0,0 0 0 0 0,1-1 1 0 0,-1 1-1 0 0,0 0 0 0 0,0-1 0 0 0,0 1 0 0 0,0-1 0 0 0,0 1 0 0 0,0-2 0 0 0,-1 0 201 0 0,-27-23 582 0 0,20 22-765 0 0,0 0 0 0 0,1 0 0 0 0,-1 1 0 0 0,-1 0 0 0 0,1 1 0 0 0,0 0 0 0 0,-1 0 0 0 0,1 0 0 0 0,-1 1-1 0 0,1 1 1 0 0,-1 0 0 0 0,1 0 0 0 0,-1 0 0 0 0,-8 2 0 0 0,6-1-40 0 0,2 0 19 0 0,0 0 0 0 0,0 0 0 0 0,-17 6 0 0 0,10 0 24 0 0,-1 1-1 0 0,-23 15 1 0 0,38-23-106 0 0,1 1 1 0 0,0 0-1 0 0,-1 0 1 0 0,1-1-1 0 0,0 1 1 0 0,-1 0-1 0 0,1 0 1 0 0,0 0-1 0 0,0 0 1 0 0,0 1-1 0 0,0-1 1 0 0,0 0-1 0 0,0 0 1 0 0,1 1-1 0 0,-1-1 0 0 0,0 0 1 0 0,0 1-1 0 0,1-1 1 0 0,-1 1-1 0 0,1-1 1 0 0,0 0-1 0 0,-1 1 1 0 0,1 0-1 0 0,0 1 1 0 0,0 0 1 0 0,1-1 0 0 0,-1 0 1 0 0,1 0-1 0 0,0 1 0 0 0,0-1 1 0 0,0 0-1 0 0,0 0 1 0 0,0 0-1 0 0,1 0 0 0 0,-1-1 1 0 0,1 1-1 0 0,-1 0 0 0 0,1 0 1 0 0,2 1-1 0 0,7 6 25 0 0,0-1 1 0 0,1 0-1 0 0,0-1 1 0 0,13 6-1 0 0,5 2 160 0 0,-2 0 0 0 0,0 2 1 0 0,36 30-1 0 0,-52-38-92 0 0,-1 1 0 0 0,0 1 0 0 0,-1 0 1 0 0,-1 0-1 0 0,1 1 0 0 0,-2 0 0 0 0,0 1 0 0 0,0 0 1 0 0,11 27-1 0 0,-18-37-87 0 0,-1 0 0 0 0,1-1 0 0 0,-1 1-1 0 0,0 0 1 0 0,0 0 0 0 0,0-1 0 0 0,0 1 0 0 0,0 0 0 0 0,0 0 0 0 0,-1-1 0 0 0,1 1 0 0 0,-1 0 0 0 0,0-1-1 0 0,0 1 1 0 0,0 0 0 0 0,0-1 0 0 0,-1 1 0 0 0,1-1 0 0 0,0 0 0 0 0,-1 1 0 0 0,-2 1 0 0 0,-1 3 3 0 0,-1-1 0 0 0,0 1 1 0 0,0-2-1 0 0,-1 1 1 0 0,-7 5-1 0 0,-10 3 10 0 0,-1-1-1 0 0,0-1 1 0 0,0-1 0 0 0,-2-1 0 0 0,1-1-1 0 0,-46 8 1 0 0,44-13 82 0 0,1-3 31 0 0,22-1-119 0 0,1 0-1 0 0,-1 0 1 0 0,1 0-1 0 0,-1 0 1 0 0,1-1-1 0 0,-1 0 1 0 0,1 0 0 0 0,-1 0-1 0 0,1-1 1 0 0,0 1-1 0 0,0-1 1 0 0,-1 0-1 0 0,-5-4 1 0 0,10 5-33 0 0,-1 0 0 0 0,1 0 0 0 0,0 0 0 0 0,-1 0 0 0 0,1 0 0 0 0,0 0 1 0 0,0 0-1 0 0,0 0 0 0 0,-1 0 0 0 0,1 0 0 0 0,0 0 0 0 0,1-1 0 0 0,-1 1 0 0 0,0 0 0 0 0,0 0 0 0 0,0 0 0 0 0,1 0 0 0 0,-1 0 1 0 0,0 0-1 0 0,1 0 0 0 0,-1 0 0 0 0,1 0 0 0 0,-1 0 0 0 0,1 0 0 0 0,0 0 0 0 0,-1 1 0 0 0,1-1 0 0 0,0 0 0 0 0,1-1 1 0 0,24-27-780 0 0,-24 27 681 0 0,15-13-1365 0 0,1 1 0 0 0,0 1 0 0 0,1 1 0 0 0,31-16 0 0 0,-43 24 514 0 0,-4 3-1363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75 260 0 0,'-19'-7'1623'0'0,"19"6"-1489"0"0,0 1-1 0 0,0-1 0 0 0,0 1 0 0 0,0-1 0 0 0,0 0 1 0 0,0 1-1 0 0,0-1 0 0 0,0 0 0 0 0,0 1 0 0 0,1-1 0 0 0,-1 1 1 0 0,0-1-1 0 0,0 0 0 0 0,0 1 0 0 0,1-1 0 0 0,-1 1 1 0 0,0-1-1 0 0,1 1 0 0 0,-1-1 0 0 0,0 1 0 0 0,1-1 1 0 0,-1 1-1 0 0,1-1 0 0 0,0 0 0 0 0,0 1-118 0 0,-1-1 0 0 0,1 0 0 0 0,0 0 0 0 0,0 1 0 0 0,-1-1 0 0 0,1 1 0 0 0,0-1-1 0 0,0 1 1 0 0,0-1 0 0 0,0 1 0 0 0,0-1 0 0 0,0 1 0 0 0,0 0 0 0 0,0-1 0 0 0,0 1 0 0 0,0 0 0 0 0,0 0 0 0 0,0 0-1 0 0,0 0 1 0 0,2 0 0 0 0,-2 0 23 0 0,106-19 544 0 0,-89 16-540 0 0,73-8 224 0 0,-27 6-155 0 0,-59 5-97 0 0,1-1 7 0 0,49-5-514 0 0,-50 6-47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32 0 0,'0'0'705'0'0,"2"3"-29"0"0,-1 2-502 0 0,1 0-1 0 0,0 0 0 0 0,-1 0 0 0 0,0 1 0 0 0,0-1 1 0 0,0 0-1 0 0,-1 1 0 0 0,0-1 0 0 0,0 0 0 0 0,0 1 1 0 0,-1-1-1 0 0,-1 6 0 0 0,-17 74 747 0 0,12-60-655 0 0,-21 69 385 0 0,-4-2 0 0 0,-67 135 0 0 0,90-207-556 0 0,6-14-37 0 0,1 1 0 0 0,-1 0 0 0 0,-1-1 0 0 0,1 1 0 0 0,-1-1 0 0 0,0 0 0 0 0,-1 0 0 0 0,1-1 0 0 0,-11 10 0 0 0,12-12 30 0 0,-26-3-48 0 0,29 0-38 0 0,-1 0-1 0 0,1 0 1 0 0,0 0-1 0 0,0 0 1 0 0,-1 0-1 0 0,1 0 1 0 0,0 0-1 0 0,0 0 1 0 0,-1 0 0 0 0,1 0-1 0 0,0 0 1 0 0,-1 0-1 0 0,1 0 1 0 0,0 0-1 0 0,0 0 1 0 0,-1-1-1 0 0,1 1 1 0 0,0 0-1 0 0,0 0 1 0 0,-1 0 0 0 0,1 0-1 0 0,0 0 1 0 0,0-1-1 0 0,0 1 1 0 0,-1 0-1 0 0,1 0 1 0 0,0 0-1 0 0,0-1 1 0 0,0 1-1 0 0,-1 0 1 0 0,1 0 0 0 0,0 0-1 0 0,0-1 1 0 0,-4-5-1 0 0,1-1-1 0 0,0 0 1 0 0,0 1 0 0 0,1-1 0 0 0,0 0 0 0 0,0 0 0 0 0,0 0 0 0 0,1 0 0 0 0,-1-13-1 0 0,2 4-9 0 0,0 1-1 0 0,1 0 0 0 0,1 0 0 0 0,4-18 0 0 0,7-11-37 0 0,1 0 0 0 0,21-46 0 0 0,-21 59 28 0 0,2 0-1 0 0,0 1 0 0 0,33-43 0 0 0,-35 55 17 0 0,1 0 0 0 0,1 1 0 0 0,0 0 0 0 0,2 1 0 0 0,-1 1 0 0 0,25-15 0 0 0,-29 23-5 0 0,0 1-1 0 0,0 1 1 0 0,25-7-1 0 0,-32 10 25 0 0,1 3 34 0 0,21 3-39 0 0,-18 1-7 0 0,-7-1-3 0 0,0-1-1 0 0,0 1 1 0 0,0 0 0 0 0,-1 0 0 0 0,1 1 0 0 0,-1-1 0 0 0,0 0 0 0 0,0 1 0 0 0,-1-1 0 0 0,0 1 0 0 0,1 0 0 0 0,-1-1-1 0 0,0 9 1 0 0,0-4 0 0 0,-1 1-1 0 0,-1 0 1 0 0,0-1-1 0 0,0 1 1 0 0,-1-1 0 0 0,-4 16-1 0 0,0-8-40 0 0,0 0 0 0 0,-1-1 0 0 0,-1 0 0 0 0,-1 0 0 0 0,0 0 0 0 0,-1-1 0 0 0,-16 18 0 0 0,18-23-2 0 0,0-2-1 0 0,-1 1 1 0 0,0-1-1 0 0,0 0 1 0 0,0-1-1 0 0,-13 7 1 0 0,19-12 14 0 0,-1-1-1 0 0,-12 3 6 0 0,12-3 18 0 0,0 0 2 0 0,-12 3 16 0 0,12-3 75 0 0,8 12-7 0 0,0-1-1 0 0,1 0 1 0 0,0 0-1 0 0,1-1 1 0 0,11 17 0 0 0,44 54 320 0 0,-28-39-297 0 0,-22-29-214 0 0,0 0 1 0 0,1-1-1 0 0,1-1 0 0 0,0 0 0 0 0,23 17 0 0 0,-31-25-467 0 0,-3-3 436 0 0,-1 0 1 0 0,0-1-1 0 0,1 1 1 0 0,-1 0 0 0 0,0 0-1 0 0,1 0 1 0 0,-1-1-1 0 0,1 1 1 0 0,-1-1-1 0 0,1 1 1 0 0,-1-1 0 0 0,1 0-1 0 0,-1 1 1 0 0,1-1-1 0 0,0 0 1 0 0,-1 0-1 0 0,1 0 1 0 0,-1 0 0 0 0,1 0-1 0 0,2-1 1 0 0,28-2-1173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1 185 620 0 0,'0'0'990'0'0,"1"3"-608"0"0,0-1-305 0 0,0 0 1 0 0,0-1 0 0 0,0 1 0 0 0,0 0 0 0 0,0-1 0 0 0,1 1 0 0 0,-1 0 0 0 0,0-1 0 0 0,1 1 0 0 0,-1-1 0 0 0,1 0 0 0 0,-1 0 0 0 0,4 2 0 0 0,-2-1 28 0 0,2-2-23 0 0,6-1-58 0 0,-1 0-1 0 0,1 0 0 0 0,-1-1 1 0 0,0-1-1 0 0,0 0 0 0 0,0 0 1 0 0,0-1-1 0 0,0 0 1 0 0,11-7-1 0 0,-8 3-11 0 0,-1 0-1 0 0,0 0 1 0 0,0-1 0 0 0,-1-1 0 0 0,0 0-1 0 0,13-15 1 0 0,-21 19-10 0 0,6-14 19 0 0,-8 19-20 0 0,-1 0-1 0 0,1 0 0 0 0,-1 0 1 0 0,1 0-1 0 0,-1 0 0 0 0,1 0 0 0 0,-1 0 1 0 0,0 1-1 0 0,1-1 0 0 0,-1 0 1 0 0,0 0-1 0 0,0 0 0 0 0,0 0 0 0 0,0 0 1 0 0,0 0-1 0 0,0 0 0 0 0,0-1 1 0 0,0 0-1 0 0,-2-7 34 0 0,2 7-20 0 0,-8-24 16 0 0,7 24-18 0 0,1 1 1 0 0,-1 0 0 0 0,0 0 0 0 0,1 0 0 0 0,-1 0 0 0 0,0 0 0 0 0,0 0-1 0 0,0 0 1 0 0,0 0 0 0 0,0 0 0 0 0,0 0 0 0 0,0 1 0 0 0,0-1 0 0 0,0 0-1 0 0,0 1 1 0 0,-1-1 0 0 0,1 1 0 0 0,0-1 0 0 0,0 1 0 0 0,-1 0 0 0 0,1-1-1 0 0,0 1 1 0 0,0 0 0 0 0,-1 0 0 0 0,1 0 0 0 0,-2 0 0 0 0,-27 2 104 0 0,16 2 0 0 0,2 5-7 0 0,0 0 0 0 0,1 1-1 0 0,0 0 1 0 0,0 0 0 0 0,1 2 0 0 0,0-1 0 0 0,1 1 0 0 0,-11 20 0 0 0,9-13 42 0 0,1 0 0 0 0,1 1 1 0 0,1 0-1 0 0,0 0 0 0 0,-7 35 0 0 0,13-44-96 0 0,1-1 0 0 0,0 0-1 0 0,0 1 1 0 0,1-1 0 0 0,0 0 0 0 0,1 1-1 0 0,4 17 1 0 0,-4-22-24 0 0,1 0-1 0 0,0 0 1 0 0,0 0 0 0 0,0 0-1 0 0,1-1 1 0 0,0 1 0 0 0,0-1-1 0 0,0 1 1 0 0,1-1 0 0 0,0 0-1 0 0,0-1 1 0 0,0 1-1 0 0,1-1 1 0 0,-1 1 0 0 0,6 2-1 0 0,16 10 52 0 0,6-7-4 0 0,-23-9-159 0 0,-1 0 0 0 0,1 0 0 0 0,0-1 0 0 0,0 0 0 0 0,0-1 0 0 0,0 0 0 0 0,0 0 0 0 0,-1-1 0 0 0,1 0-1 0 0,15-6 1 0 0,-5-1-828 0 0,-1 0-1 0 0,0 0 0 0 0,26-20 0 0 0,-27 17 166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0 500 0 0,'0'0'2161'0'0,"-5"1"-1952"0"0,-2 1-99 0 0,1 0 1 0 0,-1 0 0 0 0,1 0 0 0 0,0 1-1 0 0,0 0 1 0 0,0 0 0 0 0,0 1 0 0 0,1 0-1 0 0,-10 7 1 0 0,11-6-16 0 0,-1 1 1 0 0,1 0-1 0 0,0 0 0 0 0,-6 12 1 0 0,8-14-33 0 0,2-3-53 0 0,0 0 0 0 0,0 1 0 0 0,-1-1 0 0 0,1 1 0 0 0,0-1 0 0 0,0 1 0 0 0,0-1 0 0 0,1 1 0 0 0,-1-1 0 0 0,0 1 0 0 0,1-1 0 0 0,-1 1 0 0 0,0-1 0 0 0,1 0 0 0 0,0 2 0 0 0,136 111 1634 0 0,-133-110-1491 0 0,-1 0 0 0 0,0 1 0 0 0,0-1 0 0 0,0 1 0 0 0,0 0-1 0 0,-1-1 1 0 0,3 10 0 0 0,-2-8 10 0 0,-3-2-97 0 0,1-1 1 0 0,-1 1 0 0 0,0-1 0 0 0,0 1-1 0 0,0 0 1 0 0,0-1 0 0 0,-1 1-1 0 0,1-1 1 0 0,-1 1 0 0 0,0-1 0 0 0,0 0-1 0 0,0 1 1 0 0,0-1 0 0 0,-1 0-1 0 0,0 1 1 0 0,-2 3 0 0 0,2-3 39 0 0,-5 8 30 0 0,0-1 1 0 0,0 0-1 0 0,-1-1 1 0 0,-1 0 0 0 0,0 0-1 0 0,0 0 1 0 0,0-1-1 0 0,-1-1 1 0 0,-1 0-1 0 0,-15 10 1 0 0,23-16-52 0 0,-2-1-90 0 0,-14 3-79 0 0,15-3-67 0 0,1-4-517 0 0,1 2 547 0 0,1-1 1 0 0,0 0-1 0 0,0 0 0 0 0,-1 0 0 0 0,1 1 0 0 0,0-1 1 0 0,0 0-1 0 0,1 0 0 0 0,-1-1 0 0 0,0 1 0 0 0,1 0 1 0 0,-1 0-1 0 0,1 0 0 0 0,0 0 0 0 0,0-1 0 0 0,0 1 1 0 0,0 0-1 0 0,0 0 0 0 0,0 0 0 0 0,0-1 0 0 0,1 1 1 0 0,-1 0-1 0 0,1 0 0 0 0,0 0 0 0 0,-1 0 0 0 0,1 0 1 0 0,2-3-1 0 0,3-8-751 0 0,2 0-1 0 0,-1 1 1 0 0,16-18 0 0 0,-10 14 277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53 417 136 0 0,'0'0'4516'0'0,"-2"2"-4390"0"0,-4 7 7 0 0,0 0 0 0 0,1 0 1 0 0,1 1-1 0 0,-1-1 0 0 0,1 1 0 0 0,1 0 0 0 0,-3 13 0 0 0,0-2 165 0 0,4-18-92 0 0,-1 19 191 0 0,6 10-218 0 0,-3-29-41 0 0,7 34 35 0 0,-6-34-153 0 0,3 4-2 0 0,0 0 0 0 0,0-1 0 0 0,0 1 0 0 0,1-1 1 0 0,5 6-1 0 0,-7-10 8 0 0,-3-1-26 0 0,1 0 0 0 0,-1-1 0 0 0,1 1 1 0 0,-1-1-1 0 0,1 1 0 0 0,0 0 0 0 0,-1-1 1 0 0,1 1-1 0 0,-1-1 0 0 0,1 0 0 0 0,0 1 1 0 0,0-1-1 0 0,-1 0 0 0 0,1 1 0 0 0,0-1 1 0 0,0 0-1 0 0,-1 1 0 0 0,1-1 0 0 0,0 0 1 0 0,0 0-1 0 0,-1 0 0 0 0,1 0 0 0 0,0 0 1 0 0,0 0-1 0 0,0 0 0 0 0,-1 0 0 0 0,1 0 1 0 0,0-1-1 0 0,0 1 0 0 0,1 0 0 0 0,18-4 9 0 0,-16 3-8 0 0,1-1 1 0 0,-1 0 0 0 0,0-1 0 0 0,1 1-1 0 0,-1-1 1 0 0,0 0 0 0 0,0 0 0 0 0,-1 0-1 0 0,1 0 1 0 0,-1-1 0 0 0,0 1 0 0 0,6-8-1 0 0,4-9 83 0 0,-1 1-1 0 0,0-2 0 0 0,-2 0 0 0 0,13-34 0 0 0,-22 52 73 0 0,8-13 731 0 0,-31 104-674 0 0,18-75-154 0 0,1 1 1 0 0,-3 27 0 0 0,1-12-79 0 0,5-26 6 0 0,0-2-341 0 0,0 12 600 0 0,3-9-3142 0 0,0-6 2794 0 0,0 1 0 0 0,-1-1-1 0 0,1 1 1 0 0,-1-1 0 0 0,1 0 0 0 0,-1 0 0 0 0,1 0-1 0 0,-1 0 1 0 0,0 0 0 0 0,0-1 0 0 0,0 1 0 0 0,-1-1-1 0 0,1 1 1 0 0,0-1 0 0 0,-1 0 0 0 0,0 1 0 0 0,2-6-1 0 0,94-226-1817 0 0,-52 119 1841 0 0,60-162 2536 0 0,-103 273-2309 0 0,9-9 602 0 0,-15 79 686 0 0,-25 131-1 0 0,9-79-944 0 0,12-59-346 0 0,-32 260 310 0 0,40-274-1130 0 0,0-39 205 0 0,1-2-448 0 0,2 4 694 0 0,14-23-5049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0 628 0 0,'0'0'2469'0'0,"0"4"-1940"0"0,-3 18 112 0 0,0 0 1 0 0,-2 0-1 0 0,0 0 1 0 0,-15 35-1 0 0,0 7 171 0 0,-94 326 1034 0 0,98-339-1794 0 0,2-6-472 0 0,-11 65 0 0 0,24-106 23 0 0,4-7-2130 0 0,0-2 2118 0 0,1 1 1 0 0,-1-1 0 0 0,0 1 0 0 0,-1-1-1 0 0,1 0 1 0 0,3-10 0 0 0,-2-8-353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0 132 856 0 0,'0'0'854'0'0,"4"-3"-100"0"0,5-3-293 0 0,1 0 0 0 0,0 1 0 0 0,0 0 0 0 0,0 1 0 0 0,17-5 0 0 0,62-13 569 0 0,-77 19-989 0 0,89-16 300 0 0,75-20-3806 0 0,-141 28 2448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32 260 0 0,'2'-3'773'0'0,"-2"3"-649"0"0,0-1-1 0 0,0 0 0 0 0,1 1 0 0 0,-1-1 0 0 0,0 0 0 0 0,0 1 1 0 0,0-1-1 0 0,1 0 0 0 0,-1 1 0 0 0,0-1 0 0 0,0 0 0 0 0,0 1 1 0 0,0-1-1 0 0,0 0 0 0 0,0 1 0 0 0,-1-1 0 0 0,1 0 0 0 0,0 0 1 0 0,0 1-1 0 0,0-1 0 0 0,-1 1 0 0 0,1-1 0 0 0,0 0 0 0 0,-1 0 1 0 0,-3-10 405 0 0,0 12-279 0 0,-29 10 98 0 0,1 2 0 0 0,1 1 0 0 0,0 2 0 0 0,1 1 0 0 0,1 1 0 0 0,0 2 0 0 0,-26 23-1 0 0,51-39-323 0 0,-4 1 11 0 0,1 1-1 0 0,0 0 0 0 0,0 0 1 0 0,1 0-1 0 0,-1 1 1 0 0,1 0-1 0 0,1 1 1 0 0,-1 0-1 0 0,-6 13 0 0 0,11-18-19 0 0,1-2-14 0 0,0-1-1 0 0,0 0 1 0 0,1 0 0 0 0,-1 1-1 0 0,0-1 1 0 0,0 0-1 0 0,0 0 1 0 0,1 1 0 0 0,-1-1-1 0 0,0 0 1 0 0,0 1 0 0 0,0-1-1 0 0,0 0 1 0 0,0 1-1 0 0,0-1 1 0 0,0 0 0 0 0,0 1-1 0 0,0-1 1 0 0,0 0 0 0 0,0 1-1 0 0,0-1 1 0 0,0 0-1 0 0,0 1 1 0 0,0-1 0 0 0,0 0-1 0 0,0 1 1 0 0,0-1 0 0 0,0 0-1 0 0,0 1 1 0 0,-1 0 0 0 0,1-1 0 0 0,0 1-1 0 0,0-1 1 0 0,0 1 0 0 0,0-1 0 0 0,0 1 0 0 0,0-1 0 0 0,0 1-1 0 0,0-1 1 0 0,0 1 0 0 0,0 0 0 0 0,0-1 0 0 0,0 1 0 0 0,0-1 0 0 0,0 1-1 0 0,0-1 1 0 0,1 1 0 0 0,-1-1 0 0 0,0 1 0 0 0,0-1 0 0 0,1 1 0 0 0,-1-1-1 0 0,0 1 1 0 0,1-1 0 0 0,-1 1 0 0 0,0-1 0 0 0,1 1 0 0 0,1 3 3 0 0,26 21 15 0 0,27 18 16 0 0,-24-20 135 0 0,-1 1-1 0 0,41 44 0 0 0,-66-63-107 0 0,-3-2-11 0 0,1-1-1 0 0,-1 1 1 0 0,1-1 0 0 0,-1 1-1 0 0,0 0 1 0 0,0 0-1 0 0,0 0 1 0 0,0 0 0 0 0,-1 0-1 0 0,1 0 1 0 0,-1 0-1 0 0,0 1 1 0 0,0-1 0 0 0,0 1-1 0 0,1 4 1 0 0,-3-5-33 0 0,0 0 0 0 0,0 0 1 0 0,-1 0-1 0 0,1 0 0 0 0,-1 0 1 0 0,1 0-1 0 0,-1-1 0 0 0,0 1 0 0 0,0 0 1 0 0,0-1-1 0 0,0 0 0 0 0,-1 1 1 0 0,1-1-1 0 0,-1 0 0 0 0,1 0 0 0 0,-1 0 1 0 0,0 0-1 0 0,-3 1 0 0 0,-9 4 24 0 0,1 0 0 0 0,-23 7 0 0 0,34-13-40 0 0,-41 12 25 0 0,18-10-56 0 0,-40 0-489 0 0,64-3 479 0 0,1 0-1 0 0,-1 0 0 0 0,1 0 1 0 0,-1-1-1 0 0,1 1 0 0 0,-1 0 1 0 0,1 0-1 0 0,-1-1 0 0 0,1 1 1 0 0,-1-1-1 0 0,1 1 1 0 0,0-1-1 0 0,-3-1 0 0 0,0-1-85 0 0,3 3 66 0 0,0-1-1 0 0,0 1 1 0 0,0-1-1 0 0,0 0 1 0 0,0 1-1 0 0,0-1 1 0 0,0 0-1 0 0,1 1 1 0 0,-1-1-1 0 0,0 0 1 0 0,1 0-1 0 0,-1 0 1 0 0,0 0 0 0 0,1 0-1 0 0,-1 0 1 0 0,1 0-1 0 0,-1 0 1 0 0,1 0-1 0 0,0 0 1 0 0,-1 0-1 0 0,1 0 1 0 0,0 0-1 0 0,0 0 1 0 0,0 0-1 0 0,0 0 1 0 0,0-1-1 0 0,0 1 1 0 0,0-1-1 0 0,7-29-1145 0 0,-1 19 677 0 0,0 1 1 0 0,1 0-1 0 0,0 0 1 0 0,1 1-1 0 0,12-13 1 0 0,-18 21 401 0 0,15-18-307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111 129 380 0 0,'21'-6'3013'0'0,"-20"6"-2951"0"0,-1 0 0 0 0,1 0 0 0 0,-1 0 0 0 0,1 0 0 0 0,-1 0 0 0 0,1 1 0 0 0,-1-1 0 0 0,0 0 0 0 0,1 0 0 0 0,-1 0 0 0 0,1 1 0 0 0,-1-1 0 0 0,1 0 0 0 0,-1 0 0 0 0,0 1 0 0 0,1-1 0 0 0,-1 0 0 0 0,0 1 0 0 0,1-1 0 0 0,-1 1-1 0 0,0-1 1 0 0,1 0 0 0 0,-1 2 0 0 0,1 1 36 0 0,0 0 0 0 0,-1 0 0 0 0,1 1 0 0 0,-1-1-1 0 0,0 0 1 0 0,0 0 0 0 0,0 1 0 0 0,-2 5 0 0 0,1 14 506 0 0,0 16-63 0 0,-1 0 1 0 0,-2 0 0 0 0,-1-1 0 0 0,-13 44-1 0 0,17-80-510 0 0,0 0-1 0 0,0 0 0 0 0,0 0 1 0 0,0 0-1 0 0,0 0 0 0 0,0 0 1 0 0,-1 0-1 0 0,1-1 0 0 0,-1 1 0 0 0,1 0 1 0 0,-1-1-1 0 0,0 1 0 0 0,0-1 1 0 0,-3 2-1 0 0,3-1-20 0 0,-1 0 67 0 0,-2-2 16 0 0,-16 2 31 0 0,18-2-88 0 0,1-1-1 0 0,-1 0 0 0 0,1 0 1 0 0,-1 0-1 0 0,1 0 1 0 0,0-1-1 0 0,-1 1 1 0 0,1-1-1 0 0,0 1 0 0 0,0-1 1 0 0,0 0-1 0 0,0 0 1 0 0,0 0-1 0 0,0 0 0 0 0,1 0 1 0 0,-1 0-1 0 0,-1-4 1 0 0,2 5-26 0 0,-1-3 37 0 0,0 0 1 0 0,0 0 0 0 0,0 0-1 0 0,0-1 1 0 0,1 1 0 0 0,0 0 0 0 0,0-1-1 0 0,0 1 1 0 0,0 0 0 0 0,1-1-1 0 0,0 1 1 0 0,0-1 0 0 0,0 1-1 0 0,0-1 1 0 0,1 1 0 0 0,1-9 0 0 0,2-2 84 0 0,0 0 0 0 0,1 0 0 0 0,10-19 1 0 0,4-2-263 0 0,3 2 1 0 0,1 0-1 0 0,1 2 1 0 0,53-55-1 0 0,-41 47-2667 0 0,-33 37 1785 0 0,2 3-2743 0 0,21 0 2307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13 756 0 0,'0'0'656'0'0,"-1"-2"-101"0"0,0 1-481 0 0,0 0 0 0 0,1 0 0 0 0,-1 1 0 0 0,0-1 0 0 0,1 0 0 0 0,-1 1 1 0 0,0-1-1 0 0,0 0 0 0 0,0 1 0 0 0,0-1 0 0 0,1 1 0 0 0,-1 0 0 0 0,0-1 0 0 0,0 1 0 0 0,0 0 0 0 0,0-1 0 0 0,0 1 1 0 0,0 0-1 0 0,0 0 0 0 0,0 0 0 0 0,0 0 0 0 0,0 0 0 0 0,0 0 0 0 0,0 0 0 0 0,-1 0 0 0 0,-2 1 61 0 0,0 0 0 0 0,0 0-1 0 0,0 1 1 0 0,0-1 0 0 0,0 1 0 0 0,-6 3-1 0 0,-7 6 444 0 0,-30 26-1 0 0,41-33-306 0 0,6-3-250 0 0,-40 32 1067 0 0,-38 42 1 0 0,68-65-963 0 0,2-1 0 0 0,-1 2 1 0 0,2-1-1 0 0,-1 1 0 0 0,1 1 0 0 0,1-1 1 0 0,0 1-1 0 0,1 0 0 0 0,-7 23 0 0 0,11-33-113 0 0,1 0 1 0 0,-1 0-1 0 0,1 0 0 0 0,0 0 0 0 0,-1 0 0 0 0,1 0 0 0 0,0 0 1 0 0,0 0-1 0 0,0 0 0 0 0,1 0 0 0 0,-1 0 0 0 0,0 0 0 0 0,1 0 0 0 0,0 0 1 0 0,-1 0-1 0 0,1 0 0 0 0,0 0 0 0 0,0 0 0 0 0,0 0 0 0 0,0 0 1 0 0,0-1-1 0 0,0 1 0 0 0,1 0 0 0 0,-1-1 0 0 0,1 1 0 0 0,-1-1 1 0 0,1 0-1 0 0,-1 1 0 0 0,1-1 0 0 0,0 0 0 0 0,0 0 0 0 0,2 1 1 0 0,4 1-52 0 0,0 0 1 0 0,1-1 0 0 0,-1 0 0 0 0,0 0 0 0 0,1-1 0 0 0,8 1-1 0 0,-16-2 26 0 0,7 0-184 0 0,1-1 0 0 0,-1 1-1 0 0,0-1 1 0 0,0-1 0 0 0,0 1-1 0 0,1-2 1 0 0,10-3 0 0 0,52-27-2431 0 0,-37 8 232 0 0,-19 13 1263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09:4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1004 0 0,'0'0'3212'0'0,"3"2"-1798"0"0,-2-1-1231 0 0,1 0-1 0 0,-1 0 1 0 0,1 0 0 0 0,-1 0 0 0 0,0 0 0 0 0,0 1 0 0 0,0-1-1 0 0,0 0 1 0 0,0 1 0 0 0,0-1 0 0 0,0 1 0 0 0,0-1-1 0 0,-1 1 1 0 0,1 0 0 0 0,0-1 0 0 0,-1 1 0 0 0,1 0-1 0 0,-1-1 1 0 0,0 1 0 0 0,0 0 0 0 0,1-1 0 0 0,-1 1 0 0 0,0 0-1 0 0,-1 0 1 0 0,1 1 0 0 0,2 55 1375 0 0,19 113 1 0 0,11-17-9465 0 0,-25-123 4472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0 225 784 0 0,'0'0'5091'0'0,"6"1"-4767"0"0,55 2 573 0 0,-43-3-728 0 0,-17 0-149 0 0,51-7 149 0 0,15-2-1421 0 0,-50-7-2015 0 0</inkml:trace>
  <inkml:trace contextRef="#ctx0" brushRef="#br0" timeOffset="1">66 91 540 0 0,'0'0'2232'0'0,"-3"-1"-1654"0"0,-8-6-41 0 0,8 6 1703 0 0,5-1-2075 0 0,6-3-128 0 0,-1 1 0 0 0,1 1 1 0 0,0 0-1 0 0,1 0 0 0 0,-1 0 0 0 0,0 1 0 0 0,1 0 1 0 0,-1 1-1 0 0,12-1 0 0 0,41-9-560 0 0,39-23-2480 0 0,-79 27 2025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39 272 68 0 0,'0'0'3606'0'0,"1"-4"-3388"0"0,2-5-67 0 0,1-1 0 0 0,0 1-1 0 0,1 0 1 0 0,0 0 0 0 0,1 0-1 0 0,-1 1 1 0 0,2 0 0 0 0,-1 0-1 0 0,1 0 1 0 0,0 1 0 0 0,1 0 0 0 0,0 0-1 0 0,0 1 1 0 0,9-6 0 0 0,-14 11-51 0 0,1 0 4 0 0,15-3-18 0 0,-15 3 21 0 0,-3 1-100 0 0,-1 0 0 0 0,1 1 0 0 0,-1-1 0 0 0,0 1 0 0 0,1-1 0 0 0,-1 1 1 0 0,1-1-1 0 0,-1 0 0 0 0,1 0 0 0 0,-1 1 0 0 0,1-1 0 0 0,0 0 0 0 0,-1 0 0 0 0,1 1 0 0 0,-1-1 0 0 0,1 0 1 0 0,0 0-1 0 0,-1 0 0 0 0,1 0 0 0 0,-1 0 0 0 0,1 0 0 0 0,0 0 0 0 0,0 0 0 0 0,0 0 4 0 0,0 0 0 0 0,1 0 0 0 0,-1 0 0 0 0,0 0 0 0 0,0 0-1 0 0,0 0 1 0 0,0 0 0 0 0,0 0 0 0 0,0 1 0 0 0,0-1 0 0 0,0 0 0 0 0,0 1-1 0 0,0-1 1 0 0,0 1 0 0 0,0-1 0 0 0,0 1 0 0 0,0 0 0 0 0,1 1 0 0 0,3 1 46 0 0,0 1-1 0 0,-1 0 1 0 0,1 0 0 0 0,-1 0 0 0 0,0 1 0 0 0,0 0 0 0 0,0-1 0 0 0,-1 2 0 0 0,0-1 0 0 0,0 0-1 0 0,0 0 1 0 0,-1 1 0 0 0,1 0 0 0 0,-1-1 0 0 0,-1 1 0 0 0,1 0 0 0 0,-1 0 0 0 0,0 0 0 0 0,0 0 0 0 0,-1 0-1 0 0,0 0 1 0 0,0 0 0 0 0,0 0 0 0 0,-1 0 0 0 0,1 1 0 0 0,-2-2 0 0 0,1 1 0 0 0,-1 0 0 0 0,0 0-1 0 0,0 0 1 0 0,0-1 0 0 0,-4 7 0 0 0,3-5-37 0 0,-1-1-1 0 0,1 0 0 0 0,-1 0 1 0 0,0 0-1 0 0,-1-1 1 0 0,1 1-1 0 0,-1-1 1 0 0,0 0-1 0 0,-1-1 0 0 0,1 1 1 0 0,-1-1-1 0 0,0 0 1 0 0,-10 5-1 0 0,11-6-15 0 0,0 0 1 0 0,0-1 1 0 0,0 1-1 0 0,0-1 0 0 0,-1 0 0 0 0,1 0 1 0 0,-1-1-1 0 0,1 1 0 0 0,-1-1 1 0 0,1 0-1 0 0,-8-1 0 0 0,-21-1 8 0 0,28 0-9 0 0,1-1 1 0 0,-1 1 0 0 0,0-1-1 0 0,1 0 1 0 0,-1-1 0 0 0,-5-3-1 0 0,8 5 0 0 0,2-1-4 0 0,-1 0 0 0 0,0 0 0 0 0,1 0 0 0 0,-1 0-1 0 0,1 0 1 0 0,0 0 0 0 0,0 0 0 0 0,0 0 0 0 0,0-1 0 0 0,0 1 0 0 0,0 0 0 0 0,0-1 0 0 0,1 1 0 0 0,-1-1 0 0 0,1 1 0 0 0,0 0 0 0 0,0-1 0 0 0,0-2 0 0 0,-1-1-64 0 0,1-1 0 0 0,0 1 0 0 0,1 0 0 0 0,-1-1 1 0 0,1 1-1 0 0,1 0 0 0 0,-1 0 0 0 0,1-1 1 0 0,0 1-1 0 0,0 0 0 0 0,4-7 0 0 0,5-6-653 0 0,22-33 0 0 0,-24 38 366 0 0,20-24-1129 0 0,1 0-1 0 0,63-58 1 0 0,-65 68 750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3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44 904 0 0,'52'-41'1212'0'0,"-49"38"265"0"0,21 8-152 0 0,-24-5-1311 0 0,0 0 0 0 0,0 0 1 0 0,0 0-1 0 0,0 0 0 0 0,1 0 0 0 0,-1 0 1 0 0,0 0-1 0 0,0 0 0 0 0,0 1 1 0 0,1-1-1 0 0,-1 0 0 0 0,0 0 0 0 0,0 0 1 0 0,0 0-1 0 0,0 0 0 0 0,1 0 1 0 0,-1 0-1 0 0,0 0 0 0 0,0 0 0 0 0,0 0 1 0 0,0 1-1 0 0,0-1 0 0 0,0 0 0 0 0,1 0 1 0 0,-1 0-1 0 0,0 0 0 0 0,0 0 1 0 0,0 1-1 0 0,0-1 0 0 0,0 0 0 0 0,0 0 1 0 0,0 0-1 0 0,0 0 0 0 0,0 1 1 0 0,0-1-1 0 0,0 0 0 0 0,0 0 0 0 0,1 0 1 0 0,-1 0-1 0 0,0 1 0 0 0,0-1 0 0 0,-1 0 1 0 0,1 0-1 0 0,0 0 0 0 0,0 1 1 0 0,0-1-1 0 0,0 0 0 0 0,-4 75 2402 0 0,-27 136-1 0 0,17-129-1993 0 0,-18 160-591 0 0,20-78-5137 0 0,12-121 2085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180 107 428 0 0,'2'-3'553'0'0,"1"0"-347"0"0,18-25 2179 0 0,-20 28-2342 0 0,0-1 0 0 0,0 1 0 0 0,0-1 0 0 0,-1 1 0 0 0,1 0 0 0 0,0-1-1 0 0,0 1 1 0 0,0 0 0 0 0,0 0 0 0 0,0-1 0 0 0,0 1 0 0 0,0 0 0 0 0,-1 0 0 0 0,1 0 0 0 0,0 0 0 0 0,0 0 0 0 0,0 0-1 0 0,0 0 1 0 0,0 1 0 0 0,0-1 0 0 0,0 0 0 0 0,0 0 0 0 0,-1 1 0 0 0,1-1 0 0 0,0 1 0 0 0,0-1 0 0 0,0 1 0 0 0,0 0-1 0 0,4 6 216 0 0,-1 17 13 0 0,-2-1-1 0 0,0 1 1 0 0,-1 0-1 0 0,-2 0 1 0 0,0 0-1 0 0,-7 35 1 0 0,-41 151 260 0 0,38-170-513 0 0,-41 143 210 0 0,48-174-182 0 0,0 1 0 0 0,-1-1-1 0 0,0 1 1 0 0,-1-1 0 0 0,-8 11-1 0 0,11-18 41 0 0,-1-1-2 0 0,-15 4-12 0 0,15-4-8 0 0,-1-4-12 0 0,2 1-38 0 0,0 0 0 0 0,-1 0 0 0 0,1-1 0 0 0,0 0 0 0 0,0 0 1 0 0,0 0-1 0 0,0 0 0 0 0,1 0 0 0 0,-1 0 0 0 0,1-1 0 0 0,0 1 0 0 0,0-1 1 0 0,0 0-1 0 0,1 1 0 0 0,-1-1 0 0 0,-1-5 0 0 0,1 2-6 0 0,1-1-1 0 0,-1 1 1 0 0,1 0-1 0 0,1-1 1 0 0,-1 1-1 0 0,1-1 1 0 0,1 1-1 0 0,-1-1 1 0 0,3-8-1 0 0,7-22-9 0 0,1 1 1 0 0,1 1-1 0 0,3 0 0 0 0,0 1 1 0 0,3 1-1 0 0,1 0 0 0 0,31-43 1 0 0,-12 28-61 0 0,1 1 0 0 0,2 2 1 0 0,89-75-1 0 0,-117 111 29 0 0,1 0-1 0 0,0 0 1 0 0,25-11-1 0 0,-37 20 30 0 0,-1 0 0 0 0,1 0 0 0 0,-1 1 0 0 0,1-1 0 0 0,-1 1 0 0 0,1-1-1 0 0,0 1 1 0 0,-1 0 0 0 0,1 0 0 0 0,-1 0 0 0 0,1 0 0 0 0,0 0 0 0 0,2 0 0 0 0,1 0-5 0 0,-4 0 7 0 0,0 0 0 0 0,0 0 1 0 0,0 0-1 0 0,0 0 0 0 0,0 0 0 0 0,1 0 0 0 0,-1 0 1 0 0,0 0-1 0 0,0 0 0 0 0,0 1 0 0 0,0-1 0 0 0,0 0 1 0 0,0 1-1 0 0,0-1 0 0 0,1 1 0 0 0,-1-1 0 0 0,0 1 1 0 0,-1-1-1 0 0,2 2 0 0 0,1 0-4 0 0,5 4-21 0 0,-5-1 29 0 0,0-1 0 0 0,-1 1 0 0 0,1 0 0 0 0,-1 0 0 0 0,0 1 0 0 0,0-1 0 0 0,-1 0 0 0 0,1 1 1 0 0,-1-1-1 0 0,0 11 0 0 0,0-3 9 0 0,-1 0 0 0 0,-1 0 0 0 0,0 0 1 0 0,-5 17-1 0 0,-3 6 1 0 0,-2-1 0 0 0,-22 50 0 0 0,25-67-64 0 0,0 0-1 0 0,-2 0 1 0 0,0 0 0 0 0,-1-1 0 0 0,0-1-1 0 0,-2 0 1 0 0,0-1 0 0 0,-19 18-1 0 0,31-32 38 0 0,0 0 0 0 0,0 0 0 0 0,0 0 0 0 0,0 0 0 0 0,0-1 0 0 0,0 1 0 0 0,0 0 0 0 0,-1-1 0 0 0,1 1 0 0 0,0-1 0 0 0,0 0 0 0 0,0 1-1 0 0,-1-1 1 0 0,-1 1 0 0 0,-1-1-27 0 0,0 2-81 0 0,-1-2 18 0 0,-16 2 17 0 0,16-1 30 0 0,5-1 57 0 0,-1-1 0 0 0,1 1 0 0 0,0-1 1 0 0,-1 1-1 0 0,1-1 0 0 0,0 1 0 0 0,-1-1 0 0 0,1 1 1 0 0,0 0-1 0 0,-1-1 0 0 0,1 1 0 0 0,-1 0 0 0 0,1-1 1 0 0,-1 1-1 0 0,1 0 0 0 0,-1 0 0 0 0,1 0 0 0 0,-1-1 1 0 0,1 1-1 0 0,-1 0 0 0 0,0 0 0 0 0,1 0 1 0 0,-1 0-1 0 0,0 0 0 0 0,0 0-1 0 0,-1 0-1 0 0,1-1 1 0 0,0 1-1 0 0,0 0 1 0 0,-1 0 0 0 0,1-1-1 0 0,0 1 1 0 0,0-1-1 0 0,0 1 1 0 0,0-1 0 0 0,0 0-1 0 0,0 1 1 0 0,-2-3-1 0 0,-17-20-44 0 0,18 20 47 0 0,1 2-7 0 0,1 0 0 0 0,-1 0 1 0 0,1 0-1 0 0,-1 0 0 0 0,1 0 0 0 0,-1 0 0 0 0,1 0 1 0 0,0 0-1 0 0,0 0 0 0 0,0 0 0 0 0,-1 0 1 0 0,1 0-1 0 0,0-1 0 0 0,0 1 0 0 0,0 0 0 0 0,1-2 1 0 0,0 2 5 0 0,1 1 1 0 0,-1 0 0 0 0,0-1 0 0 0,1 1 0 0 0,-1-1-1 0 0,1 1 1 0 0,-1 0 0 0 0,1 0 0 0 0,-1 0 0 0 0,1 0-1 0 0,-1 0 1 0 0,1 0 0 0 0,-1 1 0 0 0,0-1-1 0 0,1 0 1 0 0,-1 1 0 0 0,1-1 0 0 0,-1 1 0 0 0,2 0-1 0 0,31 22 59 0 0,-18-6 57 0 0,24 28 1 0 0,-38-42-103 0 0,37 40 220 0 0,58 50 0 0 0,-46-56-105 0 0,-48-36-117 0 0,1 1-1 0 0,0-1 1 0 0,0 0 0 0 0,-1 0 0 0 0,1 0-1 0 0,0-1 1 0 0,0 1 0 0 0,0-1-1 0 0,0 0 1 0 0,0 0 0 0 0,0 0 0 0 0,0-1-1 0 0,0 1 1 0 0,7-3 0 0 0,-7 2-7 0 0,5-1 5 0 0,0 0 1 0 0,0 0-1 0 0,0-1 1 0 0,0 0-1 0 0,-1-1 1 0 0,1 0-1 0 0,-1 0 0 0 0,0-1 1 0 0,9-6-1 0 0,3-6 25 0 0,32-30-1 0 0,-40 34-35 0 0,-1 1 1 0 0,0-1-1 0 0,0-1 0 0 0,-2 0 0 0 0,0 0 1 0 0,0-1-1 0 0,-1 0 0 0 0,-1-1 0 0 0,9-28 1 0 0,-15 41-13 0 0,-1 0 0 0 0,0 0 0 0 0,1 0 0 0 0,-1 1 0 0 0,0-1 0 0 0,0 0 1 0 0,-1 0-1 0 0,1 0 0 0 0,0 0 0 0 0,-1 1 0 0 0,0-1 0 0 0,0 0 0 0 0,-1-2 0 0 0,1 2 19 0 0,0-1-58 0 0,-9-1 27 0 0,9 5 29 0 0,1 0 0 0 0,-1-1 0 0 0,1 1 0 0 0,-1-1 0 0 0,1 1 0 0 0,-1 0 0 0 0,1-1 0 0 0,-1 1 0 0 0,0 0 0 0 0,1-1 0 0 0,-1 1 0 0 0,1 0 0 0 0,-1 0 0 0 0,0 0 0 0 0,1 0 0 0 0,-1 0 0 0 0,0 0 0 0 0,1-1-1 0 0,-1 1 1 0 0,0 1 0 0 0,1-1 0 0 0,-1 0 0 0 0,1 0 0 0 0,-1 0 0 0 0,0 0 0 0 0,1 0 0 0 0,-1 1 0 0 0,0-1 0 0 0,0 0 0 0 0,-10 5-6 0 0,-1 0 0 0 0,1 1 0 0 0,0 0 0 0 0,0 1 1 0 0,1 0-1 0 0,0 0 0 0 0,0 1 0 0 0,1 0 0 0 0,0 1 0 0 0,-14 17 0 0 0,17-17 2 0 0,-1 0 0 0 0,1 0 0 0 0,0 0-1 0 0,1 1 1 0 0,0-1 0 0 0,1 1 0 0 0,0 1 0 0 0,1-1 0 0 0,0 0 0 0 0,0 1 0 0 0,1 0 0 0 0,0-1 0 0 0,0 14 0 0 0,3-18 6 0 0,-1-1 0 0 0,1 1-1 0 0,0 0 1 0 0,0 0 0 0 0,1-1 0 0 0,0 1-1 0 0,0-1 1 0 0,0 1 0 0 0,1-1 0 0 0,-1 0 0 0 0,1 0-1 0 0,1 0 1 0 0,-1 0 0 0 0,1 0 0 0 0,-1-1-1 0 0,1 0 1 0 0,1 1 0 0 0,-1-2 0 0 0,0 1-1 0 0,1 0 1 0 0,0-1 0 0 0,0 0 0 0 0,10 5 0 0 0,-5-3-26 0 0,2 0 0 0 0,-1-1 1 0 0,0 0-1 0 0,1-1 1 0 0,0 0-1 0 0,0-1 1 0 0,0 0-1 0 0,0-1 1 0 0,0 0-1 0 0,16-1 1 0 0,-15-2-36 0 0,0-1 0 0 0,0 0 0 0 0,0 0 1 0 0,0-2-1 0 0,0 1 0 0 0,-1-2 0 0 0,0 0 1 0 0,0 0-1 0 0,0-1 0 0 0,-1 0 0 0 0,0-1 1 0 0,0 0-1 0 0,-1-1 0 0 0,0-1 0 0 0,14-17 1 0 0,-5 5 26 0 0,-2-1-1 0 0,-1-1 1 0 0,-1-1 0 0 0,-1 0 0 0 0,-1-1 0 0 0,12-32 0 0 0,-19 40 19 0 0,-1 0 0 0 0,0 0 0 0 0,-1 0-1 0 0,-1-1 1 0 0,2-31 0 0 0,-5 46 17 0 0,-2 1-39 0 0,1 2 31 0 0,0 0 1 0 0,0 0 0 0 0,0 0 0 0 0,0 0 0 0 0,0 0 0 0 0,0 0-1 0 0,0 0 1 0 0,0 1 0 0 0,-1-1 0 0 0,1 0 0 0 0,0 1 0 0 0,-1-1-1 0 0,1 1 1 0 0,0-1 0 0 0,-1 1 0 0 0,1 0 0 0 0,0-1 0 0 0,-1 1-1 0 0,1 0 1 0 0,-1 0 0 0 0,1 0 0 0 0,-1 0 0 0 0,1 0 0 0 0,0 0-1 0 0,-1 1 1 0 0,1-1 0 0 0,-1 0 0 0 0,1 1 0 0 0,0-1 0 0 0,-1 1-1 0 0,-1 1 1 0 0,-4 1 5 0 0,0 0-1 0 0,0 1 0 0 0,1 0 1 0 0,-1 0-1 0 0,1 1 0 0 0,0-1 0 0 0,0 1 1 0 0,1 1-1 0 0,-6 5 0 0 0,-39 54 45 0 0,41-53-53 0 0,1 1 0 0 0,1 1 0 0 0,-8 19 0 0 0,13-27 10 0 0,0 0 1 0 0,0 0 0 0 0,0 1-1 0 0,1-1 1 0 0,0 0-1 0 0,0 1 1 0 0,1-1-1 0 0,0 1 1 0 0,1 11 0 0 0,-1-17-9 0 0,1 0 0 0 0,-1 0 0 0 0,0 0 0 0 0,1 0 0 0 0,0-1 0 0 0,-1 1 0 0 0,1 0 0 0 0,0 0 0 0 0,-1 0 0 0 0,1 0 0 0 0,0-1 0 0 0,0 1 0 0 0,0 0 0 0 0,-1-1 0 0 0,1 1 0 0 0,0-1 0 0 0,0 1 0 0 0,0-1 0 0 0,0 1 0 0 0,0-1 0 0 0,0 0 0 0 0,0 0 0 0 0,0 1 0 0 0,0-1 0 0 0,0 0 0 0 0,1 0 0 0 0,-1 0 0 0 0,0 0 0 0 0,0 0 0 0 0,1 0 0 0 0,23-3-2 0 0,-23 3 4 0 0,0 0-1 0 0,0 0 1 0 0,0 0-1 0 0,0 0 1 0 0,1-1-1 0 0,-1 1 1 0 0,0-1-1 0 0,0 0 1 0 0,0 0-1 0 0,0 1 1 0 0,0-1-1 0 0,0-1 1 0 0,-1 1-1 0 0,1 0 1 0 0,0 0-1 0 0,2-2 1 0 0,1-2-1 0 0,9-4 18 0 0,0-1 0 0 0,-1 0 1 0 0,0-1-1 0 0,-1 0 0 0 0,0-1 0 0 0,17-23 0 0 0,-6 2 62 0 0,27-50 1 0 0,-50 83-74 0 0,0-1 0 0 0,0 1 0 0 0,0-1 0 0 0,0 1 0 0 0,0-1 0 0 0,1 0 0 0 0,-1 1 0 0 0,0-1 0 0 0,1 1 0 0 0,-1-1 1 0 0,0 1-1 0 0,1-1 0 0 0,-1 1 0 0 0,0-1 0 0 0,1 1 0 0 0,-1 0 0 0 0,1-1 0 0 0,-1 1 0 0 0,1 0 0 0 0,-1-1 0 0 0,1 1 1 0 0,-1 0-1 0 0,1-1 0 0 0,-1 1 0 0 0,1 0 0 0 0,0 0 0 0 0,2 13 58 0 0,-2-6-54 0 0,0 8 75 0 0,-1 0 0 0 0,0 0 0 0 0,-1 0 0 0 0,-5 25 0 0 0,-1 5 111 0 0,-2 63 6 0 0,-11 95 3 0 0,13-156-122 0 0,-2-1 0 0 0,-19 59-1 0 0,23-91-46 0 0,-1 0-1 0 0,0 1 1 0 0,-1-2 0 0 0,0 1-1 0 0,-1-1 1 0 0,-11 15-1 0 0,15-24-23 0 0,0 1-1 0 0,0-1 1 0 0,0 0 0 0 0,-1 0-1 0 0,1 0 1 0 0,-1 0 0 0 0,0-1-1 0 0,0 0 1 0 0,0 0 0 0 0,0 0-1 0 0,-1-1 1 0 0,1 1 0 0 0,-1-2-1 0 0,1 1 1 0 0,-1 0 0 0 0,0-1-1 0 0,0 0 1 0 0,0 0 0 0 0,0-1-1 0 0,-8 0 1 0 0,6 0 1 0 0,0-1 0 0 0,0 0 0 0 0,0-1 0 0 0,0 1 0 0 0,0-2 0 0 0,0 1 0 0 0,0-1 0 0 0,1 0 0 0 0,0-1 0 0 0,-1 0 0 0 0,1 0 0 0 0,1 0 0 0 0,-1-1 0 0 0,1 0 0 0 0,-9-9 0 0 0,10 10 12 0 0,1-1-1 0 0,-1-1 1 0 0,1 1 0 0 0,1-1-1 0 0,-1 1 1 0 0,1-1 0 0 0,0 0-1 0 0,0 0 1 0 0,1 0 0 0 0,0-1 0 0 0,0 1-1 0 0,0-1 1 0 0,1 1 0 0 0,0-1-1 0 0,0-8 1 0 0,1 7-2 0 0,1 0 1 0 0,0 0-1 0 0,0 0 0 0 0,1 0 1 0 0,0 0-1 0 0,0 0 0 0 0,1 0 1 0 0,0 1-1 0 0,0-1 0 0 0,1 1 1 0 0,5-7-1 0 0,4-4-12 0 0,0 1-1 0 0,1 1 1 0 0,1 0 0 0 0,0 1-1 0 0,2 0 1 0 0,-1 1 0 0 0,2 1 0 0 0,27-15-1 0 0,-9 7-489 0 0,49-18 0 0 0,-7 12-4383 0 0,-72 26 2886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58 120 0 0,'-2'5'633'0'0,"-26"63"1159"0"0,-36 140-1 0 0,60-192-1694 0 0,1 1 0 0 0,1-1 0 0 0,1 0-1 0 0,1 19 1 0 0,0-34-85 0 0,0 0-1 0 0,0 0 1 0 0,1 0-1 0 0,-1 0 1 0 0,0 0-1 0 0,1 0 1 0 0,-1 0-1 0 0,1 0 0 0 0,-1 0 1 0 0,1 0-1 0 0,-1-1 1 0 0,1 1-1 0 0,0 0 1 0 0,-1 0-1 0 0,1 0 1 0 0,0-1-1 0 0,0 1 1 0 0,0 0-1 0 0,0-1 0 0 0,0 1 1 0 0,-1-1-1 0 0,1 1 1 0 0,0-1-1 0 0,0 1 1 0 0,0-1-1 0 0,0 0 1 0 0,0 1-1 0 0,0-1 0 0 0,1 0 1 0 0,-1 0-1 0 0,0 0 1 0 0,0 0-1 0 0,0 0 1 0 0,0 0-1 0 0,0 0 1 0 0,0 0-1 0 0,0 0 1 0 0,0 0-1 0 0,0-1 0 0 0,1 1 1 0 0,1-1-32 0 0,-2 1 24 0 0,0 0-1 0 0,0 0 1 0 0,1 0 0 0 0,-1 0 0 0 0,0 0 0 0 0,1-1-1 0 0,-1 1 1 0 0,0 0 0 0 0,0-1 0 0 0,1 1 0 0 0,-1-1 0 0 0,0 0-1 0 0,0 1 1 0 0,0-1 0 0 0,0 0 0 0 0,0 0 0 0 0,0 1-1 0 0,0-1 1 0 0,2-2 0 0 0,0-1 9 0 0,10-5-1 0 0,-2 0 1 0 0,1-1-1 0 0,-1-1 0 0 0,-1 0 1 0 0,16-21-1 0 0,36-66 64 0 0,-31 47 138 0 0,-18 37-203 0 0,-12 14-12 0 0,-1 1 1 0 0,0-1 0 0 0,1 1-1 0 0,-1-1 1 0 0,1 0 0 0 0,-1 1-1 0 0,0-1 1 0 0,0 1 0 0 0,1-1 0 0 0,-1 1-1 0 0,0 0 1 0 0,0-1 0 0 0,1 1-1 0 0,-1-1 1 0 0,0 1 0 0 0,0-1-1 0 0,0 1 1 0 0,0 0 0 0 0,0-1 0 0 0,0 1-1 0 0,0-1 1 0 0,0 1 0 0 0,0-1-1 0 0,0 1 1 0 0,0 0 0 0 0,-1-1-1 0 0,1 1 1 0 0,0-1 0 0 0,0 1-1 0 0,0-1 1 0 0,-1 2 0 0 0,-13 93 43 0 0,8-38-69 0 0,9-17 208 0 0,1-41-151 0 0,0 0-12 0 0,-1-1 1 0 0,1 0-1 0 0,-1 0 0 0 0,0 0 1 0 0,0 0-1 0 0,1-1 1 0 0,-2 1-1 0 0,1-1 0 0 0,0 0 1 0 0,0 1-1 0 0,-1-1 0 0 0,1-1 1 0 0,-1 1-1 0 0,0 0 1 0 0,3-7-1 0 0,21-38 423 0 0,-1-2 0 0 0,-3-1 0 0 0,-1-1 0 0 0,12-55 1 0 0,-23 76-476 0 0,-9 28-254 0 0,3-4-160 0 0,0-3-156 0 0,4 9-3497 0 0,21 6 3255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57 151 648 0 0,'0'0'1539'0'0,"-1"4"-1128"0"0,-6 29 615 0 0,-5 66-1 0 0,8-63-486 0 0,-9 47 0 0 0,6-36 783 0 0,6-43-446 0 0,-1-7-657 0 0,0 0-177 0 0,1 0 0 0 0,0 0 0 0 0,-1 0 0 0 0,1 0 0 0 0,0 0 0 0 0,1-1 1 0 0,-1 1-1 0 0,1 0 0 0 0,-1 0 0 0 0,1-1 0 0 0,0 1 0 0 0,0 0 0 0 0,0-1 0 0 0,1 1 0 0 0,0-4 0 0 0,16-60 405 0 0,-10 42-239 0 0,5-16-256 0 0,1 0 0 0 0,2 1 0 0 0,2 1 0 0 0,2 1 0 0 0,28-45 0 0 0,-45 81-201 0 0,-1 0 1 0 0,1 1 0 0 0,-1-1-1 0 0,1 0 1 0 0,0 1 0 0 0,0-1-1 0 0,0 1 1 0 0,0-1 0 0 0,0 1-1 0 0,0 0 1 0 0,0 0 0 0 0,1 0-1 0 0,-1 0 1 0 0,0 0 0 0 0,1 1-1 0 0,2-2 1 0 0,-2 2 270 0 0,1-1-1474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1 108 0 0,'0'0'1043'0'0,"0"3"-132"0"0,-2 16 321 0 0,-1-1 0 0 0,-9 36 0 0 0,-3 11-53 0 0,-15 78-120 0 0,30-139-1237 0 0,-1-1-168 0 0,-3 9 30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38 592 0 0,'0'0'1604'0'0,"6"-19"336"0"0,5 4-1604 0 0,24 12-2304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0 252 0 0,'0'0'1731'0'0,"-1"3"-980"0"0,-10 24 288 0 0,1 2 0 0 0,2-1 1 0 0,-7 37-1 0 0,-7 95 834 0 0,17-119-1479 0 0,-30 281 825 0 0,23-215-1277 0 0,3-29-4911 0 0,7-76 3389 0 0,-7 8-30 0 0</inkml:trace>
  <inkml:trace contextRef="#ctx0" brushRef="#br0" timeOffset="1">0 494 600 0 0,'0'0'703'0'0,"15"-14"1265"0"0,28 2-1723 0 0,0 3 0 0 0,1 1 0 0 0,54-2 0 0 0,0-2-2403 0 0,-92 11 1461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14 263 396 0 0,'0'4'436'0'0,"1"-2"-319"0"0,-1 0-1 0 0,1 1 1 0 0,0-1 0 0 0,0 0-1 0 0,0 0 1 0 0,0 0-1 0 0,0 0 1 0 0,0 0 0 0 0,0 0-1 0 0,0 0 1 0 0,4 4 0 0 0,-3-4 132 0 0,4-3-53 0 0,6-1-134 0 0,0 0-1 0 0,0-1 1 0 0,-1-1 0 0 0,1 0 0 0 0,-1-1-1 0 0,0 0 1 0 0,0 0 0 0 0,0-1 0 0 0,-1-1-1 0 0,0 1 1 0 0,18-17 0 0 0,-16 12-29 0 0,-1 0 0 0 0,0-1-1 0 0,0 0 1 0 0,-1 0 0 0 0,-1-1 0 0 0,0-1 0 0 0,-1 1 0 0 0,-1-1-1 0 0,7-17 1 0 0,-10 22 49 0 0,7-28 185 0 0,-11 35-243 0 0,0 0 1 0 0,1 1-1 0 0,-1-1 1 0 0,0 0-1 0 0,-1 0 1 0 0,1 0-1 0 0,0 1 1 0 0,0-1-1 0 0,-1 0 0 0 0,1 1 1 0 0,-1-1-1 0 0,1 0 1 0 0,-1 1-1 0 0,0-1 1 0 0,0 0-1 0 0,1 1 1 0 0,-3-3-1 0 0,1 2 65 0 0,-5 3 21 0 0,-6 4-39 0 0,0 0-1 0 0,0 0 1 0 0,1 1-1 0 0,-1 1 0 0 0,1 0 1 0 0,1 1-1 0 0,-1 0 0 0 0,1 0 1 0 0,1 1-1 0 0,-1 1 0 0 0,2 0 1 0 0,-14 17-1 0 0,6-4-4 0 0,0 0 0 0 0,2 1 0 0 0,1 1-1 0 0,1 0 1 0 0,-15 38 0 0 0,24-49-37 0 0,0 0 0 0 0,0 0 0 0 0,1 0 0 0 0,1 1 0 0 0,0-1 0 0 0,1 0 0 0 0,1 1 0 0 0,0-1 0 0 0,3 21 0 0 0,-2-30 20 0 0,0 1 0 0 0,0-1 0 0 0,0 0 0 0 0,1 0 0 0 0,-1 0 0 0 0,1 0-1 0 0,1 0 1 0 0,-1 0 0 0 0,1 0 0 0 0,-1-1 0 0 0,2 1 0 0 0,-1-1 0 0 0,0 0 0 0 0,1 0-1 0 0,-1 0 1 0 0,1 0 0 0 0,1-1 0 0 0,-1 0 0 0 0,0 1 0 0 0,1-1 0 0 0,-1-1 0 0 0,1 1 0 0 0,0-1-1 0 0,0 0 1 0 0,0 0 0 0 0,0 0 0 0 0,0-1 0 0 0,0 1 0 0 0,10 0 0 0 0,2-1 30 0 0,0-1 0 0 0,-1 0 0 0 0,1-1 0 0 0,0-1 1 0 0,-1-1-1 0 0,1 0 0 0 0,-1-1 0 0 0,0-1 0 0 0,0 0 1 0 0,25-13-1 0 0,-22 8-298 0 0,1-1 0 0 0,-1-1 0 0 0,18-14 1 0 0,-22 13-842 0 0,0 0-1 0 0,-1 0 1 0 0,19-25 0 0 0,-24 22-336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0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226 145 416 0 0,'0'0'2369'0'0,"4"1"-2082"0"0,-4-1-411 0 0,23 3 974 0 0,-23-3-811 0 0,1 0 1 0 0,0 1-1 0 0,-1-1 1 0 0,1 0 0 0 0,0 0-1 0 0,-1 0 1 0 0,1 0 0 0 0,0 0-1 0 0,-1 0 1 0 0,1 0-1 0 0,0 0 1 0 0,-1 0 0 0 0,1 0-1 0 0,0 0 1 0 0,-1 0 0 0 0,1-1-1 0 0,0 1 1 0 0,-1 0-1 0 0,1 0 1 0 0,-1-1 0 0 0,1 1-1 0 0,-1 0 1 0 0,1-1 0 0 0,0 1-1 0 0,-1-1 1 0 0,1 1-1 0 0,0-1 254 0 0,2-2-45 0 0,1 1-128 0 0,-1-1 0 0 0,1 1 0 0 0,-1-1 0 0 0,1 0 0 0 0,-1 0 0 0 0,0 0-1 0 0,0-1 1 0 0,-1 1 0 0 0,1-1 0 0 0,2-5 0 0 0,-4 7 120 0 0,0 1-213 0 0,0 0 1 0 0,-1 0-1 0 0,1 0 1 0 0,-1 0-1 0 0,1 1 1 0 0,-1-1-1 0 0,1 0 1 0 0,-1 0-1 0 0,0 0 1 0 0,1 0-1 0 0,-1 0 1 0 0,0 0-1 0 0,0-1 1 0 0,0 1-1 0 0,0 0 1 0 0,0 0-1 0 0,0 0 1 0 0,0 0-1 0 0,0-1 1 0 0,0 0 25 0 0,0 1 0 0 0,0-1 0 0 0,0 1-1 0 0,0-1 1 0 0,0 1 0 0 0,0-1 0 0 0,0 1 0 0 0,1-1 0 0 0,-1 1 0 0 0,1-1 0 0 0,-1 1 0 0 0,1-1 0 0 0,1-1 0 0 0,-3 0 35 0 0,1 0 0 0 0,0 0 0 0 0,-1 1 0 0 0,0-1 0 0 0,0 0-1 0 0,1 0 1 0 0,-2 1 0 0 0,1-1 0 0 0,0 1 0 0 0,-3-5 0 0 0,2 3 69 0 0,1 5-152 0 0,1-1 1 0 0,0 0-1 0 0,-1 0 0 0 0,1 0 0 0 0,0-1 1 0 0,-1 1-1 0 0,1 0 0 0 0,-1 0 0 0 0,1 0 0 0 0,0 0 1 0 0,-1 0-1 0 0,1 0 0 0 0,0 0 0 0 0,-1-1 1 0 0,1 1-1 0 0,0 0 0 0 0,-1 0 0 0 0,1-1 1 0 0,0 1-1 0 0,-1 0 0 0 0,1 0 0 0 0,0-1 0 0 0,0 1 1 0 0,0 0-1 0 0,-1-1 0 0 0,1 1 0 0 0,0 0 1 0 0,0-1-1 0 0,-1 0 0 0 0,1 1 1 0 0,0-1 0 0 0,-1 0 0 0 0,1 1 1 0 0,0-1-1 0 0,-1 1 0 0 0,1-1 0 0 0,-1 1 0 0 0,1-1 0 0 0,-1 1 0 0 0,1-1 1 0 0,-1 1-1 0 0,1-1 0 0 0,-1 1 0 0 0,0-1 0 0 0,1 1 0 0 0,-1 0 0 0 0,0 0 1 0 0,1-1-1 0 0,-1 1 0 0 0,0 0 0 0 0,1 0 0 0 0,-1 0 0 0 0,0-1 0 0 0,1 1 1 0 0,-1 0-1 0 0,-1 0 0 0 0,-16-2 29 0 0,13 2 17 0 0,-5 1-43 0 0,-1 0 0 0 0,1 0 0 0 0,-1 2 0 0 0,1-1 0 0 0,0 1 0 0 0,0 1 0 0 0,0 0 0 0 0,0 0 0 0 0,1 1 1 0 0,-1 0-1 0 0,-8 7 0 0 0,-14 11 41 0 0,-44 41 0 0 0,73-61-50 0 0,1-1 7 0 0,0 0-1 0 0,0 0 1 0 0,0 0 0 0 0,0 1-1 0 0,1-1 1 0 0,-1 0-1 0 0,1 1 1 0 0,0-1 0 0 0,-2 4-1 0 0,2-4 6 0 0,0 0 47 0 0,8 4 11 0 0,3 6-9 0 0,13-4 36 0 0,44 10 1 0 0,3 1-36 0 0,-43-10-6 0 0,0 2 0 0 0,44 22 0 0 0,-63-29-3 0 0,0 1 0 0 0,0 0 0 0 0,-1 1 1 0 0,1-1-1 0 0,-1 1 0 0 0,0 1 0 0 0,-1-1 1 0 0,0 1-1 0 0,0 0 0 0 0,0 1 0 0 0,-1-1 0 0 0,5 11 1 0 0,-8-15-26 0 0,-1 1 1 0 0,0-1-1 0 0,0 1 1 0 0,0-1 0 0 0,0 0-1 0 0,-1 1 1 0 0,1-1-1 0 0,-1 1 1 0 0,0 0 0 0 0,0-1-1 0 0,0 1 1 0 0,-1-1-1 0 0,1 1 1 0 0,-1-1 0 0 0,-2 7-1 0 0,1-5-6 0 0,0 1-1 0 0,-1-1 0 0 0,0 0 1 0 0,0 0-1 0 0,-1 0 1 0 0,1 0-1 0 0,-1-1 0 0 0,-7 8 1 0 0,-3-1 3 0 0,0 0 1 0 0,0-1-1 0 0,0-1 0 0 0,-2 0 0 0 0,-19 8 1 0 0,20-10 80 0 0,0 0 0 0 0,0-1 1 0 0,0-1-1 0 0,-1-1 0 0 0,0 0 1 0 0,0-1-1 0 0,1-1 0 0 0,-20 1 1 0 0,33-4-102 0 0,-1 0 0 0 0,1 1 0 0 0,0-1 0 0 0,-1 0 0 0 0,1 0 0 0 0,0-1 1 0 0,0 1-1 0 0,0 0 0 0 0,-1-1 0 0 0,1 1 0 0 0,1-1 0 0 0,-1 1 0 0 0,-3-4 1 0 0,4 3-135 0 0,0-2-70 0 0,0-1-103 0 0,1 0 0 0 0,0 1 0 0 0,0-1 0 0 0,0 1 0 0 0,0-1 0 0 0,1 0 0 0 0,-1 1 0 0 0,1-1 0 0 0,0 1 0 0 0,1-1 0 0 0,-1 1 0 0 0,4-7 0 0 0,-3 8 90 0 0,0-1-404 0 0,1-1-1 0 0,0 1 0 0 0,0 0 0 0 0,0 1 0 0 0,0-1 1 0 0,0 0-1 0 0,8-5 0 0 0,9-6-1040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63 632 0 0,'0'0'4273'0'0,"4"-1"-3864"0"0,39-9 356 0 0,64-6 0 0 0,-12 4-760 0 0,-86 11-280 0 0,-1 0-1 0 0,0-1 0 0 0,0 0 1 0 0,0 0-1 0 0,0-1 1 0 0,0 0-1 0 0,9-5 0 0 0,-14 6-1039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4:0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1 366 648 0 0,'0'0'3858'0'0,"5"-1"-3648"0"0,29-2-2 0 0,30-2-896 0 0,0-3 1 0 0,0-3-1 0 0,65-20 0 0 0,-101 21-37 0 0</inkml:trace>
  <inkml:trace contextRef="#ctx0" brushRef="#br0" timeOffset="1">708 0 876 0 0,'0'0'3009'0'0,"1"3"-2420"0"0,-1 7-322 0 0,1 0-1 0 0,-2 0 1 0 0,0 0 0 0 0,0 0 0 0 0,0 0 0 0 0,-1 0 0 0 0,-4 11 0 0 0,-1 8 161 0 0,-5 42 80 0 0,3 1 0 0 0,0 123 1 0 0,22 31-4621 0 0,-6-178 1822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0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6486 228 0 0,'0'0'2610'0'0,"3"2"-2410"0"0,-1-1-20 0 0,0 0 1 0 0,-1 0 0 0 0,1 0-1 0 0,0 0 1 0 0,0 0 0 0 0,0-1-1 0 0,0 1 1 0 0,0 0 0 0 0,0-1-1 0 0,0 0 1 0 0,0 0 0 0 0,0 1-1 0 0,0-1 1 0 0,0 0 0 0 0,0-1 0 0 0,2 1-1 0 0,12 0 117 0 0,60 5 563 0 0,-70-4-449 0 0,-2-2-351 0 0,98-16 544 0 0,-97 16-563 0 0,-1 0-39 0 0,15-3-11 0 0,-15 3 40 0 0,1 0-15 0 0,14-3-27 0 0,-15 3 167 0 0,1 0-164 0 0,65-13 290 0 0,-65 13-189 0 0,0 0-105 0 0,16-1 25 0 0,-16 2 35 0 0,0-1-15 0 0,16-3-48 0 0,-16 3 53 0 0,1 0-33 0 0,14-1-23 0 0,-14 1 66 0 0,-2 1-10 0 0,15 0-44 0 0,-15 0 185 0 0,1-1-178 0 0,29-6 133 0 0,37-3-1 0 0,-66 10-76 0 0,80-12 207 0 0,-80 11-198 0 0,1 0-22 0 0,54-9 131 0 0,-53 9-138 0 0,-1 0 6 0 0,49-8 92 0 0,352-63 171 0 0,182-9-367 0 0,-536 75 74 0 0,935-90-23 0 0,-516 46 232 0 0,95 4-145 0 0,-322 28-80 0 0,368-28-8 0 0,-135 8 42 0 0,-67 13-16 0 0,229-18 17 0 0,220-23-38 0 0,-418 34 5 0 0,-195 17 27 0 0,-241 15-42 0 0,1-1 34 0 0,57-4-16 0 0,-59 5 19 0 0,0-1 1 0 0,3 0-48 0 0,1 1 139 0 0,0-1 1 0 0,-1 0 0 0 0,1 0 0 0 0,0-1 0 0 0,-1 0 0 0 0,0-1-1 0 0,1 0 1 0 0,10-5 0 0 0,-16 6-11 0 0,20-24 385 0 0,-15 13-294 0 0,-1-1 0 0 0,0 0-1 0 0,-1 0 1 0 0,0-1 0 0 0,6-27 0 0 0,9-78 318 0 0,-21 115-484 0 0,23-155 727 0 0,76-661 833 0 0,-91 713-1515 0 0,35-528 155 0 0,-1-17-285 0 0,0-526 313 0 0,-45 679-306 0 0,-5 253 74 0 0,-1 97 40 0 0,-8-83 205 0 0,10 172-244 0 0,6 58-15 0 0,-2-19-2 0 0,3 19 1 0 0,0-9-18 0 0,0 9 10 0 0,-1-1-1 0 0,-1-13-21 0 0,1 13 8 0 0,-2-18 18 0 0,3 19-12 0 0,-6-31 45 0 0,5 30-19 0 0,1 1 5 0 0,0-12-6 0 0,0 11-20 0 0,-1 1 2 0 0,-1-9 10 0 0,-5-32-43 0 0,6 41 24 0 0,1-22 5 0 0,-3-9-17 0 0,3 30 14 0 0,-1 1-1 0 0,-1-12 6 0 0,0-9 20 0 0,3-14-20 0 0,-7-22 1 0 0,5 56 4 0 0,0-13-9 0 0,1 16 6 0 0,0-1-1 0 0,1 1 0 0 0,-1 0 0 0 0,0 0 0 0 0,0 0 1 0 0,0-1-1 0 0,0 1 0 0 0,0 0 0 0 0,-1 0 0 0 0,1 0 0 0 0,0-1 1 0 0,0 1-1 0 0,-1 0 0 0 0,0-2 0 0 0,0-1-7 0 0,-4-51 5 0 0,4 51 1 0 0,0 1-6 0 0,-5-47-32 0 0,6 47 40 0 0,-1 0 5 0 0,1-50-45 0 0,1 50 28 0 0,-4-16-19 0 0,5 7 24 0 0,-1 8 5 0 0,0 1-14 0 0,0-6-95 0 0,-1 7-301 0 0,0 1-1 0 0,0 0 1 0 0,0 0 0 0 0,1 0 0 0 0,-1 0-1 0 0,1 0 1 0 0,-1 0 0 0 0,1 0 0 0 0,-1 0-1 0 0,1 0 1 0 0,-1 0 0 0 0,1 0 0 0 0,0 0-1 0 0,-1 0 1 0 0,1 0 0 0 0,0 1 0 0 0,0-1-1 0 0,0 0 1 0 0,0 0 0 0 0,0 1 0 0 0,0-1-1 0 0,0 1 1 0 0,0-1 0 0 0,1 0 0 0 0,24-4-4371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1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299 117 352 0 0,'0'0'619'0'0,"4"-2"-70"0"0,30-16 1505 0 0,-30 16-1282 0 0,-4 1-680 0 0,1 0 1 0 0,0-1-1 0 0,0 1 0 0 0,0 0 1 0 0,-1 0-1 0 0,1 0 1 0 0,0 0-1 0 0,0 1 0 0 0,0-1 1 0 0,1 0-1 0 0,-1 0 1 0 0,0 1-1 0 0,0-1 0 0 0,0 0 1 0 0,3 0-1 0 0,-3 1-44 0 0,0-1 0 0 0,0 1-1 0 0,0-1 1 0 0,0 1 0 0 0,1-1 0 0 0,-1 0-1 0 0,0 1 1 0 0,0-1 0 0 0,0 0 0 0 0,0 0-1 0 0,-1 0 1 0 0,1 0 0 0 0,0 0-1 0 0,0 0 1 0 0,0-1 0 0 0,10-48 1831 0 0,-11 47-1701 0 0,-5-2 33 0 0,5 5-203 0 0,0-1-1 0 0,0 1 0 0 0,0-1 0 0 0,0 1 1 0 0,0 0-1 0 0,0-1 0 0 0,-1 1 0 0 0,1-1 1 0 0,0 1-1 0 0,0 0 0 0 0,-1-1 0 0 0,1 1 1 0 0,0 0-1 0 0,0-1 0 0 0,-1 1 0 0 0,1 0 1 0 0,0 0-1 0 0,-1-1 0 0 0,1 1 0 0 0,0 0 1 0 0,-1 0-1 0 0,1-1 0 0 0,0 1 0 0 0,-1 0 1 0 0,1 0-1 0 0,-1 0 0 0 0,1 0 0 0 0,0 0 1 0 0,-1 0-1 0 0,1 0 0 0 0,-1 0 0 0 0,1-1 1 0 0,-1 2-1 0 0,-15-2 32 0 0,0 2-1 0 0,0 0 1 0 0,0 0 0 0 0,0 2 0 0 0,0 0 0 0 0,1 1-1 0 0,-1 0 1 0 0,-22 11 0 0 0,-4 3 10 0 0,-69 40 0 0 0,65-24-44 0 0,46-34-4 0 0,-1 1 0 0 0,1-1-1 0 0,-1 0 1 0 0,1 1 0 0 0,0-1 0 0 0,-1 0 0 0 0,1 1 0 0 0,0-1 0 0 0,-1 1-1 0 0,1-1 1 0 0,0 1 0 0 0,-1-1 0 0 0,1 0 0 0 0,0 1 0 0 0,0-1-1 0 0,-1 1 1 0 0,1-1 0 0 0,0 1 0 0 0,0-1 0 0 0,0 1 0 0 0,0-1 0 0 0,0 1-1 0 0,0 0 1 0 0,0-1 0 0 0,0 1 0 0 0,0-1 0 0 0,0 1 0 0 0,0-1-1 0 0,0 1 1 0 0,0-1 0 0 0,0 1 0 0 0,1-1 0 0 0,-1 1 0 0 0,0-1 0 0 0,0 1-1 0 0,1-1 1 0 0,-1 1 0 0 0,0-1 0 0 0,1 1 0 0 0,19 12 6 0 0,-18-12-8 0 0,23 10 34 0 0,41 13 0 0 0,-38-15 95 0 0,50 23 0 0 0,-51-17 62 0 0,33 23-1 0 0,-51-31-103 0 0,0 0 0 0 0,0 0-1 0 0,-1 1 1 0 0,0 0-1 0 0,0 1 1 0 0,8 10 0 0 0,-16-17-74 0 0,1-1 0 0 0,0 1 0 0 0,-1-1 0 0 0,1 1 0 0 0,-1 0 0 0 0,1-1 0 0 0,-1 1-1 0 0,0 0 1 0 0,0-1 0 0 0,1 1 0 0 0,-1 0 0 0 0,-1-1 0 0 0,1 1 0 0 0,0 0 0 0 0,0-1 0 0 0,0 1 0 0 0,-1-1 0 0 0,1 1 0 0 0,-1 0 0 0 0,1-1 0 0 0,-1 1 0 0 0,0-1 0 0 0,0 1 0 0 0,0-1 0 0 0,0 0 0 0 0,0 1 0 0 0,0-1 0 0 0,0 0 0 0 0,-2 2 0 0 0,-1 2 1 0 0,-1 0 0 0 0,-1-1 1 0 0,1 1-1 0 0,-1-1 0 0 0,-6 3 0 0 0,-11 5 14 0 0,-1-2-1 0 0,1 0 1 0 0,-1-2 0 0 0,-1-1-1 0 0,-31 5 1 0 0,51-11-17 0 0,-1 0 9 0 0,-17 4-4 0 0,17-4-3 0 0,2-2-273 0 0,-15-4-24 0 0,15 4-115 0 0,42-43-4111 0 0,-34 40 4185 0 0,17-13-1870 0 0,2 4 785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1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25 716 0 0,'0'0'5411'0'0,"-5"2"-5211"0"0,-13 5-28 0 0,0 2 0 0 0,1 0 0 0 0,-1 1 1 0 0,2 1-1 0 0,0 0 0 0 0,0 1 0 0 0,1 1 1 0 0,-15 16-1 0 0,14-16-49 0 0,-15 21 121 0 0,29-31-185 0 0,1 2 11 0 0,1-4-65 0 0,-1 0 0 0 0,1-1 0 0 0,0 1 0 0 0,0 0 0 0 0,-1 0 0 0 0,1 0 0 0 0,0-1 0 0 0,0 1 0 0 0,0 0 0 0 0,0 0 0 0 0,0 0 0 0 0,0-1 0 0 0,0 1 0 0 0,0 0 0 0 0,0 0 0 0 0,1 0 0 0 0,-1 0 0 0 0,0-1 0 0 0,0 1 0 0 0,1 0 0 0 0,-1 0 0 0 0,0-1 0 0 0,1 1 0 0 0,-1 0-1 0 0,1-1 1 0 0,-1 1 0 0 0,1 0 0 0 0,-1-1 0 0 0,1 1 0 0 0,0-1 0 0 0,-1 1 0 0 0,1-1 0 0 0,0 1 0 0 0,-1-1 0 0 0,1 1 0 0 0,0-1 0 0 0,-1 0 0 0 0,1 1 0 0 0,1-1 0 0 0,51 10 95 0 0,66 4 0 0 0,-78-10 60 0 0,-34-4-99 0 0,1 1 0 0 0,-1 0 0 0 0,0 1-1 0 0,0-1 1 0 0,1 1 0 0 0,-1 1 0 0 0,0 0 0 0 0,-1 0-1 0 0,1 0 1 0 0,0 0 0 0 0,-1 1 0 0 0,0 0 0 0 0,0 1-1 0 0,8 7 1 0 0,-13-11-48 0 0,1 1-1 0 0,-1 0 0 0 0,0 0 1 0 0,0 0-1 0 0,0 0 0 0 0,-1 0 1 0 0,1 0-1 0 0,0 0 0 0 0,-1 0 1 0 0,1 0-1 0 0,-1 0 0 0 0,0 0 1 0 0,0 0-1 0 0,0 0 0 0 0,0 0 1 0 0,0 0-1 0 0,0 0 0 0 0,0 1 1 0 0,-1 1-1 0 0,-1 3 6 0 0,0-1 1 0 0,0 1-1 0 0,0-1 0 0 0,-1 0 0 0 0,-4 7 0 0 0,-3 2-109 0 0,-1-1 0 0 0,-1 0-1 0 0,0-1 1 0 0,-1 0 0 0 0,0 0-1 0 0,-1-2 1 0 0,0 0 0 0 0,-1 0-1 0 0,0-1 1 0 0,-27 12 0 0 0,39-20 48 0 0,-1-1 0 0 0,0 1 1 0 0,1-1-1 0 0,-1 0 1 0 0,0 0-1 0 0,0 0 1 0 0,0-1-1 0 0,0 1 1 0 0,0-1-1 0 0,0 0 1 0 0,-6-1-1 0 0,-2 1 16 0 0,11 0 29 0 0,1 0 0 0 0,-1 0 0 0 0,0 0 1 0 0,0-1-1 0 0,1 1 0 0 0,-1 0 0 0 0,0 0 0 0 0,1-1 0 0 0,-1 1 0 0 0,0 0 0 0 0,1-1 0 0 0,-1 1 1 0 0,0-1-1 0 0,1 1 0 0 0,-1-1 0 0 0,1 1 0 0 0,-1-1 0 0 0,1 1 0 0 0,-1-1 0 0 0,1 1 0 0 0,-1-1 1 0 0,1 0-1 0 0,-1 1 0 0 0,1-1 0 0 0,0 0 0 0 0,0 1 0 0 0,-1-1 0 0 0,1 0 0 0 0,0 0 0 0 0,0 1 1 0 0,0-1-1 0 0,0 0 0 0 0,-1 0 0 0 0,1 1 0 0 0,0-1 0 0 0,1-1 0 0 0,-1-2 33 0 0,0 1 0 0 0,0 0 0 0 0,1 0 0 0 0,-1 0 0 0 0,1 0-1 0 0,0 0 1 0 0,0 0 0 0 0,0 0 0 0 0,2-3 0 0 0,54-106 464 0 0,25-43 590 0 0,-74 142-980 0 0,87-134 1433 0 0,-93 143-1491 0 0,8-14 33 0 0,-8 15-132 0 0,-1 1-356 0 0,1-1 0 0 0,-1 1 0 0 0,0 0 1 0 0,0-1-1 0 0,0 0 0 0 0,-1 1 0 0 0,1-1 0 0 0,-1 1 0 0 0,1-5 0 0 0,-1 4-1187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1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21 112 0 0,'0'0'1538'0'0,"17"-12"778"0"0,-17 12-2274 0 0,0 0-1 0 0,0 0 0 0 0,0 0 0 0 0,1 0 1 0 0,-1 0-1 0 0,0 0 0 0 0,0 0 0 0 0,1 0 1 0 0,-1 0-1 0 0,0 0 0 0 0,0 0 0 0 0,0-1 1 0 0,0 1-1 0 0,1 0 0 0 0,-1 0 0 0 0,0 0 1 0 0,0 0-1 0 0,0 0 0 0 0,0-1 0 0 0,0 1 1 0 0,1 0-1 0 0,-1 0 0 0 0,0 0 0 0 0,0-1 1 0 0,0 1-1 0 0,0 0 0 0 0,0 0 0 0 0,0 0 1 0 0,0-1-1 0 0,0 1 0 0 0,0 0 0 0 0,0 0 0 0 0,0 0 1 0 0,0-1-1 0 0,0 1 0 0 0,0 0 0 0 0,0 0 1 0 0,0-1-1 0 0,0 1 0 0 0,0 0 0 0 0,0 0 1 0 0,0 0-1 0 0,0-1 0 0 0,0 1 0 0 0,0 0 1 0 0,0 0-1 0 0,0 0 0 0 0,-1-1 0 0 0,1 1 1 0 0,0 0-1 0 0,-16 1 361 0 0,-30 17-337 0 0,30-9 15 0 0,1 0 1 0 0,0 1 0 0 0,0 0-1 0 0,1 1 1 0 0,-19 20 0 0 0,31-29-54 0 0,1 1-13 0 0,-1 1-1 0 0,1-1 1 0 0,1 0-1 0 0,-1 1 1 0 0,0-1 0 0 0,1 1-1 0 0,-1 5 1 0 0,1-5-18 0 0,0 0 3 0 0,0-3 3 0 0,1 0 0 0 0,-1 0 0 0 0,1 0 0 0 0,-1 0 0 0 0,1 0 0 0 0,-1 0 0 0 0,1-1 0 0 0,0 1 0 0 0,-1 0 0 0 0,1 0 1 0 0,0 0-1 0 0,0-1 0 0 0,0 1 0 0 0,0 0 0 0 0,0-1 0 0 0,0 1 0 0 0,0-1 0 0 0,1 1 0 0 0,27 13 17 0 0,-21-10-15 0 0,41 18-1 0 0,-15-6 79 0 0,31 19 121 0 0,-8 0 257 0 0,-54-33-349 0 0,-2-1-94 0 0,0-1 0 0 0,0 0 0 0 0,0 0 1 0 0,0 0-1 0 0,-1 1 0 0 0,1-1 0 0 0,0 1 0 0 0,0-1 0 0 0,0 0 0 0 0,-1 1 0 0 0,1-1 0 0 0,0 1 0 0 0,0 0 0 0 0,-1-1 0 0 0,1 1 0 0 0,0 0 0 0 0,-1-1 0 0 0,1 1 0 0 0,-1 0 0 0 0,1 0 0 0 0,-1-1 0 0 0,1 1 0 0 0,-1 0 0 0 0,0 0 0 0 0,1 0 0 0 0,-1 0 0 0 0,0 0 0 0 0,0-1 0 0 0,1 1 0 0 0,-1 0 0 0 0,0 2 0 0 0,0-1 8 0 0,1 1 0 0 0,-1-1-1 0 0,0 1 1 0 0,0 0 0 0 0,0-1 0 0 0,-1 1-1 0 0,1-1 1 0 0,-1 1 0 0 0,1 0-1 0 0,-2 3 1 0 0,-5 5 3 0 0,1-1 0 0 0,-2 0 1 0 0,1 0-1 0 0,-1 0 0 0 0,-1-1 0 0 0,0 0 0 0 0,-10 8 1 0 0,16-15-33 0 0,-3 2-20 0 0,-1-1 0 0 0,0 1 0 0 0,0-1 0 0 0,-1 0 1 0 0,1-1-1 0 0,0 0 0 0 0,-1 0 0 0 0,0 0 1 0 0,1-1-1 0 0,-15 0 0 0 0,1-1 19 0 0,16 0-34 0 0,-2 1 40 0 0,-53-1-139 0 0,54-1 32 0 0,4-10-2596 0 0,2 11 2645 0 0,0 0 0 0 0,0-1-1 0 0,0 1 1 0 0,0 0 0 0 0,0-1 0 0 0,-1 1 0 0 0,1 0-1 0 0,0-1 1 0 0,0 1 0 0 0,0 0 0 0 0,0-1 0 0 0,0 1-1 0 0,0-1 1 0 0,0 1 0 0 0,0 0 0 0 0,0-1 0 0 0,1 1-1 0 0,-1 0 1 0 0,0-1 0 0 0,0 1 0 0 0,0 0 0 0 0,0-1 0 0 0,0 1-1 0 0,1 0 1 0 0,-1-1 0 0 0,0 1 0 0 0,0 0 0 0 0,0-1-1 0 0,1 1 1 0 0,-1 0 0 0 0,0 0 0 0 0,1-1 0 0 0,-1 1-1 0 0,0 0 1 0 0,0 0 0 0 0,1 0 0 0 0,-1 0 0 0 0,0-1-1 0 0,1 1 1 0 0,-1 0 0 0 0,1 0 0 0 0,-1 0 0 0 0,3-2-1185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1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60 36 0 0,'0'0'1606'0'0,"2"-2"-962"0"0,0 0-387 0 0,-1 0 0 0 0,1 0 0 0 0,-1 0 0 0 0,1-1 0 0 0,-1 1 0 0 0,0 0 0 0 0,0-1 0 0 0,0 1 0 0 0,0 0 0 0 0,0-1 0 0 0,-1 1 0 0 0,1-1 0 0 0,-1 0 0 0 0,0 1 0 0 0,1-1 0 0 0,-1-3 0 0 0,-1 2 260 0 0,-6 0-277 0 0,6 4-224 0 0,1-1 0 0 0,0 1 1 0 0,-1 0-1 0 0,1-1 0 0 0,0 1 0 0 0,-1-1 0 0 0,1 1 1 0 0,-1 0-1 0 0,1 0 0 0 0,-1-1 0 0 0,1 1 0 0 0,-1 0 1 0 0,1 0-1 0 0,-1-1 0 0 0,1 1 0 0 0,-1 0 0 0 0,1 0 1 0 0,-1 0-1 0 0,1 0 0 0 0,-1 0 0 0 0,1 0 0 0 0,-1 0 1 0 0,1 0-1 0 0,-1 0 0 0 0,1 0 0 0 0,-1 0 0 0 0,1 0 1 0 0,-1 0-1 0 0,1 0 0 0 0,-1 0 0 0 0,1 1 1 0 0,-2-1-1 0 0,-8 2 45 0 0,-1 1 0 0 0,1 0 0 0 0,0 0 0 0 0,0 1 0 0 0,0 1 0 0 0,1-1 1 0 0,-1 2-1 0 0,1-1 0 0 0,0 1 0 0 0,0 0 0 0 0,1 1 0 0 0,0 0 0 0 0,0 1 0 0 0,-13 16 0 0 0,-7 20 123 0 0,25-38-162 0 0,2-3-23 0 0,1 18 30 0 0,0-17-5 0 0,0-4-25 0 0,0 0-1 0 0,1 1 1 0 0,-1-1 0 0 0,0 0 0 0 0,0 1-1 0 0,0-1 1 0 0,0 0 0 0 0,1 1 0 0 0,-1-1-1 0 0,0 0 1 0 0,0 1 0 0 0,0-1 0 0 0,0 0 0 0 0,0 1-1 0 0,0-1 1 0 0,0 0 0 0 0,0 1 0 0 0,0-1-1 0 0,0 0 1 0 0,0 1 0 0 0,0-1 0 0 0,0 0-1 0 0,0 1 1 0 0,0-1 0 0 0,0 0 0 0 0,-1 1-1 0 0,1-1 1 0 0,0 1 5 0 0,-1 0 0 0 0,1 0 1 0 0,0 0-1 0 0,0-1 0 0 0,0 1 0 0 0,-1 0 0 0 0,1 0 0 0 0,0-1 0 0 0,0 1 0 0 0,0 0 0 0 0,1 0 1 0 0,-1 0-1 0 0,0-1 0 0 0,0 1 0 0 0,0 0 0 0 0,0 0 0 0 0,1 0 0 0 0,0 2-6 0 0,10 21 48 0 0,-11-23-40 0 0,1 1 1 0 0,0-1 0 0 0,-1 0 0 0 0,1 0-1 0 0,0 0 1 0 0,0 0 0 0 0,0 0 0 0 0,0 0-1 0 0,0 0 1 0 0,0 0 0 0 0,0-1 0 0 0,0 1-1 0 0,0 0 1 0 0,0-1 0 0 0,1 1 0 0 0,-1 0-1 0 0,0-1 1 0 0,0 1 0 0 0,1-1 0 0 0,-1 0-1 0 0,2 1 1 0 0,3-1 2 0 0,0-1-1 0 0,0 1 1 0 0,0-1-1 0 0,0 0 1 0 0,0-1-1 0 0,-1 0 1 0 0,1 0 0 0 0,0 0-1 0 0,-1 0 1 0 0,1-1-1 0 0,-1 0 1 0 0,0 0-1 0 0,0 0 1 0 0,0-1-1 0 0,5-4 1 0 0,2-3 67 0 0,-2 0 0 0 0,1-1 0 0 0,-1-1 0 0 0,8-13 1 0 0,-16 23-16 0 0,21-44 1021 0 0,-22 44-494 0 0,0 6-543 0 0,0 11 43 0 0,-1-1 0 0 0,0 0 0 0 0,-1 0 1 0 0,-2 14-1 0 0,-2 30 21 0 0,6-13-167 0 0,6 54-1 0 0,-4-80-1082 0 0,0 0 0 0 0,2 0 1 0 0,0-1-1 0 0,1 1 0 0 0,13 27 0 0 0,-9-23-1933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35 304 0 0,'0'0'1994'0'0,"3"-2"-1845"0"0,26-19 604 0 0,-26 19-518 0 0,2 1-130 0 0,22-3 464 0 0,38-1 1 0 0,-58 6-446 0 0,0 0 5 0 0,99 27 624 0 0,-90-20-564 0 0,0 0-1 0 0,-1 1 1 0 0,-1 1-1 0 0,0 0 1 0 0,24 22 0 0 0,-22-15 44 0 0,0 0 0 0 0,-1 0 0 0 0,-1 1 0 0 0,-1 1 1 0 0,-1 1-1 0 0,0 0 0 0 0,-1 0 0 0 0,-2 1 0 0 0,0 0 1 0 0,-1 1-1 0 0,-1 0 0 0 0,4 25 0 0 0,16 94 553 0 0,12 209 0 0 0,-12 607 914 0 0,-103 162-646 0 0,-6-591-873 0 0,62-409-136 0 0,-163 640 345 0 0,51-250-330 0 0,79-278-39 0 0,-122 575 49 0 0,150-664-77 0 0,7 0 0 0 0,5 1 0 0 0,9 215 0 0 0,39 87 18 0 0,38-5-16 0 0,62 19-46 0 0,31-8 23 0 0,-162-439 27 0 0,42 100-41 0 0,96 165-1 0 0,86 92 11 0 0,-178-293 47 0 0,-6-9-39 0 0,4-3-1 0 0,2-2 1 0 0,3-2 0 0 0,2-2 0 0 0,3-3 0 0 0,123 89 0 0 0,286 149-18 0 0,-401-254 50 0 0,-16-10-24 0 0,1-2 0 0 0,63 24 0 0 0,-110-50 11 0 0,0 1 1 0 0,40 17 14 0 0,-40-18-17 0 0,-1 1 9 0 0,11 4 3 0 0,-4 1-7 0 0,24 2-13 0 0,-29-8-6 0 0,-2 1 25 0 0,11 4 2 0 0,-11-4-8 0 0,2-2-1 0 0,14 2 2 0 0,-15-1-3 0 0,1-1-2 0 0,16 2 12 0 0,-16-1-4 0 0,1-1-6 0 0,17 2 4 0 0,-17-1-7 0 0,-1-1 8 0 0,16 0-2 0 0,-16 0 4 0 0,1 1 0 0 0,17 1 2 0 0,-17-2-7 0 0,-1 1-2 0 0,16 1 9 0 0,-16-2-9 0 0,0 1-19 0 0,13 1 25 0 0,-13-2 6 0 0,1 1 0 0 0,17 4-3 0 0,-17-4-6 0 0,-1 0 9 0 0,16 3-4 0 0,53 15 17 0 0,-70-18-4 0 0,0 0-9 0 0,36 12 423 0 0,-36-12 1350 0 0,-7-4-1740 0 0,0 1 0 0 0,0-1 0 0 0,0 1 0 0 0,0 0 0 0 0,-1 0 0 0 0,1 0 0 0 0,-1 0 0 0 0,1 0 0 0 0,-5-1 0 0 0,-3-2 87 0 0,0 0 0 0 0,0-2-1 0 0,1 1 1 0 0,0-1 0 0 0,-10-9 0 0 0,4 3-29 0 0,-14-13 42 0 0,-27-30 0 0 0,-4-5-19 0 0,32 32-83 0 0,27 27-25 0 0,-4-4-15 0 0,1 0 0 0 0,-1 1-1 0 0,-1-1 1 0 0,-11-6 0 0 0,18 12 3 0 0,-3-3-2 0 0,2 3-57 0 0,1-1 54 0 0,-1 0 1 0 0,1 1-1 0 0,-1-1 1 0 0,0 0-1 0 0,1 1 1 0 0,-1-1-1 0 0,0 1 1 0 0,0-1 0 0 0,0 1-1 0 0,1 0 1 0 0,-1-1-1 0 0,0 1 1 0 0,0 0-1 0 0,0-1 1 0 0,0 1-1 0 0,1 0 1 0 0,-3 0 0 0 0,3 0-27 0 0,22 36-12 0 0,-9-17 4 0 0,-13-19 36 0 0,20 25-30 0 0,23 4 14 0 0,-31-21 19 0 0,21 10-6 0 0,1-1 1 0 0,1-2-1 0 0,1-2 0 0 0,0 0 0 0 0,0-3 1 0 0,63 10-1 0 0,-57-7 36 0 0,-5-3 219 0 0,-22 6-58 0 0,-15-15-179 0 0,1 0 1 0 0,-1 1-1 0 0,0-1 0 0 0,1 1 0 0 0,-1-1 1 0 0,0 1-1 0 0,0 0 0 0 0,0-1 0 0 0,0 1 1 0 0,0-1-1 0 0,0 1 0 0 0,0-1 1 0 0,-1 1-1 0 0,1-1 0 0 0,0 1 0 0 0,-1-1 1 0 0,1 0-1 0 0,-1 1 0 0 0,-1 2 0 0 0,-15 29 74 0 0,15-30-74 0 0,-25 40 42 0 0,-1-1-1 0 0,-39 42 1 0 0,30-37-140 0 0,-1-9-431 0 0,29-30 143 0 0,1 0-1 0 0,0 1 1 0 0,-7 10-1 0 0,0-4-735 0 0,10-12 865 0 0,2 0-588 0 0,-1-1-88 0 0,-12 7-49 0 0,12-7-32 0 0,1-4-1001 0 0,0-2 1571 0 0,0 1 0 0 0,0-1 0 0 0,1 0 0 0 0,0 1 0 0 0,-1-1-1 0 0,1 0 1 0 0,1 0 0 0 0,-1 0 0 0 0,0-1 0 0 0,1 1 0 0 0,0 0 0 0 0,0-1 0 0 0,0-7-1 0 0,-1-13-1421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85 288 0 0,'0'0'769'0'0,"0"-4"-81"0"0,0-29 1942 0 0,0 29-1318 0 0,0 0-892 0 0,2-6-915 0 0,-1-6 5369 0 0,-1 16-4796 0 0,-1 0-1 0 0,1 0 1 0 0,-1 0-1 0 0,1 0 1 0 0,0 0 0 0 0,-1-1-1 0 0,1 1 1 0 0,-1 0-1 0 0,1 0 1 0 0,-1 0-1 0 0,1 1 1 0 0,-1-1 0 0 0,1 0-1 0 0,-1 0 1 0 0,1 0-1 0 0,-1 0 1 0 0,1 0-1 0 0,-1 1 1 0 0,1-1 0 0 0,-1 0-1 0 0,1 0 1 0 0,0 1-1 0 0,-1-1 1 0 0,1 0-1 0 0,-1 0 1 0 0,1 1 0 0 0,0-1-1 0 0,-1 1 1 0 0,1-1-1 0 0,0 0 1 0 0,-1 1 0 0 0,0 0-63 0 0,0 0 0 0 0,0 0 1 0 0,0 0-1 0 0,0 0 1 0 0,0 0-1 0 0,1 1 1 0 0,-1-1-1 0 0,0 0 0 0 0,1 0 1 0 0,-1 0-1 0 0,0 1 1 0 0,1-1-1 0 0,-1 0 1 0 0,1 1-1 0 0,0-1 0 0 0,0 0 1 0 0,-1 1-1 0 0,1 1 1 0 0,-1 2 33 0 0,-16 61 241 0 0,2 1 0 0 0,3 0 0 0 0,3 1 0 0 0,2 0 0 0 0,4 79 0 0 0,5-109-250 0 0,2 0-1 0 0,1 0 0 0 0,2 0 0 0 0,1 0 0 0 0,2-1 0 0 0,22 52 0 0 0,-29-85-30 0 0,0 1 0 0 0,0-1-1 0 0,0 0 1 0 0,1 0 0 0 0,0 0-1 0 0,-1 0 1 0 0,1 0 0 0 0,1-1-1 0 0,-1 0 1 0 0,0 0 0 0 0,1 0-1 0 0,0 0 1 0 0,8 3 0 0 0,-9-5 22 0 0,2-1 9 0 0,1-1-11 0 0,0 0 1 0 0,0 0-1 0 0,-1-1 0 0 0,1 0 0 0 0,-1 0 1 0 0,0-1-1 0 0,1 1 0 0 0,-1-1 0 0 0,0-1 1 0 0,0 1-1 0 0,-1-1 0 0 0,7-5 0 0 0,-2 0 53 0 0,-1-1 0 0 0,0 1 0 0 0,0-1-1 0 0,-1-1 1 0 0,13-21 0 0 0,-5 2 156 0 0,-1-2 1 0 0,-1 1-1 0 0,-1-2 0 0 0,10-45 1 0 0,20-137 1652 0 0,-34 146-279 0 0,0-105 1 0 0,-10 143-1345 0 0,0-30 1426 0 0,2 44-4812 0 0,2 3-3575 0 0,-4 17 5827 0 0,-3 4-86 0 0,3 2-4024 0 0,1 10-918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0 106 500 0 0,'0'0'8730'0'0,"7"0"-8429"0"0,1 1-206 0 0,27-3 301 0 0,183-35 96 0 0,-73 1-3365 0 0,-135 34 1810 0 0,-8 1 872 0 0,0 1 0 0 0,0-1 1 0 0,0 0-1 0 0,0 0 0 0 0,0 0 1 0 0,0 0-1 0 0,0 0 0 0 0,0 0 1 0 0,0 0-1 0 0,-1 0 0 0 0,1-1 1 0 0,-1 1-1 0 0,3-3 0 0 0,10-9-1557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0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0 612 0 0,'0'0'5594'0'0,"3"3"-5035"0"0,-1 1-383 0 0,1 0 0 0 0,0 1 0 0 0,-1-1 0 0 0,0 0 0 0 0,0 1 0 0 0,0-1-1 0 0,0 1 1 0 0,-1 0 0 0 0,0-1 0 0 0,0 1 0 0 0,1 5 0 0 0,3 67 1065 0 0,-2-22-618 0 0,7 109 1068 0 0,-8-116-3779 0 0,0-1-3990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16 432 0 0,'0'0'1729'0'0,"1"-3"-1318"0"0,6-7-39 0 0,-5 7 1061 0 0,-3 8-1084 0 0,-40 216 2693 0 0,2-29-1540 0 0,33-150-1144 0 0,2 0 1 0 0,2 69-1 0 0,3-100-315 0 0,0 0 1 0 0,1 1-1 0 0,0-1 1 0 0,1 0-1 0 0,0 0 1 0 0,1 0-1 0 0,7 16 1 0 0,-9-23-32 0 0,1 0 0 0 0,-1 1 0 0 0,1-1 1 0 0,-1-1-1 0 0,1 1 0 0 0,0 0 0 0 0,1-1 0 0 0,-1 1 0 0 0,1-1 1 0 0,-1 0-1 0 0,1 0 0 0 0,0 0 0 0 0,0-1 0 0 0,1 0 1 0 0,-1 1-1 0 0,0-1 0 0 0,1-1 0 0 0,-1 1 0 0 0,1-1 0 0 0,-1 1 1 0 0,1-2-1 0 0,7 2 0 0 0,4-1-17 0 0,0-1 1 0 0,1-1-1 0 0,-1 0 0 0 0,0-2 0 0 0,0 1 1 0 0,25-9-1 0 0,-34 9-153 0 0,0-1 1 0 0,-1 1-1 0 0,1-1 0 0 0,-1 0 1 0 0,0-1-1 0 0,0 1 0 0 0,0-1 1 0 0,-1 0-1 0 0,1-1 0 0 0,-1 0 1 0 0,0 1-1 0 0,0-2 1 0 0,-1 1-1 0 0,1 0 0 0 0,-1-1 1 0 0,0 0-1 0 0,-1 0 0 0 0,5-11 1 0 0,-7 14 1 0 0,0 0 0 0 0,0-1 1 0 0,-1 1-1 0 0,0 0 0 0 0,0-1 1 0 0,0 1-1 0 0,0-1 0 0 0,0 1 1 0 0,0 0-1 0 0,-1-1 0 0 0,0 1 1 0 0,0 0-1 0 0,-1-4 0 0 0,-19-37-2334 0 0,7 26 1375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60 776 0 0,'0'0'3614'0'0,"5"-1"-3278"0"0,53-4 352 0 0,129-14-685 0 0,-14-15-3425 0 0,-169 33 2759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85 28 0 0,'3'-2'899'0'0,"2"0"1469"0"0,-6 11-985 0 0,-12 27-397 0 0,-1 7-300 0 0,11-32-553 0 0,0 1 1 0 0,1 0-1 0 0,1 0 0 0 0,0 0 1 0 0,0 0-1 0 0,2 0 0 0 0,-1-1 1 0 0,1 1-1 0 0,1 0 0 0 0,0 0 1 0 0,1 0-1 0 0,4 13 0 0 0,-5-22-118 0 0,0 0-1 0 0,0 0 0 0 0,0 0 1 0 0,0-1-1 0 0,0 1 0 0 0,1 0 0 0 0,0-1 1 0 0,-1 1-1 0 0,1-1 0 0 0,3 2 0 0 0,-5-4-13 0 0,2 2 19 0 0,2-1 3 0 0,1-1-23 0 0,-1 0 1 0 0,1-1-1 0 0,-1 0 0 0 0,0 0 1 0 0,0 0-1 0 0,1-1 0 0 0,-1 1 1 0 0,0-1-1 0 0,0 0 0 0 0,0-1 1 0 0,-1 1-1 0 0,1-1 0 0 0,-1 0 0 0 0,7-6 1 0 0,-2 1-43 0 0,-2 0 0 0 0,1-1 0 0 0,-1 0 0 0 0,-1 0 0 0 0,1-1 0 0 0,-2 0 0 0 0,1 0 0 0 0,5-15 0 0 0,1-10-79 0 0,10-44 0 0 0,-16 53 94 0 0,8-52 136 0 0,-13 74-73 0 0,0 1 10 0 0,3-9 6 0 0,-2 9 116 0 0,-4 7-44 0 0,-5 20 56 0 0,1 1 0 0 0,2 0 0 0 0,0 1 1 0 0,2-1-1 0 0,1 35 0 0 0,-1-21-3 0 0,1 122 470 0 0,-3 49-176 0 0,1-176-397 0 0,-2 1 0 0 0,-1-1 0 0 0,-20 66 0 0 0,23-91-75 0 0,0-1-1 0 0,-1 0 1 0 0,0 0-1 0 0,0 0 1 0 0,0-1 0 0 0,-1 0-1 0 0,0 1 1 0 0,-1-2 0 0 0,1 1-1 0 0,-2-1 1 0 0,1 0-1 0 0,0 0 1 0 0,-1 0 0 0 0,0-1-1 0 0,-13 7 1 0 0,15-9-27 0 0,-1-4-32 0 0,-20-1 27 0 0,25 2 27 0 0,0 0 0 0 0,0 0 0 0 0,0-1 1 0 0,0 1-1 0 0,-1 0 0 0 0,1-1 1 0 0,0 1-1 0 0,0-1 0 0 0,0 1 0 0 0,0-1 1 0 0,0 1-1 0 0,0-1 0 0 0,0 0 0 0 0,0 1 1 0 0,0-1-1 0 0,1 0 0 0 0,-1 0 0 0 0,0 0 1 0 0,0 0-1 0 0,1 0 0 0 0,-1 0 1 0 0,0 0-1 0 0,0-1 0 0 0,0-1-22 0 0,-3-2-93 0 0,1 0 0 0 0,0 0 0 0 0,0-1 0 0 0,0 0 0 0 0,1 1 0 0 0,0-1 0 0 0,0 0 0 0 0,1 0 0 0 0,-1 0 0 0 0,1 0 0 0 0,1 0 0 0 0,-1 0 0 0 0,1-1 0 0 0,0 1 0 0 0,0 0 0 0 0,1 0 0 0 0,0 0 0 0 0,3-12 0 0 0,1 0-771 0 0,1 0 0 0 0,0 1 0 0 0,1-1 0 0 0,18-29-1 0 0,-7 16-727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95 321 580 0 0,'0'0'1481'0'0,"-1"3"-862"0"0,-6 24 348 0 0,1-1 0 0 0,1 1 1 0 0,-2 42-1 0 0,5 89 704 0 0,2-110-1335 0 0,-2 59 523 0 0,1 0-4631 0 0,-4-113 3004 0 0,4 6 737 0 0,1 0 0 0 0,-1-1 1 0 0,0 1-1 0 0,1 0 0 0 0,-1-1 0 0 0,1 1 0 0 0,-1 0 1 0 0,1-1-1 0 0,-1 1 0 0 0,1 0 0 0 0,-1-1 0 0 0,1 1 1 0 0,0-1-1 0 0,-1 1 0 0 0,1-1 0 0 0,-1 1 0 0 0,1-1 0 0 0,0 1 1 0 0,0-1-1 0 0,-1 0 0 0 0,1 1 0 0 0,0-2 0 0 0,-14-49-594 0 0,3-1-1 0 0,2 0 0 0 0,2-1 1 0 0,0-98-1 0 0,7 11 1383 0 0,2 120-619 0 0,1 1 0 0 0,1 0 0 0 0,1 0-1 0 0,1 1 1 0 0,1-1 0 0 0,0 1-1 0 0,1 1 1 0 0,1-1 0 0 0,1 1-1 0 0,0 1 1 0 0,1 0 0 0 0,1 0 0 0 0,0 1-1 0 0,1 1 1 0 0,1 0 0 0 0,0 1-1 0 0,1 0 1 0 0,1 1 0 0 0,-1 1-1 0 0,2 0 1 0 0,0 1 0 0 0,30-12-1 0 0,-45 20-89 0 0,1 1-1 0 0,0 0 1 0 0,0 0-1 0 0,0 1 0 0 0,0-1 1 0 0,0 1-1 0 0,0-1 1 0 0,0 1-1 0 0,4 0 0 0 0,1 0 50 0 0,-5-1-60 0 0,-1 1 0 0 0,1-1 0 0 0,-1 1 0 0 0,1 0 0 0 0,-1 0 0 0 0,1 0 1 0 0,-1 0-1 0 0,1 0 0 0 0,-1 1 0 0 0,0-1 0 0 0,1 1 0 0 0,-1 0 1 0 0,4 1-1 0 0,1 1 61 0 0,-3-2-47 0 0,-1 0 0 0 0,1 1 1 0 0,-1-1-1 0 0,0 1 0 0 0,0 0 1 0 0,0 0-1 0 0,0 0 0 0 0,0 0 1 0 0,0 1-1 0 0,-1-1 0 0 0,1 1 1 0 0,-1 0-1 0 0,1 0 1 0 0,-1 0-1 0 0,0 0 0 0 0,0 0 1 0 0,0 0-1 0 0,-1 0 0 0 0,1 1 1 0 0,-1-1-1 0 0,0 1 0 0 0,0-1 1 0 0,0 1-1 0 0,0-1 0 0 0,0 7 1 0 0,0 1 46 0 0,0 0 0 0 0,-1-1-1 0 0,0 1 1 0 0,-1 0 0 0 0,0 0 0 0 0,0-1 0 0 0,-5 14 0 0 0,-1 0-104 0 0,-2 0 1 0 0,-1 0-1 0 0,-1-1 1 0 0,-1 0-1 0 0,0-1 1 0 0,-2 0-1 0 0,-1-1 0 0 0,0-1 1 0 0,-2 0-1 0 0,0-2 1 0 0,-1 1-1 0 0,-33 24 1 0 0,14-23-1932 0 0,33-18 947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3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1 366 708 0 0,'0'0'661'0'0,"6"0"-128"0"0,-1 2-393 0 0,-3-2-102 0 0,-1 1 0 0 0,1 0-1 0 0,0-1 1 0 0,-1 0 0 0 0,1 1 0 0 0,0-1-1 0 0,0 0 1 0 0,-1 0 0 0 0,1 0 0 0 0,0 0-1 0 0,0-1 1 0 0,-1 1 0 0 0,1 0 0 0 0,0-1-1 0 0,-1 1 1 0 0,1-1 0 0 0,2 0 0 0 0,19-8 79 0 0,0 0 1 0 0,-1-2 0 0 0,0 0 0 0 0,-1-2-1 0 0,0 0 1 0 0,0-1 0 0 0,-2-1 0 0 0,0-1-1 0 0,-1-1 1 0 0,0-1 0 0 0,-1 0 0 0 0,-2-1-1 0 0,0-1 1 0 0,23-38 0 0 0,-36 54-90 0 0,0-1 0 0 0,-1 1 1 0 0,1-1-1 0 0,-1 1 0 0 0,0-1 1 0 0,0 1-1 0 0,0-1 0 0 0,-1 0 1 0 0,1 1-1 0 0,-1-1 0 0 0,0 0 1 0 0,-1 0-1 0 0,1 1 0 0 0,-1-1 0 0 0,0 0 1 0 0,-3-8-1 0 0,4 12-13 0 0,-1 0 1 0 0,0-1-1 0 0,0 1 0 0 0,0 0 1 0 0,0 0-1 0 0,0 0 0 0 0,0 0 1 0 0,0 0-1 0 0,0 0 0 0 0,-1 0 1 0 0,1 0-1 0 0,0 0 0 0 0,-1 0 1 0 0,1 1-1 0 0,-1-1 0 0 0,1 0 1 0 0,0 1-1 0 0,-1-1 0 0 0,1 1 1 0 0,-1 0-1 0 0,0-1 0 0 0,1 1 1 0 0,-1 0-1 0 0,1 0 0 0 0,-1 0 1 0 0,1 0-1 0 0,-3 1 0 0 0,2-1-23 0 0,-10 2 144 0 0,0 6-42 0 0,0 1-1 0 0,1 0 1 0 0,0 0 0 0 0,0 1 0 0 0,1 0-1 0 0,0 1 1 0 0,1 0 0 0 0,0 1 0 0 0,1 0 0 0 0,0 0-1 0 0,1 1 1 0 0,0 0 0 0 0,1 0 0 0 0,0 0-1 0 0,-5 21 1 0 0,8-24-60 0 0,0 1 0 0 0,1-1 0 0 0,0 1-1 0 0,0 0 1 0 0,1 0 0 0 0,1 0 0 0 0,0-1 0 0 0,0 1 0 0 0,1 0 0 0 0,0 0-1 0 0,1 0 1 0 0,0-1 0 0 0,1 1 0 0 0,0-1 0 0 0,1 0 0 0 0,0 0-1 0 0,1 0 1 0 0,0 0 0 0 0,0-1 0 0 0,1 1 0 0 0,13 16 0 0 0,-12-20 12 0 0,-1-1 1 0 0,1 1 0 0 0,0-1-1 0 0,0 0 1 0 0,1-1 0 0 0,0 0-1 0 0,-1 0 1 0 0,1 0 0 0 0,1-1-1 0 0,-1 0 1 0 0,0-1 0 0 0,1 0-1 0 0,-1 0 1 0 0,1-1-1 0 0,0 0 1 0 0,-1-1 0 0 0,1 1-1 0 0,0-2 1 0 0,0 1 0 0 0,-1-1-1 0 0,18-4 1 0 0,-9 0-148 0 0,1 0-1 0 0,-1 0 1 0 0,0-2 0 0 0,-1 0-1 0 0,0-1 1 0 0,0 0-1 0 0,0-2 1 0 0,-1 0 0 0 0,24-20-1 0 0,-31 22-450 0 0,0 1 0 0 0,0-1-1 0 0,-1-1 1 0 0,0 1 0 0 0,-1-1 0 0 0,0-1-1 0 0,10-18 1 0 0,-9 12-653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4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1 328 0 0,'0'0'3404'0'0,"-1"2"-3056"0"0,-1 2-262 0 0,-1-1 0 0 0,1 1 0 0 0,-1-1 0 0 0,0 0 0 0 0,0 0 0 0 0,0 0 0 0 0,-1-1 0 0 0,1 1 0 0 0,-1-1 0 0 0,1 0 0 0 0,-7 3 1 0 0,-52 24 181 0 0,40-20-167 0 0,-26 11-15 0 0,0-2 0 0 0,-81 18 0 0 0,90-32-151 0 0,32-3 4 0 0,1-2-12 0 0,-22-3-1 0 0,26 3 63 0 0,1 0 0 0 0,-1 1 1 0 0,1-1-1 0 0,-1 0 0 0 0,1 0 0 0 0,-1 0 0 0 0,1 0 0 0 0,0 0 1 0 0,-1 0-1 0 0,1 0 0 0 0,0 0 0 0 0,0-1 0 0 0,0 1 0 0 0,0 0 1 0 0,0-1-1 0 0,0 1 0 0 0,0-1 0 0 0,1 1 0 0 0,-1-1 0 0 0,0 1 0 0 0,1-1 1 0 0,-1 0-1 0 0,1 1 0 0 0,0-1 0 0 0,-1 0 0 0 0,1 1 0 0 0,0-1 1 0 0,0 0-1 0 0,0 1 0 0 0,0-1 0 0 0,1 0 0 0 0,-1 1 0 0 0,0-1 1 0 0,1 0-1 0 0,-1 1 0 0 0,1-1 0 0 0,1-3 0 0 0,5-7-13 0 0,1 0 1 0 0,1 1-1 0 0,10-12 0 0 0,-17 21 26 0 0,-1 0-1 0 0,1 0 1 0 0,-1 0-1 0 0,1 0 0 0 0,0 0 1 0 0,0 1-1 0 0,0-1 0 0 0,0 0 1 0 0,0 1-1 0 0,0 0 0 0 0,0-1 1 0 0,0 1-1 0 0,3-1 1 0 0,10-4 61 0 0,0-1 285 0 0,-12 8-144 0 0,-2 0-178 0 0,0-1-1 0 0,0 1 1 0 0,0 0-1 0 0,0 0 1 0 0,0-1 0 0 0,0 1-1 0 0,0 0 1 0 0,0 0-1 0 0,0 0 1 0 0,-1 0-1 0 0,1 0 1 0 0,0 0-1 0 0,-1 0 1 0 0,1 0 0 0 0,0 0-1 0 0,-1 1 1 0 0,0-1-1 0 0,1 0 1 0 0,-1 0-1 0 0,0 0 1 0 0,1 1 0 0 0,-1-1-1 0 0,0 0 1 0 0,0 0-1 0 0,0 3 1 0 0,-1 2 32 0 0,1-1 1 0 0,-1 1-1 0 0,0 0 0 0 0,-1 0 1 0 0,1-1-1 0 0,-4 7 0 0 0,-4 10 111 0 0,-2 0-1 0 0,-13 20 1 0 0,21-36-140 0 0,-127 219 910 0 0,108-182-820 0 0,2 2 1 0 0,1 0 0 0 0,-15 63 0 0 0,31-97-115 0 0,1-1-1 0 0,0 1 1 0 0,1 0 0 0 0,0 0-1 0 0,1 14 1 0 0,0-21 1 0 0,1 0 1 0 0,0 0-1 0 0,-1 0 1 0 0,1 0-1 0 0,1 0 0 0 0,-1 0 1 0 0,0 0-1 0 0,1 0 0 0 0,0 0 1 0 0,0 0-1 0 0,0-1 0 0 0,1 1 1 0 0,-1-1-1 0 0,1 0 0 0 0,5 6 1 0 0,-6-8-6 0 0,0 1 0 0 0,-1-1 1 0 0,1 1-1 0 0,0-1 0 0 0,1 0 1 0 0,-1 0-1 0 0,0 0 0 0 0,0 0 1 0 0,0 0-1 0 0,1-1 0 0 0,-1 1 1 0 0,0-1-1 0 0,3 1 0 0 0,5 1-4 0 0,0 1-8 0 0,1-1 0 0 0,0-1 0 0 0,0 0-1 0 0,18 0 1 0 0,-25-1 18 0 0,24-1-2 0 0,-1-1 0 0 0,1-1-1 0 0,0-1 1 0 0,-1-2-1 0 0,42-14 1 0 0,-66 20-26 0 0,-1-1 1 0 0,1 0 0 0 0,-1 1-1 0 0,0-1 1 0 0,1 0 0 0 0,-1-1-1 0 0,0 1 1 0 0,0 0 0 0 0,0-1-1 0 0,2-1 1 0 0,2-1-49 0 0,-3 2-53 0 0,-1 0 1 0 0,1 0-1 0 0,-1-1 0 0 0,1 1 0 0 0,-1-1 1 0 0,0 1-1 0 0,0-1 0 0 0,0 0 0 0 0,0 1 1 0 0,-1-1-1 0 0,3-5 0 0 0,-1 2-172 0 0,-2 3-7 0 0,1-1 0 0 0,-1 1 0 0 0,0-1 0 0 0,-1 1 0 0 0,1-1 0 0 0,0 0 0 0 0,-1 1 0 0 0,0-1 0 0 0,0 0 0 0 0,0 1 0 0 0,-1-1 0 0 0,0-7 0 0 0,-2-7-323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4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0 129 336 0 0,'0'0'4649'0'0,"5"1"-4366"0"0,9 0-160 0 0,-1 0 1 0 0,0-1 0 0 0,0 0-1 0 0,0-1 1 0 0,0 0-1 0 0,23-6 1 0 0,88-28 84 0 0,-94 26-215 0 0,7-2-152 0 0,137-47-3275 0 0,-152 49 2853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4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125 179 12 0 0,'0'0'597'0'0,"-3"1"-67"0"0,-31 12 1173 0 0,30-12-700 0 0,-2 0-808 0 0,2 0-132 0 0,-18 1 316 0 0,21-3-371 0 0,1 1 0 0 0,-1 0 0 0 0,0-1 0 0 0,0 1 0 0 0,0-1 0 0 0,1 1-1 0 0,-1-1 1 0 0,0 1 0 0 0,0-1 0 0 0,1 0 0 0 0,-1 1 0 0 0,1-1 0 0 0,-1 0 0 0 0,0 1-1 0 0,1-1 1 0 0,-1 0 0 0 0,1 0 0 0 0,0 1 0 0 0,-1-1 0 0 0,1 0 0 0 0,0 0-1 0 0,-1 0 1 0 0,1 0 0 0 0,0 0 0 0 0,0 0 0 0 0,0 1 0 0 0,0-1 0 0 0,-1 0 0 0 0,1 0-1 0 0,1-1 1 0 0,1-33 62 0 0,-2 34-68 0 0,2-6-3 0 0,-1 1 1 0 0,2-1-1 0 0,-1 1 1 0 0,1 0-1 0 0,0 0 0 0 0,0 0 1 0 0,0 0-1 0 0,1 1 1 0 0,0-1-1 0 0,0 1 1 0 0,9-9-1 0 0,44-28-12 0 0,-26 31 25 0 0,-27 10-10 0 0,0 0 39 0 0,2 0 16 0 0,19-1 23 0 0,-18 2 17 0 0,-2 2 29 0 0,16 6 13 0 0,-20-7-120 0 0,0 0 0 0 0,1 0 0 0 0,-1 0 1 0 0,0 0-1 0 0,0 0 0 0 0,0 0 0 0 0,0 0 0 0 0,0 0 0 0 0,0 0 1 0 0,0 1-1 0 0,-1-1 0 0 0,1 0 0 0 0,0 1 0 0 0,-1-1 0 0 0,1 0 1 0 0,-1 1-1 0 0,1-1 0 0 0,-1 1 0 0 0,0-1 0 0 0,1 1 0 0 0,-1-1 1 0 0,0 1-1 0 0,0 1 0 0 0,-3 33 156 0 0,-2-26-139 0 0,1 1 1 0 0,-2-1-1 0 0,1 0 1 0 0,-1-1 0 0 0,-15 18-1 0 0,1 2 5 0 0,-122 150 29 0 0,94-123-134 0 0,46-53 29 0 0,7-4 20 0 0,3-2 16 0 0,0 0-1 0 0,0-1 0 0 0,0 0 0 0 0,0 0 1 0 0,-1 0-1 0 0,1-1 0 0 0,6-6 1 0 0,54-47 12 0 0,-57 48-12 0 0,24-21 6 0 0,141-138 117 0 0,-142 125 383 0 0,-33 41 218 0 0,-5 7-656 0 0,-5 4 18 0 0,0 1 0 0 0,1 0 0 0 0,0 0 0 0 0,1 1 0 0 0,0-1 0 0 0,1 2 1 0 0,0-1-1 0 0,-8 19 0 0 0,4-5 73 0 0,2-1 0 0 0,0 1 0 0 0,-5 32-1 0 0,13-49-147 0 0,0-1 0 0 0,0 1 0 0 0,1 0 0 0 0,0 0-1 0 0,0 0 1 0 0,1-1 0 0 0,0 1 0 0 0,0-1 0 0 0,0 1-1 0 0,1-1 1 0 0,0 0 0 0 0,0 0 0 0 0,1 0-1 0 0,8 10 1 0 0,-7-11-91 0 0,0-1-1 0 0,1 0 0 0 0,0 0 0 0 0,0-1 1 0 0,0 0-1 0 0,0 0 0 0 0,0 0 1 0 0,0-1-1 0 0,9 3 0 0 0,-11-4-421 0 0,3-2-127 0 0,51-9-2796 0 0,-54 8 1702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4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1 388 0 0,'0'0'11280'0'0,"5"1"-10499"0"0,13 3-129 0 0,-13-3 320 0 0,-3 2-622 0 0,0 1-715 0 0,7 14 987 0 0,-4-3-8191 0 0,-2 1 2618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0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2 364 0 0,'0'0'2527'0'0,"1"4"-2234"0"0,3 11-24 0 0,-1 0-1 0 0,-1 0 0 0 0,0 0 1 0 0,-1 0-1 0 0,-1 0 0 0 0,0 1 1 0 0,-5 29-1 0 0,-30 113 355 0 0,24-114-480 0 0,-36 136 49 0 0,44-172-184 0 0,3-4-10 0 0,-1 0 0 0 0,0 0 1 0 0,0 0-1 0 0,-1 0 0 0 0,1-1 1 0 0,-1 1-1 0 0,0 0 0 0 0,0-1 1 0 0,-3 6-1 0 0,1-5-4 0 0,2-2-27 0 0,-1-3-90 0 0,1 0 120 0 0,1 0-1 0 0,-1 0 1 0 0,1 0 0 0 0,-1 0 0 0 0,1 0-1 0 0,-1 0 1 0 0,1 0 0 0 0,0-1-1 0 0,-1 1 1 0 0,1 0 0 0 0,0-1 0 0 0,0 1-1 0 0,0-1 1 0 0,0 1 0 0 0,1-1 0 0 0,-1 0-1 0 0,0 1 1 0 0,1-1 0 0 0,-1 0 0 0 0,1 0-1 0 0,-1 1 1 0 0,1-1 0 0 0,0 0-1 0 0,0 0 1 0 0,0 0 0 0 0,0-2 0 0 0,0-5-7 0 0,0 0-1 0 0,1-1 1 0 0,0 1 0 0 0,4-17 0 0 0,8-22-24 0 0,1-1 0 0 0,3 2 0 0 0,32-65 0 0 0,-40 94 34 0 0,1 1-1 0 0,0 1 1 0 0,1 0 0 0 0,1 0 0 0 0,1 1 0 0 0,0 1 0 0 0,1 0 0 0 0,0 1 0 0 0,1 0-1 0 0,1 1 1 0 0,30-18 0 0 0,-39 26-1 0 0,3-1-1 0 0,-1 0 0 0 0,1 0 0 0 0,0 1 0 0 0,0 1 0 0 0,0-1-1 0 0,0 1 1 0 0,21-2 0 0 0,-26 4 3 0 0,-1 1-1 0 0,1 0 1 0 0,0 0-1 0 0,0 0 1 0 0,0 0-1 0 0,0 1 1 0 0,0 0-1 0 0,-1 0 1 0 0,1 0-1 0 0,0 1 1 0 0,-1-1-1 0 0,7 4 1 0 0,-10-4-2 0 0,1 0 0 0 0,-1 0 1 0 0,1-1-1 0 0,-1 1 0 0 0,0 0 0 0 0,0 0 0 0 0,1 0 1 0 0,-1 1-1 0 0,0-1 0 0 0,0 0 0 0 0,0 0 1 0 0,0 1-1 0 0,0-1 0 0 0,-1 1 0 0 0,1-1 1 0 0,0 0-1 0 0,-1 1 0 0 0,1-1 0 0 0,-1 1 0 0 0,1 0 1 0 0,-1-1-1 0 0,0 1 0 0 0,1 2 0 0 0,-1-1-11 0 0,-1 1 0 0 0,1 0-1 0 0,-1-1 1 0 0,0 1 0 0 0,0-1 0 0 0,0 1-1 0 0,0-1 1 0 0,-1 1 0 0 0,1-1 0 0 0,-3 4-1 0 0,-4 5-102 0 0,-1 1 0 0 0,-1-1 0 0 0,-18 19 0 0 0,-26 15-182 0 0,43-39 285 0 0,1 1 0 0 0,0 0 0 0 0,0 0-1 0 0,1 1 1 0 0,0 1 0 0 0,0 0 0 0 0,-9 15 0 0 0,16-22 111 0 0,2 2-38 0 0,0-1-20 0 0,0 0 0 0 0,0 1 0 0 0,0-1 0 0 0,0 0 1 0 0,1 1-1 0 0,0-1 0 0 0,0 0 0 0 0,0 1 0 0 0,0-1 0 0 0,1 0 0 0 0,-1 0 0 0 0,1 0 0 0 0,0 0 0 0 0,0-1 0 0 0,1 1 0 0 0,-1 0 0 0 0,1-1 0 0 0,3 4 1 0 0,48 49-120 0 0,-21-32-1507 0 0,-23-18 469 0 0,7 4 292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0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15 230 464 0 0,'0'0'2544'0'0,"-1"-3"-2162"0"0,-2-4-85 0 0,0 0 1 0 0,1 1 0 0 0,1-1 0 0 0,-1 0-1 0 0,1 0 1 0 0,0 0 0 0 0,0 0-1 0 0,1-10 1 0 0,1 14-186 0 0,-1-2-43 0 0,1 0 0 0 0,0 0 0 0 0,0 1-1 0 0,0-1 1 0 0,0 0 0 0 0,1 1 0 0 0,0-1 0 0 0,0 1-1 0 0,0 0 1 0 0,0 0 0 0 0,1 0 0 0 0,-1 0 0 0 0,5-4 0 0 0,4-5 174 0 0,0 1 0 0 0,15-13 0 0 0,-19 19-183 0 0,-3 3-18 0 0,0 0-1 0 0,1 1 1 0 0,-1 0-1 0 0,0-1 1 0 0,1 1-1 0 0,-1 1 1 0 0,1-1-1 0 0,6-1 1 0 0,-2 0 19 0 0,-2 2-11 0 0,-1-1 0 0 0,1 1 1 0 0,0 0-1 0 0,-1 1 0 0 0,1 0 0 0 0,-1 0 1 0 0,1 0-1 0 0,8 2 0 0 0,-9-1-58 0 0,-2-1 48 0 0,-1 1-1 0 0,1 0 0 0 0,0-1 0 0 0,-1 1 1 0 0,1 1-1 0 0,-1-1 0 0 0,1 0 0 0 0,-1 1 1 0 0,0 0-1 0 0,1-1 0 0 0,-1 2 0 0 0,0-1 1 0 0,0 0-1 0 0,4 4 0 0 0,-4-3-30 0 0,1 1 45 0 0,0 0 0 0 0,0 0 1 0 0,0 0-1 0 0,0 0 0 0 0,-1 1 1 0 0,0 0-1 0 0,0-1 0 0 0,2 6 1 0 0,-3-7-34 0 0,-1 0 0 0 0,0 0 1 0 0,0 0-1 0 0,0 0 0 0 0,0 0 1 0 0,0 0-1 0 0,-1 0 1 0 0,1 0-1 0 0,-1 1 0 0 0,0-1 1 0 0,0 0-1 0 0,0 0 1 0 0,0 0-1 0 0,-2 7 0 0 0,-1 0-4 0 0,-1-1 0 0 0,0 1-1 0 0,-1 0 1 0 0,0-1-1 0 0,0 0 1 0 0,-11 13 0 0 0,12-17-13 0 0,0-1 0 0 0,-1 1 0 0 0,1-1 0 0 0,-1 0 0 0 0,0 0 0 0 0,0-1 0 0 0,-1 1 0 0 0,1-1 0 0 0,-1 0 0 0 0,0-1 0 0 0,1 1 0 0 0,-1-1 0 0 0,0 0 1 0 0,-9 1-1 0 0,9-2 20 0 0,0 0 1 0 0,-1 0 0 0 0,1-1-1 0 0,-1 1 1 0 0,1-2 0 0 0,-1 1-1 0 0,1-1 1 0 0,0 0 0 0 0,-1 0-1 0 0,1 0 1 0 0,0-1 0 0 0,0 0-1 0 0,-8-4 1 0 0,11 4-21 0 0,-1 0 0 0 0,1-1 1 0 0,0 0-1 0 0,0 0 0 0 0,0 0 0 0 0,0 0 0 0 0,0 0 0 0 0,1-1 1 0 0,0 1-1 0 0,-1-1 0 0 0,1 0 0 0 0,1 1 0 0 0,-1-1 1 0 0,0 0-1 0 0,1 0 0 0 0,0 0 0 0 0,-2-7 0 0 0,5-17-1963 0 0,1 1-1 0 0,11-44 1 0 0,-5 46-821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0 216 0 0,'0'0'2020'0'0,"-6"1"-1748"0"0,-187 20 2032 0 0,187-21-1922 0 0,0 1-305 0 0,-9 0-179 0 0,-23 3 877 0 0,33-5-395 0 0,22-3-321 0 0,-11 3-31 0 0,0 1-8 0 0,19-2-6 0 0,77-11 66 0 0,-97 13 190 0 0,0-1-151 0 0,-1 0-255 0 0,8 1 720 0 0,-11 0-574 0 0,-1 0-1 0 0,0 0 1 0 0,0 0-1 0 0,0 1 1 0 0,0-1-1 0 0,0 0 1 0 0,1 0-1 0 0,-1 0 1 0 0,0 1-1 0 0,0-1 1 0 0,0 0-1 0 0,0 0 1 0 0,0 0-1 0 0,0 1 1 0 0,0-1-1 0 0,0 0 1 0 0,0 0-1 0 0,0 0 1 0 0,0 1-1 0 0,0-1 1 0 0,0 0-1 0 0,0 0 1 0 0,0 1-1 0 0,0-1 1 0 0,0 0-1 0 0,0 0 1 0 0,0 0-1 0 0,0 1 1 0 0,0-1-1 0 0,0 0 1 0 0,0 0-1 0 0,0 0 0 0 0,0 1 1 0 0,-1-1-1 0 0,1 0 1 0 0,0 0-1 0 0,0 0 1 0 0,0 0-1 0 0,0 1 1 0 0,0-1-1 0 0,-1 0 1 0 0,1 0-1 0 0,0 0 1 0 0,0 0-1 0 0,0 0 1 0 0,-1 1-1 0 0,1-1 1 0 0,0 0-1 0 0,-1 0 1 0 0,0 2 3 0 0,-3 0 4 0 0,-89 49-110 0 0,93-43 153 0 0,0-7-57 0 0,0 0 0 0 0,0 0-1 0 0,-1 0 1 0 0,1 0 0 0 0,0-1-1 0 0,0 1 1 0 0,0 0-1 0 0,0 0 1 0 0,0 0 0 0 0,0 0-1 0 0,0-1 1 0 0,0 1-1 0 0,1 0 1 0 0,-1 0 0 0 0,0 0-1 0 0,0 0 1 0 0,1 1-1 0 0,12 19 118 0 0,-1 1 0 0 0,-2 0 0 0 0,15 43 0 0 0,-24-57-111 0 0,0-1-1 0 0,-1 1 1 0 0,0-1-1 0 0,0 0 1 0 0,-1 1-1 0 0,0-1 1 0 0,0 1-1 0 0,-1-1 0 0 0,0 0 1 0 0,0 0-1 0 0,-1 0 1 0 0,-3 8-1 0 0,3-7-1 0 0,-1 2-32 0 0,0-1 1 0 0,-1 0-1 0 0,1 0 0 0 0,-2 0 1 0 0,1-1-1 0 0,-1 0 0 0 0,-1 0 1 0 0,-13 13-1 0 0,3-2-5 0 0,14-17 49 0 0,0 0-68 0 0,-11 7-12 0 0,11-7-2 0 0,-1-1-83 0 0,3 0 164 0 0,-10 3-128 0 0,17-11 4 0 0,-3 5 163 0 0,8 1 20 0 0,0-1 1 0 0,0 0-1 0 0,11-3 0 0 0,-14 3-37 0 0,87-10 379 0 0,-35 4-222 0 0,-5 3-84 0 0,-51 4-78 0 0,1 1-25 0 0,16-2-19 0 0,-16 1-48 0 0,0 0-642 0 0,0 1 463 0 0,4-2 59 0 0,0 2-4339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16 204 0 0,'0'0'1163'0'0,"0"4"-692"0"0,0 11-71 0 0,0-12-54 0 0,0 0-38 0 0,0 10-41 0 0,0-10-18 0 0,0 2-23 0 0,0 60 788 0 0,0-60-924 0 0,0-1-3 0 0,-3 33 104 0 0,3-34-131 0 0,0 0-36 0 0,2 5-7 0 0,2-10 11 0 0,10-18 19 0 0,-10 14-44 0 0,-4 5-3 0 0,10-15 3 0 0,1-1 1 0 0,16-17-1 0 0,13-13 62 0 0,-38 44-51 0 0,-1 3-13 0 0,-1 0 0 0 0,0 0-1 0 0,1 0 1 0 0,-1 0-1 0 0,0 0 1 0 0,0 0-1 0 0,1 0 1 0 0,-1 0-1 0 0,0 0 1 0 0,1 0-1 0 0,-1 0 1 0 0,0 0 0 0 0,0 0-1 0 0,1 0 1 0 0,-1 0-1 0 0,0-1 1 0 0,0 1-1 0 0,1 0 1 0 0,-1 0-1 0 0,0 0 1 0 0,0 0-1 0 0,0-1 1 0 0,1 1 0 0 0,-1 0-1 0 0,0 0 1 0 0,0-1-1 0 0,0 1 1 0 0,0 0-1 0 0,0 0 1 0 0,1-1-1 0 0,-1 1 1 0 0,0 0-1 0 0,0-1 1 0 0,0 1 4 0 0,0-1-1 0 0,0 1 1 0 0,1 0-1 0 0,-1-1 1 0 0,0 1-1 0 0,1-1 1 0 0,-1 1-1 0 0,0 0 1 0 0,1-1-1 0 0,-1 1 1 0 0,0-1 0 0 0,1 1-1 0 0,-1 0 1 0 0,0 0-1 0 0,1-1 1 0 0,-1 1-1 0 0,1 0 1 0 0,-1 0-1 0 0,1-1 1 0 0,-1 1-1 0 0,1 0 1 0 0,-1 0 0 0 0,1 0-1 0 0,-1 0 1 0 0,1 0-1 0 0,-1 0 1 0 0,1 0-1 0 0,-1 0 1 0 0,1 0-1 0 0,-1 0 1 0 0,1 0-1 0 0,-1 0 1 0 0,1 0 0 0 0,-1 0-1 0 0,1 0 1 0 0,0 1-1 0 0,22 3 3 0 0,-22-3-4 0 0,1-1 1 0 0,-1 1 0 0 0,0-1-1 0 0,1 1 1 0 0,-1 0 0 0 0,0 0-1 0 0,0 0 1 0 0,0-1-1 0 0,0 1 1 0 0,1 1 0 0 0,-1-1-1 0 0,0 0 1 0 0,0 0 0 0 0,-1 0-1 0 0,1 0 1 0 0,0 1-1 0 0,0-1 1 0 0,-1 0 0 0 0,1 1-1 0 0,-1-1 1 0 0,1 0 0 0 0,0 2-1 0 0,6 35 59 0 0,-4-17-43 0 0,-2 1 1 0 0,-1 0-1 0 0,-4 34 0 0 0,4-51 2 0 0,-3 7-69 0 0,6-26 43 0 0,2 1 0 0 0,-1-1 1 0 0,2 1-1 0 0,-1 0 1 0 0,2 1-1 0 0,8-14 1 0 0,14-29-36 0 0,-1 9 48 0 0,-27 44 15 0 0,1-1 0 0 0,0 0-1 0 0,0 1 1 0 0,1 0 0 0 0,-1-1-1 0 0,0 1 1 0 0,1 0 0 0 0,0 0-1 0 0,-1 0 1 0 0,1 1 0 0 0,5-3-1 0 0,-7 4-2 0 0,0 0-1 0 0,0 0 1 0 0,0 0-1 0 0,0 0 1 0 0,0 1-1 0 0,0-1 1 0 0,0 0-1 0 0,0 1 1 0 0,0-1-1 0 0,-1 1 1 0 0,1-1-1 0 0,0 1 1 0 0,0-1 0 0 0,0 1-1 0 0,0-1 1 0 0,-1 1-1 0 0,1 0 1 0 0,0 0-1 0 0,0-1 1 0 0,-1 1-1 0 0,2 2 1 0 0,8 25 327 0 0,-6 39 98 0 0,-4-62-420 0 0,-1 68 447 0 0,-1 17-4482 0 0,2-75 2580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0 480 0 0,'0'0'1224'0'0,"-1"4"-722"0"0,-3 11-41 0 0,3-12-36 0 0,-1 2-42 0 0,-7 44 492 0 0,1 0 0 0 0,-1 61 1 0 0,5-66-254 0 0,0-51-633 0 0,4 6 10 0 0,-1 1 0 0 0,1 0 0 0 0,0 0 0 0 0,-1-1-1 0 0,1 1 1 0 0,-1 0 0 0 0,1-1 0 0 0,0 1 0 0 0,-1 0 0 0 0,1-1 0 0 0,0 1-1 0 0,0-1 1 0 0,-1 1 0 0 0,1 0 0 0 0,0-1 0 0 0,0 1 0 0 0,0-1-1 0 0,-1 1 1 0 0,1-1 0 0 0,0 1 0 0 0,0-1 0 0 0,0 1 0 0 0,0-1 0 0 0,0 1-1 0 0,0-1 1 0 0,0 1 0 0 0,0-1 0 0 0,0-11-28 0 0,1 0-1 0 0,1 0 1 0 0,0 1 0 0 0,0-1-1 0 0,1 0 1 0 0,0 1 0 0 0,10-21-1 0 0,15-30 17 0 0,-21 49 50 0 0,-6 11-41 0 0,2 0 0 0 0,9-6-11 0 0,-9 6 14 0 0,20 7 10 0 0,-19-4 5 0 0,5 15-5 0 0,-4-9-1 0 0,-2 5-6 0 0,-2-6 6 0 0,1 1-10 0 0,-1 0 1 0 0,0 1 0 0 0,-1-1 0 0 0,1 0 0 0 0,-2 8 0 0 0,0-4 2 0 0,-5 26 40 0 0,5-33-46 0 0,-2 10-301 0 0,8-33 267 0 0,1 0 0 0 0,1 0 0 0 0,1 0 0 0 0,0 1-1 0 0,1 0 1 0 0,1 1 0 0 0,15-21 0 0 0,-24 37 51 0 0,16-23 41 0 0,-16 23-27 0 0,0 0-1 0 0,0 0 0 0 0,-1 0 0 0 0,1 0 1 0 0,0 0-1 0 0,0 0 0 0 0,0 0 1 0 0,0 0-1 0 0,0 1 0 0 0,0-1 0 0 0,1 0 1 0 0,-1 1-1 0 0,0-1 0 0 0,0 1 0 0 0,0-1 1 0 0,1 1-1 0 0,-1-1 0 0 0,0 1 0 0 0,0 0 1 0 0,1 0-1 0 0,1 0 0 0 0,0 1 5 0 0,0 0 0 0 0,0 0 1 0 0,-1 0-1 0 0,1 1 0 0 0,-1 0 0 0 0,1-1 0 0 0,-1 1 0 0 0,0 0 0 0 0,0 0 0 0 0,0 0 1 0 0,0 1-1 0 0,0-1 0 0 0,0 0 0 0 0,0 1 0 0 0,-1-1 0 0 0,1 1 0 0 0,-1-1 0 0 0,0 1 0 0 0,0 0 1 0 0,0 0-1 0 0,0 0 0 0 0,0-1 0 0 0,0 5 0 0 0,3 19 96 0 0,-1 0 0 0 0,-1 1 0 0 0,-1-1 0 0 0,-4 46 0 0 0,2-68-135 0 0,1 0-24 0 0,-2 3-110 0 0,-4 13-48 0 0,4-8-3926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11 252 0 0,'6'-8'1956'0'0,"-9"6"-776"0"0,-24 9-315 0 0,-23 12-606 0 0,32-10-109 0 0,1 1-1 0 0,0 1 1 0 0,0 0-1 0 0,-28 26 1 0 0,44-35-119 0 0,-1-1 0 0 0,0 1 1 0 0,1-1-1 0 0,-1 1 0 0 0,1 0 0 0 0,-1 0 1 0 0,1 0-1 0 0,0 0 0 0 0,0 0 0 0 0,0 0 1 0 0,0 0-1 0 0,0 0 0 0 0,0 0 0 0 0,0 0 1 0 0,0 4-1 0 0,3-4-7 0 0,-1 0-1 0 0,1 0 1 0 0,-1 0 0 0 0,1 0-1 0 0,0 0 1 0 0,0 0 0 0 0,0 0-1 0 0,0-1 1 0 0,0 1 0 0 0,1-1 0 0 0,-1 1-1 0 0,0-1 1 0 0,1 0 0 0 0,4 2-1 0 0,0 0 37 0 0,130 59 709 0 0,-129-58-707 0 0,1 0-1 0 0,-1 1 1 0 0,0 1-1 0 0,0-1 1 0 0,-1 1-1 0 0,1 0 1 0 0,-2 1-1 0 0,1 0 1 0 0,10 13-1 0 0,-16-18-51 0 0,0 0 0 0 0,0-1 0 0 0,0 1 0 0 0,0 0 0 0 0,0 0 0 0 0,-1-1 0 0 0,1 1 0 0 0,0 0 0 0 0,-1 0 0 0 0,0 0 0 0 0,1 0 0 0 0,-1 0 0 0 0,0 0 0 0 0,0 0-1 0 0,0 0 1 0 0,0-1 0 0 0,0 1 0 0 0,-1 0 0 0 0,1 0 0 0 0,-1 0 0 0 0,1 0 0 0 0,-1 0 0 0 0,1 0 0 0 0,-1-1 0 0 0,0 1 0 0 0,0 0 0 0 0,-2 2 0 0 0,-1 1-6 0 0,0 0 0 0 0,0-1 0 0 0,0 0 1 0 0,-1 0-1 0 0,1 0 0 0 0,-1 0 0 0 0,0-1 1 0 0,0 0-1 0 0,0 0 0 0 0,-1 0 0 0 0,-6 2 1 0 0,-77 22-77 0 0,84-26 52 0 0,-1-2-41 0 0,-14-4 30 0 0,14 4-19 0 0,6 0-67 0 0,-1 0 50 0 0,1 0 1 0 0,0 0 0 0 0,-1-1-1 0 0,1 1 1 0 0,0 0 0 0 0,0 0-1 0 0,0-1 1 0 0,0 1 0 0 0,0 0-1 0 0,0 0 1 0 0,0-1 0 0 0,1-1-1 0 0,7-8-1128 0 0,0-1 0 0 0,18-16 0 0 0,-11 14 265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17 113 556 0 0,'0'0'556'0'0,"1"3"-104"0"0,4 15 152 0 0,-2 1-1 0 0,-1-1 1 0 0,0 0 0 0 0,-1 24-1 0 0,-1-39-448 0 0,0 2-18 0 0,0 0-34 0 0,0 0 0 0 0,0 0 0 0 0,-1 0-1 0 0,1 0 1 0 0,-1 0 0 0 0,-1 0 0 0 0,1 0-1 0 0,-1 0 1 0 0,1 0 0 0 0,-4 5 0 0 0,-7-2 44 0 0,9-6 190 0 0,3-5-139 0 0,-1-6-41 0 0,0-1 0 0 0,1 1 0 0 0,0 0 0 0 0,1-1 0 0 0,0 1 1 0 0,0 0-1 0 0,5-18 0 0 0,4-2 71 0 0,14-30-1 0 0,-3 8 142 0 0,-17 42-310 0 0,1 1-1 0 0,1 0 1 0 0,-1 0-1 0 0,1 0 0 0 0,9-8 1 0 0,-12 13-63 0 0,-1 1 22 0 0,2-1-37 0 0,2 1-193 0 0,0 0 1 0 0,0 1 0 0 0,0-1 0 0 0,0 1 0 0 0,0 0 0 0 0,7 0 0 0 0,-7 1-400 0 0,-2 2-96 0 0,15 6-89 0 0,-14-5-172 0 0,-3-1-333 0 0,13 8 208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0 396 0 0,'0'0'2021'0'0,"-6"1"-1692"0"0,-2 1-195 0 0,1 0 1 0 0,0 0 0 0 0,0 1-1 0 0,0 0 1 0 0,1 0 0 0 0,-1 1-1 0 0,1 0 1 0 0,-9 6 0 0 0,5 0 23 0 0,1 2 1 0 0,-1-1 0 0 0,2 1-1 0 0,0 0 1 0 0,0 1-1 0 0,1 0 1 0 0,1 0 0 0 0,0 1-1 0 0,1 0 1 0 0,-4 15 0 0 0,8-26-122 0 0,1 1 1 0 0,0-1 0 0 0,0 1 0 0 0,0-1 0 0 0,0 1 0 0 0,0-1 0 0 0,1 1 0 0 0,0-1 0 0 0,1 5-1 0 0,0 0 53 0 0,-1-5-51 0 0,0-1 0 0 0,0 1-1 0 0,0 0 1 0 0,1-1-1 0 0,-1 0 1 0 0,1 1 0 0 0,-1-1-1 0 0,1 0 1 0 0,0 0 0 0 0,0 0-1 0 0,0 0 1 0 0,0 0 0 0 0,1 0-1 0 0,-1-1 1 0 0,5 4 0 0 0,-1-2 22 0 0,0 1 0 0 0,0-1 0 0 0,1 0 0 0 0,-1-1 0 0 0,9 3 0 0 0,3-1-20 0 0,-13-3-13 0 0,3 0-38 0 0,-1 1 4 0 0,-4-2-3 0 0,-1 1-1 0 0,1-1 1 0 0,0 1-1 0 0,-1-1 0 0 0,1 0 1 0 0,0 0-1 0 0,-1 0 0 0 0,1 0 1 0 0,0-1-1 0 0,-1 1 0 0 0,1-1 1 0 0,3 0-1 0 0,271-77-4312 0 0,-271 76 3720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51 684 0 0,'0'0'3132'0'0,"6"-1"-2664"0"0,230-29 1542 0 0,-208 24-2295 0 0,-24 5-31 0 0,0-1-123 0 0,10-6-155 0 0,-11 6-220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79 592 0 0,'0'0'3194'0'0,"3"-2"-2644"0"0,11-4-70 0 0,-10 5-80 0 0,0 0-63 0 0,142-25 264 0 0,-98 16-1258 0 0,-2-2-288 0 0,23-6-1156 0 0,-63 16 1810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1 664 0 0,'0'0'751'0'0,"0"4"-49"0"0,-45 239 4562 0 0,36-176-4753 0 0,-2 12-4726 0 0,11-75 2698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51 272 0 0,'0'0'528'0'0,"3"-2"-38"0"0,8-7 155 0 0,1 2 0 0 0,0-1 0 0 0,21-8 0 0 0,-28 14-341 0 0,0 1-155 0 0,13-3-8 0 0,-13 3 97 0 0,0 1-116 0 0,41 13 495 0 0,-42-11-489 0 0,-2 1-12 0 0,-1 0-96 0 0,0-1 0 0 0,0 0 0 0 0,0 1 1 0 0,0-1-1 0 0,-1 1 0 0 0,1-1 1 0 0,-1 1-1 0 0,0-1 0 0 0,1 1 1 0 0,-1-1-1 0 0,0 1 0 0 0,-1-1 0 0 0,1 1 1 0 0,0-1-1 0 0,-1 1 0 0 0,1-1 1 0 0,-1 1-1 0 0,0-1 0 0 0,0 0 1 0 0,0 1-1 0 0,0-1 0 0 0,0 0 0 0 0,-1 0 1 0 0,-1 4-1 0 0,-2 0-57 0 0,0 0 0 0 0,0-1-1 0 0,0 1 1 0 0,-1-1 0 0 0,0 0 0 0 0,0 0 0 0 0,-11 6 0 0 0,9-6-31 0 0,0 0 0 0 0,-1 0 1 0 0,1-1-1 0 0,-1 0 0 0 0,0-1 1 0 0,0 0-1 0 0,0 0 0 0 0,-18 2 1 0 0,4-5 166 0 0,18 0 27 0 0,2-2 10 0 0,-14-24 368 0 0,16 23-408 0 0,2-1-3 0 0,5-7-194 0 0,-1 1 0 0 0,2 0 0 0 0,-1 0-1 0 0,1 0 1 0 0,1 1 0 0 0,0 0 0 0 0,0 0 0 0 0,10-7 0 0 0,-16 14-555 0 0,-1 2 521 0 0,1-1 0 0 0,-1 0 0 0 0,0 1 0 0 0,1-1 0 0 0,-1 0 0 0 0,0 0 0 0 0,0 0 0 0 0,1 1 0 0 0,-1-1-1 0 0,0-1 1 0 0,0 1 0 0 0,1-1 0 0 0,-2 1-54 0 0,4-1-480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1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285 147 28 0 0,'0'0'665'0'0,"3"-2"-41"0"0,1 0-420 0 0,-1 0 0 0 0,0 0 1 0 0,0 0-1 0 0,0 0 0 0 0,0-1 0 0 0,0 1 0 0 0,-1-1 0 0 0,1 0 0 0 0,-1 0 0 0 0,0 0 0 0 0,1 0 0 0 0,-1 0 0 0 0,-1 0 0 0 0,1 0 0 0 0,0-1 0 0 0,-1 1 0 0 0,2-6 0 0 0,-3 6-24 0 0,1 0-120 0 0,-1 1-1 0 0,-1-1 1 0 0,1 0-1 0 0,0 0 1 0 0,-1 1-1 0 0,1-1 0 0 0,-1 0 1 0 0,0 1-1 0 0,0-1 1 0 0,-2-4-1 0 0,2 4-36 0 0,-1 0 8 0 0,1 1 0 0 0,-1-1 0 0 0,1 0 0 0 0,-1 1 0 0 0,0-1 0 0 0,0 1 0 0 0,0-1 0 0 0,0 1 0 0 0,-1 0 0 0 0,1 0 0 0 0,0 0 0 0 0,-1 0 0 0 0,0 0 0 0 0,1 1 0 0 0,-1-1 0 0 0,0 1 0 0 0,0 0 0 0 0,0 0 0 0 0,-6-2 0 0 0,0 1-8 0 0,0 0 0 0 0,0 0 1 0 0,0 1-1 0 0,0 1 1 0 0,0-1-1 0 0,-1 1 0 0 0,1 1 1 0 0,0 0-1 0 0,0 0 1 0 0,-11 3-1 0 0,6-1 6 0 0,-54 14 49 0 0,65-16-71 0 0,-5 3 16 0 0,8-4-17 0 0,-1 0 0 0 0,0 0 0 0 0,0 0 0 0 0,0 1 0 0 0,0-1 1 0 0,1 0-1 0 0,-1 1 0 0 0,0-1 0 0 0,0 0 0 0 0,1 1 0 0 0,-1-1 1 0 0,0 1-1 0 0,0-1 0 0 0,1 1 0 0 0,-1-1 0 0 0,0 1 0 0 0,1-1 1 0 0,-1 1-1 0 0,0 0 0 0 0,-6 12 52 0 0,6-10 1 0 0,3-1-33 0 0,10 6 18 0 0,-9-5-32 0 0,1-1 29 0 0,30 18 39 0 0,-19-11-3 0 0,0 0-1 0 0,-1 0 1 0 0,1 1 0 0 0,20 21-1 0 0,-27-22-11 0 0,-1-1-1 0 0,0 1 1 0 0,-1 1-1 0 0,0-1 1 0 0,0 1-1 0 0,-1 0 1 0 0,-1 0-1 0 0,1 1 1 0 0,-2-1-1 0 0,5 20 1 0 0,-7-25-45 0 0,-1 0 0 0 0,0 0-1 0 0,1 0 1 0 0,-2 0 0 0 0,1 0 0 0 0,-1 0 0 0 0,0 0 0 0 0,0 0 0 0 0,0 0 0 0 0,0 0 0 0 0,-1-1-1 0 0,0 1 1 0 0,0 0 0 0 0,0-1 0 0 0,-1 1 0 0 0,-4 5 0 0 0,-2 3 39 0 0,-1 0 1 0 0,-1-1-1 0 0,-20 17 0 0 0,27-25-16 0 0,0-1 0 0 0,-1 0 0 0 0,1 0 0 0 0,-1 0-1 0 0,0-1 1 0 0,0 1 0 0 0,0-1 0 0 0,0-1 0 0 0,0 1 0 0 0,0-1 0 0 0,-6 2-1 0 0,6-2 10 0 0,1 0 62 0 0,-2-1 26 0 0,0 0-76 0 0,-1-1 0 0 0,1 1 0 0 0,0-1 0 0 0,-1 0 0 0 0,1-1-1 0 0,0 1 1 0 0,0-1 0 0 0,0-1 0 0 0,-9-3 0 0 0,12 4-57 0 0,1 1-4 0 0,1 0 1 0 0,-1 0-1 0 0,0 0 1 0 0,1 0 0 0 0,0 0-1 0 0,-1 0 1 0 0,1-1-1 0 0,0 1 1 0 0,0-1 0 0 0,-1 1-1 0 0,1-1 1 0 0,0 1-1 0 0,1-1 1 0 0,-2-2-1 0 0,-3-2-129 0 0,5 5 87 0 0,0 0 0 0 0,0 0 0 0 0,0 0 0 0 0,1 0 0 0 0,-1 0 0 0 0,0 0 0 0 0,0 0 1 0 0,0 1-1 0 0,1-1 0 0 0,-1 0 0 0 0,0 0 0 0 0,1 0 0 0 0,-1 0 0 0 0,1 1 0 0 0,-1-1 0 0 0,1 0 0 0 0,-1 0 0 0 0,1 1 0 0 0,0-1 0 0 0,-1 0 0 0 0,1 1 1 0 0,1-2-1 0 0,10-10-578 0 0,-7 8 270 0 0,1-1-1 0 0,0 1 0 0 0,0 1 0 0 0,0-1 1 0 0,1 1-1 0 0,8-3 0 0 0,10-6-1751 0 0,-5 0-61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7:5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1 536 0 0,'0'0'478'0'0,"2"2"-21"0"0,4 4-129 0 0,0 1 1 0 0,0 0 0 0 0,-1 0-1 0 0,0 0 1 0 0,0 1 0 0 0,-1 0 0 0 0,6 13-1 0 0,-5-10-110 0 0,-4-9-199 0 0,0 1 0 0 0,0 0-1 0 0,0-1 1 0 0,0 1 0 0 0,0 0-1 0 0,-1 0 1 0 0,1 0 0 0 0,-1 0 0 0 0,0-1-1 0 0,0 1 1 0 0,0 0 0 0 0,0 0-1 0 0,0 0 1 0 0,-1 0 0 0 0,1 0-1 0 0,-1-1 1 0 0,0 1 0 0 0,0 0-1 0 0,0 0 1 0 0,0-1 0 0 0,0 1-1 0 0,-1-1 1 0 0,1 1 0 0 0,-1-1-1 0 0,0 1 1 0 0,1-1 0 0 0,-1 0-1 0 0,0 0 1 0 0,0 0 0 0 0,-1 0 0 0 0,1 0-1 0 0,0-1 1 0 0,-1 1 0 0 0,1-1-1 0 0,-1 1 1 0 0,-2 0 0 0 0,-2 2 35 0 0,1-1 1 0 0,-1 0 0 0 0,1-1-1 0 0,-1 0 1 0 0,0 0-1 0 0,0 0 1 0 0,0-1 0 0 0,0 0-1 0 0,0-1 1 0 0,0 1 0 0 0,0-1-1 0 0,0-1 1 0 0,-1 1 0 0 0,-6-2-1 0 0,-2-2 226 0 0,12 2-13 0 0,4 2-256 0 0,0 0 0 0 0,0 0 0 0 0,0-1-1 0 0,0 1 1 0 0,0 0 0 0 0,0-1 0 0 0,0 1 0 0 0,0 0 0 0 0,0 0 0 0 0,-1-1 0 0 0,1 1-1 0 0,0 0 1 0 0,0 0 0 0 0,0-1 0 0 0,0 1 0 0 0,0 0 0 0 0,-1 0 0 0 0,1-1 0 0 0,0 1-1 0 0,0 0 1 0 0,0 0 0 0 0,-1 0 0 0 0,1-1 0 0 0,0 1 0 0 0,0 0 0 0 0,-1 0 0 0 0,1 0-1 0 0,0 0 1 0 0,0 0 0 0 0,-1 0 0 0 0,1-1 0 0 0,-1 1 6 0 0,1 0 0 0 0,-1 0-1 0 0,0-1 1 0 0,1 1 0 0 0,-1 0 0 0 0,1 0 0 0 0,0-1-1 0 0,-1 1 1 0 0,1-1 0 0 0,-1 1 0 0 0,1 0 0 0 0,-1-1 0 0 0,1 1-1 0 0,0-1 1 0 0,-1 1 0 0 0,1-1 0 0 0,0 1 0 0 0,0-1-1 0 0,-1 1 1 0 0,1-1 0 0 0,0 1 0 0 0,0-1 0 0 0,0 1 0 0 0,0-1-1 0 0,0 0 1 0 0,-1 0 0 0 0,1-3-15 0 0,0 0 0 0 0,1-1 0 0 0,-1 1 0 0 0,1 0-1 0 0,0 0 1 0 0,0 0 0 0 0,0 0 0 0 0,0 0 0 0 0,1 0 0 0 0,-1 0 0 0 0,1 0 0 0 0,4-6 0 0 0,11-21-3204 0 0,-15 28 1361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92 656 0 0,'10'23'2537'0'0,"-7"-21"-2500"0"0,0-1 0 0 0,-1 1 0 0 0,1-1 0 0 0,0 0 0 0 0,0 1 0 0 0,0-1 0 0 0,0 0 0 0 0,0-1 0 0 0,1 1 0 0 0,-1 0 0 0 0,0-1 0 0 0,0 0 0 0 0,0 0 0 0 0,1 0 0 0 0,-1 0 0 0 0,0 0 0 0 0,0-1 0 0 0,0 1 0 0 0,0-1 0 0 0,0 0 0 0 0,1 0 0 0 0,-2 0 0 0 0,1-1 0 0 0,0 1 0 0 0,0-1 0 0 0,0 1 0 0 0,0-1 0 0 0,2-2 0 0 0,-2 2-29 0 0,1 0 0 0 0,-1-1 0 0 0,0 1 0 0 0,0 0 0 0 0,0-1 0 0 0,-1 0 0 0 0,1 0 1 0 0,-1 0-1 0 0,1 0 0 0 0,-1 0 0 0 0,0 0 0 0 0,0-1 0 0 0,0 1 0 0 0,-1-1 0 0 0,1 1 0 0 0,-1-1 1 0 0,0 0-1 0 0,0 1 0 0 0,0-1 0 0 0,-1 0 0 0 0,1 0 0 0 0,-1 0 0 0 0,0-7 0 0 0,0 10 2 0 0,0 0-1 0 0,0 0 1 0 0,0 0-1 0 0,0 0 0 0 0,-1 0 1 0 0,1-1-1 0 0,0 1 1 0 0,-1 0-1 0 0,1 0 0 0 0,-1 0 1 0 0,1 0-1 0 0,-1 0 1 0 0,0 0-1 0 0,1 0 1 0 0,-1 0-1 0 0,0 0 0 0 0,1 1 1 0 0,-1-1-1 0 0,0 0 1 0 0,0 0-1 0 0,0 1 0 0 0,0-1 1 0 0,0 0-1 0 0,0 1 1 0 0,0-1-1 0 0,0 1 0 0 0,0-1 1 0 0,0 1-1 0 0,0 0 1 0 0,0-1-1 0 0,-1 1 0 0 0,1 0 1 0 0,0 0-1 0 0,0 0 1 0 0,0 0-1 0 0,0 0 0 0 0,0 0 1 0 0,-1 0-1 0 0,1 0 1 0 0,0 0-1 0 0,0 0 0 0 0,0 1 1 0 0,0-1-1 0 0,0 1 1 0 0,0-1-1 0 0,0 1 1 0 0,0-1-1 0 0,0 1 0 0 0,-2 1 1 0 0,-2 0 41 0 0,0 1 0 0 0,0 1 0 0 0,0-1 0 0 0,0 1 1 0 0,1 0-1 0 0,-1 0 0 0 0,1 0 0 0 0,-5 8 0 0 0,4-4 8 0 0,0 1 0 0 0,0-1 0 0 0,1 1 0 0 0,0 0 0 0 0,1 1 0 0 0,0-1 0 0 0,0 1 0 0 0,1-1 0 0 0,0 1 0 0 0,1 0 1 0 0,0 18-1 0 0,1-24-49 0 0,0 0 1 0 0,0-1 0 0 0,1 1 0 0 0,0-1-1 0 0,-1 1 1 0 0,1 0 0 0 0,1-1 0 0 0,-1 1 0 0 0,0-1-1 0 0,1 0 1 0 0,0 0 0 0 0,0 1 0 0 0,0-1 0 0 0,0 0-1 0 0,0 0 1 0 0,1-1 0 0 0,-1 1 0 0 0,1 0 0 0 0,0-1-1 0 0,0 0 1 0 0,0 1 0 0 0,0-1 0 0 0,0-1 0 0 0,0 1-1 0 0,0 0 1 0 0,1-1 0 0 0,-1 1 0 0 0,1-1 0 0 0,-1 0-1 0 0,1 0 1 0 0,-1 0 0 0 0,1-1 0 0 0,0 1-1 0 0,4-1 1 0 0,5 1-29 0 0,0-1-1 0 0,-1-1 1 0 0,1 1 0 0 0,0-2-1 0 0,0 0 1 0 0,23-7-1 0 0,-28 7-327 0 0,1-1 1 0 0,-1-1-1 0 0,0 1 0 0 0,-1-1 0 0 0,1-1 0 0 0,-1 1 0 0 0,0-1 1 0 0,0 0-1 0 0,0-1 0 0 0,0 0 0 0 0,5-7 0 0 0,-6 5-384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15 196 0 0,'0'-1'62'0'0,"0"1"0"0"0,0 0 0 0 0,0-1 0 0 0,1 1-1 0 0,-1-1 1 0 0,0 1 0 0 0,0 0 0 0 0,0-1 0 0 0,0 1 0 0 0,0-1 0 0 0,0 1 0 0 0,0-1-1 0 0,0 1 1 0 0,0 0 0 0 0,0-1 0 0 0,0 1 0 0 0,0-1 0 0 0,0 1 0 0 0,-1-1 0 0 0,1 1-1 0 0,0 0 1 0 0,0-1 0 0 0,0 1 0 0 0,0 0 0 0 0,-1-1 0 0 0,1 1 0 0 0,0 0 0 0 0,0-1-1 0 0,-1 1 1 0 0,1 0 0 0 0,0-1 0 0 0,-1 1 0 0 0,1 0 0 0 0,0 0 0 0 0,-1-1 0 0 0,1 1-1 0 0,-1 0 1 0 0,1 0 0 0 0,0 0 0 0 0,-1-1 0 0 0,-20 8 871 0 0,-18 20-131 0 0,30-17-579 0 0,0-1 0 0 0,1 1 0 0 0,0 1 0 0 0,-12 20 1 0 0,18-28-209 0 0,0 1 1 0 0,1-1 0 0 0,-1 0-1 0 0,0 1 1 0 0,1-1 0 0 0,0 1 0 0 0,0 0-1 0 0,0-1 1 0 0,0 1 0 0 0,1 0-1 0 0,-1 0 1 0 0,1-1 0 0 0,0 1-1 0 0,0 0 1 0 0,0 0 0 0 0,1-1 0 0 0,-1 1-1 0 0,1 0 1 0 0,0 0 0 0 0,0-1-1 0 0,2 5 1 0 0,-2-7-32 0 0,-1 0-1 0 0,1 0 0 0 0,-1 0 1 0 0,1 0-1 0 0,-1 0 0 0 0,1-1 1 0 0,-1 1-1 0 0,1 0 0 0 0,0 0 1 0 0,0-1-1 0 0,-1 1 0 0 0,1-1 1 0 0,0 1-1 0 0,0-1 0 0 0,0 1 1 0 0,0-1-1 0 0,0 1 0 0 0,0-1 1 0 0,0 0-1 0 0,-1 1 0 0 0,1-1 1 0 0,0 0-1 0 0,0 0 0 0 0,0 0 0 0 0,0 1 1 0 0,0-1-1 0 0,2-1 0 0 0,-1 1-14 0 0,0-1 0 0 0,0 0-1 0 0,0 0 1 0 0,0 0-1 0 0,0 0 1 0 0,0 0 0 0 0,-1 0-1 0 0,1 0 1 0 0,0-1-1 0 0,-1 1 1 0 0,1-1 0 0 0,1-1-1 0 0,3-5-102 0 0,0 0 0 0 0,0 0 0 0 0,-1 0-1 0 0,7-14 1 0 0,1-10 512 0 0,13-51-1 0 0,-24 74-91 0 0,-2 7-217 0 0,2 4-9 0 0,0-1 0 0 0,-1 0 0 0 0,0 1 1 0 0,1-1-1 0 0,-1 1 0 0 0,0-1 0 0 0,0 1 1 0 0,0 0-1 0 0,0-1 0 0 0,0 1 0 0 0,0 0 1 0 0,0 0-1 0 0,0-1 0 0 0,-1 1 0 0 0,1 0 1 0 0,-1 0-1 0 0,1 0 0 0 0,-1 4 0 0 0,12 51 539 0 0,-11-47-512 0 0,1-4-54 0 0,4 30 110 0 0,-1-1 1 0 0,1 53-1 0 0,-5-78-132 0 0,-2-1 0 0 0,1 1 0 0 0,-1-1 0 0 0,-1 0 0 0 0,0 1-1 0 0,0-1 1 0 0,-1 0 0 0 0,0 0 0 0 0,0 0 0 0 0,-1-1 0 0 0,-1 1 0 0 0,1-1 0 0 0,-1 0 0 0 0,-10 13-1 0 0,13-19-13 0 0,0 0 0 0 0,1-1 0 0 0,-1 1-1 0 0,0 0 1 0 0,0-1 0 0 0,0 1-1 0 0,0-1 1 0 0,0 0 0 0 0,0 0-1 0 0,0 0 1 0 0,0 0 0 0 0,-1 0 0 0 0,1 0-1 0 0,0 0 1 0 0,0-1 0 0 0,-4 1-1 0 0,4-1 2 0 0,0 0-1 0 0,1 0 1 0 0,-1 0-1 0 0,0-1 0 0 0,1 1 1 0 0,-1-1-1 0 0,0 1 1 0 0,1-1-1 0 0,-1 1 0 0 0,1-1 1 0 0,-1 0-1 0 0,1 0 0 0 0,-1 0 1 0 0,1 0-1 0 0,-1 0 1 0 0,1 0-1 0 0,-2-3 0 0 0,0 1 2 0 0,1 0 0 0 0,-1-1 0 0 0,1 1 0 0 0,0-1 0 0 0,0 1 0 0 0,1-1 0 0 0,-1 0 0 0 0,1 0 0 0 0,0 0 0 0 0,0 0 0 0 0,0 0 0 0 0,0 0 0 0 0,1 0 0 0 0,0 0 0 0 0,0 0 0 0 0,0 0 0 0 0,1-7 0 0 0,1 4 15 0 0,0 0 0 0 0,0-1-1 0 0,1 1 1 0 0,0 0 0 0 0,0 1-1 0 0,1-1 1 0 0,0 1 0 0 0,0-1 0 0 0,0 1-1 0 0,1 0 1 0 0,0 1 0 0 0,0-1 0 0 0,1 1-1 0 0,-1 0 1 0 0,1 0 0 0 0,0 1 0 0 0,12-7-1 0 0,-5 4-608 0 0,0 0 0 0 0,1 1 0 0 0,0 0 0 0 0,0 2 0 0 0,0-1 0 0 0,1 2-1 0 0,27-4 1 0 0,-40 7-559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1 108 0 0,'0'0'3432'0'0,"0"10"-2464"0"0,-8 59 558 0 0,-3 67-1026 0 0,11-136-500 0 0,0 0 1 0 0,0 1 0 0 0,0-1-1 0 0,0 0 1 0 0,0 1-1 0 0,0-1 1 0 0,0 0-1 0 0,0 1 1 0 0,0-1-1 0 0,0 1 1 0 0,0-1-1 0 0,0 0 1 0 0,0 1-1 0 0,0-1 1 0 0,0 0-1 0 0,0 1 1 0 0,0-1 0 0 0,0 0-1 0 0,0 1 1 0 0,0-1-1 0 0,0 0 1 0 0,1 1-1 0 0,-1-1 1 0 0,0 0-1 0 0,0 0 1 0 0,1 1-1 0 0,-1-1 1 0 0,0 0-1 0 0,0 1 1 0 0,1-1 0 0 0,-1 0-1 0 0,0 0 1 0 0,0 0-1 0 0,1 1 1 0 0,-1-1-1 0 0,0 0 1 0 0,1 0-1 0 0,-1 0 1 0 0,0 0-1 0 0,1 0 1 0 0,0 1-1 0 0,12-13 15 0 0,11-21-10 0 0,-14 9-19 0 0,-6 16 10 0 0,-1 0 1 0 0,1 1-1 0 0,1-1 0 0 0,9-14 0 0 0,-13 22 14 0 0,0 1-7 0 0,0 1 0 0 0,0 0-1 0 0,0 0 1 0 0,-1 0 0 0 0,1 0-1 0 0,-1 0 1 0 0,1 0 0 0 0,-1 0 0 0 0,0 0-1 0 0,1 0 1 0 0,-1 0 0 0 0,0 0-1 0 0,0 1 1 0 0,-1 2 0 0 0,1 0-3 0 0,0 1-6 0 0,1 16 2 0 0,9 43 1 0 0,-10-65 8 0 0,0 1 1 0 0,0-1 0 0 0,0 0 0 0 0,0 1 0 0 0,1-1 0 0 0,-1 1 0 0 0,0-1-1 0 0,0 0 1 0 0,1 1 0 0 0,-1-1 0 0 0,0 0 0 0 0,0 1 0 0 0,1-1-1 0 0,-1 0 1 0 0,0 0 0 0 0,1 1 0 0 0,-1-1 0 0 0,0 0 0 0 0,1 0 0 0 0,-1 0-1 0 0,1 1 1 0 0,-1-1 0 0 0,0 0 0 0 0,1 0 0 0 0,-1 0 0 0 0,1 0-1 0 0,-1 0 1 0 0,0 0 0 0 0,1 0 0 0 0,-1 0 0 0 0,1 0 0 0 0,-1 0-1 0 0,0 0 1 0 0,1 0 0 0 0,-1 0 0 0 0,1 0 0 0 0,-1 0 0 0 0,1 0 0 0 0,-1-1-1 0 0,0 1 1 0 0,1 0 0 0 0,-1 0 0 0 0,0 0 0 0 0,1-1 0 0 0,-1 1-1 0 0,0 0 1 0 0,1 0 0 0 0,-1-1 0 0 0,0 1 0 0 0,1 0 0 0 0,-1-1 0 0 0,0 1-1 0 0,0 0 1 0 0,1-1 0 0 0,-1 1 0 0 0,0-1 0 0 0,18-19 366 0 0,-18 20-360 0 0,16-27 174 0 0,-1-1-1 0 0,-1 0 1 0 0,-1-1 0 0 0,-1 0-1 0 0,8-37 1 0 0,-20 65-209 0 0,3-3-690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42 708 0 0,'0'0'701'0'0,"0"32"1995"0"0,-3 87 1362 0 0,-7-144-3389 0 0,10 15-560 0 0,1 0-1 0 0,0 0 1 0 0,0 0-1 0 0,1 0 0 0 0,1 0 1 0 0,0 0-1 0 0,0 1 1 0 0,6-13-1 0 0,-6 16-282 0 0,0 1-1 0 0,1-1 0 0 0,-1 1 0 0 0,1 0 0 0 0,9-9 0 0 0,-10 11-351 0 0,1 0 0 0 0,-1 0 0 0 0,1 1 0 0 0,-1-1 0 0 0,1 1 0 0 0,0 0 0 0 0,0 0 0 0 0,0 1-1 0 0,6-3 1 0 0,-8 4-812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1 372 0 0,'-7'32'4704'0'0,"10"25"-1925"0"0,-1-32-3323 0 0,-1-2-3332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1 132 300 0 0,'0'0'1276'0'0,"3"-9"652"0"0,-1 2-8 0 0,1 2-555 0 0,0 0-1357 0 0</inkml:trace>
  <inkml:trace contextRef="#ctx0" brushRef="#br0" timeOffset="1">126 0 1096 0 0,'-7'19'1356'0'0,"0"0"1"0"0,2 0-1 0 0,0 1 0 0 0,1-1 1 0 0,-2 34-1 0 0,4-24-2067 0 0,2 0 1 0 0,1 0-1 0 0,6 36 1 0 0,-7-56-1887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39 476 0 0,'26'-10'4921'0'0,"69"-8"-4463"0"0,-47 9-3499 0 0,-38 7 2387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1 148 464 0 0,'0'0'548'0'0,"0"1"-397"0"0,1 0-1 0 0,0-1 1 0 0,-1 1-1 0 0,1 0 1 0 0,0 0 0 0 0,-1-1-1 0 0,1 1 1 0 0,0-1-1 0 0,0 1 1 0 0,0-1 0 0 0,0 1-1 0 0,-1-1 1 0 0,1 1-1 0 0,1 0 1 0 0,9-5-33 0 0,-1-1 0 0 0,0 0 0 0 0,0 0 1 0 0,0 0-1 0 0,-1-2 0 0 0,0 1 0 0 0,13-12 0 0 0,-17 13-76 0 0,0 0 0 0 0,-1 1 0 0 0,1-1 0 0 0,-1-1 0 0 0,0 1 0 0 0,0-1 0 0 0,-1 1 0 0 0,0-1 0 0 0,0 0 0 0 0,0-1 0 0 0,-1 1 0 0 0,0 0 0 0 0,3-13 0 0 0,-5 18-25 0 0,0 1-1 0 0,0 0 0 0 0,0-1 1 0 0,0 1-1 0 0,0 0 0 0 0,1-1 0 0 0,-1 1 1 0 0,0-1-1 0 0,-1 1 0 0 0,1 0 1 0 0,0-1-1 0 0,0 1 0 0 0,0 0 0 0 0,0-1 1 0 0,0 1-1 0 0,0-1 0 0 0,0 1 0 0 0,0 0 1 0 0,-1-1-1 0 0,1 1 0 0 0,0 0 1 0 0,0-1-1 0 0,0 1 0 0 0,-1 0 0 0 0,1 0 1 0 0,0-1-1 0 0,-1 1 0 0 0,1 0 1 0 0,0 0-1 0 0,0-1 0 0 0,-1 1 0 0 0,0 0 1 0 0,-12 2 401 0 0,-12 13 289 0 0,17-7-548 0 0,1-1 0 0 0,0 1 1 0 0,0 0-1 0 0,1 0 0 0 0,0 0 1 0 0,0 1-1 0 0,1 0 0 0 0,0 0 1 0 0,1 1-1 0 0,0 0 0 0 0,-5 18 1 0 0,8-24-142 0 0,0 1 1 0 0,0 0 0 0 0,0 0 0 0 0,1 0-1 0 0,0-1 1 0 0,0 1 0 0 0,0 0-1 0 0,0 0 1 0 0,1 0 0 0 0,0-1 0 0 0,0 1-1 0 0,2 5 1 0 0,-1-7 1 0 0,-1 0 0 0 0,1 0 1 0 0,0 0-1 0 0,0-1 0 0 0,0 1 0 0 0,0 0 0 0 0,0-1 0 0 0,0 0 0 0 0,1 1 0 0 0,-1-1 1 0 0,1 0-1 0 0,0 0 0 0 0,-1-1 0 0 0,1 1 0 0 0,0 0 0 0 0,0-1 0 0 0,0 0 1 0 0,0 0-1 0 0,5 1 0 0 0,0 0-27 0 0,-1-1 0 0 0,0 0 0 0 0,1 0 0 0 0,-1-1 0 0 0,0 0 0 0 0,1 0 0 0 0,-1-1 0 0 0,1 0 0 0 0,-1-1 0 0 0,14-3-1 0 0,-14 2-791 0 0,0 0-1 0 0,1 0 1 0 0,-1 0-1 0 0,0-1 1 0 0,12-8-1 0 0,-12 6-1190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18 292 0 0,'0'0'3724'0'0,"9"2"-1996"0"0,31-1-444 0 0,61-2 241 0 0,-83 0-1983 0 0,0-1 1 0 0,0-1-1 0 0,24-6 1 0 0,-33 5-2694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1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62 253 220 0 0,'0'0'2815'0'0,"-4"-1"-2544"0"0,-12-3 5 0 0,12 3 291 0 0,-16-15 316 0 0,18 13-836 0 0,0 0 0 0 0,0 0 0 0 0,0 0 0 0 0,0-1 0 0 0,1 1 0 0 0,-1-1 0 0 0,1 1 0 0 0,0-1 0 0 0,0 0 0 0 0,0 1 0 0 0,1-1 0 0 0,-1 0 0 0 0,1 0 0 0 0,0-4 0 0 0,3-5-16 0 0,0 0 1 0 0,0 1-1 0 0,1-1 0 0 0,1 1 0 0 0,0 0 0 0 0,1 1 1 0 0,0-1-1 0 0,15-19 0 0 0,-16 25-14 0 0,1 1 0 0 0,-1 0 0 0 0,1 0 0 0 0,1 1 0 0 0,-1-1 0 0 0,1 1 0 0 0,12-5 0 0 0,-15 7 79 0 0,3 3-25 0 0,21 1-23 0 0,-26-2-34 0 0,0 1 0 0 0,0-1 0 0 0,0 1 0 0 0,1-1 0 0 0,-1 1 0 0 0,0 0 0 0 0,0 0 0 0 0,0 0 0 0 0,0 1 0 0 0,0-1 0 0 0,0 0 1 0 0,-1 1-1 0 0,1-1 0 0 0,0 1 0 0 0,-1-1 0 0 0,1 1 0 0 0,-1 0 0 0 0,0 0 0 0 0,3 3 0 0 0,-1 0 14 0 0,-1 0 0 0 0,1 0 0 0 0,-1 0 0 0 0,0 1 0 0 0,-1-1 0 0 0,2 7 0 0 0,-1 0 9 0 0,-1-1 1 0 0,-1 1-1 0 0,0-1 1 0 0,0 1 0 0 0,-1 0-1 0 0,-1-1 1 0 0,0 1-1 0 0,0-1 1 0 0,-2 0-1 0 0,-4 14 1 0 0,-8 13 167 0 0,-32 56 0 0 0,17-36 97 0 0,2-4 216 0 0,27-51-410 0 0,1 0 60 0 0,1-2-133 0 0,0 0-1 0 0,0 0 0 0 0,-1 0 0 0 0,1 0 0 0 0,0 0 0 0 0,0 0 0 0 0,0 0 0 0 0,0 0 0 0 0,1 0 0 0 0,-1 0 0 0 0,0 0 0 0 0,0 0 0 0 0,1 0 0 0 0,-1 0 0 0 0,0 0 0 0 0,1 0 0 0 0,-1 0 0 0 0,1 0 0 0 0,-1 0 0 0 0,1 0 0 0 0,0 0 0 0 0,-1 0 0 0 0,1 0 0 0 0,0-1 0 0 0,-1 1 0 0 0,1 0 0 0 0,0-1 0 0 0,0 1 0 0 0,0 0 0 0 0,0-1 0 0 0,0 1 0 0 0,0-1 1 0 0,0 1-1 0 0,0-1 0 0 0,0 0 0 0 0,0 1 0 0 0,0-1 0 0 0,0 0 0 0 0,1 0 0 0 0,8 1 100 0 0,0 0 1 0 0,-1-1 0 0 0,1 0-1 0 0,10-1 1 0 0,-5-1-95 0 0,100-13 172 0 0,-11-6-1463 0 0,-31 3-3507 0 0,-64 16 3880 0 0,11-4-1127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66 528 0 0,'-10'0'4535'0'0,"23"2"-4233"0"0,-1-2-1 0 0,1 0 1 0 0,-1 0-1 0 0,0-1 1 0 0,19-4-1 0 0,66-18-1227 0 0,-76 17 441 0 0,63-20-2412 0 0,-67 19 2493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1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2 252 0 0,'0'0'68'0'0,"0"0"0"0"0,0 0 0 0 0,0 0 0 0 0,1-1-1 0 0,-1 1 1 0 0,0 0 0 0 0,0 0 0 0 0,0 0 0 0 0,0 0 0 0 0,0 0 0 0 0,0 0 0 0 0,0 0 0 0 0,0 0-1 0 0,1 0 1 0 0,-1 0 0 0 0,0-1 0 0 0,0 1 0 0 0,0 0 0 0 0,0 0 0 0 0,0 0 0 0 0,1 0-1 0 0,-1 0 1 0 0,0 0 0 0 0,0 0 0 0 0,0 0 0 0 0,0 0 0 0 0,0 0 0 0 0,1 0 0 0 0,-1 0 0 0 0,0 0-1 0 0,0 0 1 0 0,0 0 0 0 0,0 0 0 0 0,0 1 0 0 0,0-1 0 0 0,1 0 0 0 0,-1 0 0 0 0,0 0 0 0 0,0 0-1 0 0,0 0 1 0 0,0 0 0 0 0,0 0 0 0 0,0 0 0 0 0,0 0 0 0 0,1 0 0 0 0,-1 1 0 0 0,0-1-1 0 0,0 0 1 0 0,0 0 0 0 0,0 0 0 0 0,0 0 0 0 0,0 0 0 0 0,0 0 0 0 0,0 1 0 0 0,0-1 0 0 0,2 13 1451 0 0,-5 19-262 0 0,3-29-890 0 0,-22 213 2815 0 0,13-72-8849 0 0,8-120 3115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11 692 0 0,'-1'26'1601'0'0,"-1"0"0"0"0,-9 43-1 0 0,-2-17-1157 0 0,-26 71-1 0 0,38-121-442 0 0,-1 4 7 0 0,0 1 0 0 0,0-1-1 0 0,-1 0 1 0 0,0 0 0 0 0,0 0-1 0 0,-1 0 1 0 0,1 0 0 0 0,-1-1-1 0 0,0 1 1 0 0,-8 7 0 0 0,10-12-1 0 0,1-2-8 0 0,-1 1 0 0 0,1-1 0 0 0,0 0 0 0 0,0 0 0 0 0,0 1 0 0 0,0-1 0 0 0,0 0-1 0 0,0 0 1 0 0,0 0 0 0 0,0 0 0 0 0,0 0 0 0 0,0-1 0 0 0,-1-1 0 0 0,1-4-46 0 0,1 0 0 0 0,-1-1 0 0 0,1 1-1 0 0,1-1 1 0 0,-1 1 0 0 0,1-1 0 0 0,0 1 0 0 0,1 0 0 0 0,0 0 0 0 0,3-7 0 0 0,29-69-374 0 0,-33 83 422 0 0,54-105-246 0 0,-48 96 235 0 0,-1-1 1 0 0,1 1-1 0 0,0 0 1 0 0,1 0-1 0 0,0 1 0 0 0,1 0 1 0 0,-1 0-1 0 0,12-6 1 0 0,-19 13 10 0 0,0 0 0 0 0,0 0 0 0 0,0 1 0 0 0,0-1 0 0 0,0 0 0 0 0,0 1 0 0 0,0-1 0 0 0,0 1 0 0 0,0-1 0 0 0,0 1 0 0 0,1 0 0 0 0,-1-1 0 0 0,0 1 0 0 0,0 0 0 0 0,0 0 0 0 0,0 0 0 0 0,1 0 0 0 0,-1 0 0 0 0,0 0 0 0 0,0 0 1 0 0,0 0-1 0 0,1 0 0 0 0,-1 1 0 0 0,0-1 0 0 0,2 1 0 0 0,-2 1 1 0 0,0-1 0 0 0,0 0 0 0 0,-1 0-1 0 0,1 0 1 0 0,0 1 0 0 0,-1-1 0 0 0,1 0 0 0 0,-1 1 0 0 0,1-1 0 0 0,-1 1 0 0 0,0-1 0 0 0,0 0 0 0 0,1 1 0 0 0,-1-1 0 0 0,0 1 0 0 0,0-1 0 0 0,-1 3 0 0 0,0 7-4 0 0,0 0 1 0 0,-2-1-1 0 0,1 1 1 0 0,-6 13-1 0 0,1-5-3 0 0,-2 0 0 0 0,-11 19 1 0 0,16-31-67 0 0,0-1 0 0 0,-1 1 1 0 0,0-1-1 0 0,0 0 0 0 0,0-1 0 0 0,0 1 1 0 0,-1-1-1 0 0,-11 8 0 0 0,16-13 62 0 0,1 1 0 0 0,-1-1 0 0 0,1 1 0 0 0,-1-1 0 0 0,1 1 0 0 0,-1-1 0 0 0,0 0 0 0 0,1 1-1 0 0,-1-1 1 0 0,1 0 0 0 0,-1 0 0 0 0,0 1 0 0 0,1-1 0 0 0,-1 0 0 0 0,0 0 0 0 0,1 0 0 0 0,-1 0 0 0 0,0 0-1 0 0,0 0 1 0 0,1 0 0 0 0,-1 0 0 0 0,0 0 0 0 0,1 0 0 0 0,-1 0 0 0 0,0 0 0 0 0,1-1 0 0 0,-1 1-1 0 0,0 0 1 0 0,1 0 0 0 0,-1-1 0 0 0,1 1 0 0 0,-1 0 0 0 0,0-1 0 0 0,0 0 0 0 0,-5-21 253 0 0,4 12 449 0 0,27 44 401 0 0,-14-17-887 0 0,27 41 175 0 0,-36-55-413 0 0,0-1 0 0 0,0 1 0 0 0,1 0 0 0 0,0-1 0 0 0,-1 0 0 0 0,1 1 0 0 0,0-1 0 0 0,0 0 0 0 0,0 0 0 0 0,0-1 0 0 0,0 1 0 0 0,1-1 1 0 0,-1 0-1 0 0,1 1 0 0 0,3 0 0 0 0,-1-2-130 0 0,1 0 0 0 0,-1-1 0 0 0,0 1 1 0 0,0-1-1 0 0,0 0 0 0 0,0-1 0 0 0,0 1 0 0 0,0-1 1 0 0,0 0-1 0 0,0-1 0 0 0,0 0 0 0 0,-1 1 1 0 0,1-2-1 0 0,-1 1 0 0 0,0-1 0 0 0,0 1 1 0 0,5-6-1 0 0,-4 3 161 0 0,-1 1 1 0 0,1-1 0 0 0,-1 0-1 0 0,0-1 1 0 0,0 1-1 0 0,-1-1 1 0 0,0 0 0 0 0,0 0-1 0 0,0-1 1 0 0,-1 1-1 0 0,0-1 1 0 0,2-10 0 0 0,-5 17 56 0 0,1 0 1 0 0,-1 0 0 0 0,0 0 0 0 0,1 0 0 0 0,-1 0 0 0 0,0 0-1 0 0,0 0 1 0 0,0 0 0 0 0,0 0 0 0 0,0 0 0 0 0,0 0-1 0 0,0 0 1 0 0,0 0 0 0 0,0 0 0 0 0,-1 0 0 0 0,1 0 0 0 0,0 1-1 0 0,-1-1 1 0 0,1 0 0 0 0,0 0 0 0 0,-1 0 0 0 0,1 0 0 0 0,-1 0-1 0 0,0 0 1 0 0,0 0-30 0 0,0 1 0 0 0,0 0 1 0 0,0 0-1 0 0,0 0 0 0 0,0 0 0 0 0,0 0 0 0 0,1 0 0 0 0,-1 0 0 0 0,0 0 0 0 0,0 1 1 0 0,0-1-1 0 0,0 0 0 0 0,0 0 0 0 0,1 1 0 0 0,-1-1 0 0 0,0 1 0 0 0,0-1 0 0 0,0 1 1 0 0,1-1-1 0 0,-2 1 0 0 0,-3 3 87 0 0,-1 1 0 0 0,1-1 0 0 0,0 1-1 0 0,0 0 1 0 0,-6 8 0 0 0,9-8-63 0 0,-1-1-1 0 0,1 1 1 0 0,1 0-1 0 0,-1-1 1 0 0,1 1-1 0 0,-1 0 1 0 0,1 0-1 0 0,1 0 1 0 0,-1 0-1 0 0,1 0 1 0 0,0 0-1 0 0,0 0 1 0 0,0 0-1 0 0,1 0 1 0 0,0 0-1 0 0,0 0 1 0 0,0 0-1 0 0,0 0 1 0 0,1 0-1 0 0,3 6 1 0 0,-4-8-158 0 0,0-1 1 0 0,1 1-1 0 0,-1-1 0 0 0,1 0 1 0 0,0 1-1 0 0,0-1 1 0 0,-1 0-1 0 0,1 0 1 0 0,0-1-1 0 0,1 1 0 0 0,-1 0 1 0 0,0 0-1 0 0,1-1 1 0 0,-1 0-1 0 0,0 1 1 0 0,1-1-1 0 0,0 0 0 0 0,-1 0 1 0 0,1 0-1 0 0,0-1 1 0 0,-1 1-1 0 0,1-1 1 0 0,0 1-1 0 0,0-1 1 0 0,-1 0-1 0 0,1 0 0 0 0,0 0 1 0 0,0-1-1 0 0,-1 1 1 0 0,1 0-1 0 0,0-1 1 0 0,0 0-1 0 0,-1 0 0 0 0,1 0 1 0 0,-1 0-1 0 0,1 0 1 0 0,-1 0-1 0 0,3-2 1 0 0,3-2-626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1 336 0 0,'-48'27'2744'0'0,"45"-25"-2665"0"0,0 0-1 0 0,0 0 0 0 0,0 1 1 0 0,0-1-1 0 0,1 1 0 0 0,-1 0 0 0 0,1 0 1 0 0,-1 0-1 0 0,1 0 0 0 0,0 0 0 0 0,-3 6 1 0 0,5-8-74 0 0,0 0 0 0 0,0 0-1 0 0,0 0 1 0 0,0 0 0 0 0,0 0 0 0 0,1 0 0 0 0,-1 0 0 0 0,0 0 0 0 0,0 0 0 0 0,1 0 0 0 0,-1 0 0 0 0,1 0 0 0 0,-1 0 0 0 0,1 0-1 0 0,-1-1 1 0 0,1 1 0 0 0,-1 0 0 0 0,1 0 0 0 0,0 0 0 0 0,-1-1 0 0 0,1 1 0 0 0,0 0 0 0 0,0-1 0 0 0,1 2 0 0 0,26 16 130 0 0,-17-12 9 0 0,-7-3-41 0 0,0 0 0 0 0,0 0 0 0 0,0 1 0 0 0,-1-1 0 0 0,1 1 0 0 0,-1 0 0 0 0,0 0 0 0 0,0 0 0 0 0,0 1 1 0 0,-1-1-1 0 0,1 1 0 0 0,-1-1 0 0 0,2 6 0 0 0,-4-8-65 0 0,0 0 1 0 0,1 0-1 0 0,-1 1 0 0 0,0-1 1 0 0,0 0-1 0 0,0 0 1 0 0,0 0-1 0 0,0 0 0 0 0,-1 1 1 0 0,1-1-1 0 0,-1 0 1 0 0,1 0-1 0 0,-1 0 0 0 0,0 0 1 0 0,1 0-1 0 0,-1 0 1 0 0,-1 0-1 0 0,1 0 0 0 0,0 0 1 0 0,0-1-1 0 0,-1 1 1 0 0,1 0-1 0 0,0-1 0 0 0,-1 1 1 0 0,0-1-1 0 0,1 0 1 0 0,-1 1-1 0 0,0-1 0 0 0,0 0 1 0 0,0 0-1 0 0,0 0 1 0 0,-3 1-1 0 0,-1 1-34 0 0,1-1 0 0 0,-1 0 0 0 0,0-1 0 0 0,0 1 0 0 0,0-1 1 0 0,-8 1-1 0 0,11-2-164 0 0,-1-12-2851 0 0,7 7 1913 0 0,1 1 366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7 544 0 0,'0'0'548'0'0,"-7"0"2035"0"0,0 13-2004 0 0,1 0-1 0 0,0 0 1 0 0,-3 15 0 0 0,7-23-531 0 0,1 0 0 0 0,0 0 0 0 0,0 0 0 0 0,0 1 0 0 0,0-1 0 0 0,1 0 0 0 0,0 0 0 0 0,0 0 0 0 0,1 0 0 0 0,-1 1 0 0 0,1-1 0 0 0,1 6 0 0 0,-1-10-45 0 0,-1 0 1 0 0,0 0-1 0 0,1 0 0 0 0,-1-1 1 0 0,1 1-1 0 0,-1 0 1 0 0,1 0-1 0 0,-1 0 0 0 0,1 0 1 0 0,-1 0-1 0 0,1-1 1 0 0,0 1-1 0 0,0 0 0 0 0,-1 0 1 0 0,1-1-1 0 0,0 1 0 0 0,0-1 1 0 0,0 1-1 0 0,0-1 1 0 0,0 1-1 0 0,0-1 0 0 0,0 1 1 0 0,-1-1-1 0 0,1 0 0 0 0,0 1 1 0 0,2-1-1 0 0,-1 0-10 0 0,0-1 1 0 0,0 1-1 0 0,0 0 0 0 0,-1-1 0 0 0,1 0 0 0 0,0 1 1 0 0,-1-1-1 0 0,1 0 0 0 0,0 0 0 0 0,-1 0 0 0 0,1 0 0 0 0,-1 0 1 0 0,3-2-1 0 0,2-3-54 0 0,0 1 0 0 0,-1-1 0 0 0,0-1 0 0 0,0 1 0 0 0,7-13 1 0 0,29-83 619 0 0,-41 101-69 0 0,-2 4-397 0 0,1 0 0 0 0,-1 1 0 0 0,1-1 0 0 0,0 1 0 0 0,0 0 0 0 0,0-1-1 0 0,0 1 1 0 0,0 7 0 0 0,1-7-10 0 0,-3 14 61 0 0,2 0 1 0 0,2 32 0 0 0,-1-17-639 0 0,1-31 185 0 0,-1-1 0 0 0,0 0-1 0 0,0 1 1 0 0,1-1 0 0 0,-1 0 0 0 0,1 1 0 0 0,-1-1 0 0 0,1 0 0 0 0,0 0 0 0 0,-1 0 0 0 0,1 1 0 0 0,0-1 0 0 0,0 0 0 0 0,0 0-1 0 0,0 0 1 0 0,1 1 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60 0 0,'0'-6'3813'0'0,"-7"31"-3106"0"0,2 1 0 0 0,0 0-1 0 0,2 0 1 0 0,0 0 0 0 0,3 35 0 0 0,-4 20-460 0 0,-1 10-2719 0 0,4-70 288 0 0,0-11 639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1 628 0 0,'0'0'1823'0'0,"1"26"634"0"0,-3 124 1311 0 0,-15 75-4056 0 0,12-212-1910 0 0,4-13 2101 0 0,1 0 0 0 0,0 0-1 0 0,0 1 1 0 0,-1-1 0 0 0,1 0 0 0 0,0 0 0 0 0,0 0-1 0 0,-1 0 1 0 0,1 0 0 0 0,0 0 0 0 0,-1 0-1 0 0,1 0 1 0 0,0 0 0 0 0,-1 0 0 0 0,1 0 0 0 0,0 0-1 0 0,-1 0 1 0 0,1 0 0 0 0,0 0 0 0 0,0 0 0 0 0,-1 0-1 0 0,1 0 1 0 0,0 0 0 0 0,-1 0 0 0 0,1 0 0 0 0,0-1-1 0 0,0 1 1 0 0,-1 0 0 0 0,1 0 0 0 0,0 0-1 0 0,0 0 1 0 0,-1-1 0 0 0,1 1 0 0 0,0-1 0 0 0,-5-4-531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77 556 0 0,'0'0'1087'0'0,"15"-15"2184"0"0,109-21-2870 0 0,-38 15-3086 0 0,-67 16 2215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1 740 0 0,'-18'4'1029'0'0,"1"0"-1"0"0,0 2 1 0 0,-25 11-1 0 0,33-13-857 0 0,0 1-1 0 0,1 0 0 0 0,-1 0 1 0 0,1 1-1 0 0,1 0 0 0 0,-1 0 1 0 0,1 1-1 0 0,-7 7 0 0 0,13-13-157 0 0,1 0-1 0 0,-1 0 0 0 0,0-1 1 0 0,1 1-1 0 0,-1 0 0 0 0,1 0 1 0 0,0 0-1 0 0,-1 0 0 0 0,1 0 1 0 0,0 0-1 0 0,-1 0 0 0 0,1 0 1 0 0,0 0-1 0 0,0 0 0 0 0,0 0 1 0 0,0 0-1 0 0,0 0 0 0 0,0 0 1 0 0,0 0-1 0 0,0 0 0 0 0,1 0 1 0 0,-1 0-1 0 0,0 0 0 0 0,1 0 0 0 0,-1 0 1 0 0,0 0-1 0 0,1 0 0 0 0,-1 0 1 0 0,1 0-1 0 0,0 0 0 0 0,-1-1 1 0 0,1 1-1 0 0,0 0 0 0 0,-1 0 1 0 0,1-1-1 0 0,0 1 0 0 0,0 0 1 0 0,0-1-1 0 0,-1 1 0 0 0,1-1 1 0 0,0 1-1 0 0,0-1 0 0 0,0 1 1 0 0,0-1-1 0 0,0 0 0 0 0,1 1 1 0 0,9 4 4 0 0,1-1 0 0 0,-1 0 0 0 0,16 3 0 0 0,-10-3 25 0 0,-8-1 90 0 0,0 0 0 0 0,0 1 0 0 0,0 0 0 0 0,0 0 0 0 0,14 11 0 0 0,-21-14-102 0 0,-1-1 0 0 0,0 1-1 0 0,0 1 1 0 0,1-1 0 0 0,-1 0 0 0 0,0 0-1 0 0,0 0 1 0 0,0 1 0 0 0,0-1 0 0 0,-1 0-1 0 0,1 1 1 0 0,0-1 0 0 0,0 1 0 0 0,-1-1-1 0 0,1 1 1 0 0,-1-1 0 0 0,1 1 0 0 0,-1-1-1 0 0,0 1 1 0 0,0 0 0 0 0,0-1 0 0 0,0 1-1 0 0,0-1 1 0 0,0 1 0 0 0,0 0 0 0 0,0-1-1 0 0,0 1 1 0 0,-1-1 0 0 0,1 1 0 0 0,-1-1-1 0 0,1 1 1 0 0,-1-1 0 0 0,0 1 0 0 0,0-1-1 0 0,1 1 1 0 0,-1-1 0 0 0,0 0 0 0 0,0 1-1 0 0,0-1 1 0 0,0 0 0 0 0,-1 0 0 0 0,1 0-1 0 0,-2 2 1 0 0,-3 2 16 0 0,-1 1 0 0 0,0-1 0 0 0,0 1 0 0 0,0-2 0 0 0,-1 1 0 0 0,0-1 0 0 0,0-1 0 0 0,0 1 0 0 0,0-1 0 0 0,0 0 0 0 0,0-1 0 0 0,-1 0 0 0 0,-12 1 0 0 0,20-3-109 0 0,1 0-1 0 0,-1 1 1 0 0,0-1-1 0 0,1 0 1 0 0,-1 0-1 0 0,1 0 1 0 0,-1 0-1 0 0,1 0 1 0 0,-1 0-1 0 0,1 0 1 0 0,-1 0-1 0 0,0 0 1 0 0,1 0-1 0 0,-1 0 1 0 0,1 0-1 0 0,-1 0 1 0 0,1-1-1 0 0,-1 1 1 0 0,1 0-1 0 0,-1 0 1 0 0,1-1-1 0 0,-1 1 1 0 0,1 0-1 0 0,-1 0 1 0 0,1-1-1 0 0,-1 1 1 0 0,1-1-1 0 0,0 1 1 0 0,-1 0-1 0 0,1-1 1 0 0,-1 1-1 0 0,1-1 1 0 0,0 1-1 0 0,0-1 1 0 0,-1 1-1 0 0,1-1 1 0 0,0 1-1 0 0,0-1 1 0 0,0 1-1 0 0,-1-1 1 0 0,1 0-1 0 0,0 1 1 0 0,0-1-1 0 0,0 0 1 0 0,9-21-3599 0 0,-3 14 2519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63 436 0 0,'0'0'922'0'0,"4"11"1122"0"0,6 166 1013 0 0,-10-176-3037 0 0,0 0 1 0 0,0 0 0 0 0,0 0 0 0 0,0 0-1 0 0,0 0 1 0 0,0 0 0 0 0,0 0 0 0 0,0 0-1 0 0,0 0 1 0 0,0 0 0 0 0,-1 0 0 0 0,1 0-1 0 0,0 0 1 0 0,-1 0 0 0 0,1-1 0 0 0,-1 1-1 0 0,1 0 1 0 0,-1 0 0 0 0,1 0 0 0 0,-1-1-1 0 0,0 1 1 0 0,1 0 0 0 0,-1-1 0 0 0,-1 2-1 0 0,1-2-11 0 0,0 0 1 0 0,0 1-1 0 0,0-1 0 0 0,0 0 0 0 0,0 0 0 0 0,0 0 0 0 0,0 0 0 0 0,0-1 0 0 0,0 1 1 0 0,0 0-1 0 0,0 0 0 0 0,0 0 0 0 0,0-1 0 0 0,0 1 0 0 0,0-1 0 0 0,0 1 1 0 0,0-1-1 0 0,-1 0 0 0 0,-2-1 32 0 0,0-1-1 0 0,1 0 1 0 0,0 1 0 0 0,-1-1-1 0 0,1-1 1 0 0,0 1 0 0 0,0 0 0 0 0,1-1-1 0 0,-5-6 1 0 0,5 4 15 0 0,1 0-1 0 0,0 0 1 0 0,0 0-1 0 0,0 0 1 0 0,1 0-1 0 0,-1 0 1 0 0,1 0-1 0 0,1 0 1 0 0,0 0-1 0 0,-1 0 1 0 0,2 0 0 0 0,-1 0-1 0 0,1 1 1 0 0,0-1-1 0 0,0 0 1 0 0,0 1-1 0 0,1-1 1 0 0,0 1-1 0 0,0 0 1 0 0,0 0-1 0 0,5-6 1 0 0,1 0-392 0 0,-1 0-1 0 0,1 1 1 0 0,1 0-1 0 0,0 1 1 0 0,0 0-1 0 0,0 1 1 0 0,1 0-1 0 0,18-10 1 0 0,-14 12-2029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75 196 0 0,'-1'-3'806'0'0,"-33"-52"2978"0"0,33 53-3461 0 0,-4-3 85 0 0,5 4-367 0 0,0 1 1 0 0,-1-1-1 0 0,1 1 1 0 0,0-1-1 0 0,0 1 1 0 0,-1 0-1 0 0,1-1 1 0 0,0 1 0 0 0,0-1-1 0 0,-1 1 1 0 0,1-1-1 0 0,-1 1 1 0 0,1 0-1 0 0,0-1 1 0 0,-1 1-1 0 0,1 0 1 0 0,-1 0-1 0 0,1-1 1 0 0,-1 1-1 0 0,1 0 1 0 0,-1 0-1 0 0,0-1 1 0 0,-2 1-4 0 0,1 0 1 0 0,-1 0 0 0 0,0 0-1 0 0,0 0 1 0 0,1 1-1 0 0,-1-1 1 0 0,0 1-1 0 0,1-1 1 0 0,-1 1-1 0 0,0 0 1 0 0,1 0 0 0 0,-1 0-1 0 0,1 0 1 0 0,0 1-1 0 0,-1-1 1 0 0,1 1-1 0 0,0 0 1 0 0,0-1-1 0 0,0 1 1 0 0,0 0 0 0 0,-3 4-1 0 0,-9 9 232 0 0,-22 32-1 0 0,26-32-139 0 0,-9 10-88 0 0,2 0-1 0 0,1 1 1 0 0,1 1 0 0 0,1 0-1 0 0,2 1 1 0 0,0 1-1 0 0,2 0 1 0 0,2 0-1 0 0,0 1 1 0 0,2 0-1 0 0,1 0 1 0 0,-2 50-1 0 0,7-73-52 0 0,0-2-4 0 0,0-1 1 0 0,0 1-1 0 0,0-1 1 0 0,0 1 0 0 0,0-1-1 0 0,1 1 1 0 0,0-1-1 0 0,0 1 1 0 0,0-1-1 0 0,1 0 1 0 0,0 0 0 0 0,3 7-1 0 0,-4-8-14 0 0,5-5-38 0 0,0 0 55 0 0,1-2-1 0 0,0 1 1 0 0,-1-1-1 0 0,1 0 1 0 0,-1 0-1 0 0,0 0 1 0 0,0-1-1 0 0,-1 0 1 0 0,0 0-1 0 0,0-1 1 0 0,0 0-1 0 0,0 0 1 0 0,4-8-1 0 0,14-20-35 0 0,19-41 0 0 0,-36 63 42 0 0,23-47 172 0 0,-2-2 0 0 0,-3-1 1 0 0,24-97-1 0 0,-39 123 158 0 0,-8 33-231 0 0,-2 7-65 0 0,-11 48 96 0 0,3 1 0 0 0,-3 65 0 0 0,12-94-79 0 0,0 0 0 0 0,1 0 0 0 0,2 0 0 0 0,0-1 0 0 0,2 1 0 0 0,0-1 0 0 0,14 37 0 0 0,-14-49-82 0 0,-1 0 1 0 0,2 0-1 0 0,6 10 0 0 0,-11-19-187 0 0,0-5-1994 0 0,-1 3 2187 0 0,1 0-1 0 0,-1 0 1 0 0,0-1 0 0 0,0 1 0 0 0,0 0-1 0 0,1 0 1 0 0,-1 0 0 0 0,0 0-1 0 0,0-1 1 0 0,0 1 0 0 0,1 0 0 0 0,-1 0-1 0 0,0 0 1 0 0,1 0 0 0 0,-1 0 0 0 0,0 0-1 0 0,0 0 1 0 0,1-1 0 0 0,-1 1-1 0 0,0 0 1 0 0,0 0 0 0 0,1 0 0 0 0,0 0-1 0 0,-1 0-14 0 0,1 0 0 0 0,0 0 0 0 0,-1 0-1 0 0,1 0 1 0 0,-1 0 0 0 0,1-1 0 0 0,0 1-1 0 0,-1 0 1 0 0,1 0 0 0 0,-1-1 0 0 0,1 1-1 0 0,0 0 1 0 0,-1-1 0 0 0,1 1 0 0 0,-1-1-1 0 0,1 1 1 0 0,-1-1 0 0 0,0 1 0 0 0,1-1-1 0 0,-1 1 1 0 0,1-1 0 0 0,-1 1-1 0 0,0-1 1 0 0,1 0 0 0 0,-1 1 0 0 0,0-2-1 0 0,13-39-2114 0 0,-8 18 1272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1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78 684 0 0,'0'0'2383'0'0,"2"-2"-2020"0"0,0-1-141 0 0,-1 0-1 0 0,0 0 1 0 0,0 0-1 0 0,0 0 1 0 0,0 0-1 0 0,0 0 1 0 0,0 0-1 0 0,-1 0 1 0 0,1 0-1 0 0,-1-1 1 0 0,0 1-1 0 0,-1-5 1 0 0,1 5 239 0 0,-2 1-386 0 0,0 0 0 0 0,0 0 0 0 0,0-1 0 0 0,0 1 0 0 0,0 0 1 0 0,0 1-1 0 0,0-1 0 0 0,-1 0 0 0 0,1 1 0 0 0,-6-3 0 0 0,6 2 148 0 0,-5 2-150 0 0,1-1-44 0 0,4 1-21 0 0,0-1 0 0 0,0 1 0 0 0,0 0-1 0 0,0 0 1 0 0,0-1 0 0 0,0 1 0 0 0,0 1-1 0 0,0-1 1 0 0,0 0 0 0 0,0 0 0 0 0,0 1 0 0 0,0-1-1 0 0,0 1 1 0 0,0 0 0 0 0,-2 0 0 0 0,-1 1 5 0 0,-54 24 142 0 0,45-18-153 0 0,5-4-7 0 0,0 1 0 0 0,1-1 0 0 0,0 2 0 0 0,0-1 0 0 0,1 1 0 0 0,-1 0 0 0 0,1 1 0 0 0,1 0 0 0 0,-12 14 0 0 0,15-14 7 0 0,1 16 14 0 0,5-17-14 0 0,-1-4-3 0 0,0 0 11 0 0,0 0 0 0 0,1 0 0 0 0,-1 0 0 0 0,1 0 0 0 0,-1 0 0 0 0,1-1 0 0 0,0 0 0 0 0,0 1 0 0 0,-1-1 0 0 0,1 0 0 0 0,0 0 0 0 0,0-1 0 0 0,4 2 0 0 0,4 0 63 0 0,27 3 8 0 0,0 2 0 0 0,59 19 1 0 0,-92-24-44 0 0,0-1 1 0 0,-1 1-1 0 0,1 0 1 0 0,-1 0-1 0 0,1 1 0 0 0,-1-1 1 0 0,0 1-1 0 0,0 0 1 0 0,0 0-1 0 0,0 0 1 0 0,-1 1-1 0 0,1-1 1 0 0,-1 1-1 0 0,0 0 0 0 0,0 0 1 0 0,0 0-1 0 0,0 1 1 0 0,-1-1-1 0 0,0 0 1 0 0,0 1-1 0 0,0 0 0 0 0,0-1 1 0 0,-1 1-1 0 0,0 0 1 0 0,0 0-1 0 0,0 0 1 0 0,-1 0-1 0 0,1 0 1 0 0,-1 0-1 0 0,0 0 0 0 0,-2 7 1 0 0,1-7-23 0 0,0 1 0 0 0,-1-1 0 0 0,0 1 0 0 0,0-1 0 0 0,-1 0 0 0 0,0 0 0 0 0,1 0 0 0 0,-2 0 0 0 0,1-1 0 0 0,0 1 1 0 0,-1-1-1 0 0,0 0 0 0 0,0 0 0 0 0,0 0 0 0 0,-1-1 0 0 0,1 1 0 0 0,-1-1 0 0 0,-5 3 0 0 0,-10 5 32 0 0,0-1 1 0 0,-1-1-1 0 0,-22 6 0 0 0,35-12-23 0 0,0 0 23 0 0,1-1 0 0 0,-1 0 1 0 0,1 0-1 0 0,-1-1 1 0 0,0 1-1 0 0,-14-1 0 0 0,1-1 56 0 0,16 0-13 0 0,-1-1-4 0 0,-14-1-9 0 0,14 2 17 0 0,2-2-56 0 0,-12-7-32 0 0,12 7-71 0 0,4 0-45 0 0,1 0-1 0 0,-1 0 1 0 0,0-1-1 0 0,1 1 1 0 0,0 0 0 0 0,-1 0-1 0 0,1 0 1 0 0,0 0-1 0 0,0 0 1 0 0,0 0 0 0 0,0 0-1 0 0,1 0 1 0 0,-1 1-1 0 0,0-1 1 0 0,1 0 0 0 0,-1 1-1 0 0,1-1 1 0 0,2-1-1 0 0,32-20-2186 0 0,-30 20 1966 0 0,11-6-1638 0 0,-14 7-370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1 656 0 0,'-11'9'1045'0'0,"0"1"-1"0"0,0 1 1 0 0,1-1-1 0 0,1 2 1 0 0,-16 23-1 0 0,20-28-877 0 0,1 0-1 0 0,-1 1 1 0 0,2 0-1 0 0,-1 0 1 0 0,1 0-1 0 0,1 0 1 0 0,-1 0-1 0 0,2 1 1 0 0,-1-1-1 0 0,1 1 1 0 0,0 12-1 0 0,1-18-141 0 0,0-1 0 0 0,0 0 0 0 0,0 1-1 0 0,1-1 1 0 0,-1 0 0 0 0,1 0-1 0 0,-1 1 1 0 0,1-1 0 0 0,0 0 0 0 0,0 0-1 0 0,0 0 1 0 0,0 0 0 0 0,1 0-1 0 0,-1 0 1 0 0,0 0 0 0 0,1 0 0 0 0,-1-1-1 0 0,1 1 1 0 0,0 0 0 0 0,0-1 0 0 0,2 2-1 0 0,0 0-13 0 0,0-2 0 0 0,0 1 1 0 0,1-1-1 0 0,-1 1 0 0 0,0-1 0 0 0,0 0 0 0 0,1 0 0 0 0,-1-1 0 0 0,1 0 1 0 0,7 0-1 0 0,1-1-806 0 0,1 0 0 0 0,-1-1 0 0 0,1-1 0 0 0,-1 0 0 0 0,0-1 0 0 0,20-9 0 0 0,-20 7-1068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29 112 0 0,'-5'17'5298'0'0,"16"-16"-5127"0"0,1 1 0 0 0,-1-2-1 0 0,0 1 1 0 0,1-2 0 0 0,-1 1-1 0 0,0-1 1 0 0,0-1 0 0 0,15-4-1 0 0,10 0-53 0 0,-10 2-249 0 0,54-8-144 0 0,-33-6-3046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1084 0 0,'8'-5'912'0'0,"1"3"-124"0"0,2 0-140 0 0,3 0-36 0 0,2-1-112 0 0,3-1-88 0 0,4 0-84 0 0,0 0-43 0 0,4 0-61 0 0,1-1-52 0 0,0-1-128 0 0,0 1-140 0 0,-2 0-228 0 0,-3 1-245 0 0,-3 0-1015 0 0,-4 0 308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4 400 0 0,'0'0'986'0'0,"16"-4"2326"0"0,-14 7-3189 0 0,-1 0 1 0 0,1-1-1 0 0,-1 1 0 0 0,0 0 1 0 0,0 0-1 0 0,0 0 1 0 0,-1 0-1 0 0,1 1 0 0 0,-1-1 1 0 0,1 0-1 0 0,-1 0 1 0 0,0 5-1 0 0,0-1 65 0 0,3 30 249 0 0,5 29-3778 0 0,-6-58 1915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0 772 0 0,'1'5'481'0'0,"0"0"0"0"0,0 0-1 0 0,0 0 1 0 0,-1 0 0 0 0,0 0 0 0 0,0 0-1 0 0,-1 0 1 0 0,1 0 0 0 0,-3 9 0 0 0,1-3 110 0 0,-8 65 944 0 0,-6 60-647 0 0,15-111-2242 0 0,3 40-1 0 0,2-46-1074 0 0,-1-11 1133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2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1 188 0 0,'0'0'2568'0'0,"-3"23"-189"0"0,-9 188 3099 0 0,13-178-5870 0 0,7 39 1 0 0,-4-49-1026 0 0,1-1 0 0 0,13 35 0 0 0,-8-32-2002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35 164 0 0,'0'0'818'0'0,"-3"1"-499"0"0,-13 7 37 0 0,0-1 0 0 0,0-1 0 0 0,-1-1 0 0 0,-30 6 0 0 0,-71 6 268 0 0,84-13-426 0 0,2-4-65 0 0,16-1-18 0 0,-39-2 226 0 0,4 0-51 0 0,46 2-277 0 0,-4 0 52 0 0,0 0-1 0 0,-1-1 1 0 0,1-1-1 0 0,-18-6 1 0 0,26 9-56 0 0,-1-1 0 0 0,0 0 1 0 0,1 1-1 0 0,-1-1 0 0 0,0 0 1 0 0,1 0-1 0 0,-1-1 0 0 0,1 1 1 0 0,0 0-1 0 0,-1 0 0 0 0,1-1 1 0 0,0 1-1 0 0,0-1 0 0 0,0 1 1 0 0,0-1-1 0 0,0 1 0 0 0,0-1 1 0 0,0 0-1 0 0,0 1 0 0 0,0-4 1 0 0,1 3-8 0 0,1 1 0 0 0,-1-1 0 0 0,1 0 0 0 0,-1 1 1 0 0,1-1-1 0 0,0 1 0 0 0,0-1 0 0 0,0 1 0 0 0,0 0 0 0 0,0-1 0 0 0,0 1 0 0 0,0 0 1 0 0,0 0-1 0 0,1 0 0 0 0,-1 0 0 0 0,0 0 0 0 0,1 0 0 0 0,-1 0 0 0 0,2-1 1 0 0,24-11 25 0 0,-23 12 31 0 0,2 2 16 0 0,20 1 37 0 0,-26-2-100 0 0,1 0 0 0 0,0 0 0 0 0,0 0 0 0 0,0 1 0 0 0,0-1 0 0 0,-1 0 0 0 0,1 1 0 0 0,0-1 0 0 0,0 0 0 0 0,0 1 0 0 0,-1-1 0 0 0,1 1 1 0 0,0-1-1 0 0,-1 1 0 0 0,1 0 0 0 0,0-1 0 0 0,-1 1 0 0 0,1-1 0 0 0,-1 1 0 0 0,1 0 0 0 0,-1 0 0 0 0,1-1 0 0 0,-1 1 0 0 0,0 0 0 0 0,1 0 0 0 0,-1 0 0 0 0,0 1 0 0 0,1-1 10 0 0,0 1 0 0 0,0-1 1 0 0,0 1-1 0 0,0-1 0 0 0,0 1 0 0 0,-1 0 0 0 0,1-1 1 0 0,-1 1-1 0 0,1 0 0 0 0,-1-1 0 0 0,0 1 1 0 0,1 0-1 0 0,-1 0 0 0 0,0-1 0 0 0,0 4 1 0 0,0 2 40 0 0,-1 6 37 0 0,0 0 0 0 0,0-1 0 0 0,-1 1-1 0 0,-1 0 1 0 0,0-1 0 0 0,-1 1 0 0 0,0-1-1 0 0,-1 0 1 0 0,-8 15 0 0 0,6-12-28 0 0,-32 71 190 0 0,16-40-79 0 0,2 2 0 0 0,3 1 0 0 0,-20 74 0 0 0,37-115-149 0 0,0-1-1 0 0,0 1 1 0 0,0 0 0 0 0,1-1 0 0 0,0 1 0 0 0,0 0-1 0 0,3 13 1 0 0,-2-18-20 0 0,0 0 0 0 0,0 0 1 0 0,0 0-1 0 0,0 0 0 0 0,1 0 0 0 0,0 0 0 0 0,-1 0 0 0 0,1-1 0 0 0,0 1 1 0 0,0 0-1 0 0,0-1 0 0 0,0 0 0 0 0,1 1 0 0 0,-1-1 0 0 0,1 0 0 0 0,-1 0 1 0 0,1 0-1 0 0,0-1 0 0 0,0 1 0 0 0,5 1 0 0 0,-2 0 6 0 0,0-1-1 0 0,1 0 0 0 0,0-1 1 0 0,-1 0-1 0 0,1 0 1 0 0,0 0-1 0 0,-1-1 0 0 0,1 0 1 0 0,11-1-1 0 0,33-3 72 0 0,-41 3-78 0 0,0-1 0 0 0,0 0 1 0 0,0 0-1 0 0,0-1 0 0 0,-1-1 0 0 0,1 0 1 0 0,11-6-1 0 0,-19 8-23 0 0,0 0 1 0 0,0 1-1 0 0,0-1 1 0 0,0 0-1 0 0,-1-1 1 0 0,1 1-1 0 0,-1 0 1 0 0,1 0-1 0 0,-1-1 1 0 0,0 1-1 0 0,0-1 1 0 0,0 1-1 0 0,0-1 1 0 0,-1 1-1 0 0,1-1 1 0 0,0 1-1 0 0,-1-5 1 0 0,0 6-2 0 0,0-1 1 0 0,0 1 0 0 0,0-1 0 0 0,0 1 0 0 0,0 0 0 0 0,-1-1 0 0 0,1 1 0 0 0,0-1 0 0 0,-1 1 0 0 0,1 0 0 0 0,-1 0 0 0 0,0-1 0 0 0,1 1 0 0 0,-1 0 0 0 0,0 0 0 0 0,0-1 0 0 0,0 1 0 0 0,0 0 0 0 0,-1-1 0 0 0,-1-1-24 0 0,-5-6-35 0 0,-2 0-1 0 0,1 0 1 0 0,-1 1-1 0 0,0 1 1 0 0,-1 0-1 0 0,0 0 1 0 0,0 1-1 0 0,-23-9 0 0 0,-1-2-36 0 0,20 10 43 0 0,-18-11-8 0 0,32 18 70 0 0,1-1 0 0 0,-1 1-1 0 0,0 0 1 0 0,1-1 0 0 0,-1 1 0 0 0,0-1 0 0 0,1 0 0 0 0,-1 1 0 0 0,1-1 0 0 0,-1 0-1 0 0,1 1 1 0 0,-1-1 0 0 0,1 0 0 0 0,-1 1 0 0 0,1-1 0 0 0,0 0 0 0 0,-1 0 0 0 0,1 1-1 0 0,0-1 1 0 0,0 0 0 0 0,-1 0 0 0 0,1 0 0 0 0,0 1 0 0 0,0-1 0 0 0,0 0 0 0 0,0 0 0 0 0,0 0-1 0 0,0 0 1 0 0,1-1 0 0 0,-1 1 1 0 0,1 0-1 0 0,-1-1 1 0 0,1 1 0 0 0,0 0-1 0 0,0-1 1 0 0,-1 1-1 0 0,1 0 1 0 0,0 0 0 0 0,0 0-1 0 0,0 0 1 0 0,0 0-1 0 0,1 0 1 0 0,-1 0 0 0 0,0 0-1 0 0,0 1 1 0 0,1-1-1 0 0,1-1 1 0 0,56-21 9 0 0,119-28 0 0 0,-41 14-4834 0 0,-111 29 3696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76 229 612 0 0,'0'0'606'0'0,"-2"2"-103"0"0,-30 21 2369 0 0,31-23-2861 0 0,1-1-1 0 0,-1 1 1 0 0,1 0 0 0 0,-1 0-1 0 0,1 0 1 0 0,-1 0-1 0 0,1 0 1 0 0,-1 0 0 0 0,1 0-1 0 0,-1 0 1 0 0,0 0-1 0 0,1 0 1 0 0,-1 1 0 0 0,1-1-1 0 0,-1 0 1 0 0,1 0-1 0 0,-1 0 1 0 0,1 1 0 0 0,0-1-1 0 0,-1 0 1 0 0,1 1 0 0 0,-1-1-1 0 0,1 0 1 0 0,-1 1-1 0 0,0 0 1 0 0,1-1 2 0 0,0 0 0 0 0,-1 1 0 0 0,1-1-1 0 0,0 0 1 0 0,-1 0 0 0 0,1 1 0 0 0,0-1 0 0 0,-1 0 0 0 0,1 0 0 0 0,0 0 0 0 0,-1 0-1 0 0,1 0 1 0 0,-1 1 0 0 0,1-1 0 0 0,-1 0 0 0 0,1 0 0 0 0,0 0 0 0 0,-1 0 0 0 0,1 0-1 0 0,-1 0 1 0 0,1 0 0 0 0,0 0 0 0 0,-1 0 0 0 0,1-1 0 0 0,-1 1 0 0 0,0 0-1 0 0,0-1 4 0 0,0 0-1 0 0,0 1 1 0 0,0-1-1 0 0,0 0 1 0 0,0 0-1 0 0,-1 0 1 0 0,2 0-1 0 0,-1 0 1 0 0,0-1-1 0 0,0 1 1 0 0,0 0-1 0 0,0 0 1 0 0,1 0-1 0 0,-1-1 0 0 0,1 1 1 0 0,-1 0-1 0 0,1-1 1 0 0,-1 1-1 0 0,1-1 1 0 0,0 1-1 0 0,-1-1 1 0 0,1 1-1 0 0,0-3 1 0 0,5-31 30 0 0,-4 26-16 0 0,0 6-29 0 0,1-1 1 0 0,-1 1-1 0 0,0-1 1 0 0,1 1-1 0 0,0 0 1 0 0,-1-1-1 0 0,1 1 1 0 0,1 0-1 0 0,-1 0 1 0 0,0 0-1 0 0,1 0 1 0 0,-1 1-1 0 0,5-4 0 0 0,12-14 2 0 0,-14 14-2 0 0,1 0-1 0 0,1 1 1 0 0,-1 0 0 0 0,1 0-1 0 0,0 0 1 0 0,0 1-1 0 0,0 0 1 0 0,0 0 0 0 0,1 1-1 0 0,11-4 1 0 0,-15 6 18 0 0,0 2 6 0 0,-1-1-17 0 0,-1 1-1 0 0,0-1 1 0 0,0 1 0 0 0,0 0 0 0 0,0-1 0 0 0,0 1-1 0 0,0 0 1 0 0,0 0 0 0 0,0 0 0 0 0,0 1-1 0 0,-1-1 1 0 0,1 0 0 0 0,0 1 0 0 0,-1-1 0 0 0,1 1-1 0 0,-1-1 1 0 0,1 1 0 0 0,-1 0 0 0 0,0 0-1 0 0,0-1 1 0 0,1 1 0 0 0,-1 0 0 0 0,-1 0 0 0 0,1 0-1 0 0,0 0 1 0 0,0 0 0 0 0,-1 1 0 0 0,1-1-1 0 0,-1 0 1 0 0,0 0 0 0 0,0 0 0 0 0,0 3 0 0 0,-1 14 16 0 0,-1 1 0 0 0,-1-1 0 0 0,-1-1-1 0 0,-1 1 1 0 0,-1 0 0 0 0,0-1 0 0 0,-13 26 0 0 0,-73 123-75 0 0,71-127 21 0 0,19-37 41 0 0,8-12 18 0 0,39-62 87 0 0,19-12-115 0 0,149-204 800 0 0,-180 238-164 0 0,-31 47-230 0 0,-5 6-282 0 0,-11 18 132 0 0,1 1 0 0 0,1 0 0 0 0,1 1 0 0 0,2 1 0 0 0,0-1 0 0 0,1 1 0 0 0,2 1 0 0 0,0 0 0 0 0,2 0 0 0 0,1 0 0 0 0,1 52 0 0 0,2-73-255 0 0,0-1 1 0 0,1 1-1 0 0,-1 0 1 0 0,1-1 0 0 0,1 1-1 0 0,-1-1 1 0 0,0 0-1 0 0,1 1 1 0 0,0-1-1 0 0,0 0 1 0 0,0 0 0 0 0,1 0-1 0 0,0 0 1 0 0,-1 0-1 0 0,1-1 1 0 0,0 1-1 0 0,1-1 1 0 0,-1 0-1 0 0,1 0 1 0 0,-1 0 0 0 0,1 0-1 0 0,0-1 1 0 0,0 0-1 0 0,0 1 1 0 0,0-1-1 0 0,0-1 1 0 0,1 1 0 0 0,-1 0-1 0 0,1-1 1 0 0,-1 0-1 0 0,1 0 1 0 0,7 0-1 0 0,-3 1-117 0 0,-5-1 40 0 0,-1 0-1 0 0,0 0 1 0 0,0-1-1 0 0,1 1 1 0 0,-1-1-1 0 0,0 0 0 0 0,1 0 1 0 0,-1 0-1 0 0,0 0 1 0 0,7-2-1 0 0,90-17-5272 0 0,-94 17 2402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1068 0 0,'0'0'10777'0'0,"28"6"-7929"0"0,-1-12-10348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60 108 0 0,'0'0'2074'0'0,"2"-2"-1690"0"0,-2 1-323 0 0,1 1 0 0 0,-1 0 0 0 0,0 0 0 0 0,1 0 0 0 0,-1-1 0 0 0,0 1 0 0 0,1 0 0 0 0,-1-1 0 0 0,0 1 0 0 0,1 0 0 0 0,-1-1 0 0 0,0 1 0 0 0,0 0 0 0 0,1-1 0 0 0,-1 1 0 0 0,0 0 0 0 0,0-1 0 0 0,0 1 0 0 0,0-1 0 0 0,0 1 0 0 0,1-1 0 0 0,-1 1 0 0 0,0 0 0 0 0,0-1 0 0 0,0 1 0 0 0,0-1 0 0 0,0 1 0 0 0,0-1 0 0 0,-1 1 0 0 0,-9-7 734 0 0,9 6-902 0 0,-2 0 152 0 0,-5 1-6 0 0,-42 4 12 0 0,-2 2-16 0 0,0-3-19 0 0,0 3-13 0 0,-20-3 30 0 0,66-3-26 0 0,0 0-6 0 0,-20 2 3 0 0,20-1-1 0 0,1-2-10 0 0,-16-3-1 0 0,16 3-8 0 0,5 0 6 0 0,1 0 9 0 0,-1 0 0 0 0,0 0 0 0 0,1 0 0 0 0,-1 0 0 0 0,1 1-1 0 0,0-1 1 0 0,-1 0 0 0 0,1 1 0 0 0,-1-1 0 0 0,1 0 0 0 0,0 1 0 0 0,0-1 0 0 0,-1 0 0 0 0,1 1 0 0 0,0-1 0 0 0,0 1-1 0 0,0 0 1 0 0,0-1 0 0 0,0 1 0 0 0,0 0 0 0 0,1-1 0 0 0,32-9 9 0 0,-15 5 2 0 0,0-1-6 0 0,-14 4 0 0 0,1 1-7 0 0,19-3 6 0 0,-18 3 0 0 0,-2 0 9 0 0,16-3 5 0 0,-16 3 95 0 0,-1 0-63 0 0,12-4-3 0 0,-12 4 226 0 0,1 10-177 0 0,-5-9-88 0 0,1 1 1 0 0,-1-1-1 0 0,0 0 1 0 0,1 1-1 0 0,-1-1 1 0 0,1 1-1 0 0,-1-1 1 0 0,0 0-1 0 0,1 1 1 0 0,-1-1-1 0 0,0 1 1 0 0,1-1-1 0 0,-1 1 1 0 0,0-1-1 0 0,0 1 1 0 0,0 0-1 0 0,1-1 1 0 0,-1 1-1 0 0,0-1 1 0 0,0 1-1 0 0,0-1 1 0 0,0 1-1 0 0,0 0 1 0 0,0-1-1 0 0,0 2 1 0 0,-3 37 192 0 0,-1 1 1 0 0,-2-1 0 0 0,-2 0 0 0 0,-24 72 0 0 0,15-73-170 0 0,-1 0 1 0 0,-2-2-1 0 0,-1 0 1 0 0,-31 38-1 0 0,31-44-42 0 0,19-28 7 0 0,1 0 0 0 0,-1 0 0 0 0,0 0 0 0 0,0 0 0 0 0,0 0 0 0 0,0-1 0 0 0,0 1 0 0 0,0 0 0 0 0,0-1 0 0 0,0 0 0 0 0,-1 0 0 0 0,1 1 0 0 0,-3 0-1 0 0,2-1 2 0 0,-1 0-13 0 0,1-2-22 0 0,-11-3 40 0 0,10 3-10 0 0,4-2-2 0 0,-1 2 10 0 0,1 0 0 0 0,0 1 0 0 0,-1-1 0 0 0,1 0 1 0 0,0 1-1 0 0,-1-1 0 0 0,1 0 1 0 0,0 0-1 0 0,0 1 0 0 0,0-1 1 0 0,0 0-1 0 0,0 0 0 0 0,0 1 0 0 0,0-1 1 0 0,0 0-1 0 0,0 0 0 0 0,0 0 1 0 0,0 1-1 0 0,0-1 0 0 0,0 0 0 0 0,1 0 1 0 0,-1 1-1 0 0,1-2 0 0 0,0-1-1 0 0,1-1 1 0 0,0 1-1 0 0,0-1 0 0 0,0 1 0 0 0,0 0 0 0 0,1 0 0 0 0,0 0 1 0 0,-1 0-1 0 0,1 0 0 0 0,0 1 0 0 0,0-1 0 0 0,0 1 0 0 0,0 0 1 0 0,1 0-1 0 0,-1 0 0 0 0,1 0 0 0 0,5-1 0 0 0,5-3 4 0 0,24-10-56 0 0,1 3 0 0 0,0 0 0 0 0,74-11 0 0 0,-46 10-1059 0 0,-62 13 517 0 0,15-5-1445 0 0,-16 5 1062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2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24 197 316 0 0,'0'0'4795'0'0,"-2"-2"-4680"0"0,1 0-85 0 0,0 1 0 0 0,0-1 0 0 0,0 1 0 0 0,0-1 0 0 0,0 0 0 0 0,0 0 0 0 0,0 1-1 0 0,1-1 1 0 0,-1 0 0 0 0,1 0 0 0 0,-1 0 0 0 0,1 0 0 0 0,0 1 0 0 0,0-1-1 0 0,-1 0 1 0 0,1 0 0 0 0,1 0 0 0 0,-1 0 0 0 0,0 0 0 0 0,0 0 0 0 0,1 0 0 0 0,-1 0-1 0 0,1 1 1 0 0,0-1 0 0 0,-1 0 0 0 0,1 0 0 0 0,0 1 0 0 0,1-3 0 0 0,5-7-14 0 0,1 0 0 0 0,0 1 1 0 0,1-1-1 0 0,0 2 1 0 0,0-1-1 0 0,1 1 1 0 0,1 1-1 0 0,-1 0 1 0 0,1 0-1 0 0,0 1 0 0 0,1 0 1 0 0,0 1-1 0 0,0 1 1 0 0,22-8-1 0 0,15 6 100 0 0,-44 7-70 0 0,-1 1 20 0 0,-3 0-53 0 0,0-1 0 0 0,1 1 1 0 0,-1-1-1 0 0,0 1 0 0 0,0 0 1 0 0,0-1-1 0 0,1 1 0 0 0,-1 0 1 0 0,0 0-1 0 0,0 0 0 0 0,0 0 1 0 0,0 0-1 0 0,-1 0 0 0 0,1 0 1 0 0,0 0-1 0 0,0 1 0 0 0,-1-1 1 0 0,1 0-1 0 0,-1 0 0 0 0,1 1 1 0 0,-1-1-1 0 0,1 0 0 0 0,-1 1 1 0 0,0-1-1 0 0,0 0 1 0 0,1 1-1 0 0,-1-1 0 0 0,0 0 1 0 0,0 1-1 0 0,0-1 0 0 0,-1 1 1 0 0,1 0-1 0 0,-2 6-13 0 0,-1-1 1 0 0,1 0-1 0 0,-1 0 1 0 0,0 0-1 0 0,-6 7 1 0 0,0 3 19 0 0,-22 35 5 0 0,22-37-5 0 0,1-2-17 0 0,8-12-2 0 0,0-1-1 0 0,0 0 1 0 0,0 0-1 0 0,0 0 1 0 0,-1 0 0 0 0,1 0-1 0 0,0 0 1 0 0,0 1-1 0 0,0-1 1 0 0,0 0 0 0 0,0 0-1 0 0,0 0 1 0 0,0 0-1 0 0,0 1 1 0 0,0-1 0 0 0,0 0-1 0 0,0 0 1 0 0,0 0-1 0 0,0 1 1 0 0,0-1 0 0 0,0 0-1 0 0,0 0 1 0 0,0 0-1 0 0,0 0 1 0 0,0 1 0 0 0,0-1-1 0 0,0 0 1 0 0,0 0 0 0 0,0 0-1 0 0,0 0 1 0 0,0 1-1 0 0,0-1 1 0 0,0 0 0 0 0,0 0-1 0 0,0 0 1 0 0,1 0-1 0 0,-1 0 1 0 0,0 1 0 0 0,0-1-1 0 0,0 0 1 0 0,0 0-1 0 0,0 0 1 0 0,1 0 0 0 0,-1 0-1 0 0,0 0 1 0 0,0 0-1 0 0,0 0 1 0 0,0 1 0 0 0,0-1-1 0 0,1 0 1 0 0,-1 0-1 0 0,0 0 1 0 0,0 0 0 0 0,72-9 20 0 0,-68 9-7 0 0,0-1 0 0 0,1 1-1 0 0,-1 0 1 0 0,0 0 0 0 0,1 0-1 0 0,7 1 1 0 0,-6 0 40 0 0,0 0 0 0 0,0 0 1 0 0,0 1-1 0 0,0-1 0 0 0,0 1 0 0 0,0 1 1 0 0,-1-1-1 0 0,1 1 0 0 0,-1 0 0 0 0,1 0 0 0 0,-1 1 1 0 0,0-1-1 0 0,0 1 0 0 0,-1 0 0 0 0,1 1 1 0 0,-1-1-1 0 0,8 10 0 0 0,-10-10 25 0 0,1 0-1 0 0,-1 0 0 0 0,0 0 1 0 0,0 1-1 0 0,-1-1 1 0 0,1 0-1 0 0,-1 1 1 0 0,0-1-1 0 0,0 1 0 0 0,0 6 1 0 0,-1-8-48 0 0,0 1 1 0 0,0-1-1 0 0,-1 1 1 0 0,0-1-1 0 0,1 0 1 0 0,-1 1-1 0 0,0-1 1 0 0,-1 0-1 0 0,1 0 0 0 0,-1 1 1 0 0,1-1-1 0 0,-1 0 1 0 0,0-1-1 0 0,-3 6 1 0 0,3-7-7 0 0,-5 8 14 0 0,-1 0 0 0 0,0-1 0 0 0,-1 0 0 0 0,0-1 0 0 0,0 1 0 0 0,0-2 0 0 0,-1 1 0 0 0,0-2 0 0 0,-1 1 0 0 0,1-1 1 0 0,-19 6-1 0 0,-9 1 78 0 0,-71 13 0 0 0,103-24-97 0 0,-2 1-9 0 0,-1-1 0 0 0,1-1 1 0 0,0 1-1 0 0,-14-2 0 0 0,7 0-13 0 0,13 1-52 0 0,-1-1 0 0 0,1 1 0 0 0,0-1 0 0 0,-1 1 0 0 0,1-1 0 0 0,-1 0 0 0 0,1 0 0 0 0,0 0 0 0 0,0 0 0 0 0,0-1 0 0 0,-1 1 0 0 0,1 0 0 0 0,0-1 0 0 0,1 0 0 0 0,-1 1 0 0 0,0-1 0 0 0,-2-3 0 0 0,2 3-37 0 0,1 1 5 0 0,0 0 1 0 0,0 0-1 0 0,1 0 1 0 0,-1 0 0 0 0,0 0-1 0 0,1 0 1 0 0,-1 0 0 0 0,1 0-1 0 0,-1-1 1 0 0,1 1-1 0 0,-1 0 1 0 0,1 0 0 0 0,0 0-1 0 0,0-1 1 0 0,-1 1-1 0 0,1 0 1 0 0,0 0 0 0 0,0-3-1 0 0,0 1-319 0 0,0-8-1836 0 0,3-23-608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22 600 0 0,'2'4'627'0'0,"0"-1"-469"0"0,-1 0 0 0 0,1 1 0 0 0,-1-1-1 0 0,0 1 1 0 0,0-1 0 0 0,0 1 0 0 0,-1 0-1 0 0,1-1 1 0 0,-1 1 0 0 0,0 0 0 0 0,0 0-1 0 0,0-1 1 0 0,0 1 0 0 0,-2 6 0 0 0,-2 28 506 0 0,4-29-565 0 0,-1-1 0 0 0,0 1 0 0 0,0-1 0 0 0,-4 12-1 0 0,-6 40 375 0 0,10-57-423 0 0,-2-26-40 0 0,3 4-5 0 0,0 13-3 0 0,-1 2-1 0 0,1 1-1 0 0,1 0 1 0 0,-1 0-1 0 0,0-1 1 0 0,1 1-1 0 0,0 0 1 0 0,-1 0-1 0 0,1 0 1 0 0,3-5-1 0 0,10-34-10 0 0,-10 29 6 0 0,1 1 0 0 0,11-20-1 0 0,-7 17 7 0 0,-3 4 1 0 0,-6 10-2 0 0,0 0 0 0 0,1 0 0 0 0,-1 1 0 0 0,1-1 0 0 0,-1 0 0 0 0,1 0 0 0 0,-1 1 0 0 0,1-1 1 0 0,-1 0-1 0 0,1 1 0 0 0,0-1 0 0 0,-1 1 0 0 0,1-1 0 0 0,0 1 0 0 0,-1-1 0 0 0,1 1 0 0 0,0-1 0 0 0,0 1 0 0 0,-1 0 0 0 0,1-1 0 0 0,0 1 0 0 0,0 0 0 0 0,0 0 0 0 0,0-1 0 0 0,-1 1 0 0 0,1 0 0 0 0,0 0 0 0 0,0 0 0 0 0,0 0 0 0 0,0 0 0 0 0,0 0 1 0 0,0 1-1 0 0,-1-1 0 0 0,1 0 0 0 0,0 0 0 0 0,0 1 0 0 0,0-1 0 0 0,-1 0 0 0 0,1 1 0 0 0,0-1 0 0 0,0 1 0 0 0,-1-1 0 0 0,1 1 0 0 0,0-1 0 0 0,-1 1 0 0 0,1-1 0 0 0,0 1 0 0 0,-1 0 0 0 0,1-1 0 0 0,0 2 0 0 0,2 2 8 0 0,1 0-1 0 0,-1 1 0 0 0,0-1 0 0 0,-1 1 1 0 0,1-1-1 0 0,-1 1 0 0 0,3 7 0 0 0,-1 0 22 0 0,-1 1 0 0 0,0 0-1 0 0,-1 0 1 0 0,-1-1-1 0 0,0 1 1 0 0,-1 0-1 0 0,-1 16 1 0 0,1-7 59 0 0,0-24-90 0 0,1 1 1 0 0,0 0-1 0 0,-1-1 1 0 0,1 1-1 0 0,0-1 1 0 0,0 1 0 0 0,0 0-1 0 0,0 0 1 0 0,0 0-1 0 0,0-1 1 0 0,3 0-1 0 0,-1-2 0 0 0,35-56-54 0 0,-29 43 49 0 0,23-30-1 0 0,6-6 35 0 0,-36 51 52 0 0,8-3 16 0 0,1 1 205 0 0,-10 4-274 0 0,1 1 0 0 0,-1 0 0 0 0,1 0 0 0 0,-1 0 0 0 0,0 0 0 0 0,1 0 0 0 0,-1 0 0 0 0,0 0 0 0 0,0 1 0 0 0,0-1 0 0 0,2 3 0 0 0,-3-4 2 0 0,3 3 33 0 0,-1 1 0 0 0,0-1-1 0 0,1 1 1 0 0,-1 0 0 0 0,-1 0 0 0 0,1-1 0 0 0,-1 1 0 0 0,1 0 0 0 0,-1 0 0 0 0,0 1 0 0 0,0 6 0 0 0,3 8 71 0 0,5 12 48 0 0,-2 0-1 0 0,-1 1 1 0 0,3 54 0 0 0,-6-45-2370 0 0,-3-37 1208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56 0 0,'1'3'677'0'0,"10"30"582"0"0,-2 1 0 0 0,8 55 0 0 0,-17-86-1157 0 0,8 30 1055 0 0,-8-39-1153 0 0,7-34 48 0 0,1 7-40 0 0,19-44 0 0 0,-26 74-12 0 0,23-42-25 0 0,-22 42 22 0 0,0 0 0 0 0,0 1 0 0 0,0-1 1 0 0,0 1-1 0 0,0-1 0 0 0,1 1 0 0 0,-1 0 0 0 0,1 0 0 0 0,4-3 1 0 0,-4 3 0 0 0,0-1 8 0 0,23 8-16 0 0,-24-4 11 0 0,0 0-1 0 0,0 0 1 0 0,0 0 0 0 0,-1 0 0 0 0,1 0 0 0 0,0 0-1 0 0,-1 0 1 0 0,1 0 0 0 0,0 0 0 0 0,-1 1-1 0 0,1-1 1 0 0,-1 1 0 0 0,0-1 0 0 0,0 1 0 0 0,1 0-1 0 0,0 3 1 0 0,15 31 50 0 0,-17-35-48 0 0,3 12 17 0 0,0 0-1 0 0,-1 1 0 0 0,0-1 0 0 0,-2 0 1 0 0,1 0-1 0 0,-3 17 0 0 0,2 0-1 0 0,1-39-18 0 0,0 1 0 0 0,1 0 0 0 0,0 0 0 0 0,0 0 0 0 0,1 0 0 0 0,0 0 1 0 0,0 1-1 0 0,1-1 0 0 0,9-12 0 0 0,47-63-4 0 0,-53 75 3 0 0,-5 5 10 0 0,0 1 0 0 0,0 0 0 0 0,1 0 0 0 0,-1 0 0 0 0,1 0 0 0 0,-1 0 0 0 0,1 1 0 0 0,0-1 0 0 0,0 1 0 0 0,-1-1 1 0 0,5 0-1 0 0,-3 1 3 0 0,-1-1 124 0 0,4 8-17 0 0,5 3-6 0 0,-7-1-66 0 0,-1 0-1 0 0,-1 1 1 0 0,1-1 0 0 0,-1 1 0 0 0,-1-1 0 0 0,1 1 0 0 0,-2 0 0 0 0,2 10 0 0 0,0 12-41 0 0,-1 33 0 0 0,-2-61-132 0 0,0 1-73 0 0,0 36-3159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8 288 0 0,'0'0'2290'0'0,"0"-1"-2262"0"0,-1 1 1 0 0,1-1 0 0 0,-1 1-1 0 0,1-1 1 0 0,-1 0 0 0 0,1 1 0 0 0,-1 0-1 0 0,0-1 1 0 0,1 1 0 0 0,-1-1-1 0 0,0 1 1 0 0,0 0 0 0 0,1-1 0 0 0,-1 1-1 0 0,0 0 1 0 0,0 0 0 0 0,1-1 0 0 0,-1 1-1 0 0,0 0 1 0 0,0 0 0 0 0,0 0-1 0 0,1 0 1 0 0,-1 0 0 0 0,0 0 0 0 0,0 0-1 0 0,0 1 1 0 0,-30 11 196 0 0,0 1-1 0 0,2 2 1 0 0,0 1-1 0 0,-37 27 1 0 0,63-41-142 0 0,1 9 113 0 0,2 1 16 0 0,1-11-206 0 0,-1 0 0 0 0,1 0 0 0 0,0-1 1 0 0,0 1-1 0 0,0 0 0 0 0,0-1 0 0 0,-1 1 0 0 0,1-1 0 0 0,0 1 0 0 0,0-1 0 0 0,0 1 0 0 0,0-1 1 0 0,0 0-1 0 0,0 0 0 0 0,0 1 0 0 0,0-1 0 0 0,2 0 0 0 0,55 13 163 0 0,-27-6 76 0 0,-1 1-1 0 0,1 2 0 0 0,54 24 0 0 0,-83-32-212 0 0,0-1-1 0 0,0 0 1 0 0,0 0 0 0 0,0 1-1 0 0,0-1 1 0 0,0 1 0 0 0,-1-1-1 0 0,1 1 1 0 0,2 3-1 0 0,1 0 33 0 0,-4-4-44 0 0,0 0-1 0 0,0 0 0 0 0,0 0 0 0 0,0 0 1 0 0,0 0-1 0 0,0 0 0 0 0,0 0 0 0 0,0 1 1 0 0,0-1-1 0 0,0 0 0 0 0,-1 1 0 0 0,1-1 1 0 0,0 0-1 0 0,-1 1 0 0 0,1-1 0 0 0,0 3 1 0 0,0 0 37 0 0,0 0-26 0 0,0-1-1 0 0,-1 0 1 0 0,1 0-1 0 0,-1 0 1 0 0,0 1-1 0 0,1-1 1 0 0,-1 0-1 0 0,-1 1 1 0 0,1-1-1 0 0,0 0 1 0 0,-1 0 0 0 0,0 0-1 0 0,0 1 1 0 0,-2 4-1 0 0,0 1 25 0 0,0-1-1 0 0,-1 0 1 0 0,-9 15 0 0 0,6-14-43 0 0,-1 1 0 0 0,0-1 1 0 0,-1 0-1 0 0,1-1 0 0 0,-2 0 0 0 0,1 0 1 0 0,-1-1-1 0 0,0 0 0 0 0,0-1 1 0 0,-1 0-1 0 0,0-1 0 0 0,0 0 1 0 0,0 0-1 0 0,-1-1 0 0 0,-22 4 0 0 0,-24 3-112 0 0,52-11 42 0 0,1 0-39 0 0,-16-3-52 0 0,16 3-36 0 0,-1-7-168 0 0,6 7 326 0 0,-1 0 0 0 0,1 0 0 0 0,0 0 0 0 0,-1 0 0 0 0,1-1 0 0 0,-1 1 0 0 0,1 0 0 0 0,0 0 0 0 0,-1-1 0 0 0,1 1 0 0 0,0 0 0 0 0,-1-1 0 0 0,1 1 0 0 0,0 0 1 0 0,0-1-1 0 0,-1 1 0 0 0,1 0 0 0 0,0-1 0 0 0,0 1 0 0 0,-1-1 0 0 0,1 1 0 0 0,0 0 0 0 0,0-1 0 0 0,0 1 0 0 0,0-1 0 0 0,0 1 0 0 0,0-1 0 0 0,0 1 0 0 0,0 0 0 0 0,0-1 0 0 0,0 1 0 0 0,0-1 0 0 0,0 1 0 0 0,0-1 0 0 0,0 1 0 0 0,0 0 0 0 0,0-1 0 0 0,1 0 0 0 0,2-9-352 0 0,1 1 0 0 0,1-1 0 0 0,0 1 0 0 0,0 0-1 0 0,0 0 1 0 0,2 1 0 0 0,-1 0 0 0 0,11-12 0 0 0,1 2 84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1 169 628 0 0,'0'0'585'0'0,"2"3"-73"0"0,9 17 49 0 0,-1 0 0 0 0,0 1-1 0 0,-2 0 1 0 0,0 0-1 0 0,-1 1 1 0 0,4 25-1 0 0,-10-43-496 0 0,13 39 644 0 0,-13-40-512 0 0,-1-2-140 0 0,1-1 0 0 0,-1 1 0 0 0,0 0 1 0 0,0 0-1 0 0,0 0 0 0 0,1 0 0 0 0,-1 0 1 0 0,0 0-1 0 0,0 0 0 0 0,0 0 1 0 0,0 0-1 0 0,0 0 0 0 0,-1-1 0 0 0,1 1 1 0 0,0 0-1 0 0,0 0 0 0 0,-1 1 0 0 0,-1-2-36 0 0,1 0 0 0 0,-1-1 0 0 0,1 1 0 0 0,0-1 0 0 0,-1 0 0 0 0,1 1 0 0 0,-1-1 0 0 0,1 0 0 0 0,0 0 0 0 0,0 0 0 0 0,-1 0 0 0 0,1 0 0 0 0,0 0 0 0 0,0 0 0 0 0,0 0 0 0 0,0 0 0 0 0,0-1 0 0 0,1 1 0 0 0,-1 0 0 0 0,0-1 0 0 0,0 1 0 0 0,1 0 0 0 0,-1-1 0 0 0,1 1 0 0 0,-1-1 0 0 0,1 1 0 0 0,0-1 0 0 0,0 1 0 0 0,0-1 0 0 0,0-2 0 0 0,-2-11 23 0 0,1-1 0 0 0,0 0 0 0 0,1 1 0 0 0,1-1 0 0 0,1 0 0 0 0,0 1 0 0 0,1-1 0 0 0,1 1 0 0 0,0 0-1 0 0,1 0 1 0 0,1 0 0 0 0,0 1 0 0 0,1 0 0 0 0,0 0 0 0 0,1 0 0 0 0,1 1 0 0 0,0 1 0 0 0,1-1 0 0 0,0 1-1 0 0,1 1 1 0 0,0 0 0 0 0,14-10 0 0 0,-19 16-159 0 0,0 1-1 0 0,0 0 0 0 0,1 0 1 0 0,0 0-1 0 0,0 1 1 0 0,0-1-1 0 0,0 2 1 0 0,0-1-1 0 0,0 1 0 0 0,1 0 1 0 0,-1 1-1 0 0,1 0 1 0 0,7-1-1 0 0,-13 3 43 0 0,3-1-162 0 0,0 0 0 0 0,0 1 0 0 0,0 0 1 0 0,0 0-1 0 0,0 0 0 0 0,0 1 1 0 0,0 0-1 0 0,-1 0 0 0 0,1 0 0 0 0,-1 0 1 0 0,1 1-1 0 0,-1 0 0 0 0,0 0 0 0 0,7 5 1 0 0,7 11-868 0 0,-6-1 372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1 624 0 0,'0'0'1079'0'0,"-6"0"-654"0"0,-6 2-243 0 0,0 0 0 0 0,0 1 0 0 0,0 1 1 0 0,0 0-1 0 0,0 0 0 0 0,1 1 0 0 0,0 0 1 0 0,0 1-1 0 0,0 1 0 0 0,1 0 0 0 0,0 0 1 0 0,0 1-1 0 0,1 0 0 0 0,0 0 0 0 0,0 1 1 0 0,-12 17-1 0 0,18-23-133 0 0,0 0 0 0 0,1 0 0 0 0,-1 0 0 0 0,1 1 0 0 0,-1-1-1 0 0,1 0 1 0 0,0 1 0 0 0,1 0 0 0 0,-1-1 0 0 0,1 1 0 0 0,-1 0 0 0 0,1 0 0 0 0,0 0 0 0 0,1 0 0 0 0,-1 0 0 0 0,1 0 0 0 0,-1 0 0 0 0,1 0 0 0 0,1 5 0 0 0,0-7-26 0 0,0 0 0 0 0,0 1 0 0 0,0-1 0 0 0,0 0 0 0 0,0 0 0 0 0,1 0 0 0 0,-1 0 0 0 0,1 0 1 0 0,-1 0-1 0 0,1 0 0 0 0,0 0 0 0 0,0-1 0 0 0,0 1 0 0 0,0-1 0 0 0,0 1 0 0 0,0-1 0 0 0,0 0 1 0 0,0 0-1 0 0,1 0 0 0 0,2 1 0 0 0,-3-1-16 0 0,4 2 17 0 0,0-1 0 0 0,0 1 0 0 0,0-2 0 0 0,1 1 1 0 0,-1-1-1 0 0,12 2 0 0 0,1 0 18 0 0,-8-1-18 0 0,-8-1-22 0 0,0 0 0 0 0,0-1 0 0 0,0 1 1 0 0,0-1-1 0 0,0 1 0 0 0,0-1 0 0 0,0 0 1 0 0,5-1-1 0 0,14-1-21 0 0,89-3-1690 0 0,-106 4 877 0 0,1 0-400 0 0,20-4 232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91 140 0 0,'0'0'3893'0'0,"6"0"-3346"0"0,24-2-41 0 0,-1-1 0 0 0,0-2-1 0 0,30-8 1 0 0,-32 6-400 0 0,-19 6-131 0 0,-1-1 1 0 0,0-1-1 0 0,0 1 1 0 0,0-1 0 0 0,0-1-1 0 0,8-4 1 0 0,-14 7 2 0 0,0 0-93 0 0,0 1 1 0 0,0-1-1 0 0,0 0 1 0 0,0 1-1 0 0,0-1 1 0 0,-1 0-1 0 0,1 0 1 0 0,0 1-1 0 0,-1-1 0 0 0,1 0 1 0 0,0 0-1 0 0,-1 0 1 0 0,1 0-1 0 0,-1 0 1 0 0,1 0-1 0 0,-1 0 1 0 0,0 0-1 0 0,1 0 1 0 0,-1 0-1 0 0,0 0 0 0 0,0 0 1 0 0,0 0-1 0 0,0 0 1 0 0,0 0-1 0 0,0-1 1 0 0,0 1-1 0 0,0 0 1 0 0,0 0-1 0 0,0 0 1 0 0,-1-2-1 0 0,0 1 134 0 0,1-2-843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60 196 0 0,'0'0'3640'0'0,"5"-2"-3128"0"0,50-11 557 0 0,160-26-2314 0 0,-197 35 96 0 0,-13 3 286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14 136 220 0 0,'4'-10'171'0'0,"1"1"0"0"0,1-1 0 0 0,-1 1 0 0 0,2 0 0 0 0,-1 1 0 0 0,1 0 0 0 0,0 0-1 0 0,1 0 1 0 0,0 1 0 0 0,0 0 0 0 0,1 0 0 0 0,-1 1 0 0 0,1 1 0 0 0,1-1 0 0 0,18-7 0 0 0,-22 11-97 0 0,1 1 0 0 0,-1 0 0 0 0,1 0 0 0 0,0 1 0 0 0,-1 0 0 0 0,1 0 0 0 0,0 0 0 0 0,-1 1 0 0 0,1 0 0 0 0,0 0 1 0 0,-1 1-1 0 0,1 0 0 0 0,8 3 0 0 0,-10-2-35 0 0,-1 0-1 0 0,0 0 1 0 0,0 0 0 0 0,0 0 0 0 0,0 1 0 0 0,0-1 0 0 0,-1 1-1 0 0,1 0 1 0 0,-1 0 0 0 0,0 0 0 0 0,-1 1 0 0 0,1-1 0 0 0,-1 1 0 0 0,1 0-1 0 0,-1-1 1 0 0,-1 1 0 0 0,1 0 0 0 0,-1 0 0 0 0,0 0 0 0 0,0 0-1 0 0,0 0 1 0 0,0 10 0 0 0,-2-7-18 0 0,-1 0 1 0 0,1-1-1 0 0,-1 1 1 0 0,-1 0-1 0 0,1-1 0 0 0,-1 1 1 0 0,-1-1-1 0 0,1 0 0 0 0,-1 0 1 0 0,-1 0-1 0 0,1 0 1 0 0,-1-1-1 0 0,-10 11 0 0 0,6-8-9 0 0,-2 1 0 0 0,1-2 0 0 0,-1 1-1 0 0,-1-1 1 0 0,1-1 0 0 0,-23 11-1 0 0,25-15-10 0 0,0-1-1 0 0,1 1 0 0 0,-1-2 1 0 0,0 1-1 0 0,-14 0 0 0 0,16-2 2 0 0,3 1 28 0 0,1-1-1 0 0,0 0 1 0 0,-1 0 0 0 0,1 0 0 0 0,0 0-1 0 0,-1-1 1 0 0,1 0 0 0 0,0 1 0 0 0,0-1-1 0 0,0 0 1 0 0,0 0 0 0 0,-1-1 0 0 0,2 1-1 0 0,-1-1 1 0 0,0 1 0 0 0,0-1 0 0 0,0 0-1 0 0,1 0 1 0 0,-1 0 0 0 0,1-1-1 0 0,-1 1 1 0 0,1-1 0 0 0,0 1 0 0 0,0-1-1 0 0,-2-4 1 0 0,1-1 9 0 0,2 0 0 0 0,-1 0 0 0 0,1 0 0 0 0,0 0-1 0 0,1 0 1 0 0,0 0 0 0 0,0 0 0 0 0,1 0 0 0 0,0 0 0 0 0,0 0 0 0 0,1 0-1 0 0,0 0 1 0 0,0 0 0 0 0,1 0 0 0 0,0 1 0 0 0,0 0 0 0 0,9-14 0 0 0,-3 3-146 0 0,-6 12 77 0 0,0 0 0 0 0,0 0 0 0 0,1 0 0 0 0,0 1 1 0 0,6-8-1 0 0,-6 10-417 0 0,-1 0 0 0 0,1 0 0 0 0,0 0 1 0 0,-1 0-1 0 0,1 1 0 0 0,8-4 1 0 0,5-1-724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53 400 0 0,'0'0'517'0'0,"4"-1"-59"0"0,51-24 1353 0 0,-51 23-1649 0 0,16-4 428 0 0,6 3-300 0 0,-20 3-152 0 0,-2 1 3 0 0,12 3-3 0 0,-12-3 1 0 0,0 2 1 0 0,1 0-40 0 0,1 0-1 0 0,-1 1 1 0 0,0 0-1 0 0,-1 0 1 0 0,1 1-1 0 0,-1-1 1 0 0,0 1-1 0 0,0 0 1 0 0,4 6-1 0 0,-7-8-52 0 0,1 1 0 0 0,0 0 0 0 0,-1 0 0 0 0,0 0 0 0 0,0 0 0 0 0,0 0 0 0 0,-1 0 0 0 0,1 0 0 0 0,-1 0 0 0 0,0 0 0 0 0,0 1-1 0 0,0-1 1 0 0,-1 0 0 0 0,-1 5 0 0 0,0-4-42 0 0,0 0 1 0 0,0-1-1 0 0,0 1 0 0 0,-1-1 0 0 0,0 1 1 0 0,0-1-1 0 0,0 0 0 0 0,-1 0 0 0 0,1 0 0 0 0,-1-1 1 0 0,0 1-1 0 0,0-1 0 0 0,0 0 0 0 0,0 0 0 0 0,-1 0 1 0 0,1-1-1 0 0,-6 3 0 0 0,-4 1-50 0 0,1-1 1 0 0,-1-1-1 0 0,0 0 0 0 0,-20 3 0 0 0,29-7 39 0 0,0 0 0 0 0,0 0 0 0 0,0 0 0 0 0,0 0 0 0 0,0-1 0 0 0,0 1 0 0 0,0-1 0 0 0,0-1 0 0 0,0 1 0 0 0,-4-3 0 0 0,4 3 6 0 0,1-1 29 0 0,0 1 1 0 0,0-1-1 0 0,0 0 0 0 0,1 0 0 0 0,-1-1 0 0 0,1 1 0 0 0,0-1 1 0 0,-4-3-1 0 0,6 5-6 0 0,-1 0 1 0 0,1 0 0 0 0,0-1-1 0 0,0 1 1 0 0,0 0-1 0 0,0-1 1 0 0,0 1-1 0 0,1-1 1 0 0,-1 1 0 0 0,0-1-1 0 0,1 1 1 0 0,-1-1-1 0 0,1 1 1 0 0,-1-1-1 0 0,1 0 1 0 0,0 1 0 0 0,-1-1-1 0 0,1 0 1 0 0,0 1-1 0 0,0-1 1 0 0,0 1-1 0 0,1-3 1 0 0,2-5 94 0 0,0 0-1 0 0,1 0 1 0 0,0 0 0 0 0,1 1-1 0 0,0 0 1 0 0,0 0 0 0 0,11-13 0 0 0,4-1-373 0 0,29-25 0 0 0,-36 32-3194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1 884 0 0,'0'0'1956'0'0,"11"22"-344"0"0,-11 9-952 0 0,3-9-95 0 0,-3 3-101 0 0,0 6-112 0 0,7 3-64 0 0,-7 4-48 0 0,3-1-216 0 0,-3 4-340 0 0,4 3-672 0 0,-8-1-813 0 0,4 1 21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2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137 107 364 0 0,'73'-48'3321'0'0,"-69"46"-3002"0"0,-1-1 15 0 0,23-17 1255 0 0,-24 18-759 0 0,-1-2-597 0 0,4-8 21 0 0,-4 9 370 0 0,-1 2-597 0 0,-1 0-1 0 0,1 1 1 0 0,0-1 0 0 0,-1 0-1 0 0,1 1 1 0 0,-1-1 0 0 0,1 0-1 0 0,-1 1 1 0 0,1-1 0 0 0,-1 1-1 0 0,1-1 1 0 0,-1 0-1 0 0,1 1 1 0 0,-1 0 0 0 0,0-1-1 0 0,1 1 1 0 0,-1-1 0 0 0,0 1-1 0 0,1 0 1 0 0,-1-1 0 0 0,0 1-1 0 0,0 0 1 0 0,1 0 0 0 0,-1 0-1 0 0,0-1 1 0 0,0 1-1 0 0,0 0 1 0 0,-32 0 65 0 0,15 2-51 0 0,5 4 17 0 0,3-3-38 0 0,0 0 0 0 0,0 1 0 0 0,0 0 0 0 0,1 0 0 0 0,-1 1-1 0 0,1 1 1 0 0,0-1 0 0 0,-14 14 0 0 0,-2 0-8 0 0,23-17-9 0 0,1-1 15 0 0,0 0-1 0 0,0 0 1 0 0,0 0-1 0 0,0 0 1 0 0,0 1-1 0 0,0-1 1 0 0,1 0-1 0 0,-1 1 1 0 0,1-1-1 0 0,-1 1 0 0 0,0 2 1 0 0,1-3-1 0 0,1 0 0 0 0,0 0 1 0 0,-1 0-1 0 0,1 0 0 0 0,0 0 1 0 0,0 0-1 0 0,-1 0 0 0 0,1 0 0 0 0,0 0 1 0 0,0 0-1 0 0,0 0 0 0 0,0-1 1 0 0,0 1-1 0 0,0 0 0 0 0,0-1 1 0 0,1 1-1 0 0,-1-1 0 0 0,0 1 0 0 0,0-1 1 0 0,0 1-1 0 0,1-1 0 0 0,-1 0 1 0 0,0 0-1 0 0,0 1 0 0 0,2-1 0 0 0,-1 0-42 0 0,3 1 76 0 0,1 0 31 0 0,17 2 3 0 0,0 2 1 0 0,-1 0-1 0 0,0 1 0 0 0,0 1 0 0 0,21 10 1 0 0,-24-4 1 0 0,-4 2-2 0 0,-12-13-74 0 0,0 0 1 0 0,0 1 0 0 0,0-1 0 0 0,-1 1-1 0 0,1-1 1 0 0,-1 1 0 0 0,1 0 0 0 0,-1 0-1 0 0,0 0 1 0 0,0 1 0 0 0,0-1 0 0 0,-1 0-1 0 0,1 1 1 0 0,-1-1 0 0 0,0 1-1 0 0,0-1 1 0 0,0 1 0 0 0,0 0 0 0 0,-1-1-1 0 0,1 1 1 0 0,-1 0 0 0 0,0 0 0 0 0,0-1-1 0 0,-1 1 1 0 0,1 0 0 0 0,-1-1 0 0 0,1 1-1 0 0,-1 0 1 0 0,0-1 0 0 0,-1 1 0 0 0,1-1-1 0 0,0 1 1 0 0,-1-1 0 0 0,0 0 0 0 0,-3 4-1 0 0,0 2 11 0 0,-1-1-1 0 0,0 0 0 0 0,-1 0 1 0 0,0-1-1 0 0,0 0 0 0 0,-1 0 1 0 0,0-1-1 0 0,0 0 1 0 0,0 0-1 0 0,-1-1 0 0 0,-15 8 1 0 0,-2-3 516 0 0,1-1 0 0 0,-54 12-1 0 0,74-20-195 0 0,0 0-229 0 0,-16 1-39 0 0,16-2 33 0 0,-2-5-139 0 0,7 5 10 0 0,0 0-1 0 0,-1 0 0 0 0,1 0 0 0 0,-1 0 0 0 0,1 0 0 0 0,-1-1 1 0 0,1 1-1 0 0,0 0 0 0 0,-1 0 0 0 0,1 0 0 0 0,0-1 1 0 0,-1 1-1 0 0,1 0 0 0 0,0 0 0 0 0,-1-1 0 0 0,1 1 1 0 0,0 0-1 0 0,-1-1 0 0 0,1 1 0 0 0,0-1 0 0 0,0 1 1 0 0,-1 0-1 0 0,1-1 0 0 0,0 1 0 0 0,0-1 0 0 0,0 1 1 0 0,0 0-1 0 0,0-1 0 0 0,0 1 0 0 0,-1-1 0 0 0,1 0 0 0 0,8-9-934 0 0,0 1-1 0 0,0 0 1 0 0,1 0-1 0 0,0 1 0 0 0,0 0 1 0 0,1 1-1 0 0,0-1 0 0 0,12-5 1 0 0,2 0-881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8 600 4 0 0,'0'0'679'0'0,"-2"3"-73"0"0,-3 3 1781 0 0,5-9-993 0 0,6-20-645 0 0,15-31-840 0 0,14-19 449 0 0,70-109 0 0 0,-75 133-233 0 0,-7 13 118 0 0,2 0 1 0 0,2 2-1 0 0,1 0 1 0 0,47-42-1 0 0,-74 75-228 0 0,0 0 1 0 0,0 0-1 0 0,0 1 0 0 0,0-1 1 0 0,1 0-1 0 0,-1 1 0 0 0,0-1 1 0 0,0 1-1 0 0,0 0 0 0 0,0-1 1 0 0,1 1-1 0 0,-1 0 0 0 0,0 0 1 0 0,0-1-1 0 0,1 1 0 0 0,-1 0 1 0 0,2 0-1 0 0,0 0 31 0 0,1-1 111 0 0,2 3-7 0 0,-2 1-117 0 0,0-1 1 0 0,-1 1-1 0 0,1 0 1 0 0,-1 0 0 0 0,1 0-1 0 0,-1 1 1 0 0,0-1-1 0 0,0 1 1 0 0,0 0-1 0 0,-1-1 1 0 0,1 1 0 0 0,-1 0-1 0 0,0 1 1 0 0,0-1-1 0 0,0 0 1 0 0,-1 1-1 0 0,1-1 1 0 0,-1 1 0 0 0,1 8-1 0 0,2 18 34 0 0,-1 0 0 0 0,-1 0 0 0 0,-2 0 0 0 0,-1 0-1 0 0,-7 38 1 0 0,1 16 7 0 0,1-8-28 0 0,-1 40-1456 0 0,7-114 949 0 0,-4-1-1224 0 0,-10 7 1105 0 0,11-7 35 0 0,-3-3 27 0 0,-52-9-860 0 0,9-3 508 0 0,-43-27 1248 0 0,89 38-200 0 0,-3-4 80 0 0,6 6-231 0 0,-1 0 1 0 0,1 0-1 0 0,-1 0 0 0 0,1 0 1 0 0,0 0-1 0 0,-1 0 1 0 0,1-1-1 0 0,0 1 0 0 0,-1 0 1 0 0,1 0-1 0 0,0 0 1 0 0,-1-1-1 0 0,1 1 0 0 0,0 0 1 0 0,-1 0-1 0 0,1-1 1 0 0,0 1-1 0 0,0 0 1 0 0,-1-1-1 0 0,1 1 0 0 0,0 0 1 0 0,0-1-1 0 0,0 1 1 0 0,-1 0-1 0 0,1-1 0 0 0,0 1 1 0 0,0-1-1 0 0,0 1 1 0 0,0 0-1 0 0,0-1 0 0 0,0 1 1 0 0,0-1-1 0 0,0 0 1 0 0,0 0 28 0 0,0-1 0 0 0,1 1 1 0 0,-1-1-1 0 0,0 1 0 0 0,1-1 1 0 0,-1 1-1 0 0,1-1 0 0 0,0 1 1 0 0,0 0-1 0 0,-1-1 0 0 0,1 1 1 0 0,0 0-1 0 0,0 0 0 0 0,0-1 1 0 0,0 1-1 0 0,0 0 0 0 0,1 0 1 0 0,-1 0-1 0 0,0 0 0 0 0,0 0 0 0 0,1 1 1 0 0,-1-1-1 0 0,2 0 0 0 0,43-17 506 0 0,-17 8-348 0 0,-27 8-199 0 0,0 1 0 0 0,0 0 1 0 0,0 0-1 0 0,0 1 1 0 0,0-1-1 0 0,1 0 1 0 0,-1 1-1 0 0,0-1 1 0 0,0 1-1 0 0,5 0 1 0 0,25-6 86 0 0,-25 4-100 0 0,0-1-1 0 0,0 1 0 0 0,1 0 0 0 0,-1 1 1 0 0,1-1-1 0 0,10 1 0 0 0,8-4-281 0 0,54-14-2925 0 0,-76 18 2536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1 400 0 0,'0'0'2838'0'0,"-1"3"-2518"0"0,-27 113 1774 0 0,4-23-1025 0 0,19-69-843 0 0,-18 101 616 0 0,21-107-692 0 0,0-1 1 0 0,2 0 0 0 0,0 1-1 0 0,4 32 1 0 0,-3-47-3 0 0,-1-1-129 0 0,1-1 1 0 0,-1 1-1 0 0,0-1 0 0 0,1 1 1 0 0,-1-1-1 0 0,1 0 0 0 0,0 1 1 0 0,0-1-1 0 0,-1 0 0 0 0,1 0 0 0 0,0 1 1 0 0,0-1-1 0 0,0 0 0 0 0,0 0 1 0 0,0 0-1 0 0,1 0 0 0 0,-1 0 1 0 0,0 0-1 0 0,0 0 0 0 0,1-1 0 0 0,-1 1 1 0 0,0 0-1 0 0,1-1 0 0 0,-1 1 1 0 0,1-1-1 0 0,-1 1 0 0 0,1-1 1 0 0,-1 0-1 0 0,1 0 0 0 0,-1 0 0 0 0,1 0 1 0 0,1 0-1 0 0,44 0 66 0 0,-46 0-78 0 0,14-2-248 0 0,0 0-1 0 0,0-1 1 0 0,-1 0-1 0 0,1-2 1 0 0,-1 1 0 0 0,0-2-1 0 0,0 0 1 0 0,24-15 0 0 0,-9-4-2460 0 0,-27 23 1851 0 0,0-1-142 0 0,3-13 448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28 520 0 0,'0'0'3674'0'0,"-2"2"-3374"0"0,-1 2-199 0 0,0-1-1 0 0,1 1 0 0 0,-1 0 1 0 0,1 0-1 0 0,0 0 0 0 0,0 0 0 0 0,0 1 1 0 0,1-1-1 0 0,-1 0 0 0 0,0 9 1 0 0,-9 57 443 0 0,7-42-377 0 0,3-21-126 0 0,1 1 0 0 0,-1 0 0 0 0,1 0 0 0 0,1 0 0 0 0,2 15 0 0 0,-1-12-11 0 0,2 9 28 0 0,3-1 4 0 0,-6-18-59 0 0,0 1 0 0 0,0-1 0 0 0,0 0 0 0 0,-1 0-1 0 0,1 0 1 0 0,1 0 0 0 0,-1 0 0 0 0,0 0 0 0 0,0 0-1 0 0,0 0 1 0 0,0-1 0 0 0,1 1 0 0 0,-1 0 0 0 0,0-1 0 0 0,1 1-1 0 0,-1-1 1 0 0,3 1 0 0 0,1-2-16 0 0,5-2 14 0 0,-1-1 0 0 0,1 1 0 0 0,-1-2 0 0 0,0 0 0 0 0,0 0 1 0 0,0 0-1 0 0,-1-1 0 0 0,0-1 0 0 0,0 1 0 0 0,-1-1 0 0 0,1 0 1 0 0,-1-1-1 0 0,-1 0 0 0 0,0 0 0 0 0,6-9 0 0 0,12-22 29 0 0,39-80 0 0 0,-60 111-3 0 0,10-20 525 0 0,-8 19 129 0 0,-9 18-467 0 0,0 1-140 0 0,1 0 0 0 0,1 0 1 0 0,0 1-1 0 0,0 0 0 0 0,0 13 0 0 0,-2 9 15 0 0,2-9-63 0 0,0 0 0 0 0,1 0 1 0 0,6 47-1 0 0,-5-65-265 0 0,1 0 1 0 0,0 0-1 0 0,1-1 0 0 0,-1 1 1 0 0,1 0-1 0 0,0-1 0 0 0,0 0 1 0 0,1 1-1 0 0,0-1 0 0 0,0 0 1 0 0,0 0-1 0 0,0 0 0 0 0,1-1 1 0 0,0 1-1 0 0,5 4 0 0 0,-7-7-1246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4 244 0 0,'0'0'2493'0'0,"-5"-1"-2150"0"0,-16-1-15 0 0,18 3-258 0 0,0-1 0 0 0,0 1 0 0 0,0 0 0 0 0,0 0 0 0 0,1 0 0 0 0,-1 1 0 0 0,0-1 0 0 0,0 1 0 0 0,1 0 0 0 0,-1-1 0 0 0,1 1 0 0 0,-1 0 0 0 0,1 0 0 0 0,-3 4 0 0 0,0-2 26 0 0,0 1 0 0 0,0-1-1 0 0,0 1 1 0 0,1 1 0 0 0,0-1-1 0 0,0 0 1 0 0,0 1-1 0 0,1 0 1 0 0,-1 0 0 0 0,2 0-1 0 0,-4 7 1 0 0,6-11-77 0 0,-1 1 0 0 0,1-1 0 0 0,0 0 1 0 0,0 0-1 0 0,0 0 0 0 0,0 0 0 0 0,0 1 0 0 0,0-1 1 0 0,1 0-1 0 0,-1 0 0 0 0,1 0 0 0 0,0 0 0 0 0,-1 0 1 0 0,1 0-1 0 0,2 4 0 0 0,19 29 206 0 0,-16-26-147 0 0,5 8 85 0 0,0-4 38 0 0,-2 1 1 0 0,0 1 0 0 0,0-1 0 0 0,-1 2 0 0 0,-1-1 0 0 0,-1 1 0 0 0,0 0 0 0 0,4 18-1 0 0,-10-31-181 0 0,0 0 0 0 0,-1 0 0 0 0,1-1 0 0 0,-1 1 0 0 0,1 0 0 0 0,-1-1 0 0 0,0 1 0 0 0,0 0 0 0 0,0-1 0 0 0,0 0 0 0 0,-1 1 0 0 0,1-1 0 0 0,-1 1 0 0 0,1-1 0 0 0,-3 2 0 0 0,3-2-20 0 0,-2 0 11 0 0,1 1-1 0 0,-1-1 1 0 0,0 0-1 0 0,0 0 0 0 0,0 0 1 0 0,0 0-1 0 0,0-1 1 0 0,-1 1-1 0 0,1-1 0 0 0,0 0 1 0 0,-1 0-1 0 0,1 0 1 0 0,-6 0-1 0 0,8 0-12 0 0,-27 5 2 0 0,24-5-30 0 0,-3-1-48 0 0,-18-2 8 0 0,19 1-47 0 0,0 0-21 0 0,0 0-84 0 0,0-1 0 0 0,0 0 0 0 0,0 0 0 0 0,-10-6 0 0 0,13 6-203 0 0,4-3-37 0 0,-1 1 325 0 0,1 0 0 0 0,0 1 0 0 0,0-1 0 0 0,0 1 0 0 0,1-1 0 0 0,0 1 0 0 0,-1-1 1 0 0,1 1-1 0 0,0 0 0 0 0,0 0 0 0 0,1 0 0 0 0,2-4 0 0 0,40-32-1566 0 0,-30 27 917 0 0,2 0 138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1 120 364 0 0,'0'0'1228'0'0,"3"2"-721"0"0,-1 0-391 0 0,0 0-1 0 0,0 0 1 0 0,0 0 0 0 0,0 0-1 0 0,-1 0 1 0 0,1 1 0 0 0,-1-1-1 0 0,1 1 1 0 0,-1-1 0 0 0,0 1-1 0 0,0 0 1 0 0,0-1 0 0 0,0 1-1 0 0,-1 0 1 0 0,1 0 0 0 0,-1-1 0 0 0,1 1-1 0 0,-1 0 1 0 0,0 0 0 0 0,0 3-1 0 0,-1 12 276 0 0,-1-1 0 0 0,-6 24 0 0 0,3-9-118 0 0,-4 4 420 0 0,8-32 37 0 0,0-8-670 0 0,1-2-44 0 0,0 1 0 0 0,0-1 0 0 0,1 1 1 0 0,-1-1-1 0 0,1 1 0 0 0,1-1 0 0 0,-1 1 0 0 0,1 0 0 0 0,3-8 0 0 0,27-53-22 0 0,-13 29-56 0 0,-10 20-138 0 0,0 1 0 0 0,1-1 1 0 0,1 2-1 0 0,0 0 0 0 0,1 0 0 0 0,1 1 1 0 0,27-24-1 0 0,-40 37 167 0 0,1 1-1 0 0,-1-1 1 0 0,1 1 0 0 0,0-1-1 0 0,-1 1 1 0 0,1-1 0 0 0,0 1-1 0 0,-1 0 1 0 0,1-1 0 0 0,0 1-1 0 0,0 0 1 0 0,-1 0 0 0 0,1-1-1 0 0,0 1 1 0 0,0 0 0 0 0,-1 0-1 0 0,1 0 1 0 0,0 0 0 0 0,1 0 0 0 0,7-3-2306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1 252 0 0,'0'0'1593'0'0,"-6"0"-1212"0"0,-4 1-217 0 0,1 0 1 0 0,-1 1 0 0 0,0 0 0 0 0,0 1-1 0 0,1 0 1 0 0,-1 0 0 0 0,1 1 0 0 0,0 1-1 0 0,0-1 1 0 0,1 1 0 0 0,-1 1 0 0 0,1 0-1 0 0,0 0 1 0 0,-8 9 0 0 0,5-5 11 0 0,1 0-1 0 0,0 1 0 0 0,0 0 1 0 0,2 1-1 0 0,-1 0 1 0 0,1 0-1 0 0,1 1 1 0 0,0 0-1 0 0,-8 23 1 0 0,14-33-140 0 0,0 1 0 0 0,0-1 0 0 0,0 1-1 0 0,0 0 1 0 0,0-1 0 0 0,1 1 0 0 0,0 0 0 0 0,0-1 0 0 0,0 1 0 0 0,0 0 0 0 0,1 0 0 0 0,-1-1-1 0 0,1 1 1 0 0,0-1 0 0 0,0 1 0 0 0,0-1 0 0 0,0 1 0 0 0,1-1 0 0 0,0 1 0 0 0,3 5 0 0 0,-1-5-16 0 0,0 1 1 0 0,1-1-1 0 0,-1-1 1 0 0,1 1-1 0 0,-1-1 1 0 0,1 0-1 0 0,0 0 1 0 0,0 0-1 0 0,1 0 1 0 0,-1-1-1 0 0,0 0 1 0 0,7 1-1 0 0,6 2-141 0 0,0-2 0 0 0,0 0 0 0 0,0-1 0 0 0,0-1 0 0 0,1 0-1 0 0,-1-2 1 0 0,22-2 0 0 0,-29 1-94 0 0,12-1-844 0 0,0-2 0 0 0,24-7 1 0 0,-26 3 106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24 447 416 0 0,'0'0'4018'0'0,"-4"-1"-3764"0"0,3 0-210 0 0,-1 0-1 0 0,1 0 0 0 0,-1 0 1 0 0,0 0-1 0 0,1 1 0 0 0,-1-1 0 0 0,0 0 1 0 0,0 1-1 0 0,-3-1 0 0 0,6-4 143 0 0,6-22-40 0 0,2 1 0 0 0,0 1 0 0 0,20-39 0 0 0,49-75 182 0 0,-30 56-102 0 0,-47 80-216 0 0,4-6 35 0 0,0 0 0 0 0,0 1 0 0 0,1-1 1 0 0,0 1-1 0 0,12-13 0 0 0,-16 19 208 0 0,1 4-93 0 0,-1 1-99 0 0,1 0 0 0 0,-1 1-1 0 0,0-1 1 0 0,0 0 0 0 0,0 1 0 0 0,-1-1 0 0 0,1 1 0 0 0,-1-1 0 0 0,0 1 0 0 0,0-1 0 0 0,0 1 0 0 0,0 0 0 0 0,-1 0 0 0 0,0 0 0 0 0,1-1 0 0 0,-1 1 0 0 0,-1 0 0 0 0,0 5 0 0 0,-1 20 259 0 0,-7 35 0 0 0,7-50-225 0 0,-12 66 270 0 0,-13 102 118 0 0,23-119-1115 0 0,4-60 263 0 0,0-6-2354 0 0,-15-29-303 0 0,13 29 2056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50 900 0 0,'0'0'1820'0'0,"28"-6"244"0"0,10 3-1223 0 0,-4-3-297 0 0,8 3-180 0 0,3-4-396 0 0,-3-2-672 0 0,-1 0-1653 0 0,-20 2 1077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0 182 720 0 0,'0'0'2528'0'0,"2"3"-1830"0"0,0-2-535 0 0,0 1-1 0 0,0 0 0 0 0,0-1 0 0 0,0 0 0 0 0,0 1 1 0 0,0-1-1 0 0,0 0 0 0 0,0 0 0 0 0,1 0 0 0 0,-1 0 1 0 0,1-1-1 0 0,-1 1 0 0 0,0 0 0 0 0,1-1 0 0 0,-1 0 1 0 0,1 0-1 0 0,4 0 0 0 0,58-2 777 0 0,-44 0-599 0 0,28-1 15 0 0,-18 0-1067 0 0,58-11-1 0 0,-85 13-109 0 0,1-15-1766 0 0,-3 13 1083 0 0</inkml:trace>
  <inkml:trace contextRef="#ctx0" brushRef="#br0" timeOffset="1">4 73 1244 0 0,'0'0'1020'0'0,"6"0"-78"0"0,57-3 1197 0 0,223-38-973 0 0,-232 31-2291 0 0,-23 2-1116 0 0,4-2 1256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88 0 0,'0'0'4544'0'0,"2"2"-4013"0"0,0 2-370 0 0,0 0 1 0 0,-1-1-1 0 0,0 1 0 0 0,1 0 0 0 0,-2 0 0 0 0,1 0 1 0 0,0-1-1 0 0,-1 1 0 0 0,1 0 0 0 0,-1 0 0 0 0,0 0 1 0 0,-1 0-1 0 0,1 0 0 0 0,-1 0 0 0 0,-1 6 0 0 0,-15 75 926 0 0,15-77-995 0 0,-29 184-446 0 0,27-156-1657 0 0,-2-18-724 0 0,5-14 1074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2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6 416 0 0,'0'0'1864'0'0,"2"-3"-1477"0"0,4 0 1921 0 0,-10 13-1097 0 0,-20 28-600 0 0,6-9-132 0 0,-13 25 143 0 0,10-19-231 0 0,1 2 0 0 0,1 0 1 0 0,-22 66-1 0 0,20-13-2 0 0,21-86-309 0 0,0-4-78 0 0,0 0 1 0 0,0 0 0 0 0,1 0 0 0 0,-1 0 0 0 0,0 0 0 0 0,0 0 0 0 0,0 0-1 0 0,1 0 1 0 0,-1 0 0 0 0,0 0 0 0 0,0 0 0 0 0,0 1 0 0 0,0-1-1 0 0,1 0 1 0 0,-1 0 0 0 0,0 0 0 0 0,0 0 0 0 0,0 0 0 0 0,0 0 0 0 0,0 1-1 0 0,1-1 1 0 0,-1 0 0 0 0,0 0 0 0 0,0 0 0 0 0,0 0 0 0 0,0 1 0 0 0,0-1-1 0 0,0 0 1 0 0,0 0 0 0 0,0 0 0 0 0,0 0 0 0 0,0 1 0 0 0,0-1 0 0 0,0 0-1 0 0,0 0 1 0 0,0 0 0 0 0,0 1 0 0 0,0-1 0 0 0,0 1 6 0 0,0-1 0 0 0,0 1 0 0 0,0-1 1 0 0,1 1-1 0 0,-1-1 0 0 0,0 1 0 0 0,0-1 0 0 0,0 1 1 0 0,0-1-1 0 0,1 0 0 0 0,-1 1 0 0 0,0-1 0 0 0,1 1 1 0 0,-1-1-1 0 0,0 1 0 0 0,1-1 0 0 0,-1 0 0 0 0,0 1 1 0 0,1-1-1 0 0,-1 0 0 0 0,1 1 0 0 0,-1-1 0 0 0,0 0 1 0 0,1 0-1 0 0,-1 1 0 0 0,1-1 0 0 0,-1 0 0 0 0,1 0 1 0 0,-1 0-1 0 0,1 0 0 0 0,-1 0 0 0 0,1 0 0 0 0,0 1 1 0 0,13 0 70 0 0,0 0 0 0 0,-1-1 0 0 0,1-1 0 0 0,0 0 0 0 0,0 0 0 0 0,18-6 0 0 0,95-27 190 0 0,-74 18-210 0 0,49-14-540 0 0,-99 29 160 0 0,-3 0-117 0 0,0 1 419 0 0,0 0 0 0 0,0-1 0 0 0,1 1 0 0 0,-1 0 0 0 0,0-1 1 0 0,0 1-1 0 0,0 0 0 0 0,0-1 0 0 0,1 1 0 0 0,-1 0 0 0 0,0 0 0 0 0,0-1 0 0 0,0 1 0 0 0,1 0 0 0 0,-1 0 0 0 0,0-1 0 0 0,0 1 0 0 0,1 0 1 0 0,-1 0-1 0 0,0 0 0 0 0,1 0 0 0 0,-1-1 0 0 0,0 1 0 0 0,1 0 0 0 0,-1 0 0 0 0,0 0 0 0 0,1 0 0 0 0,0 0 0 0 0,-1 0-76 0 0,0 0-1 0 0,1 0 0 0 0,-1-1 1 0 0,1 1-1 0 0,-1 0 0 0 0,1 0 0 0 0,-1 0 1 0 0,1 0-1 0 0,-1-1 0 0 0,1 1 1 0 0,-1 0-1 0 0,0-1 0 0 0,1 1 0 0 0,-1 0 1 0 0,0-1-1 0 0,1 1 0 0 0,-1 0 1 0 0,0-1-1 0 0,1 1 0 0 0,-1 0 0 0 0,0-1 1 0 0,0 1-1 0 0,1-1 0 0 0,-1 1 1 0 0,0-1-1 0 0,0 1 0 0 0,0-1 0 0 0,0 1 1 0 0,0-1-1 0 0,0 1 0 0 0,0-1 1 0 0,0 0-1 0 0,1 0-61 0 0,-1-1-1 0 0,-1 1 1 0 0,1-1 0 0 0,0 1 0 0 0,0 0-1 0 0,0-1 1 0 0,-1 1 0 0 0,1-1 0 0 0,-1 1 0 0 0,1 0-1 0 0,-1-1 1 0 0,0 1 0 0 0,1 0 0 0 0,-1 0-1 0 0,0-1 1 0 0,0 1 0 0 0,0 0 0 0 0,0 0-1 0 0,0 0 1 0 0,0 0 0 0 0,0 0 0 0 0,0 0-1 0 0,0 0 1 0 0,0 1 0 0 0,-1-1 0 0 0,-1-1 0 0 0,-11-5-558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1 275 188 0 0,'0'0'1620'0'0,"1"-3"-1170"0"0,3-10-66 0 0,-3 10 278 0 0,5-15-124 0 0,-5 14-297 0 0,1-14 47 0 0,0 0 0 0 0,0 0 1 0 0,2 0-1 0 0,8-25 0 0 0,-7 25-221 0 0,-2 11-50 0 0,0 1 1 0 0,1-1-1 0 0,-1 1 1 0 0,1 0-1 0 0,1 0 1 0 0,-1 1-1 0 0,1-1 1 0 0,0 1-1 0 0,0 0 1 0 0,7-5-1 0 0,0 3 81 0 0,0 0 0 0 0,26-10 0 0 0,-34 16-8 0 0,2 2-4 0 0,2 0-20 0 0,-1 1-1 0 0,1 0 0 0 0,0 1 0 0 0,-1 0 1 0 0,0 0-1 0 0,1 0 0 0 0,-1 1 1 0 0,0 0-1 0 0,-1 0 0 0 0,1 1 1 0 0,-1 0-1 0 0,0 0 0 0 0,0 0 0 0 0,-1 1 1 0 0,1 0-1 0 0,-1 0 0 0 0,0 0 1 0 0,6 13-1 0 0,-9-15-30 0 0,-1 0 0 0 0,0 1 0 0 0,0-1-1 0 0,-1 1 1 0 0,1-1 0 0 0,-1 1 0 0 0,0-1 0 0 0,-1 1-1 0 0,1-1 1 0 0,-1 0 0 0 0,1 1 0 0 0,-1-1 0 0 0,-1 1 0 0 0,1-1-1 0 0,-1 0 1 0 0,1 0 0 0 0,-1 0 0 0 0,0 0 0 0 0,-1 0 0 0 0,-2 4-1 0 0,-3 2-17 0 0,-1-1 0 0 0,0-1-1 0 0,-1 1 1 0 0,0-1 0 0 0,0-1-1 0 0,0 0 1 0 0,-1 0-1 0 0,0-1 1 0 0,-1-1 0 0 0,1 0-1 0 0,-1 0 1 0 0,-24 5-1 0 0,28-8-2 0 0,-1-1 0 0 0,0 0-1 0 0,0 0 1 0 0,-11-1-1 0 0,10 0-4 0 0,7-1-9 0 0,0 1 0 0 0,1 0 0 0 0,-1-1 0 0 0,0 0-1 0 0,0 0 1 0 0,0 1 0 0 0,1-2 0 0 0,-1 1 0 0 0,1 0 0 0 0,-1 0 0 0 0,1-1 0 0 0,-1 0-1 0 0,1 1 1 0 0,0-1 0 0 0,-3-2 0 0 0,4 2-4 0 0,0 1 1 0 0,0-1-1 0 0,1 1 0 0 0,-1-1 1 0 0,0 1-1 0 0,1-1 0 0 0,-1 0 1 0 0,1 1-1 0 0,-1-1 0 0 0,1 0 1 0 0,0 1-1 0 0,0-1 1 0 0,-1 0-1 0 0,1 0 0 0 0,0 1 1 0 0,1-1-1 0 0,-1 0 0 0 0,1-2 1 0 0,8-34-996 0 0,5-1-2462 0 0,-12 35 1634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1 623 156 0 0,'0'0'2266'0'0,"0"-5"-2148"0"0,4-9-23 0 0,0-1 0 0 0,1 1-1 0 0,1 0 1 0 0,11-20 0 0 0,-1 1 4 0 0,39-74 431 0 0,4 3 0 0 0,126-169 1 0 0,-183 270-396 0 0,2 2 0 0 0,13-3 12 0 0,-13 3 22 0 0,-4 2-146 0 0,0 1-1 0 0,1-1 1 0 0,0 1-1 0 0,-1-1 0 0 0,1 0 1 0 0,0 1-1 0 0,0-1 0 0 0,-1 0 1 0 0,1 1-1 0 0,0-1 0 0 0,0 0 1 0 0,2 1-1 0 0,1 4 35 0 0,-1 0 7 0 0,0 1-1 0 0,0-1 1 0 0,-1 1 0 0 0,0 0 0 0 0,0 0-1 0 0,-1 0 1 0 0,0 0 0 0 0,0 11 0 0 0,-4 60 245 0 0,0-42-197 0 0,-25 204 132 0 0,19-147-763 0 0,8-89 294 0 0,1-1-65 0 0,-1 0 372 0 0,1-3-172 0 0,0 1 0 0 0,0 0 1 0 0,0 0-1 0 0,0 0 0 0 0,0 0 0 0 0,0 0 1 0 0,-1 0-1 0 0,1 0 0 0 0,0 0 0 0 0,-1 0 0 0 0,1 0 1 0 0,-1 0-1 0 0,1-1 0 0 0,-1 1 0 0 0,1 0 1 0 0,-1 0-1 0 0,1-1 0 0 0,-1 1 0 0 0,0 0 1 0 0,0-1-1 0 0,1 1 0 0 0,-1 0 0 0 0,0-1 0 0 0,0 1 1 0 0,0-1-1 0 0,1 1 0 0 0,-1-1 0 0 0,0 0 1 0 0,0 1-1 0 0,0-1 0 0 0,0 0 0 0 0,0 0 0 0 0,0 0 1 0 0,0 1-1 0 0,0-1 0 0 0,0 0 0 0 0,0 0 1 0 0,0 0-1 0 0,0-1 0 0 0,0 1 0 0 0,0 0 0 0 0,0 0 1 0 0,0-1-1 0 0,-31-1-565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1 231 348 0 0,'0'0'528'0'0,"0"-3"-10"0"0,1-1-386 0 0,1 1-1 0 0,-1-1 1 0 0,1 0 0 0 0,0 1-1 0 0,0 0 1 0 0,0-1 0 0 0,0 1-1 0 0,1 0 1 0 0,-1 0 0 0 0,1 0-1 0 0,-1 1 1 0 0,1-1 0 0 0,0 1-1 0 0,0-1 1 0 0,1 1 0 0 0,-1 0-1 0 0,0 0 1 0 0,5-2 0 0 0,15-7 212 0 0,41-14 0 0 0,-36 15-114 0 0,48-16-5 0 0,-49 18-741 0 0,-1-1 0 0 0,0-1 0 0 0,-1-1 0 0 0,0-1 0 0 0,41-27 0 0 0,-52 29-131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0 412 0 0,'0'0'1904'0'0,"-5"20"-820"0"0,-48 86 610 0 0,23-52-1270 0 0,3 1-1 0 0,3 2 1 0 0,-20 67 0 0 0,42-120-392 0 0,1 0-1 0 0,0 1 1 0 0,-1-1 0 0 0,2 1 0 0 0,-1-1 0 0 0,0 1 0 0 0,1 0 0 0 0,0-1 0 0 0,0 1 0 0 0,0 0 0 0 0,1-1 0 0 0,0 1-1 0 0,0-1 1 0 0,0 1 0 0 0,0-1 0 0 0,1 1 0 0 0,-1-1 0 0 0,1 0 0 0 0,0 0 0 0 0,5 8 0 0 0,-5-11-23 0 0,-1 0 0 0 0,1 0 0 0 0,0 0 1 0 0,0 0-1 0 0,0 0 0 0 0,0 0 0 0 0,0-1 0 0 0,0 1 1 0 0,0-1-1 0 0,0 1 0 0 0,0-1 0 0 0,0 0 1 0 0,0 0-1 0 0,0 0 0 0 0,4 0 0 0 0,23-3 34 0 0,-29 3-45 0 0,16-3-147 0 0,-1 0-1 0 0,0-1 0 0 0,0-1 0 0 0,0 0 1 0 0,-1-1-1 0 0,24-13 0 0 0,2-10-1579 0 0,-37 27 1220 0 0,-2-1-18 0 0,14-28-1684 0 0,-14 28 1660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23 199 236 0 0,'0'0'315'0'0,"1"-4"9"0"0,10-40 2492 0 0,-11 44-2766 0 0,0 0 0 0 0,0 0 1 0 0,0 0-1 0 0,-1 0 1 0 0,1 0-1 0 0,0 0 1 0 0,0 0-1 0 0,0 0 1 0 0,0 0-1 0 0,0 0 1 0 0,0 0-1 0 0,0 0 1 0 0,0 0-1 0 0,0 0 1 0 0,0 0-1 0 0,-1 0 1 0 0,1 0-1 0 0,0 0 0 0 0,0 0 1 0 0,0 0-1 0 0,0 0 1 0 0,0 0-1 0 0,0 0 1 0 0,0 0-1 0 0,0 0 1 0 0,0-1-1 0 0,0 1 1 0 0,-12 32 628 0 0,10-27-629 0 0,-2 6 1 0 0,1 0 0 0 0,0 0 0 0 0,0 0 0 0 0,1 0 0 0 0,0 0 1 0 0,1 0-1 0 0,0 1 0 0 0,1-1 0 0 0,0 0 0 0 0,3 13 0 0 0,-1 13-10 0 0,1-28-40 0 0,0-3 5 0 0,-2-4-11 0 0,1 0-1 0 0,-1 0 0 0 0,1 1 1 0 0,0-1-1 0 0,0-1 0 0 0,0 1 1 0 0,0 0-1 0 0,0 0 1 0 0,1-1-1 0 0,4 3 0 0 0,-4-2-16 0 0,2-4-2 0 0,6-4 17 0 0,0-1 0 0 0,-1 0-1 0 0,0 0 1 0 0,0-1 0 0 0,-1-1 0 0 0,0 1-1 0 0,0-1 1 0 0,-1-1 0 0 0,0 1-1 0 0,-1-2 1 0 0,0 1 0 0 0,7-15 0 0 0,71-125 409 0 0,-83 146 255 0 0,-4 30-506 0 0,-1 0 0 0 0,-8 33 0 0 0,6-37-421 0 0,0 1-1 0 0,0 26 1 0 0,5-44-89 0 0,3-4-58 0 0,8 6-36 0 0,-8-6-12 0 0,3-2-17 0 0,8-3 170 0 0,0 0 1 0 0,-1-2-1 0 0,1 1 1 0 0,-1-2-1 0 0,0 0 1 0 0,0 0-1 0 0,-1-1 1 0 0,0-1-1 0 0,12-11 1 0 0,0-2 111 0 0,0-1 0 0 0,-2-1 1 0 0,24-32-1 0 0,-35 41 587 0 0,-1 0 0 0 0,-1 0 0 0 0,0-1 0 0 0,-1-1 0 0 0,6-17 0 0 0,-13 30-62 0 0,0 4-210 0 0,-1-1 1 0 0,0 0-1 0 0,1 0 1 0 0,-1 0-1 0 0,0 0 1 0 0,0 0-1 0 0,0 0 1 0 0,0 0-1 0 0,0 0 1 0 0,0 0-1 0 0,0 0 1 0 0,0 0-1 0 0,0 0 0 0 0,-1 0 1 0 0,1 0-1 0 0,-1-1 1 0 0,0 3-108 0 0,1-1 0 0 0,-1 1 0 0 0,0 0 0 0 0,0-1 0 0 0,0 1 0 0 0,0 0-1 0 0,1 0 1 0 0,-1 0 0 0 0,0-1 0 0 0,1 1 0 0 0,-1 0 0 0 0,1 0 0 0 0,-1 0 0 0 0,1 0 0 0 0,-1 0 0 0 0,1 0 0 0 0,0 0 0 0 0,-1 0 0 0 0,1 0 0 0 0,0 0 0 0 0,0 1 0 0 0,0-1 0 0 0,0 0 0 0 0,0 0 0 0 0,0 0-1 0 0,0 0 1 0 0,0 0 0 0 0,0 0 0 0 0,1 0 0 0 0,-1 0 0 0 0,0 0 0 0 0,1 0 0 0 0,-1 0 0 0 0,0 0 0 0 0,2 2 0 0 0,24 45 146 0 0,-19-37-92 0 0,7 12 80 0 0,-4-8 36 0 0,0 1-1 0 0,-1 0 0 0 0,-1 1 0 0 0,-1 0 0 0 0,7 21 1 0 0,-12-32-145 0 0,-1-1 0 0 0,0 0 1 0 0,-1 1-1 0 0,1-1 0 0 0,-1 1 0 0 0,0-1 1 0 0,-1 1-1 0 0,1-1 0 0 0,-1 1 1 0 0,0-1-1 0 0,0 0 0 0 0,-1 1 0 0 0,0-1 1 0 0,1 0-1 0 0,-2 0 0 0 0,1 0 1 0 0,-1 0-1 0 0,0 0 0 0 0,0-1 1 0 0,0 1-1 0 0,0-1 0 0 0,-8 7 0 0 0,4-4-93 0 0,0-1-1 0 0,-1-1 1 0 0,0 1-1 0 0,0-1 1 0 0,0-1 0 0 0,-11 5-1 0 0,15-8-228 0 0,-1-1-469 0 0,-18 0 305 0 0,17 0-37 0 0,4-3-32 0 0,1 2 444 0 0,0 0-14 0 0,1 0 0 0 0,-1 0 1 0 0,0 0-1 0 0,1 0 1 0 0,-1 0-1 0 0,1 0 1 0 0,-1-1-1 0 0,1 1 0 0 0,-1 0 1 0 0,1 0-1 0 0,0 0 1 0 0,-1-1-1 0 0,1 1 1 0 0,0 0-1 0 0,0-1 0 0 0,0 1 1 0 0,0 0-1 0 0,0 0 1 0 0,1-1-1 0 0,-1 1 1 0 0,0 0-1 0 0,0 0 0 0 0,1-1 1 0 0,-1 1-1 0 0,1 0 1 0 0,-1 0-1 0 0,2-2 1 0 0,10-21-107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26 656 0 0,'5'19'1698'0'0,"4"19"-1114"0"0,-2 1-1 0 0,-2 0 0 0 0,-1 0 1 0 0,-2 45-1 0 0,-9 16 195 0 0,7-98-755 0 0,0-1 0 0 0,-1 1 1 0 0,1-1-1 0 0,0 1 0 0 0,-1-1 1 0 0,1 1-1 0 0,-1-1 0 0 0,1 1 1 0 0,-1-1-1 0 0,0 1 0 0 0,1-1 1 0 0,-1 1-1 0 0,0-1 0 0 0,0 0 1 0 0,0 0-1 0 0,0 1 0 0 0,0-1 1 0 0,0 0-1 0 0,0 0 0 0 0,-1 0 1 0 0,1 0-1 0 0,-3 1 1 0 0,2-1-53 0 0,-1 1 81 0 0,-1-10 28 0 0,4 7-76 0 0,-1 1 1 0 0,1-1-1 0 0,-1 1 0 0 0,1-1 0 0 0,-1 1 0 0 0,1-1 1 0 0,-1 1-1 0 0,1-1 0 0 0,0 0 0 0 0,-1 1 1 0 0,1-1-1 0 0,0 0 0 0 0,-1 1 0 0 0,1-1 0 0 0,0 0 1 0 0,0 1-1 0 0,0-1 0 0 0,-1 0 0 0 0,1 0 1 0 0,0 1-1 0 0,0-2 0 0 0,0-10 18 0 0,0 0 0 0 0,1 0 1 0 0,0 0-1 0 0,0 0 0 0 0,1 1 1 0 0,1-1-1 0 0,0 0 0 0 0,1 1 0 0 0,0 0 1 0 0,0 0-1 0 0,2 0 0 0 0,-1 0 0 0 0,1 1 1 0 0,1 0-1 0 0,7-10 0 0 0,9-9-302 0 0,1 1-1 0 0,1 2 1 0 0,51-43 0 0 0,-69 64 4 0 0,0-2-315 0 0,1 1-1 0 0,0 0 1 0 0,0 1-1 0 0,18-9 1 0 0,-3 4-33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1 608 0 0,'0'0'1641'0'0,"-3"2"-1203"0"0,-5 2-222 0 0,1 0-1 0 0,0 1 1 0 0,0 0-1 0 0,0 1 1 0 0,0 0 0 0 0,1 0-1 0 0,-6 7 1 0 0,-42 55 914 0 0,38-46-855 0 0,-2 1 134 0 0,-25 45 1 0 0,38-58-333 0 0,0 1 1 0 0,0 0-1 0 0,1 1 1 0 0,0-1-1 0 0,1 1 1 0 0,0-1-1 0 0,-1 13 1 0 0,4-21-63 0 0,0 0 1 0 0,0 0-1 0 0,0 1 1 0 0,0-1-1 0 0,0 0 1 0 0,1 0-1 0 0,-1 0 1 0 0,1 0-1 0 0,0-1 0 0 0,0 1 1 0 0,0 0-1 0 0,1 0 1 0 0,-1 0-1 0 0,0-1 1 0 0,1 1-1 0 0,0-1 0 0 0,2 4 1 0 0,0-3 1 0 0,-1 1 1 0 0,1-1-1 0 0,1 1 0 0 0,-1-1 0 0 0,0 0 1 0 0,1-1-1 0 0,-1 1 0 0 0,1-1 1 0 0,7 3-1 0 0,2-1-33 0 0,1 0 0 0 0,0-1 1 0 0,-1-1-1 0 0,1 0 0 0 0,0-1 0 0 0,24-1 1 0 0,1-3-609 0 0,1-1 0 0 0,-1-2 0 0 0,-1-2-1 0 0,44-14 1 0 0,-57 12-1170 0 0,3-5 1272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16 60 0 0,'-1'-16'838'0'0,"-4"18"966"0"0,-6 28 1266 0 0,8-19-3488 0 0,-122 396 3697 0 0,114-367-3473 0 0,-8 28-24 0 0,14-22-4826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9 180 124 0 0,'0'0'461'0'0,"0"-4"-46"0"0,1-2-502 0 0,-1 2 325 0 0,0-1 0 0 0,1 1 0 0 0,-1 0 0 0 0,1-1 0 0 0,0 1 0 0 0,0 0 0 0 0,1 0 0 0 0,-1 0 0 0 0,1 0 0 0 0,0 0 0 0 0,0 0 0 0 0,1 0 0 0 0,-1 0 1 0 0,1 1-1 0 0,-1-1 0 0 0,6-4 0 0 0,-2 4-238 0 0,16-8 8 0 0,1 0 0 0 0,0 2 0 0 0,1 0-1 0 0,0 2 1 0 0,0 1 0 0 0,42-8 0 0 0,-47 11-11 0 0,-5 2-19 0 0,47-9 30 0 0,-56 10 20 0 0,-3 1-19 0 0,0 0-1 0 0,-1-1 0 0 0,1 1 0 0 0,0 0 0 0 0,0 0 1 0 0,0 0-1 0 0,-1 0 0 0 0,1 1 0 0 0,0-1 0 0 0,0 0 0 0 0,-1 1 1 0 0,4 0-1 0 0,-2 0 13 0 0,-2-1-11 0 0,-1 0-1 0 0,1 1 1 0 0,0-1 0 0 0,0 0-1 0 0,-1 0 1 0 0,1 1 0 0 0,0-1 0 0 0,-1 0-1 0 0,1 1 1 0 0,0-1 0 0 0,-1 1-1 0 0,1-1 1 0 0,0 1 0 0 0,-1-1 0 0 0,1 1-1 0 0,-1-1 1 0 0,1 1 0 0 0,-1 0 0 0 0,0-1-1 0 0,1 1 1 0 0,-1 0 0 0 0,1-1-1 0 0,-1 1 1 0 0,0 0 0 0 0,0-1 0 0 0,1 1-1 0 0,-1 0 1 0 0,0 0 0 0 0,0-1-1 0 0,0 1 1 0 0,0 0 0 0 0,0 0 0 0 0,0 0-1 0 0,0-1 1 0 0,0 1 0 0 0,0 0 0 0 0,0 0-1 0 0,-1 1 1 0 0,-8 29 233 0 0,9-29-222 0 0,-11 23 133 0 0,-2 0-1 0 0,-17 29 1 0 0,18-37-114 0 0,2 1 0 0 0,0 0 1 0 0,1 0-1 0 0,1 1 0 0 0,-10 36 0 0 0,18-51-33 0 0,-1 0 1 0 0,1-1-1 0 0,0 1 0 0 0,0 0 0 0 0,0 0 0 0 0,1-1 1 0 0,-1 1-1 0 0,1 0 0 0 0,0-1 0 0 0,0 1 0 0 0,0 0 1 0 0,0-1-1 0 0,1 1 0 0 0,0-1 0 0 0,-1 0 0 0 0,1 0 1 0 0,0 1-1 0 0,1-1 0 0 0,-1 0 0 0 0,0-1 0 0 0,5 5 1 0 0,6 5 39 0 0,1-1 1 0 0,0 0 0 0 0,24 12-1 0 0,17 16 348 0 0,-48-33-305 0 0,0 0 0 0 0,-1 1 1 0 0,0 0-1 0 0,0 0 0 0 0,0 0 0 0 0,-1 1 1 0 0,0 0-1 0 0,-1 0 0 0 0,0 0 0 0 0,6 17 1 0 0,-8-20-59 0 0,-1 0 0 0 0,-1 0 1 0 0,1 0-1 0 0,-1 0 0 0 0,0 0 1 0 0,0 0-1 0 0,0 0 1 0 0,-1 0-1 0 0,0 0 0 0 0,0 0 1 0 0,0 0-1 0 0,0 0 0 0 0,-1 0 1 0 0,0 0-1 0 0,0-1 0 0 0,0 1 1 0 0,-1-1-1 0 0,1 1 0 0 0,-1-1 1 0 0,0 0-1 0 0,-4 4 0 0 0,-1 1-12 0 0,0-1 0 0 0,0 0-1 0 0,-1-1 1 0 0,0 0-1 0 0,0 0 1 0 0,-1-1 0 0 0,0 0-1 0 0,0 0 1 0 0,-1-1-1 0 0,1-1 1 0 0,-22 7-1 0 0,10-6-4 0 0,1-1 0 0 0,-1-1 0 0 0,0 0-1 0 0,0-2 1 0 0,-24-1 0 0 0,32-1-10 0 0,0 0 0 0 0,-1-1 1 0 0,1-1-1 0 0,-25-7 0 0 0,33 8-7 0 0,0 0 0 0 0,1 0 1 0 0,0-1-1 0 0,-1 0 0 0 0,1 0 0 0 0,0 0 0 0 0,0 0 0 0 0,1-1 0 0 0,-1 0 0 0 0,1 0 0 0 0,-1 0 0 0 0,-5-8 0 0 0,9 9-26 0 0,-1 0-1 0 0,1 0 0 0 0,0 0 0 0 0,0-1 1 0 0,0 1-1 0 0,0 0 0 0 0,0 0 1 0 0,1-1-1 0 0,0 1 0 0 0,-1-1 1 0 0,1 1-1 0 0,0 0 0 0 0,1-1 1 0 0,-1 1-1 0 0,1 0 0 0 0,-1-1 1 0 0,1 1-1 0 0,0 0 0 0 0,0 0 1 0 0,0-1-1 0 0,1 1 0 0 0,-1 0 1 0 0,1 0-1 0 0,3-4 0 0 0,3-5-241 0 0,0 0-1 0 0,1 1 1 0 0,1-1-1 0 0,11-9 1 0 0,53-44-3441 0 0,-59 52 2379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70 308 0 0,'0'0'3388'0'0,"3"2"-2861"0"0,0-1-393 0 0,0 1-1 0 0,1 0 1 0 0,-1-1-1 0 0,1 0 1 0 0,0 0-1 0 0,-1 0 1 0 0,1 0 0 0 0,0-1-1 0 0,0 1 1 0 0,-1-1-1 0 0,1 0 1 0 0,0 0-1 0 0,6-1 1 0 0,65-13 347 0 0,-43 8-285 0 0,-23 5-198 0 0,0 0-60 0 0,1 0-1 0 0,-1-1 1 0 0,1 0 0 0 0,-1-1-1 0 0,0 0 1 0 0,9-3 0 0 0,-17 5-44 0 0,1 1 0 0 0,-1-1 1 0 0,0 1-1 0 0,1-1 0 0 0,-1 1 1 0 0,0-1-1 0 0,1 0 0 0 0,-1 0 0 0 0,0 0 1 0 0,0 1-1 0 0,0-1 0 0 0,0 0 0 0 0,0 0 1 0 0,0-1-1 0 0,0 1 0 0 0,0 0 0 0 0,0 0 1 0 0,-1 0-1 0 0,1-1 0 0 0,0 1 0 0 0,-1 0 1 0 0,1 0-1 0 0,-1-1 0 0 0,1 1 1 0 0,-1-1-1 0 0,0 1 0 0 0,0 0 0 0 0,0-1 1 0 0,1 1-1 0 0,-1-1 0 0 0,0 1 0 0 0,-1-1 1 0 0,1-2-1 0 0,-1 2-471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0:2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35 612 0 0,'0'0'280'0'0,"-3"-2"91"0"0,-9-6 13 0 0,9 6 505 0 0,0 0-399 0 0,1 0-289 0 0,-1 0 403 0 0,0-1-1 0 0,0 1 1 0 0,0 0 0 0 0,-1 0-1 0 0,1 0 1 0 0,-1 1-1 0 0,-6-3 1 0 0,10 8-6 0 0,-5 37 826 0 0,3 1 0 0 0,5 77 0 0 0,22 87-2179 0 0,-18-159-571 0 0,2-6-3274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66 764 0 0,'0'0'2800'0'0,"27"-6"-1924"0"0,11 0-548 0 0,-10 0 180 0 0,35-1-344 0 0,-29 1-47 0 0,1 0-125 0 0,0 3-153 0 0,-1-4-239 0 0,-2 1-256 0 0,-1 0-720 0 0,-3 0 580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19 557 160 0 0,'0'0'415'0'0,"-2"3"-35"0"0,1 0-528 0 0,-11 18 2321 0 0,12-21-2155 0 0,0 0 0 0 0,0-1 0 0 0,0 1 0 0 0,0 0 0 0 0,0 0 0 0 0,-1 0 0 0 0,1 0 0 0 0,0 0 0 0 0,0 0 0 0 0,0 0 0 0 0,0 0 0 0 0,0 0 0 0 0,0 0-1 0 0,0 0 1 0 0,0 0 0 0 0,0 0 0 0 0,0-1 0 0 0,0 1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0,-1 1 0 0 0,1-1 0 0 0,0 0 0 0 0,0 0 0 0 0,0 0 0 0 0,0 0 0 0 0,0 0 0 0 0,0 0 0 0 0,0 0 0 0 0,3-19 69 0 0,12-29 62 0 0,2 0-1 0 0,2 1 1 0 0,36-61-1 0 0,-30 58-36 0 0,118-193 1390 0 0,-133 227-1305 0 0,-7 12 297 0 0,18 10-236 0 0,-16-4-209 0 0,-5-2-45 0 0,0 0 0 0 0,1 0 0 0 0,-1 0 0 0 0,0 0 0 0 0,0 0 0 0 0,1 1 0 0 0,-1-1 0 0 0,0 0 0 0 0,0 0 0 0 0,1 0 0 0 0,-1 0 0 0 0,0 0 0 0 0,0 0 0 0 0,1 1 0 0 0,-1-1 0 0 0,0 0 0 0 0,0 0 0 0 0,0 0 0 0 0,1 1 0 0 0,-1-1 0 0 0,0 0 0 0 0,0 0 0 0 0,0 1 0 0 0,0-1 0 0 0,1 0 0 0 0,-1 0 1 0 0,0 1-1 0 0,0-1 0 0 0,0 0 0 0 0,0 0 0 0 0,0 1 0 0 0,0-1 0 0 0,0 0 0 0 0,0 1 0 0 0,0-1 0 0 0,0 1 0 0 0,5 27 202 0 0,-2 0 0 0 0,-1 1 0 0 0,-2 34 0 0 0,-12 94 99 0 0,2-41-295 0 0,4 28-727 0 0,6-140 313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11 132 100 0 0,'-1'-3'557'0'0,"-6"-7"-53"0"0,5 7 1119 0 0,3 0-1276 0 0,-1 1-263 0 0,0 0 0 0 0,1 0 0 0 0,-1 0 0 0 0,1 0 0 0 0,0 1 0 0 0,0-1 0 0 0,-1 0 0 0 0,1 1 0 0 0,0-1 0 0 0,1 0 0 0 0,-1 1 0 0 0,0-1 0 0 0,0 1 0 0 0,1 0 0 0 0,2-3 0 0 0,-1 2 82 0 0,2 0-28 0 0,24-8 31 0 0,54-10 0 0 0,-31 8-222 0 0,-18 4-151 0 0,70-20-2444 0 0,-99 27 1912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1 140 0 0,'0'0'4063'0'0,"0"5"-3734"0"0,-2 14 35 0 0,0 0 0 0 0,-1 0 0 0 0,-8 25-1 0 0,-6 35 285 0 0,4 2-248 0 0,6-43-176 0 0,-4 72 1 0 0,10-65 39 0 0,2-41-213 0 0,3 1 29 0 0,-4-5-75 0 0,1 1 0 0 0,-1-1-1 0 0,0 1 1 0 0,0 0 0 0 0,0-1 0 0 0,0 1 0 0 0,1-1 0 0 0,-1 1 0 0 0,0-1 0 0 0,1 1 0 0 0,-1-1 0 0 0,0 1-1 0 0,1-1 1 0 0,-1 1 0 0 0,1-1 0 0 0,-1 1 0 0 0,1-1 0 0 0,-1 0 0 0 0,0 1 0 0 0,1-1 0 0 0,0 0-1 0 0,-1 1 1 0 0,1-1 0 0 0,-1 0 0 0 0,2 1 0 0 0,16 5 15 0 0,-13-4 1 0 0,1-4-16 0 0,22-5-428 0 0,51-21 0 0 0,-52 14-659 0 0,-1 0 1 0 0,47-35-1 0 0,-65 42 831 0 0,-1 0 1 0 0,-1-1-1 0 0,1 0 0 0 0,-2-1 0 0 0,1 1 1 0 0,-1-1-1 0 0,0 0 0 0 0,-1 0 0 0 0,0-1 1 0 0,4-13-1 0 0,2-1 278 0 0,39-73 1091 0 0,-48 95-914 0 0,4-13 1996 0 0,-17 42-1884 0 0,0 1-1 0 0,1 1 1 0 0,-10 49-1 0 0,20-75-298 0 0,1 0 8 0 0,0-2-24 0 0,0-1 0 0 0,0 0 0 0 0,-1 1 0 0 0,1-1 0 0 0,0 0 0 0 0,0 1 0 0 0,0-1 0 0 0,0 1 0 0 0,0-1 0 0 0,0 0 0 0 0,0 1 0 0 0,0-1 0 0 0,0 0 0 0 0,0 1 0 0 0,0-1 0 0 0,0 1 0 0 0,0-1-1 0 0,0 0 1 0 0,0 1 0 0 0,0-1 0 0 0,0 0 0 0 0,0 1 0 0 0,1-1 0 0 0,-1 0 0 0 0,0 1 0 0 0,0-1 0 0 0,0 0 0 0 0,1 1 0 0 0,-1-1 0 0 0,0 0 0 0 0,0 1 0 0 0,1-1 0 0 0,-1 0 0 0 0,0 0 0 0 0,0 0-1 0 0,1 1 1 0 0,-1-1 0 0 0,0 0 0 0 0,1 0 0 0 0,-1 0 0 0 0,1 0 0 0 0,-1 1 0 0 0,0-1 0 0 0,1 0 0 0 0,0 0 0 0 0,24-6 1 0 0,-15 0-23 0 0,11-19 19 0 0,-2-1-1 0 0,-1 0 1 0 0,-2-2-1 0 0,21-44 1 0 0,-11 19 387 0 0,-24 50-256 0 0,-1-1 7 0 0,6-6-27 0 0,-6 13 223 0 0,-8 23 377 0 0,2-9-747 0 0,0 7 29 0 0,1 0 1 0 0,1 0 0 0 0,1 0 0 0 0,1 1-1 0 0,1-1 1 0 0,7 45 0 0 0,-7-67-102 0 0,0 0 0 0 0,1-1 0 0 0,-1 1 0 0 0,1 0 1 0 0,0 0-1 0 0,-1-1 0 0 0,1 1 0 0 0,0 0 0 0 0,0-1 1 0 0,0 1-1 0 0,1-1 0 0 0,-1 1 0 0 0,0-1 0 0 0,0 0 1 0 0,1 1-1 0 0,1 0 0 0 0,-1 0 119 0 0,0 0-531 0 0,4-2-509 0 0,-2 0 957 0 0,-1 0-98 0 0,1 0 0 0 0,-1 0 0 0 0,1 0 0 0 0,0 0 0 0 0,-1 0 0 0 0,1-1-1 0 0,-1 0 1 0 0,1 0 0 0 0,-1 0 0 0 0,0 0 0 0 0,1 0 0 0 0,-1-1 0 0 0,6-3 0 0 0,14-10-447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38 140 0 0,'0'0'1203'0'0,"0"-3"-706"0"0,-6-28 1757 0 0,5 28-1494 0 0,-7 4-645 0 0,-1 0 1 0 0,1 1-1 0 0,0 0 1 0 0,-1 1-1 0 0,1 0 0 0 0,0 0 1 0 0,1 0-1 0 0,-1 1 1 0 0,1 1-1 0 0,-1-1 1 0 0,1 1-1 0 0,1 0 0 0 0,-1 0 1 0 0,1 1-1 0 0,-7 7 1 0 0,-10 11 237 0 0,1 2 1 0 0,-28 40 0 0 0,39-51-306 0 0,1 1 0 0 0,1 0 0 0 0,0 1-1 0 0,1 0 1 0 0,1 0 0 0 0,1 0 0 0 0,0 1 0 0 0,1 0 0 0 0,1 0-1 0 0,1 0 1 0 0,-2 31 0 0 0,7-40-49 0 0,17 14-86 0 0,-12-20 77 0 0,-4-3-1 0 0,2 1-7 0 0,-1 0-1 0 0,1 0 1 0 0,-1 0-1 0 0,1-1 1 0 0,-1 1 0 0 0,1-1-1 0 0,0 0 1 0 0,-1 0-1 0 0,1-1 1 0 0,-1 1-1 0 0,8-3 1 0 0,47-16-328 0 0,-47 14 231 0 0,-1 0-1 0 0,0-1 1 0 0,0-1 0 0 0,0 1-1 0 0,-1-2 1 0 0,0 0 0 0 0,-1 0-1 0 0,0-1 1 0 0,0 0 0 0 0,0 0 0 0 0,-1-1-1 0 0,-1 0 1 0 0,8-13 0 0 0,-10 14-293 0 0,0-1 1 0 0,-1 0-1 0 0,0 0 1 0 0,-1 0-1 0 0,0 0 1 0 0,-1 0-1 0 0,1-1 1 0 0,-2 1-1 0 0,1-20 1 0 0,-2 26-248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3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50 156 0 0,'0'0'1307'0'0,"-2"-2"-999"0"0,1 0-221 0 0,1 1 0 0 0,-1-1 0 0 0,0 1 0 0 0,0-1 0 0 0,1 0 0 0 0,-1 1 0 0 0,1-1 0 0 0,-1 0 0 0 0,1 0 0 0 0,0 1 0 0 0,0-1 0 0 0,-1 0 0 0 0,1 0 0 0 0,1 0 0 0 0,-1 1 0 0 0,0-1 0 0 0,0 0 0 0 0,1 0 0 0 0,-1 1 0 0 0,1-1 0 0 0,-1 0 0 0 0,1 1-1 0 0,0-1 1 0 0,-1 1 0 0 0,2-3 0 0 0,0 2 189 0 0,2 4-212 0 0,0-1-22 0 0,0 1-1 0 0,-1 0 1 0 0,1 0 0 0 0,-1 0-1 0 0,1 1 1 0 0,-1-1-1 0 0,0 1 1 0 0,0 0-1 0 0,0 0 1 0 0,0 0-1 0 0,0 0 1 0 0,-1 0-1 0 0,5 7 1 0 0,-3-1 93 0 0,1 0 0 0 0,-1 1 0 0 0,-1 0 1 0 0,3 10-1 0 0,-5-16-109 0 0,-1 0-1 0 0,1-1 1 0 0,-1 1 0 0 0,0-1 0 0 0,0 1 0 0 0,0 0-1 0 0,-1-1 1 0 0,1 1 0 0 0,-1-1 0 0 0,0 1 0 0 0,0-1-1 0 0,0 1 1 0 0,-2 4 0 0 0,-23 37 117 0 0,25-44-136 0 0,-5 7 13 0 0,0-1 1 0 0,0 0 0 0 0,-1-1 0 0 0,0 0 0 0 0,0 0 0 0 0,0 0-1 0 0,-1-1 1 0 0,0 0 0 0 0,0-1 0 0 0,0 0 0 0 0,0 0 0 0 0,-1 0 0 0 0,0-1-1 0 0,-10 2 1 0 0,13-3 28 0 0,-1-2-4 0 0,4 0-38 0 0,0 0 12 0 0,-1 1-1 0 0,1-1 1 0 0,0 0-1 0 0,-1 0 1 0 0,1 0 0 0 0,0-1-1 0 0,0 1 1 0 0,-1-1-1 0 0,1 0 1 0 0,0 0-1 0 0,0 0 1 0 0,0 0 0 0 0,0-1-1 0 0,0 1 1 0 0,-4-3-1 0 0,5 2-10 0 0,0 0-1 0 0,0 1 0 0 0,1-1 0 0 0,-1 0 1 0 0,1 0-1 0 0,-1 0 0 0 0,1 0 1 0 0,0-1-1 0 0,-1 1 0 0 0,1 0 0 0 0,0 0 1 0 0,1-1-1 0 0,-1 1 0 0 0,0-1 0 0 0,1 1 1 0 0,-1-1-1 0 0,1 1 0 0 0,0-1 1 0 0,0 1-1 0 0,0-1 0 0 0,0 1 0 0 0,0-1 1 0 0,1-3-1 0 0,3-4-431 0 0,0-1-1 0 0,1 0 1 0 0,0 1 0 0 0,1 0-1 0 0,0 0 1 0 0,0 0 0 0 0,1 1-1 0 0,15-15 1 0 0,-19 21-623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0 708 0 0,'-4'23'923'0'0,"-2"0"0"0"0,-11 33 0 0 0,-2 4-21 0 0,-11 60 186 0 0,29-117-1012 0 0,-5 12 288 0 0,9-28-388 0 0,1 0-1 0 0,0 1 1 0 0,1 0-1 0 0,0 0 1 0 0,1 0-1 0 0,0 0 1 0 0,12-16-1 0 0,5-5-73 0 0,32-33 0 0 0,-53 64 106 0 0,-1 1 10 0 0,0 0 0 0 0,0 0 0 0 0,-1 0 0 0 0,1 0 1 0 0,0 1-1 0 0,0-1 0 0 0,0 0 0 0 0,0 1 1 0 0,0-1-1 0 0,0 0 0 0 0,0 1 0 0 0,0 0 0 0 0,0-1 1 0 0,2 0-1 0 0,-1 4 20 0 0,-1 1 1 0 0,1-1-1 0 0,-1 0 1 0 0,1 1-1 0 0,-1-1 1 0 0,0 1-1 0 0,-1-1 1 0 0,1 1-1 0 0,-1 0 1 0 0,1-1-1 0 0,-1 1 0 0 0,0-1 1 0 0,-1 6-1 0 0,-6 57 311 0 0,5-53-289 0 0,-12 139 181 0 0,14-148-366 0 0,1-1-685 0 0,-2-3 762 0 0,1 1 0 0 0,0-1 0 0 0,0 1 0 0 0,0-1 0 0 0,0 0 0 0 0,0 1 0 0 0,0-1 0 0 0,0 0 0 0 0,1 1 0 0 0,-1-1 0 0 0,0 1-1 0 0,0-1 1 0 0,0 0 0 0 0,0 1 0 0 0,0-1 0 0 0,0 0 0 0 0,1 1 0 0 0,-1-1 0 0 0,0 0 0 0 0,0 1 0 0 0,1-1 0 0 0,-1 0 0 0 0,0 1 0 0 0,0-1 0 0 0,1 0-1 0 0,-1 0 1 0 0,0 1 0 0 0,1-1 0 0 0,-1 0 0 0 0,0 0 0 0 0,1 0 0 0 0,30-31-2257 0 0,-20 11 1571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1 848 0 0,'0'0'1482'0'0,"0"4"-872"0"0,-2 27 502 0 0,-2 0 0 0 0,-7 36-1 0 0,4-35-697 0 0,2 1-1 0 0,-1 40 1 0 0,6-47-298 0 0,-1 8-460 0 0,8 66 1 0 0,-6-97-109 0 0,13 10-2827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0 250 108 0 0,'0'0'901'0'0,"4"-2"-126"0"0,17-8-161 0 0,1 0 1 0 0,0 2-1 0 0,1 1 1 0 0,0 0-1 0 0,43-5 0 0 0,62-18-1684 0 0,-92 17-655 0 0,-13 3 1210 0 0</inkml:trace>
  <inkml:trace contextRef="#ctx0" brushRef="#br0" timeOffset="1">510 0 224 0 0,'0'0'852'0'0,"0"3"-110"0"0,0 73 2022 0 0,3 154-173 0 0,1-123-1250 0 0,-4-104-589 0 0,-2-28-578 0 0,7 1-150 0 0,2 1 0 0 0,0 0 0 0 0,2 0 0 0 0,0 1 1 0 0,20-34-1 0 0,76-103-2682 0 0,-94 142 1993 0 0,6-12-1993 0 0,-16 27 1214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111 207 312 0 0,'0'0'1155'0'0,"-1"-4"-851"0"0,0 1-210 0 0,-1 0 0 0 0,2 0 0 0 0,-1-1-1 0 0,0 1 1 0 0,1-1 0 0 0,-1 1-1 0 0,1-1 1 0 0,0 1 0 0 0,0 0 0 0 0,0-1-1 0 0,1 1 1 0 0,-1-1 0 0 0,1 1-1 0 0,0-1 1 0 0,0 1 0 0 0,0 0 0 0 0,3-6-1 0 0,-3 7 212 0 0,7 6-104 0 0,-7-4-177 0 0,-1 0 0 0 0,1 0 0 0 0,0 0 0 0 0,0 1 0 0 0,0-1 0 0 0,0 0 0 0 0,-1 0 1 0 0,1 1-1 0 0,0-1 0 0 0,0 0 0 0 0,-1 1 0 0 0,1-1 0 0 0,0 1 0 0 0,0-1 0 0 0,-1 1 0 0 0,1 0 0 0 0,-1-1 0 0 0,1 1 0 0 0,0 0 0 0 0,3 8 105 0 0,0-1 1 0 0,-1 1-1 0 0,0-1 1 0 0,0 1-1 0 0,-1 0 0 0 0,0 0 1 0 0,0 1-1 0 0,-1-1 1 0 0,0 0-1 0 0,-1 0 0 0 0,0 1 1 0 0,-2 10-1 0 0,2-18-114 0 0,-1 1-1 0 0,0-1 1 0 0,0 1-1 0 0,0-1 1 0 0,0 0 0 0 0,0 0-1 0 0,0 1 1 0 0,-1-1-1 0 0,1 0 1 0 0,-1 0-1 0 0,1 0 1 0 0,-1-1-1 0 0,0 1 1 0 0,0 0 0 0 0,0 0-1 0 0,0-1 1 0 0,0 1-1 0 0,-3 1 1 0 0,1-1 7 0 0,0 0 0 0 0,0 0 0 0 0,0-1 0 0 0,-1 1 0 0 0,1-1 0 0 0,0 0 0 0 0,-5 1 0 0 0,4-2-1 0 0,-1-1 24 0 0,3 0-41 0 0,-3 0 5 0 0,-1-1 0 0 0,1-1-1 0 0,0 1 1 0 0,-11-7 0 0 0,14 8-8 0 0,1-1 1 0 0,-1 1-1 0 0,1-1 0 0 0,0 0 1 0 0,0 0-1 0 0,0 0 0 0 0,0 0 1 0 0,0 0-1 0 0,0-1 0 0 0,1 1 1 0 0,-1 0-1 0 0,1-1 0 0 0,0 1 1 0 0,-1-1-1 0 0,1 0 0 0 0,0 1 1 0 0,1-1-1 0 0,-2-5 0 0 0,-1-26-4 0 0,7 24-14 0 0,-1 4-9 0 0,2-6-117 0 0,0 1-1 0 0,1 0 1 0 0,0 1-1 0 0,0-1 1 0 0,15-17-1 0 0,46-45-1704 0 0,-30 36 260 0 0,-20 18 1372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41 304 0 0,'0'0'2660'0'0,"1"3"-2369"0"0,1 1-195 0 0,0 1 0 0 0,-1 0-1 0 0,1-1 1 0 0,-1 1 0 0 0,-1 0 0 0 0,1 0 0 0 0,0 0 0 0 0,-1 0-1 0 0,0 0 1 0 0,0 0 0 0 0,-1 4 0 0 0,-12 66 559 0 0,4-28-325 0 0,-60 312 492 0 0,61-323-774 0 0,-11 42 801 0 0,18-75-633 0 0,1-4-216 0 0,-1 1 0 0 0,1 0 0 0 0,0 0 0 0 0,0-1 0 0 0,0 1 0 0 0,0 0 0 0 0,-1 0 0 0 0,1-1 0 0 0,0 1 0 0 0,0 0 0 0 0,0 0 0 0 0,-1 0 0 0 0,1-1 0 0 0,0 1 0 0 0,0 0 0 0 0,-1 0 0 0 0,1 0 1 0 0,0 0-1 0 0,-1-1 0 0 0,1 1 0 0 0,0 0 0 0 0,0 0 0 0 0,-1 0 0 0 0,1 0 0 0 0,0 0 0 0 0,-1 0 0 0 0,1 0 0 0 0,0 0 0 0 0,-1 0 0 0 0,1 0 0 0 0,-1 0 0 0 0,1 0 0 0 0,-1 0 0 0 0,0 0 0 0 0,1 0 0 0 0,-1 0 0 0 0,1 0 0 0 0,-1 0 0 0 0,0 0 0 0 0,1 0 0 0 0,-1-1 0 0 0,0 1 0 0 0,1 0 0 0 0,-1 0-1 0 0,1-1 1 0 0,-1 1 0 0 0,1 0 0 0 0,-1-1 0 0 0,1 1 0 0 0,-1 0 0 0 0,1-1 0 0 0,-1 1 0 0 0,1-1 0 0 0,-1 1 0 0 0,1-1 0 0 0,0 1 0 0 0,-1-1 0 0 0,1 0 0 0 0,-1 0 0 0 0,-4-22-15 0 0,1 0 0 0 0,1 0 0 0 0,1 0 0 0 0,1-1 0 0 0,3-42 0 0 0,2 26-28 0 0,2 0 0 0 0,18-64 0 0 0,-15 78 45 0 0,0 0 0 0 0,2 1 1 0 0,1 0-1 0 0,1 1 0 0 0,1 1 0 0 0,1 0 0 0 0,1 0 1 0 0,0 2-1 0 0,2 0 0 0 0,1 1 0 0 0,0 1 0 0 0,26-19 1 0 0,-43 37-2 0 0,0-1 1 0 0,0 1-1 0 0,0 0 1 0 0,0 0-1 0 0,0 0 1 0 0,0 1-1 0 0,0-1 1 0 0,1 0-1 0 0,-1 1 1 0 0,0 0-1 0 0,1-1 1 0 0,-1 1-1 0 0,0 0 1 0 0,1 0-1 0 0,-1 0 1 0 0,0 0-1 0 0,1 1 1 0 0,2 0-1 0 0,-2-1-14 0 0,-2 1 12 0 0,0-1 0 0 0,0 0 1 0 0,0 1-1 0 0,0-1 0 0 0,0 1 0 0 0,0-1 0 0 0,0 1 1 0 0,0 0-1 0 0,0-1 0 0 0,-1 1 0 0 0,1 0 0 0 0,0 0 1 0 0,0-1-1 0 0,0 1 0 0 0,-1 0 0 0 0,1 0 0 0 0,0 0 1 0 0,-1 0-1 0 0,1 0 0 0 0,-1 0 0 0 0,1 2 0 0 0,0-1 2 0 0,2 3 4 0 0,0 1 0 0 0,-1-1 0 0 0,0 0 1 0 0,0 1-1 0 0,0-1 0 0 0,-1 1 0 0 0,0 0 1 0 0,0 0-1 0 0,0-1 0 0 0,-1 1 0 0 0,0 0 0 0 0,-1 8 1 0 0,-1 7 7 0 0,-8 40 1 0 0,5-39-61 0 0,-2 1-1 0 0,0-1 1 0 0,-1 0 0 0 0,-1-1 0 0 0,-2 0-1 0 0,0 0 1 0 0,0-1 0 0 0,-2 0 0 0 0,-17 19-1 0 0,28-37 22 0 0,1-1 1 0 0,0 0-1 0 0,0 0 0 0 0,-1 0 0 0 0,1 0 1 0 0,0 0-1 0 0,-1-1 0 0 0,1 1 0 0 0,-1 0 0 0 0,1-1 1 0 0,-1 1-1 0 0,0-1 0 0 0,1 1 0 0 0,-1-1 0 0 0,1 0 1 0 0,-1 0-1 0 0,0 0 0 0 0,1 1 0 0 0,-1-2 0 0 0,0 1 1 0 0,1 0-1 0 0,-3-1 0 0 0,1 1 71 0 0,-2 0-77 0 0,5-1-44 0 0,-1 1 74 0 0,1-1 1 0 0,-1 1 0 0 0,1 0 0 0 0,-1-1-1 0 0,1 1 1 0 0,-1 0 0 0 0,1-1 0 0 0,-1 1 0 0 0,1 0-1 0 0,-1 0 1 0 0,1-1 0 0 0,-1 1 0 0 0,0 0-1 0 0,1 0 1 0 0,-1 0 0 0 0,0 0 0 0 0,1 0-1 0 0,-2 0 1 0 0,33 41 341 0 0,2-2-1 0 0,1-1 0 0 0,68 58 1 0 0,-88-83-259 0 0,1-1 0 0 0,0 0 0 0 0,30 17 0 0 0,-42-27-41 0 0,2-2-21 0 0,1 0-17 0 0,0-1 0 0 0,0 0 0 0 0,0 0 1 0 0,0-1-1 0 0,-1 1 0 0 0,1-1 0 0 0,0 0 0 0 0,-1-1 0 0 0,0 0 0 0 0,1 0 1 0 0,-1 0-1 0 0,0 0 0 0 0,6-6 0 0 0,-1 1 11 0 0,0-2-1 0 0,-1 1 1 0 0,0-1-1 0 0,0 0 1 0 0,-1-1 0 0 0,-1 0-1 0 0,0 0 1 0 0,0 0-1 0 0,-1-1 1 0 0,0 0-1 0 0,-1-1 1 0 0,-1 1 0 0 0,0-1-1 0 0,0 0 1 0 0,1-14-1 0 0,-5 23 8 0 0,0 0 0 0 0,0 0 0 0 0,0 1 0 0 0,0-1 0 0 0,-1 0 0 0 0,1 0 0 0 0,-1 1 0 0 0,0-1 0 0 0,0 1 0 0 0,-3-6 0 0 0,3 7-14 0 0,-5 3-3 0 0,-21 3-2 0 0,20-1-1 0 0,-1 0-1 0 0,1 1 0 0 0,0-1 0 0 0,0 2 0 0 0,0-1 0 0 0,1 1 0 0 0,-1 0 0 0 0,1 1 0 0 0,0-1 1 0 0,1 1-1 0 0,-10 12 0 0 0,6-6-3 0 0,0 2 0 0 0,0-1 0 0 0,1 1 0 0 0,-12 29 0 0 0,18-37 1 0 0,1-1-1 0 0,-1 0 1 0 0,1 0-1 0 0,0 0 1 0 0,0 1-1 0 0,1-1 1 0 0,-1 0-1 0 0,1 1 1 0 0,0-1-1 0 0,1 1 0 0 0,-1-1 1 0 0,1 0-1 0 0,2 7 1 0 0,-2-8 2 0 0,1-1-1 0 0,-1 1 1 0 0,1-1 0 0 0,0 0 0 0 0,0 1 0 0 0,0-1-1 0 0,0 0 1 0 0,1 0 0 0 0,-1-1 0 0 0,1 1-1 0 0,0 0 1 0 0,0-1 0 0 0,0 0 0 0 0,0 1 0 0 0,0-1-1 0 0,0-1 1 0 0,1 1 0 0 0,-1 0 0 0 0,7 2-1 0 0,0-2 7 0 0,0 0 0 0 0,-1 0 0 0 0,1-1 0 0 0,0 0 0 0 0,0-1 0 0 0,0 0 0 0 0,0-1 0 0 0,19-3-1 0 0,-13 1-52 0 0,-1 0 0 0 0,0-2-1 0 0,0 0 1 0 0,0 0-1 0 0,16-9 1 0 0,-11 2-275 0 0,1-1 1 0 0,-2-1 0 0 0,0 0 0 0 0,-1-1-1 0 0,0-1 1 0 0,-1-1 0 0 0,27-36-1 0 0,-25 29 300 0 0,25-43 0 0 0,-42 64 163 0 0,-1-7 96 0 0,-1 10-214 0 0,0-1 0 0 0,1 0-1 0 0,-1 1 1 0 0,0-1 0 0 0,0 0-1 0 0,0 1 1 0 0,0-1-1 0 0,0 0 1 0 0,0 0 0 0 0,0 1-1 0 0,0-1 1 0 0,0 0-1 0 0,-1 0 1 0 0,1 1 0 0 0,0-1-1 0 0,0 0 1 0 0,-1 1-1 0 0,1-1 1 0 0,0 1 0 0 0,-1-1-1 0 0,0 0 1 0 0,0-1 19 0 0,-1 3-34 0 0,-8 4-10 0 0,8-4-7 0 0,2-1-56 0 0,0 1 66 0 0,-1-1 0 0 0,1 0 0 0 0,0 0 0 0 0,0 1 1 0 0,0-1-1 0 0,0 0 0 0 0,0 0 0 0 0,-1 1 0 0 0,1-1 0 0 0,0 0 0 0 0,0 1 0 0 0,0-1 0 0 0,0 0 0 0 0,0 1 0 0 0,0-1 0 0 0,0 0 0 0 0,0 1 0 0 0,0-1 0 0 0,0 0 0 0 0,0 0 0 0 0,0 1 0 0 0,0-1 0 0 0,1 0 0 0 0,-1 1 0 0 0,0-1 1 0 0,0 0-1 0 0,0 0 0 0 0,0 1 0 0 0,0-1 0 0 0,1 0 0 0 0,-1 0 0 0 0,0 1 0 0 0,0-1 0 0 0,0 0 0 0 0,1 0 0 0 0,-1 0 0 0 0,0 1 0 0 0,0-1 0 0 0,1 0 0 0 0,-1 0 0 0 0,0 0 0 0 0,1 0 0 0 0,-1 1 0 0 0,15 10 12 0 0,-14-10 1 0 0,16 8 220 0 0,0 2 0 0 0,-1 0 0 0 0,0 1 0 0 0,-1 1 0 0 0,0 0 0 0 0,-1 1 0 0 0,-1 1 0 0 0,0 0 0 0 0,18 27 0 0 0,-30-40-209 0 0,0 0 0 0 0,-1 0 0 0 0,1-1 0 0 0,0 1 0 0 0,-1 0 0 0 0,0 0 0 0 0,1 0 0 0 0,-1 0 0 0 0,0 0 0 0 0,0 0 1 0 0,0 0-1 0 0,0 0 0 0 0,0-1 0 0 0,0 1 0 0 0,-1 0 0 0 0,1 0 0 0 0,-1 0 0 0 0,1 0 0 0 0,-1 0 0 0 0,0-1 0 0 0,-1 4 0 0 0,-1 0 7 0 0,0 0 1 0 0,0 0 0 0 0,0 0-1 0 0,-1 0 1 0 0,-6 7-1 0 0,-2-3-236 0 0,0 0-1 0 0,-1-1 1 0 0,0 0-1 0 0,0-1 1 0 0,-1 0-1 0 0,0-1 1 0 0,0-1-1 0 0,-20 5 1 0 0,31-9-272 0 0,-5-3-824 0 0,7 2 1239 0 0,1 0-1 0 0,-1 0 1 0 0,1 1 0 0 0,-1-1 0 0 0,0 0 0 0 0,1 0 0 0 0,-1 0-1 0 0,1 0 1 0 0,-1-1 0 0 0,1 1 0 0 0,-1 0 0 0 0,1 0-1 0 0,-1 0 1 0 0,1 0 0 0 0,-1 0 0 0 0,1-1 0 0 0,-1 1 0 0 0,1 0-1 0 0,-1 0 1 0 0,1-1 0 0 0,-1 1 0 0 0,1 0 0 0 0,0-1 0 0 0,-1 1-1 0 0,1-1 1 0 0,0 1 0 0 0,-1 0 0 0 0,0-2 0 0 0,1-10-944 0 0,0 10 404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1 356 0 0,'0'0'1313'0'0,"0"3"-752"0"0,-2 20 123 0 0,-1-1-1 0 0,-1 0 0 0 0,-1 0 0 0 0,-11 31 1 0 0,-6 25 345 0 0,-21 99 324 0 0,-32 172-1339 0 0,74-341-305 0 0,0-1 0 0 0,0 1 0 0 0,0-1 0 0 0,1 1 0 0 0,0-1 0 0 0,1 0 0 0 0,0 1-1 0 0,0-1 1 0 0,0 1 0 0 0,5 12 0 0 0,-5-17-1098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35 416 0 0,'0'0'3910'0'0,"5"1"-3408"0"0,50 1 627 0 0,12-3-431 0 0,77-8-209 0 0,-134 9-487 0 0,3 0-91 0 0,-1-1 0 0 0,1 0 0 0 0,19-4 0 0 0,-16 1-306 0 0,-12 3-153 0 0,-5-2-1716 0 0,-4-7 1311 0 0,4 7 483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48 352 0 0,'0'0'3594'0'0,"3"-2"-3034"0"0,13-3-258 0 0,0 0 0 0 0,0 1 0 0 0,0 0 0 0 0,1 1-1 0 0,-1 1 1 0 0,1 1 0 0 0,26 1 0 0 0,26-2-322 0 0,12-4-784 0 0,30 0-1420 0 0,-59 0 712 0 0,-43 5 1311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0 113 372 0 0,'0'0'363'0'0,"2"-2"-27"0"0,5-9-51 0 0,-5 9-42 0 0,0 0-14 0 0,24-22 533 0 0,-23 22-610 0 0,1-4-40 0 0,1 1-1 0 0,-1 0 0 0 0,1 0 1 0 0,0 0-1 0 0,1 1 0 0 0,10-7 0 0 0,-15 10-116 0 0,1-1 75 0 0,-1 1-66 0 0,-1 1-1 0 0,0 0 1 0 0,0-1 0 0 0,1 1 0 0 0,-1 0 0 0 0,0-1 0 0 0,1 1 0 0 0,-1-1 0 0 0,0 1-1 0 0,1 0 1 0 0,-1 0 0 0 0,1-1 0 0 0,-1 1 0 0 0,1 0 0 0 0,-1 0 0 0 0,0-1 0 0 0,1 1-1 0 0,-1 0 1 0 0,1 0 0 0 0,-1 0 0 0 0,1 0 0 0 0,-1 0 0 0 0,1 0 0 0 0,0 0 0 0 0,-1 0-1 0 0,1 0 1 0 0,-1 0 0 0 0,1 0-1 0 0,-1-1 1 0 0,1 1 0 0 0,-1 0-1 0 0,1 0 1 0 0,-1 0 0 0 0,1 0-1 0 0,-1 0 1 0 0,0-1 0 0 0,1 1-1 0 0,-1 0 1 0 0,1 0 0 0 0,-1-1-1 0 0,0 1 1 0 0,1 0 0 0 0,-1-1-1 0 0,1 1 1 0 0,-1 0 0 0 0,0-1-1 0 0,0 1 1 0 0,1-1 0 0 0,-1 0-1 0 0,21-5 205 0 0,-20 5-194 0 0,0 1 0 0 0,0-1 0 0 0,1 1-1 0 0,-1-1 1 0 0,0 1 0 0 0,0-1 0 0 0,0 1-1 0 0,1 0 1 0 0,-1-1 0 0 0,0 1 0 0 0,0 0-1 0 0,3 0 1 0 0,-2 0 18 0 0,2-1 231 0 0,2 1-119 0 0,-2 0-97 0 0,0 1 0 0 0,0-1 0 0 0,1 1-1 0 0,-1-1 1 0 0,0 1 0 0 0,0 1-1 0 0,0-1 1 0 0,-1 0 0 0 0,1 1-1 0 0,0 0 1 0 0,0 0 0 0 0,-1 0 0 0 0,1 0-1 0 0,-1 0 1 0 0,0 1 0 0 0,0 0-1 0 0,0-1 1 0 0,0 1 0 0 0,0 0-1 0 0,0 1 1 0 0,-1-1 0 0 0,3 4 0 0 0,-3-2-21 0 0,0-1 0 0 0,-1 0 1 0 0,1 1-1 0 0,-1-1 0 0 0,0 1 1 0 0,0-1-1 0 0,0 1 0 0 0,0-1 1 0 0,-1 1-1 0 0,0 0 0 0 0,0 0 1 0 0,-1 6-1 0 0,-1-5-14 0 0,0 0 1 0 0,-1-1-1 0 0,1 1 0 0 0,-1 0 1 0 0,0-1-1 0 0,0 0 0 0 0,-1 0 0 0 0,-6 8 1 0 0,0-5-36 0 0,1 1 0 0 0,-1-1 0 0 0,0-1 1 0 0,-15 9-1 0 0,-40 9-132 0 0,60-24 138 0 0,1-2 4 0 0,-12-3 3 0 0,12 2 9 0 0,1 1-5 0 0,0 0 9 0 0,1 0-1 0 0,-1 0 1 0 0,1-1 0 0 0,0 1 0 0 0,0 0-1 0 0,-1-1 1 0 0,1 0 0 0 0,0 0 0 0 0,0 1 0 0 0,1-1-1 0 0,-1 0 1 0 0,-2-3 0 0 0,0-12 41 0 0,4 15-44 0 0,-1-1 41 0 0,2-12 67 0 0,1 1 0 0 0,4-23 0 0 0,-5 34-86 0 0,13-20 14 0 0,22-18-1 0 0,-34 39-62 0 0,-1 2 23 0 0,-1-1 1 0 0,0 1 0 0 0,0-1-1 0 0,0 1 1 0 0,1 0 0 0 0,-1-1-1 0 0,0 1 1 0 0,1-1 0 0 0,-1 1 0 0 0,0 0-1 0 0,1-1 1 0 0,-1 1 0 0 0,0 0-1 0 0,1-1 1 0 0,-1 1 0 0 0,1 0-1 0 0,-1 0 1 0 0,1-1 0 0 0,-1 1-1 0 0,0 0 1 0 0,1 0 0 0 0,-1 0 0 0 0,1 0-1 0 0,-1 0 1 0 0,1-1 0 0 0,0 1-1 0 0,-1 0-19 0 0,1 0-1 0 0,-1 0 0 0 0,1 0 0 0 0,-1 0 1 0 0,1 0-1 0 0,-1 0 0 0 0,1 0 1 0 0,-1-1-1 0 0,1 1 0 0 0,-1 0 1 0 0,0 0-1 0 0,1-1 0 0 0,-1 1 0 0 0,1 0 1 0 0,-1-1-1 0 0,0 1 0 0 0,1 0 1 0 0,-1-1-1 0 0,0 1 0 0 0,1 0 0 0 0,-1-1 1 0 0,0 1-1 0 0,0-1 0 0 0,1 1 1 0 0,-1-1-1 0 0,0 1 0 0 0,0-1 2 0 0,1 1-1 0 0,-1-1 1 0 0,0 1 0 0 0,0 0-1 0 0,0-1 1 0 0,1 1-1 0 0,-1 0 1 0 0,0-1 0 0 0,0 1-1 0 0,1 0 1 0 0,-1 0 0 0 0,0-1-1 0 0,1 1 1 0 0,-1 0-1 0 0,0 0 1 0 0,1-1 0 0 0,-1 1-1 0 0,0 0 1 0 0,1 0-1 0 0,-1 0 1 0 0,1 0 0 0 0,-1 0-1 0 0,0-1 1 0 0,1 1-1 0 0,0 0 1 0 0,-1 0-65 0 0,1 0 1 0 0,-1 0-1 0 0,1 0 0 0 0,-1 0 1 0 0,0 0-1 0 0,1 0 1 0 0,-1 0-1 0 0,1 0 0 0 0,-1-1 1 0 0,0 1-1 0 0,1 0 0 0 0,-1 0 1 0 0,0 0-1 0 0,1-1 0 0 0,-1 1 1 0 0,0 0-1 0 0,1-1 0 0 0,-1 1 1 0 0,0 0-1 0 0,0 0 0 0 0,1-1 1 0 0,-1 1-1 0 0,0-1 1 0 0,0 1-1 0 0,1-1 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4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1 116 0 0,'0'0'2268'0'0,"0"4"-1642"0"0,2 22 408 0 0,-2 0-1 0 0,-4 45 1 0 0,-1 15 22 0 0,13 118-218 0 0,9-68-4806 0 0,-11-105 2091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112 157 288 0 0,'0'0'2106'0'0,"-7"-16"-804"0"0,8 11-1252 0 0,-1 1 1 0 0,1-1 0 0 0,-1 1 0 0 0,1 0 0 0 0,1-1 0 0 0,-1 1-1 0 0,0 0 1 0 0,1 0 0 0 0,0 0 0 0 0,0 0 0 0 0,0 0 0 0 0,4-4-1 0 0,19-18 81 0 0,-21 20-112 0 0,1 0 0 0 0,0 1 0 0 0,0 0 0 0 0,1 0 0 0 0,-1 1 0 0 0,10-6 0 0 0,-12 8 23 0 0,-2 2-36 0 0,1 0 0 0 0,-1-1 0 0 0,0 1 0 0 0,1-1 0 0 0,-1 1 0 0 0,0-1 0 0 0,0 1 0 0 0,1-1 0 0 0,-1 0 0 0 0,0 1 0 0 0,0-1 0 0 0,2-2 0 0 0,-1 2 11 0 0,2-1 235 0 0,2 2-148 0 0,14 2 6 0 0,-14-1-9 0 0,-4 1-15 0 0,1 1-50 0 0,0 0-1 0 0,0 0 1 0 0,-1 0-1 0 0,0 0 0 0 0,1 0 1 0 0,-1 1-1 0 0,-1-1 0 0 0,1 1 1 0 0,0 0-1 0 0,-1-1 0 0 0,0 1 1 0 0,1 0-1 0 0,0 6 0 0 0,-2-3-19 0 0,-1 0-1 0 0,0-1 0 0 0,0 1 1 0 0,0-1-1 0 0,0 0 1 0 0,-1 1-1 0 0,0-1 0 0 0,-1 0 1 0 0,1 0-1 0 0,-1 0 1 0 0,-1 0-1 0 0,1-1 0 0 0,-1 1 1 0 0,1-1-1 0 0,-2 0 1 0 0,1 0-1 0 0,0 0 0 0 0,-1-1 1 0 0,-8 7-1 0 0,3-3-30 0 0,0-1-1 0 0,-1 0 0 0 0,0-1 1 0 0,0 0-1 0 0,0 0 1 0 0,0-1-1 0 0,-1-1 0 0 0,0 0 1 0 0,-23 4-1 0 0,30-7 2 0 0,-2-1 2 0 0,-45-5 137 0 0,48 4-50 0 0,1-1 21 0 0,-12-22 106 0 0,14 22-194 0 0,0 1 1 0 0,1 0-1 0 0,0-1 1 0 0,-1 1 0 0 0,1 0-1 0 0,0-1 1 0 0,-1 1-1 0 0,1-1 1 0 0,0 1-1 0 0,0 0 1 0 0,0-1-1 0 0,0 1 1 0 0,0-1 0 0 0,1 1-1 0 0,-1-1 1 0 0,0 1-1 0 0,1 0 1 0 0,-1-1-1 0 0,1 1 1 0 0,-1 0-1 0 0,1-1 1 0 0,-1 1 0 0 0,1 0-1 0 0,2-2 1 0 0,9-12 32 0 0,-4 4-22 0 0,0 1 1 0 0,1 1-1 0 0,14-13 1 0 0,27-11-408 0 0,-45 29 75 0 0,0 1 1 0 0,1 1-1 0 0,0-1 0 0 0,0 1 1 0 0,0 0-1 0 0,0 0 0 0 0,8-1 1 0 0,-3 1-733 0 0,12-4 277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35 110 544 0 0,'0'0'1303'0'0,"12"-15"96"0"0,-8 5-1191 0 0,-2 7-25 0 0,23-26 344 0 0,-20 25-497 0 0,-1-1-1 0 0,1 1 0 0 0,1-1 1 0 0,-1 2-1 0 0,0-1 0 0 0,1 0 0 0 0,0 1 1 0 0,0 0-1 0 0,0 1 0 0 0,0-1 1 0 0,0 1-1 0 0,1 0 0 0 0,-1 1 1 0 0,1-1-1 0 0,9 0 0 0 0,-12 2 98 0 0,3 0-48 0 0,-5 1-73 0 0,39 6 221 0 0,-39-6-205 0 0,0 0-1 0 0,0-1 1 0 0,0 1 0 0 0,0 0-1 0 0,0 0 1 0 0,0 0 0 0 0,-1 0-1 0 0,1 1 1 0 0,0-1 0 0 0,-1 0-1 0 0,1 1 1 0 0,-1-1 0 0 0,0 1-1 0 0,1 0 1 0 0,-1-1 0 0 0,0 1-1 0 0,0 0 1 0 0,0 0 0 0 0,0-1-1 0 0,0 1 1 0 0,0 0 0 0 0,0 4 0 0 0,0-2-5 0 0,-1 0 1 0 0,0 0 0 0 0,0 0 0 0 0,0 0-1 0 0,-1 0 1 0 0,1 0 0 0 0,-1 0 0 0 0,0-1 0 0 0,0 1-1 0 0,-1 0 1 0 0,1 0 0 0 0,-1 0 0 0 0,1-1-1 0 0,-1 1 1 0 0,0-1 0 0 0,-1 0 0 0 0,1 1 0 0 0,-1-1-1 0 0,-3 3 1 0 0,-1 2-10 0 0,-1 0 0 0 0,-1-1 0 0 0,0 0 0 0 0,0 0 0 0 0,-17 8 0 0 0,18-11-6 0 0,-1 0 0 0 0,0-1 1 0 0,0 0-1 0 0,-16 2 0 0 0,22-4-1 0 0,-2 0-2 0 0,-2-1-2 0 0,6 0 3 0 0,-6 1 39 0 0,0-1-1 0 0,0 0 0 0 0,0 0 1 0 0,-10-2-1 0 0,14 1-26 0 0,1 1-1 0 0,-1-1 1 0 0,1 0-1 0 0,-1 1 0 0 0,1-1 1 0 0,0 0-1 0 0,-1-1 1 0 0,1 1-1 0 0,0 0 1 0 0,0-1-1 0 0,-1 1 1 0 0,1-1-1 0 0,1 0 0 0 0,-1 1 1 0 0,0-1-1 0 0,0 0 1 0 0,1 0-1 0 0,-1 0 1 0 0,1 0-1 0 0,-3-4 1 0 0,3 3 15 0 0,0 0 0 0 0,0 0 0 0 0,0 0 0 0 0,1 1 1 0 0,-1-1-1 0 0,1 0 0 0 0,-1 0 0 0 0,1 0 0 0 0,0 0 0 0 0,0 0 1 0 0,0 0-1 0 0,1 0 0 0 0,-1 0 0 0 0,1 0 0 0 0,0 0 1 0 0,2-5-1 0 0,0 0-15 0 0,1 1 1 0 0,0-1 0 0 0,1 1 0 0 0,9-11 0 0 0,-10 13-109 0 0,1 1 0 0 0,-1 0 1 0 0,1 0-1 0 0,0 0 1 0 0,0 0-1 0 0,1 1 1 0 0,8-4-1 0 0,-8 4-42 0 0,-2 0-270 0 0,1 0 0 0 0,1 0 0 0 0,-1 1 1 0 0,0-1-1 0 0,0 1 0 0 0,8-1 0 0 0,-7 1 65 0 0,-2 1-337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17 316 0 0,'0'0'1275'0'0,"17"-11"481"0"0,-13 10-1665 0 0,0-1-1 0 0,0 1 1 0 0,0 1 0 0 0,1-1 0 0 0,-1 1 0 0 0,0-1-1 0 0,7 2 1 0 0,-6-1 36 0 0,-4 1-103 0 0,0-1 1 0 0,1 0 0 0 0,-1 1 0 0 0,0-1 0 0 0,0 1-1 0 0,0 0 1 0 0,0-1 0 0 0,0 1 0 0 0,0 0-1 0 0,0 0 1 0 0,0-1 0 0 0,0 1 0 0 0,0 0-1 0 0,0 0 1 0 0,-1 0 0 0 0,1 0 0 0 0,0 0-1 0 0,0 1 1 0 0,9 14 159 0 0,-7-11-117 0 0,0 0 0 0 0,-1 1 0 0 0,1-1 0 0 0,-1 1 0 0 0,0 0 0 0 0,-1-1 0 0 0,1 1 0 0 0,-1 0 0 0 0,0 0 0 0 0,-1 0 0 0 0,1 0 0 0 0,-1 0 0 0 0,-1 0 0 0 0,1 0 0 0 0,-1 0 0 0 0,0 0 0 0 0,-3 11 0 0 0,2-13-57 0 0,0 1-1 0 0,0-1 1 0 0,0 0 0 0 0,0 0-1 0 0,-1 0 1 0 0,1 0 0 0 0,-1 0 0 0 0,0-1-1 0 0,0 1 1 0 0,-1-1 0 0 0,1 0-1 0 0,-1 0 1 0 0,-5 4 0 0 0,-37 17-89 0 0,41-22 61 0 0,0 0 0 0 0,0-1-1 0 0,-1 0 1 0 0,1 0 0 0 0,0 0 0 0 0,-1-1-1 0 0,1 0 1 0 0,0 0 0 0 0,-11-1 0 0 0,12 0 26 0 0,1 1-5 0 0,0-1 1 0 0,0 0-1 0 0,1 0 0 0 0,-1 1 1 0 0,1-1-1 0 0,-1-1 1 0 0,1 1-1 0 0,-1 0 1 0 0,1-1-1 0 0,0 1 1 0 0,-1-1-1 0 0,1 0 1 0 0,-2-2-1 0 0,-2 0 18 0 0,5 2-5 0 0,-1 1 0 0 0,0 0 1 0 0,1-1-1 0 0,-1 1 0 0 0,1-1 0 0 0,-1 1 0 0 0,1-1 1 0 0,-1 0-1 0 0,1 0 0 0 0,0 1 0 0 0,0-1 0 0 0,0 0 1 0 0,0 0-1 0 0,1 0 0 0 0,-1 0 0 0 0,0 0 1 0 0,1 0-1 0 0,-1 0 0 0 0,1-1 0 0 0,0 1 0 0 0,0 0 1 0 0,0 0-1 0 0,0 0 0 0 0,0 0 0 0 0,0 0 0 0 0,0-1 1 0 0,1 1-1 0 0,-1 0 0 0 0,2-3 0 0 0,1-3 15 0 0,1 1-1 0 0,-1 0 1 0 0,1 0-1 0 0,0 0 1 0 0,9-10-1 0 0,-9 12-34 0 0,1-2-506 0 0,1 1 1 0 0,0 0-1 0 0,0 0 0 0 0,1 1 0 0 0,-1 0 0 0 0,15-9 0 0 0,-6 7-438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1 224 0 0,'0'0'525'0'0,"-5"2"-37"0"0,-42 26 446 0 0,1 1 0 0 0,-42 36 0 0 0,64-45-693 0 0,1 1-1 0 0,1 1 1 0 0,1 1-1 0 0,1 1 1 0 0,-21 32 0 0 0,38-51-199 0 0,0 0 0 0 0,0 0 0 0 0,0 0 0 0 0,0 0 0 0 0,1 1 0 0 0,0-1 0 0 0,0 1 1 0 0,0-1-1 0 0,1 1 0 0 0,0 0 0 0 0,0-1 0 0 0,0 1 0 0 0,1 0 0 0 0,0 0 1 0 0,0 0-1 0 0,0-1 0 0 0,1 1 0 0 0,0 0 0 0 0,0 0 0 0 0,0-1 0 0 0,1 1 1 0 0,0-1-1 0 0,0 1 0 0 0,0-1 0 0 0,1 0 0 0 0,0 0 0 0 0,0 0 0 0 0,0 0 0 0 0,1 0 1 0 0,-1 0-1 0 0,1-1 0 0 0,0 0 0 0 0,0 0 0 0 0,1 0 0 0 0,-1 0 0 0 0,1-1 1 0 0,0 0-1 0 0,0 0 0 0 0,6 3 0 0 0,4 1-90 0 0,0-2 1 0 0,0 1-1 0 0,0-2 1 0 0,1 0-1 0 0,-1-1 1 0 0,31 3-1 0 0,-40-6-218 0 0,2-1-69 0 0,-6 1 312 0 0,5 0-303 0 0,1-1 1 0 0,-1 0 0 0 0,0 0 0 0 0,1-1 0 0 0,-1 0 0 0 0,9-4-1 0 0,-2 0-738 0 0,-11 4 354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41 572 0 0,'0'0'3265'0'0,"7"0"-2894"0"0,21 0-65 0 0,-21 0-56 0 0,1-1-37 0 0,37-5 102 0 0,0 2-102 0 0,0-1-39 0 0,18-3-122 0 0,-57 7-126 0 0,0 0-83 0 0,26-1-2119 0 0,-30 0 1467 0 0,10-9 554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17 328 0 0,'0'0'3023'0'0,"-3"18"-2239"0"0,0-4-648 0 0,0 0-1 0 0,2-1 1 0 0,-1 1 0 0 0,2 0 0 0 0,0 0-1 0 0,1 0 1 0 0,0 0 0 0 0,1-1-1 0 0,0 1 1 0 0,6 14 0 0 0,-8-27-132 0 0,0 1 1 0 0,1-1-1 0 0,-1 0 0 0 0,0 0 1 0 0,1 1-1 0 0,-1-1 1 0 0,1 0-1 0 0,0 0 0 0 0,-1 0 1 0 0,1 0-1 0 0,0 0 1 0 0,0 0-1 0 0,0 0 0 0 0,0 0 1 0 0,0 0-1 0 0,0 0 1 0 0,0 0-1 0 0,0-1 0 0 0,0 1 1 0 0,0 0-1 0 0,0-1 1 0 0,0 1-1 0 0,1-1 0 0 0,-1 1 1 0 0,0-1-1 0 0,0 0 1 0 0,1 1-1 0 0,-1-1 0 0 0,0 0 1 0 0,0 0-1 0 0,1 0 1 0 0,-1 0-1 0 0,0 0 1 0 0,1 0-1 0 0,-1 0 0 0 0,0 0 1 0 0,1-1-1 0 0,-1 1 1 0 0,0-1-1 0 0,0 1 0 0 0,0-1 1 0 0,1 1-1 0 0,-1-1 1 0 0,0 1-1 0 0,2-2 0 0 0,2-2 1 0 0,1 0-1 0 0,-1 0 0 0 0,0 0 1 0 0,0-1-1 0 0,-1 0 0 0 0,1 0 1 0 0,5-8-1 0 0,10-17 192 0 0,-1 0 0 0 0,28-61 0 0 0,-46 88-22 0 0,8-11 359 0 0,-4 7-74 0 0,-6 24-267 0 0,-2 23-34 0 0,2-1-1 0 0,1 1 0 0 0,10 64 1 0 0,-10-101-338 0 0,0-1 15 0 0,-1 0 1 0 0,1 0 0 0 0,0 0-1 0 0,0-1 1 0 0,0 1 0 0 0,0 0-1 0 0,0 0 1 0 0,0 0-1 0 0,0 0 1 0 0,1 0 0 0 0,0 3-1 0 0,-1-5 99 0 0,0 0 0 0 0,0 0 0 0 0,0 1 0 0 0,0-1 0 0 0,0 0 0 0 0,1 0 1 0 0,-1 1-1 0 0,0-1 0 0 0,0 0 0 0 0,0 0 0 0 0,0 0 0 0 0,0 1 0 0 0,0-1 0 0 0,0 0 0 0 0,1 0 0 0 0,-1 0 0 0 0,0 0 0 0 0,0 1 0 0 0,0-1 0 0 0,0 0 0 0 0,1 0 0 0 0,-1 0 0 0 0,0 0 0 0 0,0 0 0 0 0,0 0 0 0 0,1 0 0 0 0,-1 1 0 0 0,0-1 0 0 0,0 0 0 0 0,1 0 0 0 0,-1 0 0 0 0,0 0 0 0 0,0 0 0 0 0,0 0 0 0 0,1 0 0 0 0,7-15-1653 0 0,-1-6 989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1 292 0 0,'0'0'837'0'0,"-13"15"985"0"0,-2 7-1296 0 0,0 2 1 0 0,1-1-1 0 0,1 2 1 0 0,2 0-1 0 0,-10 30 1 0 0,13-13-1056 0 0,7-39 195 0 0,0 1-83 0 0,-4 10-111 0 0,4-10-191 0 0,2-1-216 0 0,2 13 447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5:5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76 0 0,'0'0'1387'0'0,"2"3"-788"0"0,5 17 187 0 0,-1 1 1 0 0,-1 0-1 0 0,0 0 0 0 0,1 23 1 0 0,2 8 27 0 0,-4-29-537 0 0,0 1 0 0 0,-2-1 0 0 0,-1 1 0 0 0,-1 0-1 0 0,-1-1 1 0 0,-5 32 0 0 0,3-40-235 0 0,0 0 0 0 0,-2 0 0 0 0,0-1 0 0 0,0 0-1 0 0,-1 0 1 0 0,-1 0 0 0 0,0 0 0 0 0,-1-1 0 0 0,0-1-1 0 0,-20 23 1 0 0,14-21-282 0 0,0 1 0 0 0,-1-2 0 0 0,-1 0 0 0 0,-26 16-1 0 0,25-19-1021 0 0,-1 0 0 0 0,-24 9-1 0 0,20-10-795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1 100 0 0,'0'0'2373'0'0,"2"2"-2124"0"0,1 4-155 0 0,0-1-1 0 0,0 1 1 0 0,0-1-1 0 0,-1 1 0 0 0,0 0 1 0 0,0 0-1 0 0,-1 0 1 0 0,0 1-1 0 0,0-1 1 0 0,0 0-1 0 0,0 11 1 0 0,-3 76 458 0 0,2-92-547 0 0,-11 107 312 0 0,-42 181 1 0 0,50-282-296 0 0,-9 28-6 0 0,3-18 6 0 0,6-13-19 0 0,1-2 8 0 0,2-1-9 0 0,0 0 0 0 0,-1-1 0 0 0,1 1-1 0 0,0-1 1 0 0,-1 1 0 0 0,1 0 0 0 0,-1-1-1 0 0,1 1 1 0 0,-1-1 0 0 0,1 1-1 0 0,-1-1 1 0 0,1 0 0 0 0,-1 1 0 0 0,0-1-1 0 0,1 1 1 0 0,-1-1 0 0 0,0 0 0 0 0,1 0-1 0 0,-1 1 1 0 0,0-1 0 0 0,1 0-1 0 0,-1 0 1 0 0,0 0 0 0 0,1 0 0 0 0,-1 0-1 0 0,-1 0 1 0 0,2 1-1 0 0,-1-1-1 0 0,1 0 1 0 0,-1 0 0 0 0,1 0-1 0 0,-1 0 1 0 0,0 0 0 0 0,1 0 0 0 0,-1 0-1 0 0,1 0 1 0 0,-1 0 0 0 0,1-1-1 0 0,-1 1 1 0 0,1 0 0 0 0,-1 0-1 0 0,1 0 1 0 0,-1 0 0 0 0,1-1-1 0 0,0 1 1 0 0,-1 0 0 0 0,1-1-1 0 0,-1 1 1 0 0,1 0 0 0 0,0-1 0 0 0,-1 1-1 0 0,1 0 1 0 0,-1-1 0 0 0,1 1-1 0 0,0-1 1 0 0,0 1 0 0 0,-1 0-1 0 0,1-1 1 0 0,0 1 0 0 0,0-1-1 0 0,0 1 1 0 0,-1-1 0 0 0,1 1-1 0 0,0-2 1 0 0,0-23 23 0 0,2-1-1 0 0,0 1 1 0 0,11-49-1 0 0,-11 69-23 0 0,10-43-13 0 0,3 0 1 0 0,2 2-1 0 0,26-53 0 0 0,-36 86 10 0 0,0 0 0 0 0,1 1 0 0 0,0 0 0 0 0,1 0 0 0 0,0 1 0 0 0,1 0 0 0 0,1 1 0 0 0,-1 0 0 0 0,2 1 0 0 0,-1 0 0 0 0,1 0 0 0 0,1 2 0 0 0,-1-1 0 0 0,1 2 0 0 0,21-9 0 0 0,-32 15 3 0 0,5-4-1 0 0,0 2 0 0 0,0-1 0 0 0,0 1 0 0 0,1 0 1 0 0,0 0-1 0 0,-1 1 0 0 0,1 0 0 0 0,0 1 0 0 0,-1-1 0 0 0,1 1 0 0 0,0 1 1 0 0,-1 0-1 0 0,14 2 0 0 0,-19-2 1 0 0,0 0 0 0 0,1 1 0 0 0,-1-1 0 0 0,0 0 1 0 0,0 1-1 0 0,0-1 0 0 0,0 1 0 0 0,0 0 0 0 0,0 0 0 0 0,-1 0 0 0 0,1 0 1 0 0,0 0-1 0 0,-1 0 0 0 0,0 0 0 0 0,1 0 0 0 0,1 5 0 0 0,-3-6 0 0 0,1 1-1 0 0,0 1 0 0 0,0-1 0 0 0,0 0 0 0 0,0 1 0 0 0,-1-1 0 0 0,1 0 0 0 0,-1 1-1 0 0,0-1 1 0 0,1 1 0 0 0,-1-1 0 0 0,0 1 0 0 0,0-1 0 0 0,-1 1 0 0 0,0 3 0 0 0,-10 32-30 0 0,9-32 26 0 0,-5 10-83 0 0,0-1 1 0 0,-2 0-1 0 0,1-1 0 0 0,-2 0 1 0 0,0 0-1 0 0,-1-1 0 0 0,0 0 1 0 0,-22 19-1 0 0,25-24 8 0 0,4-6 9 0 0,-43 8-170 0 0,42-9 218 0 0,1-2 12 0 0,-12-4 22 0 0,12 4 122 0 0,3 2-128 0 0,1-1 1 0 0,0 1-1 0 0,-1-1 1 0 0,1 1-1 0 0,0-1 0 0 0,-1 1 1 0 0,1-1-1 0 0,0 1 1 0 0,0-1-1 0 0,0 1 0 0 0,0 0 1 0 0,-1-1-1 0 0,1 1 0 0 0,0-1 1 0 0,0 1-1 0 0,0 0 1 0 0,0-1-1 0 0,0 1 0 0 0,0-1 1 0 0,0 1-1 0 0,1 0 1 0 0,-1-1-1 0 0,0 1 0 0 0,0-1 1 0 0,1 2-1 0 0,3 18 75 0 0,-4-19-85 0 0,4 12 53 0 0,0 0-1 0 0,1-1 0 0 0,1 0 0 0 0,8 14 1 0 0,-9-17-15 0 0,-3-5-25 0 0,0-1 1 0 0,0 1-1 0 0,1-1 1 0 0,0 0-1 0 0,0 0 1 0 0,0 0 0 0 0,0 0-1 0 0,0 0 1 0 0,0-1-1 0 0,1 0 1 0 0,-1 1-1 0 0,1-1 1 0 0,-1 0-1 0 0,8 2 1 0 0,-1-1 4 0 0,1 0 0 0 0,-1-1 0 0 0,21 2 0 0 0,-22-4-14 0 0,0 0 0 0 0,1 0 0 0 0,-1-1 0 0 0,0 0 0 0 0,12-3 0 0 0,-13 2-9 0 0,13 0-33 0 0,2-6-17 0 0,-16 5 35 0 0,2-1 10 0 0,1 0-28 0 0,0 0 0 0 0,0-1 0 0 0,0 0 0 0 0,-1-1 0 0 0,10-7-1 0 0,-10 4 10 0 0,-1-1-1 0 0,0 1 0 0 0,-1-2 0 0 0,0 1 0 0 0,0-1 0 0 0,-1 0 0 0 0,-1 0 0 0 0,6-16 0 0 0,-10 24 32 0 0,0-1 8 0 0,-5-36 27 0 0,-2 40-18 0 0,-4 2 2 0 0,0 0 0 0 0,0 1 0 0 0,1 0 0 0 0,-1 0 0 0 0,0 1 0 0 0,1 1 1 0 0,0-1-1 0 0,0 2 0 0 0,1-1 0 0 0,-1 1 0 0 0,1 0 0 0 0,0 1 0 0 0,1 0 0 0 0,0 0 1 0 0,-12 15-1 0 0,13-15 3 0 0,0 1 0 0 0,0 0 0 0 0,1 0 0 0 0,0 1 0 0 0,1-1 0 0 0,0 1 1 0 0,0 0-1 0 0,1 1 0 0 0,0-1 0 0 0,1 0 0 0 0,0 1 0 0 0,0 0 0 0 0,1-1 0 0 0,0 1 0 0 0,1 0 1 0 0,0 0-1 0 0,2 14 0 0 0,-1-19-14 0 0,1 1-1 0 0,0-1 1 0 0,0 1 0 0 0,1-1 0 0 0,-1 1 0 0 0,1-1 0 0 0,0 0 0 0 0,1 0-1 0 0,-1-1 1 0 0,1 1 0 0 0,0-1 0 0 0,0 0 0 0 0,1 0 0 0 0,-1 0-1 0 0,1 0 1 0 0,0-1 0 0 0,0 0 0 0 0,0 0 0 0 0,0 0 0 0 0,0 0 0 0 0,1-1-1 0 0,-1 0 1 0 0,1 0 0 0 0,0-1 0 0 0,6 2 0 0 0,-5-3-7 0 0,0 1 0 0 0,1-1 1 0 0,-1-1-1 0 0,0 1 0 0 0,0-1 0 0 0,0-1 1 0 0,0 1-1 0 0,13-5 0 0 0,-7 1-34 0 0,0 0 0 0 0,0-1 0 0 0,18-11 0 0 0,-16 6-43 0 0,0-1 0 0 0,0 0 0 0 0,-1-2 1 0 0,-1 1-1 0 0,0-1 0 0 0,15-23 0 0 0,-9 8-60 0 0,-1-1-1 0 0,22-49 1 0 0,-36 73 122 0 0,12-23-14 0 0,-15 24 26 0 0,0 2-6 0 0,-2-1-30 0 0,1 4 41 0 0,1-1 0 0 0,-1 1 0 0 0,0-1 0 0 0,0 1 0 0 0,0-1 0 0 0,0 1 0 0 0,0 0 0 0 0,0-1 0 0 0,0 1 0 0 0,0-1 0 0 0,0 1 0 0 0,0-1 0 0 0,-1 1 0 0 0,1-1 0 0 0,0 1 0 0 0,0 0 0 0 0,0-1 0 0 0,0 1 0 0 0,-1-1 0 0 0,1 1 0 0 0,0 0 0 0 0,0-1 0 0 0,-1 1 0 0 0,1-1 0 0 0,0 1 0 0 0,-1 0-1 0 0,1 0 1 0 0,-1-1 0 0 0,1 1 0 0 0,0 0 0 0 0,-1-1 0 0 0,1 1 0 0 0,-1 0 0 0 0,1 0 0 0 0,0 0 0 0 0,-2-1 0 0 0,-4 3 1 0 0,0-1 0 0 0,0 1 0 0 0,0 0 0 0 0,0 1-1 0 0,0-1 1 0 0,1 1 0 0 0,-1 0 0 0 0,1 1 0 0 0,0-1 0 0 0,0 1-1 0 0,-8 8 1 0 0,10-10 11 0 0,3-2-10 0 0,-1 1 1 0 0,1-1 0 0 0,-1 1-1 0 0,0-1 1 0 0,1 1-1 0 0,-1-1 1 0 0,1 0 0 0 0,-1 1-1 0 0,1 0 1 0 0,-1-1 0 0 0,1 1-1 0 0,0-1 1 0 0,-1 1-1 0 0,1 0 1 0 0,0-1 0 0 0,-1 1-1 0 0,1 0 1 0 0,0-1 0 0 0,0 1-1 0 0,-1 0 1 0 0,1-1 0 0 0,0 1-1 0 0,0 0 1 0 0,0-1-1 0 0,0 1 1 0 0,0 0 0 0 0,0 0-1 0 0,0-1 1 0 0,1 2 0 0 0,2 23 113 0 0,42 47 334 0 0,-31-52-17 0 0,21 42-1 0 0,-21-8 243 0 0,-14-52-651 0 0,0 1-1 0 0,0 0 0 0 0,0 0 1 0 0,-1-1-1 0 0,1 1 0 0 0,-1-1 1 0 0,0 1-1 0 0,0 0 0 0 0,0-1 1 0 0,0 0-1 0 0,0 1 0 0 0,-1-1 1 0 0,1 0-1 0 0,-1 1 0 0 0,1-1 1 0 0,-1 0-1 0 0,-2 2 1 0 0,3-3-19 0 0,-4 5 0 0 0,-1-1-1 0 0,0 0 0 0 0,0 0 1 0 0,0 0-1 0 0,-1-1 1 0 0,1 0-1 0 0,-1 0 0 0 0,0-1 1 0 0,0 0-1 0 0,-1 0 0 0 0,1 0 1 0 0,-1-1-1 0 0,-7 1 1 0 0,0-1-480 0 0,0 0 1 0 0,-1-1-1 0 0,-23-3 1 0 0,35 1-203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82 204 0 0,'0'0'465'0'0,"0"4"-81"0"0,0 29 560 0 0,6 41 1 0 0,-5-70-899 0 0,0 0-8 0 0,-1-1-16 0 0,1 0 0 0 0,0 0 0 0 0,0 0 0 0 0,0 0 0 0 0,1 0 0 0 0,-1 0 0 0 0,1 0 0 0 0,3 4 0 0 0,-3-4 35 0 0,4-5-32 0 0,3-2-19 0 0,1-1 1 0 0,0-1-1 0 0,-1 0 1 0 0,0 0 0 0 0,-1 0-1 0 0,1-1 1 0 0,11-13-1 0 0,-6 3 2 0 0,-1 3 3 0 0,-1-2 1 0 0,19-30-1 0 0,5-15 398 0 0,-34 58-314 0 0,7-13 555 0 0,-15 33-495 0 0,-3 6-15 0 0,0 0-1 0 0,2 1 1 0 0,0 0-1 0 0,2 0 1 0 0,0 0-1 0 0,2 1 1 0 0,0 26-1 0 0,9-17-351 0 0,-5-31-1 0 0,5 0-565 0 0,-6-2 729 0 0,1-1 0 0 0,-1 0 0 0 0,0 1 0 0 0,1-1 0 0 0,-1 1 1 0 0,1-1-1 0 0,-1 0 0 0 0,1 1 0 0 0,-1-1 0 0 0,1 0 0 0 0,-1 0 0 0 0,1 1 0 0 0,-1-1 0 0 0,1 0 0 0 0,-1 0 1 0 0,1 0-1 0 0,-1 1 0 0 0,1-1 0 0 0,0 0 0 0 0,-1 0 0 0 0,1 0 0 0 0,-1 0 0 0 0,1 0 0 0 0,0 0 0 0 0,-1 0 1 0 0,2-1-1 0 0,12-5-773 0 0,-11 4 502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15 152 0 0,'5'-14'916'0'0,"-9"22"816"0"0,-10 25-418 0 0,-1 15-997 0 0,1 1 1 0 0,3 0-1 0 0,2 1 0 0 0,2 0 0 0 0,3 1 0 0 0,2-1 0 0 0,5 73 0 0 0,6-83-785 0 0,-8-36 103 0 0,13 9-2555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69 528 0 0,'0'0'1404'0'0,"35"-9"-520"0"0,3-4-340 0 0,11 4-324 0 0,-22 2-76 0 0,5-2-36 0 0,-5 6-100 0 0,-2-3-108 0 0,2-1-164 0 0,19 1-1112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0 140 0 0,'0'0'1273'0'0,"-4"2"-946"0"0,-20 9-27 0 0,0 2-1 0 0,0 1 1 0 0,1 0 0 0 0,1 2-1 0 0,1 1 1 0 0,0 0 0 0 0,1 2-1 0 0,1 0 1 0 0,1 1 0 0 0,-20 28-1 0 0,36-45-271 0 0,1 0 0 0 0,-1 0-1 0 0,1 0 1 0 0,0 0-1 0 0,0 0 1 0 0,0 0-1 0 0,1 0 1 0 0,-1 0-1 0 0,1 0 1 0 0,-1 1-1 0 0,1-1 1 0 0,0 0-1 0 0,0 0 1 0 0,1 0-1 0 0,-1 1 1 0 0,1-1-1 0 0,-1 0 1 0 0,1 0-1 0 0,0 0 1 0 0,0 0-1 0 0,0 0 1 0 0,1 0-1 0 0,-1 0 1 0 0,1-1-1 0 0,0 1 1 0 0,-1 0-1 0 0,1-1 1 0 0,4 4 0 0 0,6 8 92 0 0,1 0 0 0 0,0-2 0 0 0,27 20 0 0 0,-23-19 88 0 0,-11-8-108 0 0,1 0 0 0 0,-1 1-1 0 0,0-1 1 0 0,-1 1-1 0 0,1 1 1 0 0,-1-1 0 0 0,0 1-1 0 0,-1-1 1 0 0,0 1 0 0 0,0 1-1 0 0,0-1 1 0 0,-1 1-1 0 0,4 11 1 0 0,-7-17-84 0 0,0-1 0 0 0,0 1-1 0 0,-1-1 1 0 0,1 1 0 0 0,0 0 0 0 0,-1-1 0 0 0,1 1-1 0 0,-1-1 1 0 0,1 1 0 0 0,-1-1 0 0 0,0 1 0 0 0,1-1-1 0 0,-1 1 1 0 0,0-1 0 0 0,0 0 0 0 0,0 1 0 0 0,-3 1-1 0 0,-17 15 49 0 0,19-17-63 0 0,-6 5 16 0 0,-1-1 1 0 0,0 0 0 0 0,0 0 0 0 0,0-1-1 0 0,-1 0 1 0 0,1 0 0 0 0,-1-2-1 0 0,-10 3 1 0 0,-10 0 3 0 0,-35 2-1 0 0,57-7-27 0 0,1 1-22 0 0,1-1-1 0 0,-1-1 1 0 0,0 1-1 0 0,1-1 1 0 0,-1 0-1 0 0,-6-2 1 0 0,5 1-42 0 0,7 2 56 0 0,0-1-1 0 0,0 1 0 0 0,1 0 0 0 0,-1 0 1 0 0,0 0-1 0 0,1-1 0 0 0,-1 1 0 0 0,0 0 1 0 0,0-1-1 0 0,1 1 0 0 0,-1 0 0 0 0,1-1 1 0 0,-1 1-1 0 0,0-1 0 0 0,1 1 1 0 0,-1-1-1 0 0,1 1 0 0 0,-1-1 0 0 0,1 0 1 0 0,-1 0-1 0 0,-7-4-574 0 0,8 0 104 0 0,1 0 346 0 0,0 1 0 0 0,0-1 0 0 0,1 1 0 0 0,-1 0 0 0 0,1-1 0 0 0,0 1 1 0 0,0 0-1 0 0,1 0 0 0 0,-1 0 0 0 0,1 0 0 0 0,0 1 0 0 0,4-6 0 0 0,6-3-650 0 0,-1 0-1 0 0,19-12 0 0 0,-10 8 365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51 225 476 0 0,'0'0'610'0'0,"2"3"-77"0"0,-1-1-447 0 0,3 4 73 0 0,0 1-1 0 0,0 0 0 0 0,-1 0 0 0 0,0 0 1 0 0,0 1-1 0 0,-1-1 0 0 0,0 1 0 0 0,0-1 1 0 0,-1 1-1 0 0,0 0 0 0 0,0 0 0 0 0,-1 0 1 0 0,0 0-1 0 0,-2 14 0 0 0,-1-3-23 0 0,-2 0 0 0 0,0 0 0 0 0,-1-1 0 0 0,-11 25 0 0 0,17-42-128 0 0,-1-1-1 0 0,1 1 1 0 0,0 0-1 0 0,-1-1 0 0 0,1 1 1 0 0,-1 0-1 0 0,1-1 1 0 0,-1 1-1 0 0,1-1 0 0 0,-1 1 1 0 0,0-1-1 0 0,1 1 0 0 0,-1-1 1 0 0,0 1-1 0 0,1-1 1 0 0,-1 0-1 0 0,0 1 0 0 0,1-1 1 0 0,-3 0-1 0 0,3 0 5 0 0,0 0-1 0 0,0 0 0 0 0,-1 1 1 0 0,1-1-1 0 0,0 0 1 0 0,-1 0-1 0 0,1 0 0 0 0,0 0 1 0 0,0 0-1 0 0,-1 0 1 0 0,1 0-1 0 0,0 0 0 0 0,0 1 1 0 0,-1-1-1 0 0,1 0 1 0 0,0 0-1 0 0,0 0 0 0 0,0 1 1 0 0,-1-1-1 0 0,1 0 1 0 0,0 0-1 0 0,0 1 1 0 0,0-1-1 0 0,0 0 0 0 0,0 0 1 0 0,-1 1-1 0 0,1-1 1 0 0,0 0-1 0 0,0 0 0 0 0,0 1 1 0 0,0-1-1 0 0,0 0-4 0 0,0 0 1 0 0,0-1-1 0 0,0 1 0 0 0,0 0 1 0 0,0 0-1 0 0,0-1 0 0 0,-1 1 1 0 0,1 0-1 0 0,0 0 0 0 0,0-1 1 0 0,0 1-1 0 0,0 0 0 0 0,-1 0 1 0 0,1 0-1 0 0,0-1 0 0 0,0 1 0 0 0,0 0 1 0 0,-1 0-1 0 0,1 0 0 0 0,0 0 1 0 0,0-1-1 0 0,-1 1 0 0 0,1 0 1 0 0,0 0-1 0 0,0 0 0 0 0,-1 0 1 0 0,1 0-1 0 0,0 0 0 0 0,0 0 1 0 0,-1 0-1 0 0,1 0 0 0 0,0 0 1 0 0,-1 0-1 0 0,1 0 0 0 0,-1 0 2 0 0,1 0 1 0 0,-1 0-1 0 0,0 0 0 0 0,0-1 1 0 0,1 1-1 0 0,-1 0 0 0 0,0 0 0 0 0,1-1 1 0 0,-1 1-1 0 0,1 0 0 0 0,-1-1 0 0 0,0 1 1 0 0,1 0-1 0 0,-1-1 0 0 0,1 1 1 0 0,-1-1-1 0 0,1 1 0 0 0,-1-1 0 0 0,1 1 1 0 0,0-1-1 0 0,-1 1 0 0 0,1-1 0 0 0,-1 0 1 0 0,1 1-1 0 0,0-1 0 0 0,0 1 1 0 0,-1-2-1 0 0,-1-12 92 0 0,1 0 1 0 0,0 0-1 0 0,0 0 1 0 0,2 0 0 0 0,0 0-1 0 0,0 0 1 0 0,2 0-1 0 0,-1 0 1 0 0,2 0-1 0 0,9-25 1 0 0,6-9 178 0 0,44-77-1 0 0,-56 112-273 0 0,1-1 0 0 0,1 1 0 0 0,0 0 0 0 0,12-12 0 0 0,-17 21-156 0 0,0 0 0 0 0,0 1 0 0 0,0-1 0 0 0,0 1 0 0 0,0 0 0 0 0,1 0 0 0 0,0 1 0 0 0,0-1 1 0 0,-1 1-1 0 0,1 0 0 0 0,0 0 0 0 0,1 1 0 0 0,-1 0 0 0 0,0 0 0 0 0,0 0 0 0 0,11 0 0 0 0,-12 0-103 0 0,-2 0 154 0 0,-1 1 1 0 0,1 0 0 0 0,-1 0-1 0 0,1-1 1 0 0,-1 1 0 0 0,1 0-1 0 0,-1 0 1 0 0,1 1 0 0 0,-1-1-1 0 0,1 0 1 0 0,-1 0 0 0 0,1 1-1 0 0,-1-1 1 0 0,1 1 0 0 0,-1-1-1 0 0,2 2 1 0 0,23 8-588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1 756 0 0,'-16'6'294'0'0,"-1"1"0"0"0,1 1 0 0 0,1 1 0 0 0,-1 0 0 0 0,1 1 0 0 0,1 0-1 0 0,0 1 1 0 0,1 1 0 0 0,0 0 0 0 0,0 1 0 0 0,1 0 0 0 0,1 1 0 0 0,1 1 0 0 0,0-1 0 0 0,0 2 0 0 0,-10 24 0 0 0,18-35-232 0 0,0 1 1 0 0,0-1 0 0 0,1 1 0 0 0,-1-1 0 0 0,1 1 0 0 0,1 0 0 0 0,-1 0-1 0 0,1-1 1 0 0,0 1 0 0 0,0 0 0 0 0,1 0 0 0 0,0-1 0 0 0,0 1-1 0 0,0 0 1 0 0,1-1 0 0 0,-1 1 0 0 0,1-1 0 0 0,4 7 0 0 0,-3-6-32 0 0,1-1 0 0 0,0 0 1 0 0,0 0-1 0 0,1 0 0 0 0,-1-1 0 0 0,1 1 1 0 0,0-1-1 0 0,0 0 0 0 0,1-1 1 0 0,-1 1-1 0 0,1-1 0 0 0,0 0 1 0 0,0 0-1 0 0,0-1 0 0 0,0 0 0 0 0,8 2 1 0 0,4 0 38 0 0,36 2 1 0 0,-53-6-72 0 0,15 0-113 0 0,0 0 1 0 0,1-1 0 0 0,-1-1-1 0 0,0-1 1 0 0,0 0-1 0 0,-1 0 1 0 0,27-11 0 0 0,-27 8-571 0 0,0-1 0 0 0,-1 0 0 0 0,0-1 0 0 0,13-10 0 0 0,-11 3-448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56 222 392 0 0,'0'0'1893'0'0,"4"2"-1135"0"0,13 4-73 0 0,-13-4-74 0 0,1-2-87 0 0,59 0 541 0 0,35-9-342 0 0,-80 7-633 0 0,2-2-35 0 0,2-2-32 0 0,-22 6-26 0 0,6-1-208 0 0,0-1 0 0 0,0 0 0 0 0,-1 0 1 0 0,1-1-1 0 0,0 0 0 0 0,-1 0 0 0 0,1 0 0 0 0,10-9 0 0 0,-15 10-681 0 0,-2-1-221 0 0,0-12 360 0 0</inkml:trace>
  <inkml:trace contextRef="#ctx0" brushRef="#br0" timeOffset="1">1 53 52 0 0,'0'0'4342'0'0,"5"-1"-3826"0"0,239-37-100 0 0,-208 32-2520 0 0,1-2 1042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76 0 0,'8'-62'1587'0'0,"3"1"1"0"0,22-75-1 0 0,-32 133-86 0 0,0 8-1099 0 0,5 193 2130 0 0,-2-16-1733 0 0,1-108-619 0 0,13 129-252 0 0,-15-187-251 0 0,1 8-694 0 0,-3-11-4414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32 288 28 0 0,'0'0'3704'0'0,"-4"-2"-3524"0"0,-13-4-5 0 0,13 4-32 0 0,-2-35 376 0 0,5 34-464 0 0,1-2 4 0 0,0-3-36 0 0,0 0 0 0 0,1 0-1 0 0,0 0 1 0 0,0 0 0 0 0,1 0 0 0 0,0 0-1 0 0,4-11 1 0 0,0 7-11 0 0,-1 1-11 0 0,0 1-1 0 0,1 0 1 0 0,0 0 0 0 0,0 1-1 0 0,1 0 1 0 0,1 0-1 0 0,-1 1 1 0 0,1 0 0 0 0,11-9-1 0 0,10-6 18 0 0,-14 18 0 0 0,25-11 109 0 0,-36 15 19 0 0,4 2-45 0 0,22 3 9 0 0,-28-3-82 0 0,1-1 1 0 0,0 1-1 0 0,-1 0 1 0 0,1 0 0 0 0,0 0-1 0 0,-1 1 1 0 0,1-1-1 0 0,-1 1 1 0 0,0-1 0 0 0,0 1-1 0 0,1 0 1 0 0,-1-1-1 0 0,0 1 1 0 0,0 0 0 0 0,-1 1-1 0 0,1-1 1 0 0,0 0-1 0 0,1 3 1 0 0,-2-2-16 0 0,3 2 50 0 0,0 0-1 0 0,-1 1 0 0 0,0 0 1 0 0,0-1-1 0 0,-1 1 0 0 0,0 0 1 0 0,0 0-1 0 0,0 1 0 0 0,1 7 1 0 0,-2-6-22 0 0,-1 0 1 0 0,1 0 0 0 0,-1 0-1 0 0,-1 0 1 0 0,0 0 0 0 0,0 0-1 0 0,0 0 1 0 0,-1 0 0 0 0,0 0-1 0 0,0-1 1 0 0,-1 1 0 0 0,-7 12-1 0 0,4-8-20 0 0,-1 0-1 0 0,-1-1 1 0 0,0 1-1 0 0,0-2 0 0 0,-1 1 1 0 0,-14 12-1 0 0,22-22-18 0 0,-1 1 0 0 0,1 0-1 0 0,-1 0 1 0 0,0-1 0 0 0,0 1-1 0 0,0-1 1 0 0,1 1 0 0 0,-1-1-1 0 0,0 0 1 0 0,-1 1 0 0 0,1-1-1 0 0,0 0 1 0 0,0-1 0 0 0,0 1-1 0 0,-4 1 1 0 0,0-1 3 0 0,3 0-1 0 0,1 0-1 0 0,-1 1 0 0 0,0-2 0 0 0,0 1 1 0 0,0 0-1 0 0,0 0 0 0 0,0-1 0 0 0,0 0 1 0 0,0 1-1 0 0,0-1 0 0 0,0 0 0 0 0,0-1 1 0 0,0 1-1 0 0,1 0 0 0 0,-7-3 0 0 0,6 3 9 0 0,1-1-3 0 0,0 0-1 0 0,0 0 1 0 0,0 0 0 0 0,0 0 0 0 0,0 0 0 0 0,1 0 0 0 0,-1-1-1 0 0,0 1 1 0 0,1 0 0 0 0,-1-1 0 0 0,1 0 0 0 0,0 1 0 0 0,-1-1-1 0 0,1 0 1 0 0,0 1 0 0 0,0-1 0 0 0,0 0 0 0 0,-1-3 0 0 0,0 2 5 0 0,2 2-12 0 0,-1 1 1 0 0,1-1 0 0 0,-1 0 0 0 0,1 0-1 0 0,-1 0 1 0 0,1 0 0 0 0,-1 0-1 0 0,1 0 1 0 0,0 0 0 0 0,-1 0 0 0 0,1 0-1 0 0,0 0 1 0 0,0 0 0 0 0,0 0 0 0 0,0-2-1 0 0,0-13 78 0 0,-3-24-19 0 0,7 25-75 0 0,-2-1-197 0 0,-3 12-12 0 0,1 0 1 0 0,0-1 0 0 0,1 1-1 0 0,-1 0 1 0 0,1-1-1 0 0,0 1 1 0 0,0 0 0 0 0,1 0-1 0 0,-1 0 1 0 0,1 0-1 0 0,0 0 1 0 0,0 0 0 0 0,0 0-1 0 0,0 0 1 0 0,1 1-1 0 0,-1-1 1 0 0,1 1 0 0 0,0 0-1 0 0,0 0 1 0 0,0 0-1 0 0,6-4 1 0 0,5-1-409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3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112 214 520 0 0,'0'0'2136'0'0,"4"-19"-1006"0"0,-2 4-962 0 0,-1 12-18 0 0,-1-1-18 0 0,0-4-79 0 0,0-1 1 0 0,1 1-1 0 0,0-1 1 0 0,1 1-1 0 0,0 0 1 0 0,0-1-1 0 0,1 1 1 0 0,0 0-1 0 0,0 0 1 0 0,1 1-1 0 0,0-1 0 0 0,1 1 1 0 0,-1 0-1 0 0,1 0 1 0 0,1 0-1 0 0,-1 1 1 0 0,1-1-1 0 0,11-8 1 0 0,-15 13-31 0 0,1 0 0 0 0,0 0 0 0 0,0 0 0 0 0,0 1 0 0 0,0-1 0 0 0,0 1 0 0 0,0 0 0 0 0,0 0 0 0 0,0 0-1 0 0,0 0 1 0 0,1 0 0 0 0,-1 1 0 0 0,0-1 0 0 0,1 1 0 0 0,-1 0 0 0 0,0 0 0 0 0,7 1 0 0 0,-5 0 36 0 0,1 1 0 0 0,-1 1-1 0 0,0-1 1 0 0,1 1 0 0 0,-1-1-1 0 0,0 1 1 0 0,7 7 0 0 0,-9-7-12 0 0,0 1 0 0 0,0 0 0 0 0,0 0 0 0 0,-1 1 0 0 0,0-1 0 0 0,0 0 0 0 0,0 1 0 0 0,0 0 0 0 0,0-1 0 0 0,-1 1 0 0 0,0 0 0 0 0,0 0 0 0 0,-1 0 0 0 0,1-1 0 0 0,-1 1 0 0 0,0 0 0 0 0,0 0 0 0 0,0 0 0 0 0,-2 6 0 0 0,0-6-32 0 0,1 1-1 0 0,-1-1 0 0 0,-1 0 1 0 0,1 0-1 0 0,-1 0 1 0 0,0 0-1 0 0,0-1 0 0 0,0 1 1 0 0,0-1-1 0 0,-1 0 0 0 0,0 0 1 0 0,0 0-1 0 0,0 0 1 0 0,0-1-1 0 0,-6 4 0 0 0,4-3-22 0 0,-1-1-1 0 0,1 1 0 0 0,-1-1 0 0 0,0-1 0 0 0,0 1 0 0 0,-1-1 0 0 0,1 0 0 0 0,0-1 1 0 0,-1 0-1 0 0,1 0 0 0 0,-1 0 0 0 0,1-1 0 0 0,-9-1 0 0 0,8 2 1 0 0,6-1 4 0 0,-1 0 1 0 0,0 0-1 0 0,0 0 1 0 0,0 0-1 0 0,0 0 1 0 0,0-1-1 0 0,1 1 1 0 0,-1-1-1 0 0,0 0 1 0 0,-4-2-1 0 0,-47-16-10 0 0,47 15 20 0 0,2 1 8 0 0,1 1 0 0 0,-1-1 0 0 0,1-1 0 0 0,0 1 0 0 0,0 0 0 0 0,0-1 0 0 0,1 0 0 0 0,-1 0 0 0 0,1 0 0 0 0,0 0 0 0 0,0-1 0 0 0,0 1-1 0 0,1-1 1 0 0,-1 0 0 0 0,1 1 0 0 0,-2-10 0 0 0,3 11-28 0 0,2-6-711 0 0,0 0-1 0 0,1 0 1 0 0,0 0 0 0 0,4-12 0 0 0,-5 19-838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1 466 524 0 0,'4'-13'295'0'0,"2"0"0"0"0,-1 1 0 0 0,1-1 0 0 0,1 1 0 0 0,0 1 0 0 0,16-20 0 0 0,-2 1-34 0 0,41-58 623 0 0,87-98 0 0 0,-102 132-247 0 0,-44 51-236 0 0,17 9-168 0 0,-19-6-224 0 0,0 1 1 0 0,-1 0-1 0 0,1-1 1 0 0,-1 1 0 0 0,1 0-1 0 0,0 0 1 0 0,-1 0-1 0 0,1 0 1 0 0,-1-1 0 0 0,0 1-1 0 0,1 0 1 0 0,-1 0 0 0 0,0 0-1 0 0,0 0 1 0 0,1 0-1 0 0,-1 0 1 0 0,0 0 0 0 0,0 0-1 0 0,0 0 1 0 0,0 0-1 0 0,0 2 1 0 0,0-2 15 0 0,1 14 80 0 0,0 0 0 0 0,-1 1 0 0 0,-1-1 0 0 0,-4 29 0 0 0,-1 11 22 0 0,-3 61 45 0 0,3-56-567 0 0,3 117-1 0 0,5-168 233 0 0,-1-1 1 0 0,1 1 0 0 0,1-1-1 0 0,4 14 1 0 0,-5-19-212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79 252 0 0,'0'0'2560'0'0,"3"-2"-1891"0"0,7-3-375 0 0,0 1 0 0 0,0 0 0 0 0,1 1 0 0 0,-1 0 0 0 0,1 0 0 0 0,0 1 1 0 0,0 1-1 0 0,17-1 0 0 0,23-4-67 0 0,22-6-92 0 0,136-19-4177 0 0,-203 31 3754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280 223 172 0 0,'0'0'2072'0'0,"-6"0"-1793"0"0,-3 2-115 0 0,-1 0 1 0 0,1 0-1 0 0,0 1 1 0 0,0 1-1 0 0,0-1 1 0 0,-11 7-1 0 0,0 3 59 0 0,2 1 0 0 0,-1 1 0 0 0,2 1 0 0 0,0 0 0 0 0,1 1 0 0 0,1 1-1 0 0,0 0 1 0 0,2 1 0 0 0,0 0 0 0 0,-19 39 0 0 0,32-57-220 0 0,-1 1 0 0 0,1-1 1 0 0,-1 0-1 0 0,1 0 0 0 0,-1 1 0 0 0,1-1 1 0 0,0 0-1 0 0,-1 0 0 0 0,1 1 0 0 0,0-1 1 0 0,0 0-1 0 0,0 1 0 0 0,0-1 0 0 0,0 0 1 0 0,1 1-1 0 0,-1-1 0 0 0,0 0 1 0 0,0 0-1 0 0,1 1 0 0 0,-1-1 0 0 0,1 0 1 0 0,-1 0-1 0 0,1 0 0 0 0,0 1 0 0 0,-1-1 1 0 0,3 1-1 0 0,-3-1-2 0 0,2 1 47 0 0,2-1-18 0 0,3-1-26 0 0,0-1 1 0 0,-1 0-1 0 0,1 0 0 0 0,0 0 0 0 0,-1-1 1 0 0,1 0-1 0 0,-1 0 0 0 0,0 0 0 0 0,0-1 1 0 0,0 0-1 0 0,0 0 0 0 0,0-1 0 0 0,-1 0 1 0 0,1 0-1 0 0,-1 0 0 0 0,0 0 0 0 0,9-11 1 0 0,11-12-7 0 0,-2-1 1 0 0,21-32-1 0 0,-34 46-8 0 0,6-9 2 0 0,-2-1 0 0 0,0 0 0 0 0,-2-1 0 0 0,-1 0 0 0 0,-1-1 0 0 0,-1 0 0 0 0,10-48 0 0 0,-13 12 16 0 0,-5 61-8 0 0,-1 1 1 0 0,0-1-1 0 0,0 1 0 0 0,0-1 0 0 0,1 0 0 0 0,-1 1 0 0 0,0-1 1 0 0,0 1-1 0 0,0-1 0 0 0,0 0 0 0 0,0 1 0 0 0,0-1 1 0 0,0 0-1 0 0,0 1 0 0 0,-1-1 0 0 0,1 1 0 0 0,0-1 0 0 0,0 0 1 0 0,0 1-1 0 0,-1-1 0 0 0,1 1 0 0 0,0-1 0 0 0,-1 1 0 0 0,1-1 1 0 0,0 1-1 0 0,-2-2 0 0 0,-11 7 12 0 0,-10 18 23 0 0,11-1 11 0 0,0 1 0 0 0,1 1 0 0 0,2 0 1 0 0,0 0-1 0 0,2 1 0 0 0,1 0 0 0 0,0 0 0 0 0,2 0 0 0 0,1 1 0 0 0,1 31 0 0 0,8 5-491 0 0,-6-60 367 0 0,1-1-1 0 0,-1 1 1 0 0,1 0-1 0 0,-1-1 1 0 0,1 1-1 0 0,-1-1 1 0 0,1 1-1 0 0,0-1 1 0 0,0 1-1 0 0,0-1 1 0 0,0 0-1 0 0,0 1 1 0 0,0-1-1 0 0,0 0 1 0 0,1 0-1 0 0,-1 0 1 0 0,0 0-1 0 0,1 0 1 0 0,-1 0-1 0 0,0 0 1 0 0,1 0-1 0 0,-1 0 1 0 0,1-1 0 0 0,0 1-1 0 0,-1-1 1 0 0,1 1-1 0 0,-1-1 1 0 0,4 1-1 0 0,-3-1 0 0 0,0-1 0 0 0,-1 1 0 0 0,1-1 0 0 0,0 1 0 0 0,-1-1 0 0 0,1 1 0 0 0,0-1 0 0 0,-1 0 0 0 0,1 0 0 0 0,-1 0 0 0 0,0 0 0 0 0,3-2 0 0 0,-1 1-128 0 0,7-5-620 0 0,13-14 135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36 111 204 0 0,'33'-51'2254'0'0,"-31"49"-1619"0"0,0 13-322 0 0,3 3 19 0 0,-2 20 40 0 0,-2 0 0 0 0,-2 1 0 0 0,-1-1 0 0 0,-1 0 0 0 0,-14 57 0 0 0,12-66-188 0 0,4-23-162 0 0,1 0-1 0 0,-1 1 1 0 0,0-1-1 0 0,0 0 1 0 0,0 0 0 0 0,-1-1-1 0 0,1 1 1 0 0,0 0 0 0 0,-1 0-1 0 0,-1 1 1 0 0,2-2 23 0 0,0 0 0 0 0,0 0 0 0 0,0 0 0 0 0,0 0 0 0 0,0 0 0 0 0,0 1 0 0 0,1-1 0 0 0,-1 0 0 0 0,0 0 0 0 0,1 1-1 0 0,-1-1 1 0 0,1 0 0 0 0,-1 2 0 0 0,-3-5 57 0 0,-12-7 14 0 0,11 3-24 0 0,3-6-44 0 0,1 0 1 0 0,1 0 0 0 0,-1 0 0 0 0,2 1-1 0 0,0-1 1 0 0,0 0 0 0 0,1 0 0 0 0,1 1-1 0 0,0-1 1 0 0,0 1 0 0 0,1 0 0 0 0,1 0-1 0 0,0 0 1 0 0,12-20 0 0 0,-5 12-51 0 0,1-1 0 0 0,0 2 0 0 0,2 0 1 0 0,0 1-1 0 0,1 0 0 0 0,0 1 0 0 0,20-14 0 0 0,-36 30 2 0 0,6-6-231 0 0,1 2-1 0 0,-1-1 1 0 0,1 1 0 0 0,0 0-1 0 0,0 0 1 0 0,0 1 0 0 0,0 0-1 0 0,1 0 1 0 0,-1 0 0 0 0,1 1-1 0 0,11-2 1 0 0,-13 4-28 0 0,19 1-1583 0 0,-2 5 832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0 464 0 0,'0'0'1550'0'0,"-5"1"-1262"0"0,-9 3-55 0 0,1 1 1 0 0,-1 0-1 0 0,1 0 1 0 0,0 2 0 0 0,0-1-1 0 0,-18 15 1 0 0,-1 1 402 0 0,-34 33 0 0 0,64-53-609 0 0,0-1 0 0 0,-1 1-1 0 0,1 0 1 0 0,1 0 0 0 0,-1 0-1 0 0,0 0 1 0 0,0 0 0 0 0,1 0 0 0 0,-1 1-1 0 0,1-1 1 0 0,0 1 0 0 0,0-1-1 0 0,0 1 1 0 0,0-1 0 0 0,0 1 0 0 0,0-1-1 0 0,1 1 1 0 0,-1 0 0 0 0,1-1-1 0 0,0 1 1 0 0,0 0 0 0 0,0 0-1 0 0,0-1 1 0 0,0 1 0 0 0,0 0 0 0 0,1 0-1 0 0,-1-1 1 0 0,1 1 0 0 0,0-1-1 0 0,0 1 1 0 0,2 4 0 0 0,8 10 137 0 0,0-1 1 0 0,1 0-1 0 0,17 18 1 0 0,-18-22 69 0 0,-1 0 1 0 0,0 0 0 0 0,-1 1-1 0 0,13 23 1 0 0,-21-34-218 0 0,-1-1 1 0 0,1 1-1 0 0,-1-1 1 0 0,0 1 0 0 0,1 0-1 0 0,-1-1 1 0 0,0 1-1 0 0,0-1 1 0 0,0 1-1 0 0,0 0 1 0 0,0-1 0 0 0,-1 1-1 0 0,1-1 1 0 0,0 1-1 0 0,-1 0 1 0 0,1-1-1 0 0,-1 1 1 0 0,0-1 0 0 0,1 1-1 0 0,-1-1 1 0 0,0 0-1 0 0,0 1 1 0 0,0-1 0 0 0,0 0-1 0 0,0 1 1 0 0,0-1-1 0 0,0 0 1 0 0,0 0-1 0 0,-1 0 1 0 0,1 0 0 0 0,-2 1-1 0 0,-3 2-4 0 0,0 0 1 0 0,-1 0-1 0 0,0 0 0 0 0,-8 2 0 0 0,13-5-3 0 0,-6 2-2 0 0,0-1-1 0 0,0-1 0 0 0,-1 1 0 0 0,1-1 1 0 0,0-1-1 0 0,0 0 0 0 0,0 0 0 0 0,-1 0 1 0 0,1-1-1 0 0,0 0 0 0 0,0-1 0 0 0,0 0 1 0 0,0 0-1 0 0,-9-4 0 0 0,-41-24-672 0 0,55 12-253 0 0,3 16 780 0 0,1 0 0 0 0,-1 0 1 0 0,0 0-1 0 0,1 0 1 0 0,0 0-1 0 0,-1 0 0 0 0,1 0 1 0 0,0 1-1 0 0,0-1 1 0 0,0 0-1 0 0,0 1 0 0 0,0-1 1 0 0,0 0-1 0 0,0 1 0 0 0,1-1 1 0 0,2-2-1 0 0,24-20-1675 0 0,-11 15 1067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0 188 496 0 0,'23'-3'701'0'0,"-18"2"-93"0"0,-4 3-494 0 0,0-1 0 0 0,1 0-1 0 0,-1 0 1 0 0,0 0 0 0 0,0 1 0 0 0,0-1 0 0 0,0 1 0 0 0,0-1-1 0 0,0 1 1 0 0,-1-1 0 0 0,1 1 0 0 0,0-1 0 0 0,-1 1 0 0 0,1 2 0 0 0,8 24 754 0 0,-9-27-869 0 0,5 17 284 0 0,-1 0-1 0 0,-1 1 0 0 0,0 0 1 0 0,-2 0-1 0 0,0 0 0 0 0,-1 0 1 0 0,-1 0-1 0 0,-3 19 0 0 0,4-35 226 0 0,-3-5-418 0 0,1-2-64 0 0,0 0-1 0 0,0 0 1 0 0,1 0-1 0 0,-1 0 1 0 0,1-1-1 0 0,0 1 1 0 0,0 0-1 0 0,1 0 1 0 0,-1-1-1 0 0,1 1 1 0 0,0 0-1 0 0,0-1 1 0 0,0 1-1 0 0,1-1 1 0 0,-1 1-1 0 0,1 0 1 0 0,2-6-1 0 0,4-18 104 0 0,13-36-1 0 0,-19 59-105 0 0,8-15-128 0 0,0 1 1 0 0,1 0-1 0 0,1 1 1 0 0,1 0-1 0 0,0 1 0 0 0,1 0 1 0 0,1 1-1 0 0,1 0 1 0 0,0 1-1 0 0,1 1 0 0 0,29-21 1 0 0,-38 32-453 0 0,0-1 0 0 0,0 1 1 0 0,0 0-1 0 0,12-2 1 0 0,-9 2-313 0 0,-5 1-322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0 876 0 0,'-14'7'332'0'0,"0"0"0"0"0,0 0 0 0 0,1 2 0 0 0,0-1 0 0 0,1 2 0 0 0,0 0 1 0 0,0 0-1 0 0,1 1 0 0 0,1 0 0 0 0,0 1 0 0 0,0 0 0 0 0,1 1 0 0 0,1 0 0 0 0,0 0 0 0 0,0 1 0 0 0,2 0 0 0 0,0 1 0 0 0,-8 27 0 0 0,13-38-284 0 0,0-1 0 0 0,0 1-1 0 0,0 0 1 0 0,1 0 0 0 0,-1 0-1 0 0,1 0 1 0 0,0 0 0 0 0,1 0 0 0 0,-1 0-1 0 0,1-1 1 0 0,-1 1 0 0 0,1 0-1 0 0,0 0 1 0 0,0 0 0 0 0,1-1-1 0 0,-1 1 1 0 0,1-1 0 0 0,0 1-1 0 0,0-1 1 0 0,4 6 0 0 0,-1-4-2 0 0,0-1 0 0 0,-1 0 0 0 0,1-1 1 0 0,1 1-1 0 0,-1-1 0 0 0,0 0 0 0 0,1 0 0 0 0,0 0 0 0 0,0-1 1 0 0,0 0-1 0 0,10 2 0 0 0,12 1-17 0 0,0-1 0 0 0,0-2 0 0 0,0-1 0 0 0,37-3 0 0 0,-62 2-36 0 0,16-2-641 0 0,0 0 0 0 0,0-1 0 0 0,0-1 0 0 0,0-1 0 0 0,-1-1 0 0 0,1 0 0 0 0,29-16 0 0 0,-27 10-887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44 804 0 0,'0'0'4318'0'0,"5"0"-3791"0"0,13 2-37 0 0,-13-1-92 0 0,2-1-18 0 0,164-6 1108 0 0,-165 6-1439 0 0,1-1-72 0 0,20-1-27 0 0,-20 2-122 0 0,-2-1-74 0 0,15-3-98 0 0,-19 4 216 0 0,0 0 0 0 0,0-1 0 0 0,-1 1 0 0 0,1 0 0 0 0,0 0 0 0 0,0-1-1 0 0,0 1 1 0 0,0 0 0 0 0,0-1 0 0 0,-1 1 0 0 0,1-1 0 0 0,0 1-1 0 0,0-1 1 0 0,0 1 0 0 0,-1-1 0 0 0,1 1 0 0 0,0-1 0 0 0,-1 0 0 0 0,1 1-1 0 0,-1-1 1 0 0,1 0 0 0 0,-1 0 0 0 0,1 0 0 0 0,-1 1 0 0 0,0-1-1 0 0,1 0 1 0 0,-1 0 0 0 0,1-1 0 0 0,-4-11-935 0 0,3 10 383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1016 0 0,'-11'39'1286'0'0,"2"0"-1"0"0,1 0 1 0 0,2 1-1 0 0,-1 40 1 0 0,4-41-765 0 0,-5 101 520 0 0,16 218 1 0 0,-3-303-1250 0 0,-5-52-204 0 0,-5-5-2288 0 0,2 1 2494 0 0,1-1 1 0 0,-1 1-1 0 0,1-1 1 0 0,0 1-1 0 0,-1-1 0 0 0,1 0 1 0 0,0 0-1 0 0,0 0 0 0 0,0 0 1 0 0,0 0-1 0 0,1-1 1 0 0,-1 1-1 0 0,-1-3 0 0 0,2 3-123 0 0,-12-13-1031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82 844 0 0,'0'0'4264'0'0,"6"0"-3625"0"0,55 0 746 0 0,166-28-368 0 0,-9-12-4709 0 0,-178 32 2343 0 0,-16 3 401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1 388 0 0,'0'0'4226'0'0,"3"3"-3480"0"0,1 2-493 0 0,0 1-1 0 0,-1-1 0 0 0,1 1 1 0 0,-2 0-1 0 0,1 0 0 0 0,0 1 1 0 0,-1-1-1 0 0,-1 0 0 0 0,1 1 1 0 0,-1-1-1 0 0,1 9 0 0 0,4 86 1187 0 0,-5-61-1024 0 0,7 213-183 0 0,-12 0-4735 0 0,1-206 2697 0 0,0 3-199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1 548 268 0 0,'0'0'1745'0'0,"1"-4"-1390"0"0,11-27 393 0 0,0 0 0 0 0,31-52 0 0 0,45-56 66 0 0,-57 91-464 0 0,2 1-1 0 0,2 2 0 0 0,65-66 0 0 0,-77 103-48 0 0,-19 11-192 0 0,1 2-81 0 0,0 0-1 0 0,0 1 1 0 0,-1-1 0 0 0,1 1-1 0 0,-1 0 1 0 0,-1 1-1 0 0,1-1 1 0 0,-1 0-1 0 0,0 1 1 0 0,-1 0-1 0 0,0 0 1 0 0,0 0-1 0 0,0 0 1 0 0,-1 0-1 0 0,1 7 1 0 0,2 23 31 0 0,-1 62 1 0 0,-4-74-47 0 0,5 157 60 0 0,0-166-63 0 0,3-12 5 0 0,6-17-8 0 0,13-30-5 0 0,39-88-1 0 0,-9 17 2 0 0,-38 78 57 0 0,-16 33-14 0 0,0 7-35 0 0,6 16 4 0 0,0 1 0 0 0,-1-1 0 0 0,-2 1 0 0 0,6 34 0 0 0,10 39-9 0 0,-17-81-7 0 0,1 0-1 0 0,1 0 1 0 0,0 0 0 0 0,0 0 0 0 0,1-1-1 0 0,9 12 1 0 0,-14-23 0 0 0,-1 1 0 0 0,0-1-1 0 0,0 0 1 0 0,1 1 0 0 0,-1-1 0 0 0,1 0-1 0 0,-1 0 1 0 0,1 0 0 0 0,0 0 0 0 0,-1 0 0 0 0,3 1-1 0 0,1 0 2 0 0,-1 0-3 0 0,-1-1-1 0 0,1 0 0 0 0,-1 0 0 0 0,1 0 0 0 0,-1 0 0 0 0,1-1 0 0 0,0 1 0 0 0,-1-1 1 0 0,1 0-1 0 0,0 0 0 0 0,-1 0 0 0 0,1-1 0 0 0,0 1 0 0 0,4-3 0 0 0,-5 3 10 0 0,2-1-14 0 0,1 0 1 0 0,0-1-1 0 0,0 1 0 0 0,0-1 1 0 0,-1-1-1 0 0,1 1 1 0 0,-1-1-1 0 0,0 0 1 0 0,0 0-1 0 0,0 0 1 0 0,0-1-1 0 0,0 0 0 0 0,5-6 1 0 0,2-2-48 0 0,-1 0 0 0 0,-1-1 1 0 0,11-18-1 0 0,-11 13 35 0 0,0-1 0 0 0,-2 0-1 0 0,0 0 1 0 0,-1-1 0 0 0,-2 0 0 0 0,1 0-1 0 0,2-25 1 0 0,-8 41 29 0 0,0 0 1 0 0,-3-17 10 0 0,-3 21-23 0 0,3 1 2 0 0,-1-1 1 0 0,1 1-1 0 0,-1 0 1 0 0,1 0-1 0 0,-1 0 0 0 0,1 0 1 0 0,0 1-1 0 0,0-1 1 0 0,-1 1-1 0 0,1 0 0 0 0,0 0 1 0 0,1 0-1 0 0,-1 0 1 0 0,0 0-1 0 0,0 1 0 0 0,1-1 1 0 0,0 1-1 0 0,-1 0 1 0 0,1 0-1 0 0,-2 3 0 0 0,-5 9 0 0 0,0 0-1 0 0,2 0 1 0 0,-1 1-1 0 0,2 1 1 0 0,0-1-1 0 0,-6 27 1 0 0,11-39 3 0 0,1 1-1 0 0,-1-1 1 0 0,1 1 0 0 0,0 0 0 0 0,0-1 0 0 0,0 1-1 0 0,0 0 1 0 0,1-1 0 0 0,0 1 0 0 0,0-1 0 0 0,0 1 0 0 0,0-1-1 0 0,1 0 1 0 0,0 1 0 0 0,0-1 0 0 0,0 0 0 0 0,0 0 0 0 0,1 0-1 0 0,-1 0 1 0 0,1-1 0 0 0,0 1 0 0 0,0-1 0 0 0,1 1-1 0 0,-1-1 1 0 0,1 0 0 0 0,-1-1 0 0 0,1 1 0 0 0,0 0 0 0 0,8 3-1 0 0,-6-4 1 0 0,-1 1 0 0 0,0-1 0 0 0,1 0 0 0 0,0 0 0 0 0,-1-1 0 0 0,1 0 0 0 0,0 0 0 0 0,0 0 0 0 0,-1-1 0 0 0,8 0 0 0 0,59-5-210 0 0,-61 3 65 0 0,-1 0 0 0 0,0 0 0 0 0,0-2 0 0 0,0 1 0 0 0,0-1-1 0 0,-1 0 1 0 0,0-1 0 0 0,0 0 0 0 0,0-1 0 0 0,12-10 0 0 0,-9 6-191 0 0,0-1 1 0 0,-1-1 0 0 0,0 1 0 0 0,-1-2 0 0 0,14-22 0 0 0,-19 25 187 0 0,0 0 1 0 0,0-1 0 0 0,-1 1-1 0 0,4-19 1 0 0,3-4 206 0 0,-10 30 18 0 0,2-19 419 0 0,0 4 331 0 0,-9 59-618 0 0,-3 0-1 0 0,-1 0 0 0 0,-2-1 1 0 0,-1-1-1 0 0,-28 55 1 0 0,39-90-124 0 0,-3 1 25 0 0,5-5-101 0 0,0 1 0 0 0,0-1-1 0 0,-1 1 1 0 0,1-1 0 0 0,0 0-1 0 0,-1 1 1 0 0,1-1 0 0 0,0 1 0 0 0,0-1-1 0 0,-1 0 1 0 0,1 1 0 0 0,-1-1-1 0 0,1 0 1 0 0,0 1 0 0 0,-1-1 0 0 0,1 0-1 0 0,-1 0 1 0 0,1 1 0 0 0,-1-1-1 0 0,1 0 1 0 0,-1 0 0 0 0,1 0-1 0 0,0 0 1 0 0,-1 0 0 0 0,1 0 0 0 0,-2 1-1 0 0,1-5-5 0 0,0 0-1 0 0,1 1 0 0 0,-1-1 1 0 0,1 0-1 0 0,-1 0 0 0 0,1 1 1 0 0,0-1-1 0 0,1 0 0 0 0,-1 1 0 0 0,0-1 1 0 0,1 0-1 0 0,0 0 0 0 0,0 1 1 0 0,0-1-1 0 0,1 1 0 0 0,1-6 1 0 0,31-64 27 0 0,-33 72-31 0 0,12-26 10 0 0,-5 10-8 0 0,1-1 0 0 0,1 1 0 0 0,0 0 1 0 0,1 1-1 0 0,1 0 0 0 0,16-16 0 0 0,-26 30 77 0 0,0 2-73 0 0,-1 0 0 0 0,0 1 0 0 0,1-1 0 0 0,-1 0 0 0 0,0 1 0 0 0,1-1 0 0 0,-1 1 0 0 0,0 0 0 0 0,0-1 0 0 0,0 1 0 0 0,0 0 0 0 0,2 1 0 0 0,0 0 18 0 0,-2-1-14 0 0,1 1 1 0 0,-1-1-1 0 0,1 1 0 0 0,-1-1 0 0 0,0 1 0 0 0,0-1 1 0 0,1 1-1 0 0,-1 0 0 0 0,0-1 0 0 0,-1 1 0 0 0,1 0 0 0 0,0 0 1 0 0,0 0-1 0 0,-1 0 0 0 0,1-1 0 0 0,-1 1 0 0 0,1 0 1 0 0,-1 3-1 0 0,3 41 32 0 0,-2-31-15 0 0,-1 30 4 0 0,-2 0 0 0 0,-10 61 0 0 0,11-102-20 0 0,-3 14 32 0 0,4-27-46 0 0,0-1 0 0 0,1 1 0 0 0,0 0 1 0 0,1 0-1 0 0,0 0 0 0 0,0 0 0 0 0,1 0 0 0 0,0 1 1 0 0,5-12-1 0 0,43-80-3 0 0,-50 99 5 0 0,111-168 73 0 0,-110 166 168 0 0,3 4-166 0 0,16 6 21 0 0,-21-7-93 0 0,0 0 0 0 0,1 0 0 0 0,-1 0 0 0 0,0 0 0 0 0,0 0 1 0 0,1 0-1 0 0,-1 0 0 0 0,0 0 0 0 0,0 0 0 0 0,0 0 0 0 0,1 0 0 0 0,-1 0 0 0 0,0 0 0 0 0,0 0 0 0 0,0 0 0 0 0,1 1 0 0 0,-1-1 0 0 0,0 0 0 0 0,0 0 0 0 0,0 0 0 0 0,1 0 0 0 0,-1 1 0 0 0,0-1 0 0 0,0 0 0 0 0,0 0 0 0 0,0 0 0 0 0,0 1 0 0 0,0-1 0 0 0,0 0 0 0 0,1 0 0 0 0,-1 0 0 0 0,0 1 0 0 0,0-1 0 0 0,0 0 0 0 0,0 0 0 0 0,0 1 0 0 0,0-1 0 0 0,0 0 0 0 0,8 81 403 0 0,-3 87-1 0 0,-1-54-847 0 0,-2-91-477 0 0,-1-19 277 0 0,6 12-2424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60 103 420 0 0,'0'0'2361'0'0,"-2"4"-2088"0"0,-2 10-3 0 0,3-10-14 0 0,-1 0 4 0 0,-12 49 192 0 0,2 0 0 0 0,2 0 1 0 0,-4 106-1 0 0,17-138-401 0 0,-3-17-6 0 0,7 2-23 0 0,-6-6-22 0 0,-1 0 0 0 0,0 1 0 0 0,0-1 0 0 0,0 1 0 0 0,1-1 0 0 0,-1 0 0 0 0,0 1 1 0 0,1-1-1 0 0,-1 0 0 0 0,0 0 0 0 0,1 1 0 0 0,-1-1 0 0 0,0 0 0 0 0,1 0 0 0 0,-1 1 1 0 0,0-1-1 0 0,1 0 0 0 0,-1 0 0 0 0,1 0 0 0 0,-1 0 0 0 0,0 1 0 0 0,1-1 1 0 0,-1 0-1 0 0,1 0 0 0 0,-1 0 0 0 0,1 0 0 0 0,-1 0 0 0 0,0 0 0 0 0,1 0 0 0 0,-1 0 1 0 0,1 0-1 0 0,-1 0 0 0 0,1-1 0 0 0,-1 1 0 0 0,1 0 0 0 0,9-6 4 0 0,0-1-1 0 0,-1 0 1 0 0,1 0 0 0 0,-1-1-1 0 0,-1 0 1 0 0,0-1 0 0 0,0 1-1 0 0,0-2 1 0 0,-1 1 0 0 0,7-14-1 0 0,74-108 32 0 0,-86 128 47 0 0,-2 3-81 0 0,0 1-1 0 0,0-1 1 0 0,0 0 0 0 0,0 1 0 0 0,0-1-1 0 0,0 0 1 0 0,0 1 0 0 0,0-1 0 0 0,0 0-1 0 0,0 1 1 0 0,0-1 0 0 0,1 0 0 0 0,-1 1-1 0 0,0-1 1 0 0,0 0 0 0 0,0 1 0 0 0,1-1-1 0 0,-1 0 1 0 0,0 0 0 0 0,0 1 0 0 0,1-1-1 0 0,-1 0 1 0 0,0 0 0 0 0,0 0 0 0 0,1 1-1 0 0,-1-1 1 0 0,0 0 0 0 0,1 0 0 0 0,0 0-1 0 0,-1 1 1 0 0,1-1 0 0 0,-1 0 0 0 0,1 0 0 0 0,-1 1 0 0 0,0-1 0 0 0,1 0 0 0 0,-1 1 0 0 0,1-1 0 0 0,-1 0 0 0 0,1 1 0 0 0,-1-1 0 0 0,0 1 0 0 0,1-1 0 0 0,-1 1 0 0 0,0-1 0 0 0,0 1 0 0 0,1-1 0 0 0,-1 1 0 0 0,0-1 0 0 0,0 1 0 0 0,0-1 0 0 0,1 1 0 0 0,-1-1 0 0 0,0 1 0 0 0,0 0 0 0 0,0-1 0 0 0,0 1 0 0 0,0-1 0 0 0,0 1 0 0 0,0 0 0 0 0,-1 48 13 0 0,-1-39-10 0 0,0-2 0 0 0,4 35-4 0 0,3 27-62 0 0,-4-67 60 0 0,-1-2 3 0 0,0-1 0 0 0,0 0 0 0 0,0 1 1 0 0,0-1-1 0 0,0 0 0 0 0,-1 1 0 0 0,1-1 1 0 0,0 0-1 0 0,0 1 0 0 0,1-1 0 0 0,-1 1 1 0 0,0-1-1 0 0,0 0 0 0 0,0 1 1 0 0,0-1-1 0 0,0 0 0 0 0,0 1 0 0 0,0-1 1 0 0,1 0-1 0 0,-1 1 0 0 0,0-1 0 0 0,0 0 1 0 0,0 0-1 0 0,1 1 0 0 0,-1-1 0 0 0,0 0 1 0 0,0 0-1 0 0,1 1 0 0 0,-1-1 0 0 0,0 0 1 0 0,0 0-1 0 0,1 1 0 0 0,-1-1 1 0 0,0 0-1 0 0,1 0 0 0 0,-1 0 0 0 0,0 0 1 0 0,1 0-1 0 0,-1 0 0 0 0,1 0 0 0 0,-1 0 1 0 0,0 0-1 0 0,1 1 0 0 0,-1-1 0 0 0,0-1 1 0 0,1 1-1 0 0,-1 0 0 0 0,1 0 1 0 0,0 0 5 0 0,0 0 1 0 0,1 0 0 0 0,-1 0 0 0 0,0 0 0 0 0,0 0 0 0 0,0-1-1 0 0,1 1 1 0 0,-1-1 0 0 0,0 1 0 0 0,0 0 0 0 0,0-1 0 0 0,0 0-1 0 0,0 1 1 0 0,0-1 0 0 0,0 0 0 0 0,0 1 0 0 0,0-1 0 0 0,0 0 0 0 0,0 0-1 0 0,1-2 1 0 0,27-44 441 0 0,-2 0 0 0 0,-2-2 1 0 0,-2-2-1 0 0,19-63 0 0 0,-12 14 147 0 0,-28 97-592 0 0,-1-1-82 0 0,4-18-491 0 0,2 7-4279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0 556 0 0,'0'0'691'0'0,"-2"3"-92"0"0,-14 42 660 0 0,2 0-1 0 0,-14 81 0 0 0,14-61-826 0 0,-12 60 442 0 0,25-121-696 0 0,2 12 970 0 0,9-62-904 0 0,2-1 0 0 0,32-79 1 0 0,-38 112-252 0 0,1 1 1 0 0,0-1-1 0 0,1 1 1 0 0,1 0-1 0 0,0 1 1 0 0,0 0-1 0 0,1 1 1 0 0,1 0-1 0 0,0 0 1 0 0,1 1-1 0 0,-1 0 1 0 0,22-12-1 0 0,10-1-1617 0 0,-39 21 879 0 0,13-3-1886 0 0,-14 4 890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4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1032 0 0,'0'4'854'0'0,"-48"250"4522"0"0,41-212-6304 0 0,7-39 281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48 708 0 0,'0'0'1764'0'0,"17"-16"-20"0"0,-3 4-620 0 0,7 2-931 0 0,0 1-2994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0 156 0 0,'0'0'974'0'0,"2"4"-128"0"0,-1 0-626 0 0,0 1 0 0 0,1-1 0 0 0,-2 1 0 0 0,1-1 0 0 0,0 1 0 0 0,-1 0 0 0 0,0-1 1 0 0,0 1-1 0 0,-1 0 0 0 0,1-1 0 0 0,-3 8 0 0 0,-17 64 1294 0 0,5-21-664 0 0,-5 36 20 0 0,5-28-597 0 0,3 0 0 0 0,-7 120-1 0 0,13-120-4858 0 0,5-60 3453 0 0</inkml:trace>
  <inkml:trace contextRef="#ctx0" brushRef="#br0" timeOffset="1">1 438 932 0 0,'0'0'2141'0'0,"6"0"-1599"0"0,64 3 1042 0 0,-3-7-978 0 0,-18 0-402 0 0,90-19-2129 0 0,-134 22 1249 0 0,0 0-190 0 0,18-7 484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112 207 452 0 0,'0'0'1684'0'0,"6"-1"-1513"0"0,3-1-122 0 0,0 0 0 0 0,0-1 0 0 0,0 0 0 0 0,0-1 0 0 0,0 0 0 0 0,-1 0-1 0 0,1-1 1 0 0,-1 0 0 0 0,8-7 0 0 0,-6 4-25 0 0,1-1-1 0 0,-2 0 1 0 0,1-1-1 0 0,-1 0 1 0 0,12-18 0 0 0,-19 26-23 0 0,6-16-3 0 0,-11-18 29 0 0,2 35-26 0 0,1 0 0 0 0,0 0 0 0 0,0 0 0 0 0,-1 0 0 0 0,1 0 0 0 0,0 0 0 0 0,-1 0 0 0 0,1 0 0 0 0,-1 0 0 0 0,1 0 0 0 0,-1 0 0 0 0,0 0-1 0 0,1 1 1 0 0,-1-1 0 0 0,0 0 0 0 0,0 0 0 0 0,0 0 0 0 0,-2-1 2 0 0,1-1 18 0 0,-3 1 4 0 0,0 0-18 0 0,-16-4 34 0 0,16 7-24 0 0,0 0 0 0 0,0 0 0 0 0,0 1 0 0 0,0 0-1 0 0,0-1 1 0 0,1 2 0 0 0,-1-1 0 0 0,0 0 0 0 0,-6 6 0 0 0,-38 29 235 0 0,34-22-116 0 0,1 0 0 0 0,0 0 0 0 0,1 2 0 0 0,0-1 0 0 0,2 2-1 0 0,0-1 1 0 0,-11 25 0 0 0,17-32-28 0 0,1 0 0 0 0,0 0 0 0 0,1 0 0 0 0,0 0 0 0 0,1 1 0 0 0,0 0 0 0 0,0-1-1 0 0,1 1 1 0 0,0 0 0 0 0,1-1 0 0 0,1 1 0 0 0,-1 0 0 0 0,2-1 0 0 0,-1 1 0 0 0,6 18 0 0 0,-4-24-37 0 0,-1 0 1 0 0,1 0 0 0 0,0 0 0 0 0,0 0 0 0 0,0-1 0 0 0,0 1 0 0 0,1-1-1 0 0,0 0 1 0 0,0 0 0 0 0,0 0 0 0 0,1 0 0 0 0,-1-1 0 0 0,1 0-1 0 0,0 0 1 0 0,0 0 0 0 0,0 0 0 0 0,0-1 0 0 0,0 0 0 0 0,1 0 0 0 0,8 2-1 0 0,-6-1-26 0 0,-5-2-24 0 0,0 0-1 0 0,1 0 0 0 0,-1 0 1 0 0,0 0-1 0 0,1-1 0 0 0,-1 0 0 0 0,1 0 1 0 0,-1 0-1 0 0,4 0 0 0 0,42-1 135 0 0,-19-2-141 0 0,-1-1 0 0 0,0-2 0 0 0,49-17-1 0 0,-59 16-862 0 0,0 0-1 0 0,-1-2 0 0 0,-1 0 0 0 0,0-1 1 0 0,32-24-1 0 0,-47 31-171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1004 0 0,'0'0'1656'0'0,"4"1"-920"0"0,10 6-22 0 0,-11-6-47 0 0,2 0-54 0 0,34 1 649 0 0,74-5 1 0 0,-84 1-1614 0 0,1-2 0 0 0,-1 0 0 0 0,42-12 0 0 0,-68 14-270 0 0,-2 2 577 0 0,-1 0 1 0 0,0 0 0 0 0,1-1-1 0 0,-1 1 1 0 0,1 0-1 0 0,-1 0 1 0 0,0 0-1 0 0,1-1 1 0 0,-1 1 0 0 0,0 0-1 0 0,0 0 1 0 0,1-1-1 0 0,-1 1 1 0 0,0 0-1 0 0,1-1 1 0 0,-1 1-1 0 0,0 0 1 0 0,0-1 0 0 0,0 1-1 0 0,1 0 1 0 0,-1-1-1 0 0,0 1 1 0 0,0-1-1 0 0,0 1 1 0 0,0-1 0 0 0,0 1-19 0 0,0-1 1 0 0,0 1-1 0 0,0 0 0 0 0,1-1 1 0 0,-1 1-1 0 0,0-1 1 0 0,0 1-1 0 0,0 0 1 0 0,0-1-1 0 0,1 1 1 0 0,-1 0-1 0 0,0 0 1 0 0,0-1-1 0 0,0 1 1 0 0,1 0-1 0 0,-1-1 0 0 0,0 1 1 0 0,1 0-1 0 0,-1 0 1 0 0,0 0-1 0 0,1-1 1 0 0,-1 1-1 0 0,0 0 1 0 0,1 0-1 0 0,-1 0 1 0 0,0 0-1 0 0,1-1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11 267 352 0 0,'-1'-3'483'0'0,"-8"-29"740"0"0,8 29-861 0 0,2 0-66 0 0,0-2-226 0 0,0-1 0 0 0,1 1-1 0 0,0 0 1 0 0,0-1-1 0 0,1 1 1 0 0,0 0 0 0 0,0 0-1 0 0,0 1 1 0 0,0-1 0 0 0,0 1-1 0 0,1 0 1 0 0,0-1 0 0 0,0 1-1 0 0,0 1 1 0 0,9-7-1 0 0,11-6-43 0 0,-1 1 0 0 0,28-12-1 0 0,-6 4-234 0 0,50-28-1684 0 0,-73 38 1292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20 988 0 0,'1'3'900'0'0,"1"9"-100"0"0,-2-9-96 0 0,7-2-68 0 0,59 4 753 0 0,-19-4-1177 0 0,-1-2 0 0 0,0-2-1 0 0,51-10 1 0 0,-77 10-397 0 0,64-15-2485 0 0,-60 12 1421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5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0 112 0 0,'0'0'4328'0'0,"2"3"-3606"0"0,-1 1-544 0 0,1 0 0 0 0,-1 0 0 0 0,1 0 0 0 0,-1 0 0 0 0,-1 0 0 0 0,1 1 0 0 0,0-1 0 0 0,-1 0 0 0 0,0 1 0 0 0,0-1 0 0 0,0 0 0 0 0,-2 5 0 0 0,-9 63 825 0 0,6-49-583 0 0,3-9-357 0 0,-40 253 1406 0 0,31-90-6489 0 0,11-135 1769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2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14 740 0 0,'4'-2'723'0'0,"12"-4"-52"0"0,-12 5 1485 0 0,0 0-1752 0 0,9-2 131 0 0,-23 8 380 0 0,-27 9-358 0 0,-59 14-377 0 0,0-5 0 0 0,-125 13 0 0 0,182-33-113 0 0,32-2-62 0 0,2-1 23 0 0,-21 0-20 0 0,26 0-5 0 0,1 0 0 0 0,0 0 0 0 0,-1 0 0 0 0,1 0 0 0 0,-1 0 0 0 0,1 0 0 0 0,-1 0 0 0 0,1 0 0 0 0,-1-1 0 0 0,1 1 0 0 0,-1 0 1 0 0,1 0-1 0 0,-1 0 0 0 0,1-1 0 0 0,-1 1 0 0 0,1 0 0 0 0,-1-1 0 0 0,0 1 0 0 0,1 0 0 0 0,-1-1 0 0 0,1 1 0 0 0,-1 0 0 0 0,0-1 0 0 0,1 1 0 0 0,-1-1 1 0 0,0 1-1 0 0,0-1 0 0 0,1 1 0 0 0,-1-1 0 0 0,0 1 0 0 0,0-1 0 0 0,0 1 0 0 0,0-1 0 0 0,1 1 0 0 0,-1-1 0 0 0,0 1 0 0 0,0-1 0 0 0,0 1 0 0 0,0-1 1 0 0,0 1-1 0 0,0-1 0 0 0,0 0 0 0 0,-1 1 0 0 0,1-1 0 0 0,0 1 0 0 0,0-1 0 0 0,0 1 0 0 0,0-1 0 0 0,-1 1 0 0 0,1-1 0 0 0,0 1 0 0 0,-1 0 0 0 0,1-1 1 0 0,0 1-1 0 0,-1-1 0 0 0,1 1 0 0 0,0 0 0 0 0,-1-1 0 0 0,1 1 0 0 0,-1 0 0 0 0,1-1 0 0 0,-1 1 0 0 0,1 0 0 0 0,0 0 0 0 0,-2-1 0 0 0,23 5 62 0 0,-20-3-50 0 0,0-1 0 0 0,0 1 0 0 0,0-1 0 0 0,0 1 0 0 0,1 0 0 0 0,-1 0 0 0 0,-1-1 0 0 0,1 1 0 0 0,0 0 0 0 0,0 0 0 0 0,0 0 0 0 0,0 0 0 0 0,-1 0 0 0 0,1 0 0 0 0,0 0 0 0 0,-1 0 0 0 0,1 0 0 0 0,-1 1 0 0 0,1-1 0 0 0,-1 0 0 0 0,1 2 0 0 0,2 15 140 0 0,-1-6-72 0 0,-1-1 1 0 0,-1 1 0 0 0,0-1-1 0 0,-1 1 1 0 0,0-1 0 0 0,0 1-1 0 0,-5 15 1 0 0,3-9 23 0 0,-44 164 578 0 0,3-20-265 0 0,39-140-383 0 0,3-14-28 0 0,0-1 0 0 0,1 0 0 0 0,-1 1 0 0 0,2-1 1 0 0,-1 9-1 0 0,1-14-1 0 0,0 1-1 0 0,0 0 1 0 0,0-1 0 0 0,0 1 0 0 0,0-1 0 0 0,1 1 0 0 0,-1 0 0 0 0,1-1 0 0 0,-1 1 0 0 0,1-1 0 0 0,0 1 0 0 0,0-1 0 0 0,1 1 0 0 0,-1-1 0 0 0,0 0 0 0 0,1 0-1 0 0,-1 0 1 0 0,1 0 0 0 0,0 0 0 0 0,0 0 0 0 0,0 0 0 0 0,0 0 0 0 0,0 0 0 0 0,0-1 0 0 0,0 1 0 0 0,0-1 0 0 0,1 0 0 0 0,-1 0 0 0 0,4 2 0 0 0,63 5 142 0 0,-44-8-133 0 0,-2-2 13 0 0,-8-1-11 0 0,65-13 110 0 0,-76 15-120 0 0,-4 0-8 0 0,0 1 0 0 0,0 0 0 0 0,0-1 0 0 0,0 1 0 0 0,0 0 1 0 0,0 0-1 0 0,1-1 0 0 0,-1 1 0 0 0,0 0 0 0 0,0 0 0 0 0,0-1 0 0 0,1 1 1 0 0,-1 0-1 0 0,0 0 0 0 0,0-1 0 0 0,1 1 0 0 0,-1 0 0 0 0,0 0 0 0 0,0 0 1 0 0,1 0-1 0 0,-1-1 0 0 0,0 1 0 0 0,1 0 0 0 0,-1 0 0 0 0,0 0 0 0 0,1 0 1 0 0,-1 0-1 0 0,0 0 0 0 0,1 0 0 0 0,-1 0 0 0 0,1 0 0 0 0,-1 0-1 0 0,1 0 0 0 0,0 0 0 0 0,-1 0 0 0 0,1-1 0 0 0,0 1 0 0 0,0 0 0 0 0,-1 0 0 0 0,1-1 0 0 0,-1 1 0 0 0,1 0 0 0 0,0-1 0 0 0,-1 1 0 0 0,1-1 0 0 0,-1 1 0 0 0,1-1 0 0 0,0 1 0 0 0,-1-1 0 0 0,0 1 0 0 0,1-1 0 0 0,-1 0 0 0 0,1 1 0 0 0,0-2 0 0 0,-1-1-53 0 0,1 1 0 0 0,-1-1 0 0 0,1 1 0 0 0,-1-1 1 0 0,0 1-1 0 0,0-1 0 0 0,0 0 0 0 0,0 1 0 0 0,-1-1 0 0 0,1 1 1 0 0,-1-1-1 0 0,1 0 0 0 0,-1 1 0 0 0,0-1 0 0 0,0 1 1 0 0,0 0-1 0 0,0-1 0 0 0,0 1 0 0 0,-1 0 0 0 0,-1-3 1 0 0,-4-3-361 0 0,1 0 1 0 0,-1 0 0 0 0,-13-10-1 0 0,14 13 187 0 0,-1 0 0 0 0,0 0 0 0 0,0 1 0 0 0,0 0-1 0 0,0 1 1 0 0,-1 0 0 0 0,-9-3 0 0 0,-81-17-1313 0 0,93 22 1403 0 0,0 0 16 0 0,-13-3 15 0 0,13 2 23 0 0,1 0 262 0 0,3 2-152 0 0,1 0-1 0 0,-1 0 1 0 0,1 0-1 0 0,0-1 1 0 0,-1 1-1 0 0,1 0 1 0 0,-1 0 0 0 0,1 0-1 0 0,0 0 1 0 0,-1-1-1 0 0,1 1 1 0 0,0 0-1 0 0,-1 0 1 0 0,1-1-1 0 0,0 1 1 0 0,-1 0 0 0 0,1 0-1 0 0,0-1 1 0 0,-1 1-1 0 0,1 0 1 0 0,0-1-1 0 0,0 1 1 0 0,-1 0 0 0 0,1-1-1 0 0,0 1 1 0 0,0-1-1 0 0,0 1 1 0 0,0 0-1 0 0,0-1 1 0 0,-1 0-1 0 0,18-7 284 0 0,-1 0-1 0 0,1 2 1 0 0,1 0-1 0 0,-1 0 1 0 0,1 2-1 0 0,24-4 1 0 0,25-5-50 0 0,3-4-2563 0 0,109-42-1 0 0,-158 49 1447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2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88 204 688 0 0,'0'0'1456'0'0,"-4"1"-1108"0"0,-9 6-45 0 0,9-6 196 0 0,1 1-284 0 0,-11 4-3 0 0,10-4 430 0 0,0-1-411 0 0,1-1-71 0 0,-1 1-1 0 0,0-1 1 0 0,0 1-1 0 0,0-1 1 0 0,1 0 0 0 0,-1-1-1 0 0,-7 0 1 0 0,7 0-85 0 0,4-3-17 0 0,-1 0-43 0 0,1 0 0 0 0,0 0 0 0 0,0-1-1 0 0,1 1 1 0 0,-1 0 0 0 0,1-1 0 0 0,0 1 0 0 0,0 0 0 0 0,0 0 0 0 0,1 0 0 0 0,-1 0 0 0 0,1 0 0 0 0,0 0-1 0 0,0 0 1 0 0,0 1 0 0 0,1-1 0 0 0,-1 1 0 0 0,1 0 0 0 0,0-1 0 0 0,6-4 0 0 0,4-4-11 0 0,1 1 0 0 0,0 1 0 0 0,22-13 0 0 0,-33 22 3 0 0,0-1 20 0 0,2 1-2 0 0,13-4 41 0 0,-17 5-60 0 0,0 0 0 0 0,0-1 0 0 0,1 1 0 0 0,-1 0 0 0 0,0 0 0 0 0,0 0 0 0 0,0 0 0 0 0,0 0 0 0 0,0 0 0 0 0,0 0 0 0 0,0 0 0 0 0,0 1 0 0 0,1-1 0 0 0,-1 0 0 0 0,0 1 0 0 0,0-1 0 0 0,0 1 0 0 0,1 0 0 0 0,1 1 15 0 0,-2-2-9 0 0,1 1-1 0 0,-1 0 0 0 0,0 0 0 0 0,0-1 1 0 0,0 1-1 0 0,0 0 0 0 0,0 0 0 0 0,0 0 1 0 0,0 1-1 0 0,-1-1 0 0 0,1 0 0 0 0,0 0 0 0 0,0 0 1 0 0,-1 1-1 0 0,1-1 0 0 0,-1 0 0 0 0,1 0 1 0 0,-1 3-1 0 0,4 14 54 0 0,-2-11-50 0 0,-1 0 1 0 0,0 0-1 0 0,0 1 0 0 0,-1-1 1 0 0,0 0-1 0 0,0 0 0 0 0,-1 0 1 0 0,0 0-1 0 0,-2 11 0 0 0,-3 3-21 0 0,-14 34 0 0 0,11-31 19 0 0,-14 31 8 0 0,-3 3 417 0 0,25-55-80 0 0,2-6-325 0 0,5-10-31 0 0,0 1 0 0 0,0-1 0 0 0,2 1 0 0 0,16-21 0 0 0,47-48 28 0 0,-19 23-29 0 0,-29 30 19 0 0,74-94 242 0 0,-77 91 364 0 0,-19 28-229 0 0,-3 5-379 0 0,-5 5 20 0 0,0 0-1 0 0,0 0 1 0 0,1 1-1 0 0,0 0 1 0 0,1 1-1 0 0,-1-1 1 0 0,2 1-1 0 0,-1 0 1 0 0,1 0-1 0 0,1 0 1 0 0,-1 1-1 0 0,2-1 1 0 0,-1 1 0 0 0,1 0-1 0 0,-1 11 1 0 0,3-12-3 0 0,0-1 0 0 0,0 1 1 0 0,0 0-1 0 0,1-1 1 0 0,0 1-1 0 0,1-1 0 0 0,0 1 1 0 0,0-1-1 0 0,1 0 0 0 0,0 1 1 0 0,0-2-1 0 0,1 1 1 0 0,0 0-1 0 0,1-1 0 0 0,-1 1 1 0 0,1-1-1 0 0,12 12 1 0 0,-11-13-126 0 0,2 0 1 0 0,-1 0 0 0 0,1-1 0 0 0,-1 1-1 0 0,1-2 1 0 0,1 1 0 0 0,-1-1 0 0 0,1 0 0 0 0,-1-1-1 0 0,1 0 1 0 0,13 2 0 0 0,-17-3-519 0 0,1-2-147 0 0,49-8-3660 0 0,-50 6 2946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6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1628 0 0,'5'-1'1794'0'0,"18"-4"7098"0"0,-8-2-7513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7443 500 0 0,'0'0'3770'0'0,"16"12"-3304"0"0,29-5-231 0 0,0-2-1 0 0,1-1 1 0 0,89-7 0 0 0,-26 0-103 0 0,622-40 380 0 0,-625 34-458 0 0,495-52 268 0 0,-99 9-144 0 0,866-49-8 0 0,-1279 95-166 0 0,1790-122 18 0 0,-1040 81-80 0 0,108 5 151 0 0,-824 37-91 0 0,1594-53 23 0 0,566-7-17 0 0,-2027 57-15 0 0,1086-22 350 0 0,-833 27-239 0 0,-492 3-98 0 0,1-1 3 0 0,37-4-15 0 0,1 2-9 0 0,268-34 61 0 0,-18 1-92 0 0,611-8 94 0 0,-287 22 716 0 0,-576 19-64 0 0,-50 3-533 0 0,1 0 8 0 0,13-2-7 0 0,-14 1 154 0 0,0 1-176 0 0,2-1-27 0 0,0 0 0 0 0,0 0 0 0 0,0-1 1 0 0,-1 0-1 0 0,1 0 0 0 0,-1 0 0 0 0,7-4 0 0 0,-10 4 88 0 0,0-2-160 0 0,0 0 0 0 0,-1 0-1 0 0,0 0 1 0 0,0 0 0 0 0,0-1 0 0 0,0 1-1 0 0,-1 0 1 0 0,0-9 0 0 0,0 13-58 0 0,0-3 55 0 0,0-1-1 0 0,-16-169 398 0 0,1 45-302 0 0,2-65 116 0 0,18-297 0 0 0,95-597-22 0 0,-18-4-165 0 0,-63 837 17 0 0,-1 8 98 0 0,4-363-206 0 0,-22 179 22 0 0,5 43-21 0 0,13 47 30 0 0,3 84-64 0 0,-7 161-4 0 0,-8 63 60 0 0,2-61 1 0 0,1-8-7 0 0,-9 99 9 0 0,1-2-12 0 0,5-61 8 0 0,-6 62-4 0 0,3-19 8 0 0,2-32-19 0 0,-4 51 16 0 0,2-16-22 0 0,-1-11 28 0 0,-1 27-2 0 0,3-17 52 0 0,3-7 68 0 0,-6 24-100 0 0,0 1 13 0 0,7-28 158 0 0,-8 27-149 0 0,1-1 6 0 0,5-15-30 0 0,-3 11-98 0 0,-1-1 1 0 0,0 0 0 0 0,0 0 0 0 0,-1 0-1 0 0,0 0 1 0 0,-1-12 0 0 0,-4-29-1589 0 0,2 31-325 0 0,0-1 1 0 0,2-37 0 0 0,5 14-1435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4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167 188 72 0 0,'0'0'639'0'0,"4"-1"-83"0"0,26-9 692 0 0,0-1-1 0 0,-1-1 0 0 0,46-27 0 0 0,-73 38-1011 0 0,15-15 563 0 0,-1-9-241 0 0,-15 22-452 0 0,-2-16 371 0 0,1 16-448 0 0,-1 1-1 0 0,0-1 0 0 0,0 1 1 0 0,0 0-1 0 0,0-1 1 0 0,0 1-1 0 0,0 0 0 0 0,-1-1 1 0 0,1 1-1 0 0,-1 0 1 0 0,1 0-1 0 0,-1 0 0 0 0,0 1 1 0 0,0-1-1 0 0,0 0 1 0 0,0 1-1 0 0,0-1 0 0 0,0 1 1 0 0,0-1-1 0 0,-1 1 1 0 0,1 0-1 0 0,0 0 0 0 0,-1 0 1 0 0,1 0-1 0 0,-1 1 1 0 0,1-1-1 0 0,-5 0 1 0 0,-9-1-9 0 0,-1 1 0 0 0,1 1 1 0 0,0 0-1 0 0,-1 2 1 0 0,1-1-1 0 0,0 2 0 0 0,0 0 1 0 0,0 1-1 0 0,1 0 1 0 0,-29 13-1 0 0,35-13-21 0 0,0 1-1 0 0,1-1 0 0 0,0 1 1 0 0,0 1-1 0 0,0 0 1 0 0,1 0-1 0 0,-1 0 0 0 0,1 1 1 0 0,1 0-1 0 0,0 0 1 0 0,0 1-1 0 0,-7 10 1 0 0,12-16 1 0 0,0 0 0 0 0,0 1 0 0 0,0-1 0 0 0,0 0 0 0 0,0 1 0 0 0,0-1 0 0 0,1 1 0 0 0,-1-1 1 0 0,1 1-1 0 0,-1-1 0 0 0,1 1 0 0 0,0-1 0 0 0,0 1 0 0 0,0 0 0 0 0,1-1 0 0 0,-1 1 0 0 0,1-1 1 0 0,-1 1-1 0 0,3 3 0 0 0,-1-2 5 0 0,0 0-1 0 0,0 0 1 0 0,1-1 0 0 0,-1 1 0 0 0,1-1-1 0 0,0 1 1 0 0,0-1 0 0 0,1 0 0 0 0,-1 0 0 0 0,6 3-1 0 0,7 4 29 0 0,0-1-1 0 0,0-1 1 0 0,1-1-1 0 0,20 7 1 0 0,-36-14-30 0 0,35 12 53 0 0,-16-6 18 0 0,0 0-1 0 0,-1 2 1 0 0,0 0 0 0 0,0 1-1 0 0,0 1 1 0 0,-1 0 0 0 0,17 15 0 0 0,-33-24-54 0 0,0 1 1 0 0,0 0 0 0 0,0-1 0 0 0,-1 1 0 0 0,1 0-1 0 0,0 0 1 0 0,-1 1 0 0 0,0-1 0 0 0,1 0 0 0 0,-1 0 0 0 0,0 1-1 0 0,0-1 1 0 0,0 1 0 0 0,0-1 0 0 0,-1 1 0 0 0,1-1-1 0 0,-1 1 1 0 0,0-1 0 0 0,1 1 0 0 0,-1 0 0 0 0,0-1-1 0 0,0 1 1 0 0,-1-1 0 0 0,1 1 0 0 0,0-1 0 0 0,-2 6 0 0 0,-1-2 0 0 0,0-1 0 0 0,0 1 1 0 0,0 0-1 0 0,-1-1 1 0 0,0 0-1 0 0,0 0 1 0 0,0 0-1 0 0,-1-1 1 0 0,1 1-1 0 0,-8 4 1 0 0,-1 0 28 0 0,-1 0 1 0 0,-1 0-1 0 0,0-2 1 0 0,0 0-1 0 0,0-1 1 0 0,-1 0-1 0 0,0-1 1 0 0,0-1-1 0 0,0 0 1 0 0,-20 1-1 0 0,32-5-1 0 0,-1 0-4 0 0,-15 0-3 0 0,15 0-8 0 0,-17-5 1 0 0,18-1-119 0 0,3 6 58 0 0,1 0 0 0 0,-1-1 0 0 0,1 1 0 0 0,0 0 0 0 0,-1 0 0 0 0,1-1 0 0 0,-1 1 1 0 0,1 0-1 0 0,0-1 0 0 0,-1 1 0 0 0,1 0 0 0 0,0-1 0 0 0,-1 1 0 0 0,1 0 0 0 0,0-1 0 0 0,0 1 0 0 0,-1-1 0 0 0,1 1 0 0 0,0-1 0 0 0,0 1 0 0 0,0 0 0 0 0,-1-1 0 0 0,1 1 0 0 0,0-1 0 0 0,0 1 0 0 0,0-2 0 0 0,0 1-103 0 0,0-1 0 0 0,0 0 0 0 0,1 1 0 0 0,-1-1 0 0 0,0 0 0 0 0,1 1 0 0 0,0-1 0 0 0,-1 0 0 0 0,1 1 0 0 0,0-1 0 0 0,-1 1 0 0 0,1-1 0 0 0,0 1 0 0 0,0-1 0 0 0,0 1 0 0 0,1 0 0 0 0,1-2 0 0 0,30-21-3797 0 0,-30 23 3375 0 0,20-13-1561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20 356 0 0,'0'0'547'0'0,"3"-2"-34"0"0,7-5-11 0 0,-7 5 820 0 0,-3 1-1206 0 0,0 1 1 0 0,1-1-1 0 0,-1 1 0 0 0,1-1 0 0 0,-1 1 0 0 0,1-1 0 0 0,-1 1 1 0 0,1-1-1 0 0,-1 1 0 0 0,1-1 0 0 0,0 1 0 0 0,-1-1 0 0 0,1 1 0 0 0,-1 0 1 0 0,1 0-1 0 0,0-1 0 0 0,-1 1 0 0 0,1 0 0 0 0,0 0 0 0 0,0 0 1 0 0,-1-1-1 0 0,2 1 0 0 0,0 4 76 0 0,0 0 1 0 0,0 1 0 0 0,0-1-1 0 0,0 0 1 0 0,-1 0-1 0 0,0 1 1 0 0,0-1-1 0 0,0 1 1 0 0,0-1-1 0 0,-1 1 1 0 0,0 7-1 0 0,-1 62 1109 0 0,1-70-1219 0 0,-3 122 1370 0 0,0 25-595 0 0,2-89-2011 0 0,1-58 416 0 0,0 2-519 0 0,0 1 394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41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36 0 0,'0'0'1985'0'0,"3"-20"-122"0"0,-1 2-1225 0 0,2-13 298 0 0,1 0 0 0 0,19-61 0 0 0,-23 89-857 0 0,0 0-50 0 0,3-8-13 0 0,-3 10-15 0 0,0 1 0 0 0,0-1 0 0 0,0 0 0 0 0,0 1 0 0 0,0-1-1 0 0,0 1 1 0 0,0-1 0 0 0,0 1 0 0 0,0-1 0 0 0,0 1 0 0 0,0-1 0 0 0,0 1 0 0 0,0 0 0 0 0,1 0 0 0 0,-1 0 0 0 0,0 0 0 0 0,0 0-1 0 0,2 0 1 0 0,1-1-7 0 0,0 3 7 0 0,62 27-40 0 0,-48-20-49 0 0,0 0 0 0 0,1-2 0 0 0,0 0 0 0 0,0-1 0 0 0,38 7 0 0 0,-48-14 78 0 0,-1 1 0 0 0,1-2 0 0 0,0 1-1 0 0,-1-1 1 0 0,0 0 0 0 0,1-1-1 0 0,-1 0 1 0 0,0 0 0 0 0,0-1 0 0 0,0 0-1 0 0,-1 0 1 0 0,15-11 0 0 0,-14 8 54 0 0,1 0 0 0 0,-1 0 0 0 0,0-1-1 0 0,-1 0 1 0 0,0-1 0 0 0,0 0 0 0 0,-1 0 0 0 0,0 0 0 0 0,0 0-1 0 0,-1-1 1 0 0,-1 0 0 0 0,5-14 0 0 0,-8 21 663 0 0,-5 6-525 0 0,-2 3-79 0 0,-1 1 0 0 0,1-1 0 0 0,0 1 0 0 0,0 0 0 0 0,1 1 1 0 0,-7 12-1 0 0,-28 58 671 0 0,22-39-472 0 0,-11 22 56 0 0,3 0 0 0 0,2 1 1 0 0,-28 126-1 0 0,41-132-870 0 0,10-53 181 0 0,-5-5-3572 0 0,3 0 3620 0 0,1 1 0 0 0,-1-1 1 0 0,0 1-1 0 0,1-1 0 0 0,-1 0 0 0 0,1 1 1 0 0,0-2-1 0 0,0 1 0 0 0,-1 0 0 0 0,1 0 1 0 0,1 0-1 0 0,-4-5 0 0 0,-8-11-591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4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20 211 612 0 0,'-2'-2'278'0'0,"-13"-26"1193"0"0,13 25-598 0 0,2 2-704 0 0,0 0-1 0 0,0 0 1 0 0,0-1-1 0 0,0 1 1 0 0,0 0 0 0 0,0 0-1 0 0,0 0 1 0 0,0-1-1 0 0,0 1 1 0 0,1 0-1 0 0,-1 0 1 0 0,0 0-1 0 0,1-1 1 0 0,0 0 0 0 0,3-2 73 0 0,1 1 1 0 0,0-1 0 0 0,-1 1 0 0 0,1 0 0 0 0,1 0 0 0 0,-1 1 0 0 0,0-1 0 0 0,1 1 0 0 0,10-3 0 0 0,63-11 1046 0 0,-42 10-872 0 0,157-40-127 0 0,-154 34-2914 0 0,46-21 0 0 0,-56 19-156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53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84 508 0 0,'0'-21'647'0'0,"-3"-39"1130"0"0,3 58-1017 0 0,1 6-504 0 0,3 24 184 0 0,-2 1 0 0 0,-1 54 0 0 0,-1-5 123 0 0,33 395 1118 0 0,-19-355-1157 0 0,60 230-1 0 0,-39-242-1492 0 0,-21-93 86 0 0,-8-13-2448 0 0,6-8 2115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50 368 0 0,'0'0'660'0'0,"1"-1"-500"0"0,-1 1 0 0 0,1-1-1 0 0,0 0 1 0 0,-1 1 0 0 0,1-1-1 0 0,-1 1 1 0 0,1-1 0 0 0,-1 0 0 0 0,1 1-1 0 0,-1-1 1 0 0,0 0 0 0 0,1 0-1 0 0,-1 1 1 0 0,0-1 0 0 0,0 0 0 0 0,1 0-1 0 0,-1-1 1 0 0,0 0-107 0 0,-1 1 0 0 0,1-1 0 0 0,-1 0 0 0 0,1 0 0 0 0,-1 1 0 0 0,0-1 0 0 0,0 0 0 0 0,0 1 0 0 0,0-1 1 0 0,0 1-1 0 0,0-1 0 0 0,0 1 0 0 0,0 0 0 0 0,-1-1 0 0 0,1 1 0 0 0,-1 0 0 0 0,1 0 0 0 0,-1 0 0 0 0,1 0 0 0 0,-1 0 0 0 0,1 0 0 0 0,-1 1 0 0 0,0-1 0 0 0,1 0 0 0 0,-1 1 0 0 0,0-1 0 0 0,0 1 0 0 0,0 0 0 0 0,-2-1 1 0 0,-7 1 7 0 0,-1 0 0 0 0,0 0 0 0 0,1 1 0 0 0,-1 0 0 0 0,1 1 0 0 0,-1 1 0 0 0,1 0 0 0 0,0 0 0 0 0,0 1 0 0 0,-14 7 0 0 0,-10 7 67 0 0,-56 39 0 0 0,89-57-129 0 0,1 1 0 0 0,-1 0 0 0 0,1 0 0 0 0,0 0 0 0 0,-1 0 0 0 0,1 0 0 0 0,0 0 0 0 0,0 0 0 0 0,0 1 0 0 0,0-1 0 0 0,0 0 0 0 0,0 1 0 0 0,0-1 0 0 0,0 0 0 0 0,0 1 0 0 0,1-1 0 0 0,-1 1 0 0 0,1 0 0 0 0,-1-1 0 0 0,1 1 0 0 0,-1-1 0 0 0,1 1 0 0 0,0 0 0 0 0,0-1 0 0 0,0 1 0 0 0,0 0 0 0 0,0-1 0 0 0,0 1 0 0 0,0 0 0 0 0,1-1 0 0 0,-1 1 0 0 0,0-1 0 0 0,1 1 0 0 0,0-1 0 0 0,-1 1 0 0 0,1-1 0 0 0,0 1 0 0 0,0-1 0 0 0,-1 1 0 0 0,1-1 0 0 0,0 0 0 0 0,1 1 0 0 0,1 1 0 0 0,3 3 2 0 0,0 0 0 0 0,0-1 0 0 0,1 1 0 0 0,0-1-1 0 0,0 0 1 0 0,15 6 0 0 0,-1-1 182 0 0,0 2 0 0 0,0 0-1 0 0,-1 0 1 0 0,-1 2 0 0 0,0 1 0 0 0,31 30 0 0 0,-45-40-102 0 0,-1 0 0 0 0,0 1-1 0 0,1-1 1 0 0,-2 1 0 0 0,1 0 0 0 0,-1 0 0 0 0,0 0 0 0 0,0 0-1 0 0,0 1 1 0 0,-1-1 0 0 0,0 1 0 0 0,0-1 0 0 0,-1 1 0 0 0,0 0 0 0 0,0 0-1 0 0,-1 0 1 0 0,1-1 0 0 0,-2 1 0 0 0,1 0 0 0 0,-1 0 0 0 0,0 0-1 0 0,0 0 1 0 0,-1-1 0 0 0,1 1 0 0 0,-2-1 0 0 0,1 1 0 0 0,-6 10 0 0 0,-1-3-12 0 0,0-2 0 0 0,-1 1 0 0 0,0-1 1 0 0,-1 0-1 0 0,0-1 0 0 0,-1-1 1 0 0,0 0-1 0 0,-1 0 0 0 0,0-1 0 0 0,0-1 1 0 0,-1 0-1 0 0,0-1 0 0 0,-27 10 1 0 0,37-16-205 0 0,3 0 12 0 0,0-1 0 0 0,-1 1 0 0 0,1-1-1 0 0,0 1 1 0 0,0-1 0 0 0,-1 0 0 0 0,1 0 0 0 0,0 1 0 0 0,0-1-1 0 0,-1 0 1 0 0,1 0 0 0 0,0 0 0 0 0,-1-1 0 0 0,1 1 0 0 0,0 0 0 0 0,-2-1-1 0 0,2-3-18 0 0,1 0-1 0 0,1 1 0 0 0,-1-1 0 0 0,0 0 1 0 0,1 0-1 0 0,0 0 0 0 0,0 1 0 0 0,0-1 1 0 0,0 0-1 0 0,1 1 0 0 0,0-1 0 0 0,-1 1 1 0 0,1 0-1 0 0,0-1 0 0 0,1 1 0 0 0,2-4 1 0 0,51-59-1212 0 0,-41 49 989 0 0,-13 15 333 0 0,217-230-1656 0 0,-135 158 2790 0 0,-82 72-968 0 0,8 0 276 0 0,-9 1-390 0 0,-1 1 0 0 0,1 0 0 0 0,-1 0 0 0 0,1-1 1 0 0,0 1-1 0 0,-1 0 0 0 0,1 0 0 0 0,0 0 0 0 0,-1-1 0 0 0,1 1 1 0 0,-1 0-1 0 0,1 0 0 0 0,0 0 0 0 0,-1 0 0 0 0,1 0 0 0 0,0 0 0 0 0,-1 0 1 0 0,1 1-1 0 0,0-1 0 0 0,-1 0 0 0 0,1 0 0 0 0,-1 0 0 0 0,1 1 1 0 0,0-1-1 0 0,-1 0 0 0 0,1 1 0 0 0,-1-1 0 0 0,1 0 0 0 0,-1 1 1 0 0,1-1-1 0 0,-1 1 0 0 0,1-1 0 0 0,-1 1 0 0 0,0-1 0 0 0,1 1 1 0 0,-1-1-1 0 0,1 1 0 0 0,-1-1 0 0 0,0 1 0 0 0,0 0 0 0 0,1 0 0 0 0,5 12 179 0 0,0 0 0 0 0,-1 0 0 0 0,-1 0 0 0 0,0 1 0 0 0,3 25 0 0 0,-3-8 471 0 0,0 47-1 0 0,-4-75-566 0 0,0 0 0 0 0,0 0-1 0 0,-1 0 1 0 0,1 0-1 0 0,-1-1 1 0 0,1 1 0 0 0,-1 0-1 0 0,0 0 1 0 0,0-1-1 0 0,0 1 1 0 0,0 0 0 0 0,-1-1-1 0 0,1 1 1 0 0,-1-1-1 0 0,0 0 1 0 0,1 0 0 0 0,-4 3-1 0 0,3-3 152 0 0,-1-3-13 0 0,1-2-208 0 0,0 1 0 0 0,-1-1 0 0 0,1 0 1 0 0,0 0-1 0 0,0 1 0 0 0,1-1 0 0 0,-1-1 0 0 0,1 1 1 0 0,-1 0-1 0 0,1 0 0 0 0,0 0 0 0 0,0-1 0 0 0,1 1 0 0 0,-1-1 1 0 0,1 1-1 0 0,-1 0 0 0 0,1-1 0 0 0,0 1 0 0 0,0-1 1 0 0,1 1-1 0 0,-1-1 0 0 0,1 1 0 0 0,0 0 0 0 0,1-6 0 0 0,3-7-4 0 0,0 0 0 0 0,0 0 0 0 0,1 1 0 0 0,9-15-1 0 0,13-17 28 0 0,66-83-1 0 0,-8 13-7250 0 0,-79 107 5295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10 564 0 0,'0'0'2012'0'0,"4"-2"-1447"0"0,13-6 6068 0 0,-20 10-6557 0 0,-33 10-3 0 0,0-2 0 0 0,-1-1 0 0 0,0-2 0 0 0,-46 3 0 0 0,38-4-60 0 0,-25 5 4 0 0,-90 9 26 0 0,125-14-77 0 0,29-5 19 0 0,23-9-184 0 0,-8 6 195 0 0,99-19-9 0 0,-36 10-8 0 0,5-2 99 0 0,-72 12 108 0 0,0 0-137 0 0,13-1 6 0 0,-13 2 2756 0 0,-1 1-2769 0 0,-1 1-30 0 0,14 4 52 0 0,-18-4-58 0 0,0-1 0 0 0,0 1 0 0 0,0-1 0 0 0,0 1 0 0 0,0 0 0 0 0,0 0 0 0 0,1-1 0 0 0,-1 1-1 0 0,1 0 1 0 0,-1 0 0 0 0,1 0 0 0 0,0 0 0 0 0,0 0 0 0 0,0 1 0 0 0,-4 30 99 0 0,-13 148 917 0 0,-4 80-308 0 0,-9 58-424 0 0,27-299-253 0 0,0 0-1 0 0,-1 0 1 0 0,-15 39-1 0 0,19-57-34 0 0,-1 0 0 0 0,0 0-1 0 0,0-1 1 0 0,0 1-1 0 0,0-1 1 0 0,0 1-1 0 0,0-1 1 0 0,0 1-1 0 0,-1-1 1 0 0,1 1-1 0 0,-2 0 1 0 0,-1 2-3 0 0,3-3 0 0 0,0 0 0 0 0,0 0 0 0 0,0 1 1 0 0,0-1-1 0 0,0 0 0 0 0,0 0 0 0 0,0 0 0 0 0,0 0 0 0 0,0-1 0 0 0,0 1 0 0 0,-1 0 0 0 0,1 0 0 0 0,0-1 0 0 0,-1 1 0 0 0,1-1 0 0 0,-3 2 0 0 0,-14 4-46 0 0,9-3-3 0 0,-1 0 0 0 0,1 0 1 0 0,-1-1-1 0 0,0-1 0 0 0,0 1 0 0 0,0-2 0 0 0,0 1 0 0 0,-13-2 0 0 0,18 0-9 0 0,-1 0 6 0 0,-46-12-124 0 0,48 12 137 0 0,-14-12-70 0 0,17 12 102 0 0,1-1-1 0 0,-1 1 1 0 0,0-1 0 0 0,1 1 0 0 0,-1-1-1 0 0,1 1 1 0 0,-1-1 0 0 0,1 0 0 0 0,0 1-1 0 0,0-1 1 0 0,-1-2 0 0 0,24-26-59 0 0,-21 27 64 0 0,0 1 1 0 0,0 0-1 0 0,0 0 0 0 0,0 0 0 0 0,0 0 1 0 0,0 1-1 0 0,1-1 0 0 0,-1 0 0 0 0,0 1 1 0 0,1 0-1 0 0,0-1 0 0 0,-1 1 0 0 0,5-1 1 0 0,0 0-5 0 0,12-6 3 0 0,0 1-1 0 0,0 1 0 0 0,0 1 1 0 0,1 1-1 0 0,-1 0 1 0 0,31-1-1 0 0,-35 3 5 0 0,108-11 4 0 0,-68 7 4 0 0,98-6 226 0 0,-129 10-214 0 0,-19 1-7 0 0,12-5-1057 0 0,-13 4 836 0 0,0 1-686 0 0,-1-12-760 0 0,5-4-333 0 0,-6 12 1488 0 0,3-16-2926 0 0,1-5 528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5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219 133 252 0 0,'0'0'1241'0'0,"-1"-3"-731"0"0,-1-9-55 0 0,1 9 1353 0 0,1 0-1511 0 0,-3-10 42 0 0,3 10 481 0 0,-1 7-338 0 0,-12 61 1870 0 0,-41 123 1 0 0,14-58-1344 0 0,-56 332 756 0 0,95-458-1623 0 0,5-16-225 0 0,4-6-26 0 0,59-287-1336 0 0,-54 229 1254 0 0,-9 52 58 0 0,0-1 1 0 0,13-37-1 0 0,-7 25-18 0 0,-9 34 133 0 0,6-19-5 0 0,-6 19 24 0 0,1-10-1 0 0,6-49-12 0 0,-8 58 6 0 0,-4-36 17 0 0,4 37-20 0 0,0-10-3 0 0,0 10-4 0 0,6-16-132 0 0,0 7 130 0 0,-4 9 5 0 0,-1 0 5 0 0,4-7 15 0 0,-4 7 5 0 0,4-1-8 0 0,0-7-2 0 0,1-5 14 0 0,-5 13-24 0 0,-1 0 21 0 0,1-1-43 0 0,11-18 260 0 0,-11 19-201 0 0,12-14-82 0 0,-7 11 52 0 0,28-13-4 0 0,-25 15 5 0 0,20-9-9 0 0,1 2 0 0 0,0 1 1 0 0,1 1-1 0 0,49-7 0 0 0,-68 15 6 0 0,33 1 11 0 0,-36-1 1 0 0,-1 1 0 0 0,0 0 0 0 0,0 0 0 0 0,0 1 0 0 0,1 0 0 0 0,-1 0 0 0 0,0 1 0 0 0,0 0 0 0 0,7 4 0 0 0,-2-1 33 0 0,0 1-1 0 0,0 1 1 0 0,-1 0 0 0 0,0 0-1 0 0,-1 1 1 0 0,0 1-1 0 0,0 0 1 0 0,-1 1-1 0 0,0 0 1 0 0,0 0 0 0 0,-1 1-1 0 0,-1 0 1 0 0,0 1-1 0 0,0 0 1 0 0,-1 0-1 0 0,-1 0 1 0 0,0 1-1 0 0,0 0 1 0 0,4 17 0 0 0,-4-8 24 0 0,-1 0 1 0 0,0 1-1 0 0,-2-1 1 0 0,0 1 0 0 0,-2-1-1 0 0,-1 1 1 0 0,0 0 0 0 0,-2-1-1 0 0,0 1 1 0 0,-2-1 0 0 0,-10 36-1 0 0,7-37-32 0 0,0-1 0 0 0,-2 0 0 0 0,0 0 0 0 0,-1-1 0 0 0,-2-1 0 0 0,1 0 0 0 0,-2 0 0 0 0,0-1 0 0 0,-28 27 0 0 0,20-26-25 0 0,0-1-1 0 0,-1 0 1 0 0,0-2 0 0 0,-1-1 0 0 0,-1 0-1 0 0,-1-2 1 0 0,-34 13 0 0 0,36-17-5 0 0,0 0 0 0 0,0-2 0 0 0,0-1 0 0 0,-33 4 0 0 0,5-3 1 0 0,-57-7 29 0 0,102 1-28 0 0,-1-1 0 0 0,-20-3-6 0 0,-9-2-23 0 0,30 5 1 0 0,-15-6-284 0 0,21 7 295 0 0,0 0 0 0 0,0-1 0 0 0,0 1 0 0 0,0 0 0 0 0,0 0 0 0 0,-1-1 0 0 0,1 1 0 0 0,0 0 0 0 0,0 0 0 0 0,0 0-1 0 0,-1-1 1 0 0,1 1 0 0 0,0 0 0 0 0,0 0 0 0 0,0 0 0 0 0,-1-1 0 0 0,1 1 0 0 0,0 0 0 0 0,0 0 0 0 0,-1 0 0 0 0,1 0 0 0 0,0 0 0 0 0,-1 0 0 0 0,1 0 0 0 0,0 0-1 0 0,0 0 1 0 0,-1 0 0 0 0,1-1 0 0 0,0 1 0 0 0,-1 1 0 0 0,1-1 0 0 0,-1 0 0 0 0,1 0-44 0 0,-1 0 0 0 0,0 0-1 0 0,1 0 1 0 0,-1-1 0 0 0,0 1 0 0 0,0 0 0 0 0,1 0 0 0 0,-1 0-1 0 0,0-1 1 0 0,1 1 0 0 0,-1 0 0 0 0,0-1 0 0 0,1 1-1 0 0,-1 0 1 0 0,1-1 0 0 0,-1 1 0 0 0,0-1 0 0 0,1 1 0 0 0,-1-1-1 0 0,1 1 1 0 0,-1-1 0 0 0,1 1 0 0 0,-1-2 0 0 0,-3-8-1255 0 0,-1 0 1 0 0,2 0 0 0 0,-1 0-1 0 0,-1-13 1 0 0,4 18-1500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5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345 253 344 0 0,'0'0'884'0'0,"2"-2"-146"0"0,2-2-220 0 0,0 0 0 0 0,0-1 0 0 0,-1 0 0 0 0,0 0-1 0 0,1 0 1 0 0,2-8 0 0 0,-5 10-216 0 0,0 0-4 0 0,1-2-138 0 0,-1 0 0 0 0,0 0 0 0 0,0 0 0 0 0,0 0 0 0 0,0 0 0 0 0,-1 0 0 0 0,0-1 0 0 0,0 1 0 0 0,0 0 0 0 0,-1 0 0 0 0,0 0 0 0 0,0 0 0 0 0,0 0 0 0 0,-1 0 0 0 0,1 0 0 0 0,-1 0 0 0 0,0 1 0 0 0,-4-6 1 0 0,3 4-88 0 0,-2 0 0 0 0,1 1 0 0 0,-1 0 0 0 0,1 0 0 0 0,-1 0 0 0 0,-1 0 0 0 0,1 1 0 0 0,-1-1 0 0 0,-11-5 0 0 0,9 4 55 0 0,-3-1 1 0 0,-13-4-20 0 0,12 7-21 0 0,-6-1-25 0 0,-1 0-1 0 0,1 2 1 0 0,-1 0-1 0 0,-20-1 1 0 0,30 5-61 0 0,0-1-1 0 0,0 1 1 0 0,0 1 0 0 0,0-1 0 0 0,1 1-1 0 0,-1 1 1 0 0,1 0 0 0 0,-1 0-1 0 0,1 1 1 0 0,0 0 0 0 0,1 0 0 0 0,-1 1-1 0 0,-13 10 1 0 0,20-14-6 0 0,1 1 1 0 0,-1 0-1 0 0,0-1 0 0 0,0 1 0 0 0,1 0 1 0 0,-1-1-1 0 0,1 1 0 0 0,-1 0 1 0 0,1 0-1 0 0,0 0 0 0 0,-1 0 0 0 0,1 0 1 0 0,0-1-1 0 0,0 1 0 0 0,1 0 1 0 0,-1 0-1 0 0,0 0 0 0 0,1 0 0 0 0,-1-1 1 0 0,1 3-1 0 0,1 0 3 0 0,0 1 0 0 0,0-1 0 0 0,0-1 1 0 0,0 1-1 0 0,0 0 0 0 0,1 0 0 0 0,-1-1 0 0 0,1 0 0 0 0,0 1 0 0 0,1-1 1 0 0,-1 0-1 0 0,5 4 0 0 0,3 2 5 0 0,55 48-31 0 0,2 1 45 0 0,-61-51-5 0 0,0 0 1 0 0,-1 1 0 0 0,0-1 0 0 0,0 1-1 0 0,-1 1 1 0 0,7 12 0 0 0,-5 2 48 0 0,-7-17-49 0 0,1-5-10 0 0,-1 1 0 0 0,0-1-1 0 0,0 1 1 0 0,0-1 0 0 0,0 1-1 0 0,0-1 1 0 0,0 1 0 0 0,0-1-1 0 0,-1 1 1 0 0,1-1 0 0 0,0 1-1 0 0,-1-1 1 0 0,1 0 0 0 0,-1 1-1 0 0,1-1 1 0 0,-1 1 0 0 0,0-1-1 0 0,-1 2 1 0 0,-1 2 4 0 0,-2 4 31 0 0,0 0 0 0 0,-1 0 0 0 0,0 0 0 0 0,-1-1-1 0 0,1 0 1 0 0,-2 0 0 0 0,1-1 0 0 0,-1 0-1 0 0,0 0 1 0 0,0-1 0 0 0,-1 0 0 0 0,0 0 0 0 0,0-1-1 0 0,-1 0 1 0 0,-14 5 0 0 0,20-8 121 0 0,-2-3 9 0 0,2 1-124 0 0,0 0 0 0 0,0-1 1 0 0,0 0-1 0 0,0 0 0 0 0,0 0 0 0 0,0 0 1 0 0,0-1-1 0 0,0 0 0 0 0,0 1 0 0 0,0-2 1 0 0,1 1-1 0 0,-1 0 0 0 0,1-1 0 0 0,0 1 1 0 0,-5-6-1 0 0,4 6-24 0 0,0-1-5 0 0,-7-23 60 0 0,10 23-181 0 0,0 0-1 0 0,0 0 1 0 0,1 1-1 0 0,-1-1 1 0 0,1 0-1 0 0,-1 0 0 0 0,1 0 1 0 0,0 0-1 0 0,0 0 1 0 0,0 0-1 0 0,1 0 0 0 0,-1 0 1 0 0,1 0-1 0 0,-1 0 1 0 0,1 1-1 0 0,0-1 0 0 0,0 0 1 0 0,1 0-1 0 0,-1 1 1 0 0,0-1-1 0 0,1 1 0 0 0,-1-1 1 0 0,4-2-1 0 0,-3 2-646 0 0,2 1-98 0 0,34-13-3261 0 0,-35 14 1908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8:5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1352 0 0,'0'0'3259'0'0,"2"3"-2222"0"0,2 4-437 0 0,-1 0 0 0 0,-1 0 0 0 0,1 0 0 0 0,-1 1 0 0 0,-1 0-1 0 0,3 13 1 0 0,3 55 840 0 0,1 24-1144 0 0,-1-20-5664 0 0,-4-57 1313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9:2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89 364 0 0,'0'0'3219'0'0,"4"2"-3124"0"0,6 3 6 0 0,0-1 0 0 0,0-1 1 0 0,1 1-1 0 0,0-2 1 0 0,-1 1-1 0 0,18 1 0 0 0,79 2 479 0 0,-52-3-361 0 0,857 13 1424 0 0,-205-11-1340 0 0,-530 3-188 0 0,308 6 717 0 0,-480-14-736 0 0,1 1 23 0 0,116 1 1800 0 0,-125-6-1914 0 0,3 3-7 0 0,0 1 1 0 0,0-1 0 0 0,0 1-1 0 0,0-1 1 0 0,0 1 0 0 0,0-1 0 0 0,0 1-1 0 0,0 0 1 0 0,0-1 0 0 0,-1 1-1 0 0,1-1 1 0 0,0 1 0 0 0,0-1 0 0 0,0 1-1 0 0,-1 0 1 0 0,1-1 0 0 0,0 1-1 0 0,-1 0 1 0 0,1-1 0 0 0,0 1 0 0 0,-1 0-1 0 0,1-1 1 0 0,0 1 0 0 0,-1 0-1 0 0,1 0 1 0 0,-1-1 0 0 0,0 1 0 0 0,-238-86-29 0 0,178 59 48 0 0,-21-5-52 0 0,78 30 17 0 0,-6-2-41 0 0,10 4 56 0 0,0-1 0 0 0,-1 1 0 0 0,1 0 0 0 0,-1-1 0 0 0,0 1-1 0 0,1-1 1 0 0,-1 1 0 0 0,1 0 0 0 0,-1 0 0 0 0,1-1 0 0 0,-1 1 0 0 0,0 0-1 0 0,1 0 1 0 0,-1 0 0 0 0,0 0 0 0 0,1 0 0 0 0,-1 0 0 0 0,0 0-1 0 0,1 0 1 0 0,-1 0 0 0 0,1 0 0 0 0,-1 0 0 0 0,0 0 0 0 0,0 0 0 0 0,-1 1 1 0 0,2-2 0 0 0,-1 1 0 0 0,1 0 0 0 0,-1 0-1 0 0,1 0 1 0 0,-1 0 0 0 0,1 0 0 0 0,-1 0 0 0 0,1 0-1 0 0,-1 0 1 0 0,1 0 0 0 0,-1 0 0 0 0,1 0 0 0 0,-1 0 0 0 0,1 0-1 0 0,-1 0 1 0 0,1 1 0 0 0,0-1 0 0 0,-1 0 0 0 0,1 0 0 0 0,-1 0-1 0 0,1 1 1 0 0,0-1 0 0 0,-1 0 0 0 0,1 1 0 0 0,-1-1-1 0 0,1 0 1 0 0,0 1 0 0 0,-1-1 0 0 0,1 0 0 0 0,0 1 0 0 0,0-1-1 0 0,-1 1 1 0 0,1-1 0 0 0,0 0 0 0 0,0 1 0 0 0,0-1-1 0 0,-1 1 1 0 0,1-1 0 0 0,0 1 0 0 0,0-1 0 0 0,0 1 0 0 0,0-1-1 0 0,0 1 1 0 0,0-1 0 0 0,0 1 0 0 0,0-1 0 0 0,0 0-1 0 0,0 1 1 0 0,0-1 0 0 0,0 1 0 0 0,1-1 0 0 0,-1 1 0 0 0,0-1-1 0 0,1 1 1 0 0,0 2-11 0 0,84 23-20 0 0,-9-16 58 0 0,149-2 0 0 0,-158-8 8 0 0,-6 5 52 0 0,-55-4-59 0 0,0 3 31 0 0,-6-4-57 0 0,1 0 0 0 0,-1 0 0 0 0,0 0 0 0 0,1 0 0 0 0,-1 0 0 0 0,1 0 0 0 0,-1 1 0 0 0,0-1 0 0 0,1 0 0 0 0,-1 0 0 0 0,0 0 0 0 0,0 0 0 0 0,1 1 0 0 0,-1-1 0 0 0,0 0 0 0 0,1 0 0 0 0,-1 1 0 0 0,0-1-1 0 0,0 0 1 0 0,0 0 0 0 0,1 1 0 0 0,-1-1 0 0 0,0 0 0 0 0,0 1 0 0 0,0-1 0 0 0,0 0 0 0 0,1 1 0 0 0,-1-1 0 0 0,0 0 0 0 0,0 1 0 0 0,0-1 0 0 0,0 0 0 0 0,0 1 0 0 0,0-1 0 0 0,0 0 0 0 0,0 1 0 0 0,0 0 0 0 0,-9 14 13 0 0,-1-1 0 0 0,-1 1 0 0 0,0-2 1 0 0,-1 1-1 0 0,-20 17 0 0 0,-13 14-3 0 0,19-15-355 0 0,-55 66 443 0 0,70-82-2105 0 0,2 1-1 0 0,-14 27 0 0 0,18-30 144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9:3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2 76 0 0,'0'0'1667'0'0,"3"-1"-978"0"0,-23 3 5907 0 0,-112 25-6226 0 0,-234 43 1331 0 0,360-69-1641 0 0,1 0-15 0 0,-10 0 63 0 0,39-10-104 0 0,48-11-37 0 0,79-15 4 0 0,-146 34 44 0 0,10 0 351 0 0,-22-1 1588 0 0,-22-1-432 0 0,25 3-1336 0 0,4 1-182 0 0,-1-1-1 0 0,0 0 0 0 0,0 0 1 0 0,0 0-1 0 0,0 1 0 0 0,1-1 0 0 0,-1 0 1 0 0,0 1-1 0 0,0-1 0 0 0,0 1 1 0 0,1-1-1 0 0,-1 1 0 0 0,0-1 1 0 0,1 1-1 0 0,-1 0 0 0 0,0-1 0 0 0,1 1 1 0 0,-1 0-1 0 0,1-1 0 0 0,-1 1 1 0 0,1 0-1 0 0,0 0 0 0 0,-1-1 1 0 0,1 1-1 0 0,0 0 0 0 0,-1 0 0 0 0,1 0 1 0 0,0-1-1 0 0,0 1 0 0 0,0 0 1 0 0,0 0-1 0 0,0 1 0 0 0,-4 35 258 0 0,7 5 54 0 0,2 0 0 0 0,1-1-1 0 0,15 51 1 0 0,9 49 154 0 0,-27-118-419 0 0,-1 0-1 0 0,-1 0 1 0 0,0 0-1 0 0,-4 26 1 0 0,2-41-47 0 0,0 0-1 0 0,-1-1 1 0 0,0 1 0 0 0,-1-1 0 0 0,0 1-1 0 0,0-1 1 0 0,0 0 0 0 0,-1 0-1 0 0,0 0 1 0 0,0 0 0 0 0,-10 11 0 0 0,5-9-43 0 0,0-1-1 0 0,0 1 1 0 0,0-1 0 0 0,-1-1 0 0 0,-1 0 0 0 0,1-1 0 0 0,-12 6 0 0 0,2-3-22 0 0,0-1 0 0 0,-1 0 1 0 0,0-2-1 0 0,0-1 0 0 0,0 0 0 0 0,-1-2 0 0 0,1 0 1 0 0,-23-1-1 0 0,34-2 70 0 0,0 0 1 0 0,0-1-1 0 0,0 0 0 0 0,1-1 1 0 0,-1 0-1 0 0,0-1 0 0 0,1 0 1 0 0,-15-7-1 0 0,21 9-8 0 0,1 0 0 0 0,0 0 0 0 0,0-1 0 0 0,-1 1 0 0 0,1-1 0 0 0,0 1 0 0 0,1-1 0 0 0,-1 0 0 0 0,0 0 0 0 0,0 0 0 0 0,1 0-1 0 0,-1 0 1 0 0,1 0 0 0 0,0 0 0 0 0,-1 0 0 0 0,1-1 0 0 0,0 1 0 0 0,0 0 0 0 0,1-1 0 0 0,-1 1 0 0 0,0-1 0 0 0,1 1 0 0 0,0-1 0 0 0,-1 1 0 0 0,1-1 0 0 0,0 1 0 0 0,0-1 0 0 0,0 1 0 0 0,1-1 0 0 0,-1 1 0 0 0,1-1-1 0 0,-1 1 1 0 0,1-1 0 0 0,0 1 0 0 0,0 0 0 0 0,0-1 0 0 0,2-3 0 0 0,2-1-7 0 0,0-1 0 0 0,0 1 0 0 0,0 0 0 0 0,1 0-1 0 0,0 1 1 0 0,0 0 0 0 0,1 0 0 0 0,0 0 0 0 0,9-5 0 0 0,11-7-13 0 0,33-16 1 0 0,72-23-750 0 0,-48 22-2714 0 0,-31 19-1814 0 0,-49 14 3028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9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31 156 0 0,'0'0'5061'0'0,"0"-13"-4506"0"0,-2 7 2230 0 0,0 5-2565 0 0,-1-1 0 0 0,0 1-1 0 0,0-1 1 0 0,0 1 0 0 0,0 0-1 0 0,0 0 1 0 0,0 1-1 0 0,0-1 1 0 0,-6 0 0 0 0,4 0-116 0 0,1 4-20 0 0,-7 3-39 0 0,1 1-1 0 0,1 0 1 0 0,0 1 0 0 0,0 0-1 0 0,0 1 1 0 0,1 0-1 0 0,0 0 1 0 0,1 1-1 0 0,0-1 1 0 0,0 2-1 0 0,1-1 1 0 0,1 1 0 0 0,0 0-1 0 0,0 0 1 0 0,1 0-1 0 0,0 1 1 0 0,-3 21-1 0 0,5-24-31 0 0,0-1 0 0 0,1 1 0 0 0,0 0 0 0 0,0-1 0 0 0,1 1 0 0 0,0 0 0 0 0,1 0-1 0 0,0-1 1 0 0,0 1 0 0 0,1-1 0 0 0,0 1 0 0 0,4 8 0 0 0,-5-16 3 0 0,-1 0-14 0 0,1 0 1 0 0,-1-1 0 0 0,1 1-1 0 0,-1-1 1 0 0,1 1-1 0 0,-1-1 1 0 0,1 1-1 0 0,-1-1 1 0 0,1 1 0 0 0,-1-1-1 0 0,1 0 1 0 0,0 1-1 0 0,-1-1 1 0 0,1 0-1 0 0,0 1 1 0 0,-1-1 0 0 0,1 0-1 0 0,0 0 1 0 0,-1 0-1 0 0,1 0 1 0 0,0 1 0 0 0,0-1-1 0 0,8-4 1 0 0,-1-1-1 0 0,0 1 1 0 0,0-1-1 0 0,0 0 1 0 0,-1-1-1 0 0,0 0 1 0 0,0 0-1 0 0,0-1 1 0 0,9-12-1 0 0,6-9-31 0 0,20-39 0 0 0,-13 21 45 0 0,8-20 574 0 0,-36 64-104 0 0,9 41 173 0 0,-8-16-426 0 0,-1-14-207 0 0,0 0 0 0 0,0 0 1 0 0,1-1-1 0 0,1 1 0 0 0,-1 0 0 0 0,1-1 0 0 0,1 1 0 0 0,5 9 0 0 0,-7-15-333 0 0,-1 0 0 0 0,1 0 0 0 0,0 0 1 0 0,0-1-1 0 0,0 1 0 0 0,0 0 0 0 0,0-1 1 0 0,1 0-1 0 0,-1 0 0 0 0,1 1 1 0 0,-1-1-1 0 0,1-1 0 0 0,0 1 0 0 0,4 2 1 0 0,-4-3-1335 0 0,3-1-887 0 0,22 0-715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19:3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16 605 388 0 0,'0'0'6490'0'0,"10"-13"-6116"0"0,24-52 667 0 0,-3-1 0 0 0,-3-1 0 0 0,-3-2 0 0 0,-3 0 0 0 0,16-86 0 0 0,-36 144-775 0 0,-1 1 1 0 0,0 0-1 0 0,0 0 0 0 0,-1 0 1 0 0,-1-1-1 0 0,1 1 0 0 0,-4-12 1 0 0,4 22-262 0 0,0-1 0 0 0,0 1 1 0 0,-1-1-1 0 0,1 1 0 0 0,0 0 1 0 0,-1-1-1 0 0,1 1 0 0 0,0-1 0 0 0,-1 1 1 0 0,1 0-1 0 0,-1-1 0 0 0,1 1 1 0 0,-1 0-1 0 0,1 0 0 0 0,-1-1 1 0 0,1 1-1 0 0,-1 0 0 0 0,1 0 0 0 0,-1 0 1 0 0,1-1-1 0 0,-1 1 0 0 0,1 0 1 0 0,-1 0-1 0 0,1 0 0 0 0,-1 0 1 0 0,1 0-1 0 0,-1 0 0 0 0,0 0 0 0 0,1 0 1 0 0,-1 1-1 0 0,1-1 0 0 0,-1 0 1 0 0,1 0-1 0 0,-1 0 0 0 0,1 0 1 0 0,-1 1-1 0 0,1-1 0 0 0,-1 0 0 0 0,0 1 1 0 0,-17 9 28 0 0,10-4-31 0 0,1 1 0 0 0,-1-1 1 0 0,1 2-1 0 0,0-1 1 0 0,1 1-1 0 0,0 0 0 0 0,-10 17 1 0 0,-27 65-1 0 0,42-87-3 0 0,-11 32 3 0 0,0 0-1 0 0,3 1 1 0 0,1 0-1 0 0,1 1 1 0 0,3 0-1 0 0,0 0 1 0 0,3 0-1 0 0,1 0 1 0 0,1 1-1 0 0,13 65 1 0 0,-13-93-5 0 0,-1-5 1 0 0,1-1 0 0 0,0 0 0 0 0,0 1 0 0 0,0-1 0 0 0,0 0 0 0 0,1 0 0 0 0,3 7 0 0 0,-3-9-18 0 0,-1 1 0 0 0,0-1-1 0 0,1 0 1 0 0,0 0 0 0 0,-1 0-1 0 0,1 0 1 0 0,0 0 0 0 0,0 0-1 0 0,0 0 1 0 0,0-1 0 0 0,0 1-1 0 0,1-1 1 0 0,-1 1 0 0 0,0-1-1 0 0,1 0 1 0 0,-1 0 0 0 0,1 0-1 0 0,-1 0 1 0 0,1-1 0 0 0,-1 1-1 0 0,5 0 1 0 0,-3-1-267 0 0,2-1-85 0 0,1 0 131 0 0,1-1 0 0 0,-1 0-1 0 0,1 0 1 0 0,-1-1 0 0 0,0 0-1 0 0,0 0 1 0 0,0 0 0 0 0,0-1-1 0 0,-1 0 1 0 0,8-7 0 0 0,-4 3-241 0 0,-1-1 0 0 0,0 0 0 0 0,0-1 1 0 0,-1 0-1 0 0,-1 0 0 0 0,8-13 0 0 0,31-61-1281 0 0,15-24 774 0 0,-27 52 827 0 0,4-9 1215 0 0,-37 63-866 0 0,15-29 778 0 0,-12 19 437 0 0,-11 20 2117 0 0,4-3-3361 0 0,1 1 1 0 0,-1 0-1 0 0,1 0 0 0 0,0 0 1 0 0,1 0-1 0 0,-1 0 0 0 0,1 0 1 0 0,1 1-1 0 0,-1 10 1 0 0,-2 8 265 0 0,-10 78 970 0 0,-1 129-1 0 0,11-192-879 0 0,3-37-298 0 0,0 24 2189 0 0,0-19-485 0 0,0-28-1273 0 0,1-3-330 0 0,1 0 0 0 0,2 0 1 0 0,0 0-1 0 0,1 1 0 0 0,11-32 0 0 0,-2 18-215 0 0,0 2-1 0 0,33-56 1 0 0,-24 53-884 0 0,1 0 0 0 0,58-65 0 0 0,-66 86-561 0 0,0 1-1 0 0,0 1 0 0 0,20-12 1 0 0,-24 18-379 0 0,1 0 0 0 0,0 1 0 0 0,1 1 0 0 0,0 0 0 0 0,17-5 0 0 0,-6 5-3864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1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4 300 0 0,'0'0'4074'0'0,"4"0"-4046"0"0,23-2 492 0 0,0 1 0 0 0,51 4 0 0 0,-56 2-483 0 0,1 1 0 0 0,-2 1 0 0 0,36 17 0 0 0,-31-12 64 0 0,0 1 1 0 0,-1 2-1 0 0,-1 1 0 0 0,0 0 1 0 0,-1 2-1 0 0,-1 1 0 0 0,-1 0 1 0 0,31 36-1 0 0,-38-36-23 0 0,0 1 0 0 0,-1-1 0 0 0,-1 2 0 0 0,-1 0 0 0 0,0 0-1 0 0,11 37 1 0 0,-5 6 115 0 0,-2 1 0 0 0,-4 0-1 0 0,-2 1 1 0 0,-3 0 0 0 0,-3 0-1 0 0,-6 72 1 0 0,-61 399 591 0 0,44-409-693 0 0,-87 681 678 0 0,98-716-679 0 0,4 1 1 0 0,10 125-1 0 0,50 183 240 0 0,-39-330-319 0 0,2 0 0 0 0,4-1 1 0 0,3-1-1 0 0,3-1 0 0 0,2-1 0 0 0,4-2 0 0 0,58 85 0 0 0,-37-75 7 0 0,4-3-1 0 0,3-2 1 0 0,3-3-1 0 0,2-4 1 0 0,4-2-1 0 0,2-3 1 0 0,108 66-1 0 0,-66-60 85 0 0,149 60-1 0 0,-192-93-86 0 0,106 44-22 0 0,372 103-1 0 0,-415-145-42 0 0,387 104 157 0 0,-432-111-79 0 0,-86-25-13 0 0,1-1-12 0 0,35 11 245 0 0,-36-12-90 0 0,-1 1-88 0 0,57 12 841 0 0,-56-13 1418 0 0,-5-2-2290 0 0,0 0 0 0 0,0 0 0 0 0,0 0 0 0 0,-1 0 0 0 0,1 0-1 0 0,0 0 1 0 0,-1 0 0 0 0,1 0 0 0 0,-1 0 0 0 0,0 1 0 0 0,0-1 0 0 0,1 1 0 0 0,-1-1-1 0 0,-3-1 1 0 0,-6-5 72 0 0,-113-107 1064 0 0,122 114-1057 0 0,-2-5-3 0 0,0 1-1 0 0,-1 1 1 0 0,1-1 0 0 0,-1 1-1 0 0,0-1 1 0 0,-1 2 0 0 0,-6-5-1 0 0,12 8-88 0 0,-14-3-109 0 0,16 11 11 0 0,16 12 37 0 0,-10-11 26 0 0,1-1-1 0 0,1-1 1 0 0,-1 0 0 0 0,1 0-1 0 0,0-1 1 0 0,15 7-1 0 0,5 3-111 0 0,0-1-1 0 0,1-2 1 0 0,49 15-1 0 0,-74-26 120 0 0,1 0 0 0 0,-1 0 0 0 0,0 1 0 0 0,0 0-1 0 0,0 0 1 0 0,7 6 0 0 0,-11-8 11 0 0,-2 2 9 0 0,0 1-12 0 0,0-1 1 0 0,0 1-1 0 0,-1-1 0 0 0,0 1 0 0 0,1-1 0 0 0,-1 1 0 0 0,-1-1 0 0 0,1 0 0 0 0,0 0 1 0 0,-1 1-1 0 0,0-1 0 0 0,1 0 0 0 0,-1 0 0 0 0,0 0 0 0 0,-1-1 0 0 0,1 1 0 0 0,0-1 1 0 0,-4 4-1 0 0,-5 5 7 0 0,-5 10-20 0 0,-11 15-172 0 0,-61 62-1 0 0,49-57-4837 0 0,36-39 3789 0 0,-20-9-5143 0 0,19 6 3771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1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6 644 0 0,'0'0'6313'0'0,"-4"-1"-6155"0"0,-12-1-54 0 0,1 0-1 0 0,-1 1 0 0 0,0 1 1 0 0,-22 3-1 0 0,-74 13 166 0 0,40-5-52 0 0,-451 51 2123 0 0,517-61-2301 0 0,0 0-4 0 0,-14 3-4 0 0,15-3 20 0 0,12-1-53 0 0,372-3 32 0 0,-274 0 22 0 0,-100 3 22 0 0,2 0 34 0 0,19-2 3 0 0,-19 2 138 0 0,-3-1-191 0 0,12-1-10 0 0,-12 2 122 0 0,-4-1-167 0 0,-1 0 0 0 0,1 1 0 0 0,-1-1 0 0 0,1 0 0 0 0,-1 0-1 0 0,0 1 1 0 0,1-1 0 0 0,-1 1 0 0 0,0-1 0 0 0,0 1 0 0 0,1-1 0 0 0,-1 1 0 0 0,0-1 0 0 0,0 1 0 0 0,0-1 0 0 0,0 1 0 0 0,0 0 0 0 0,1 0 0 0 0,-1-1 0 0 0,0 1 0 0 0,0 0 0 0 0,-2 0 0 0 0,-13-2 49 0 0,12 1 300 0 0,-1 0-256 0 0,-13-2 11 0 0,13 2 459 0 0,1 1-461 0 0,-39 2 702 0 0,39-2-793 0 0,1 21 66 0 0,63 505 2264 0 0,-57-496-2303 0 0,-2 1 0 0 0,-1-1 0 0 0,-2 1 0 0 0,-1-1 0 0 0,-1 0 1 0 0,-14 52-1 0 0,14-70-50 0 0,0-1 1 0 0,-1 0 0 0 0,0 0-1 0 0,0 0 1 0 0,-1 0 0 0 0,-1-1-1 0 0,0 0 1 0 0,0 0 0 0 0,-1-1-1 0 0,0 0 1 0 0,-1 0 0 0 0,0-1-1 0 0,0 0 1 0 0,-1-1 0 0 0,0 0-1 0 0,0 0 1 0 0,0-1 0 0 0,-1-1-1 0 0,-20 8 1 0 0,21-9-2 0 0,0-1-1 0 0,-1 0 1 0 0,1 0-1 0 0,-1-1 1 0 0,0-1-1 0 0,1 0 1 0 0,-1 0-1 0 0,0-1 1 0 0,0-1-1 0 0,0 0 1 0 0,1 0-1 0 0,-1-1 1 0 0,-17-5-1 0 0,23 5 10 0 0,0 1 0 0 0,0-1 0 0 0,1 0 0 0 0,-1-1 0 0 0,1 1-1 0 0,0-1 1 0 0,0 0 0 0 0,0 0 0 0 0,0 0 0 0 0,0-1 0 0 0,0 1-1 0 0,1-1 1 0 0,0 0 0 0 0,0 0 0 0 0,0 0 0 0 0,0 0 0 0 0,0 0-1 0 0,1-1 1 0 0,0 1 0 0 0,0-1 0 0 0,0 0 0 0 0,1 0 0 0 0,-1 1-1 0 0,1-1 1 0 0,0 0 0 0 0,1 0 0 0 0,-1 0 0 0 0,1 0 0 0 0,0 0-1 0 0,0 0 1 0 0,1 0 0 0 0,-1 0 0 0 0,3-9 0 0 0,0 2-3 0 0,1 0-1 0 0,-1 0 1 0 0,2 1 0 0 0,0-1 0 0 0,0 1-1 0 0,1 0 1 0 0,1 1 0 0 0,0-1 0 0 0,0 1-1 0 0,1 0 1 0 0,0 1 0 0 0,15-14 0 0 0,-4 8 3 0 0,1 1 1 0 0,0 1-1 0 0,0 1 1 0 0,2 0-1 0 0,-1 2 1 0 0,26-9 0 0 0,139-32-1118 0 0,-120 42-1703 0 0,-47 8 1718 0 0,-14 0-59 0 0,0 2-171 0 0,18 0-282 0 0,-18 0-527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12 76 0 0,'0'0'1385'0'0,"3"-7"-667"0"0,-3 7-689 0 0,0 0 0 0 0,0 0 0 0 0,0 0 0 0 0,0 0 1 0 0,0 0-1 0 0,0 0 0 0 0,0 0 0 0 0,-1 0 0 0 0,1 0 0 0 0,0 0 1 0 0,0 0-1 0 0,0 0 0 0 0,0 0 0 0 0,0 0 0 0 0,0 0 0 0 0,0 0 1 0 0,-1 0-1 0 0,1 0 0 0 0,0 0 0 0 0,0 0 0 0 0,0 0 0 0 0,0 0 0 0 0,0 0 1 0 0,0 0-1 0 0,0-1 0 0 0,0 1 0 0 0,0 0 0 0 0,0 0 0 0 0,-1 0 1 0 0,1 0-1 0 0,0 0 0 0 0,0 0 0 0 0,0 0 0 0 0,0 0 0 0 0,0 0 1 0 0,0-1-1 0 0,0 1 0 0 0,0 0 0 0 0,0 0 0 0 0,0 0 0 0 0,0 0 1 0 0,0 0-1 0 0,0 0 0 0 0,0 0 0 0 0,0 0 0 0 0,0-1 0 0 0,0 1 0 0 0,0 0 1 0 0,0 0-1 0 0,0 0 0 0 0,0 0 0 0 0,0 0 0 0 0,0 0 0 0 0,0 0 1 0 0,0 0-1 0 0,0-1 0 0 0,0 1 0 0 0,0 0 0 0 0,0 0 0 0 0,1 0 1 0 0,-1 0-1 0 0,0 0 0 0 0,0 0 0 0 0,-10 5 158 0 0,0 1-1 0 0,0 0 1 0 0,0 1-1 0 0,1 0 1 0 0,0 0-1 0 0,1 1 1 0 0,-1 0 0 0 0,2 1-1 0 0,-10 12 1 0 0,-6 10 483 0 0,-29 54 1 0 0,47-78-610 0 0,1 2 0 0 0,0-1 0 0 0,1 0-1 0 0,0 1 1 0 0,0-1 0 0 0,1 1 0 0 0,0 0 0 0 0,1 0 0 0 0,0 0-1 0 0,0 0 1 0 0,1 18 0 0 0,1-21-40 0 0,0-1-1 0 0,0 1 0 0 0,1-1 1 0 0,-1 0-1 0 0,1 1 0 0 0,0-1 1 0 0,1 0-1 0 0,-1 0 1 0 0,1 0-1 0 0,0 0 0 0 0,0-1 1 0 0,1 1-1 0 0,-1-1 0 0 0,1 0 1 0 0,0 0-1 0 0,0 0 1 0 0,0-1-1 0 0,1 1 0 0 0,-1-1 1 0 0,8 4-1 0 0,-5-3-103 0 0,0 1 0 0 0,0-1-1 0 0,0-1 1 0 0,0 0 0 0 0,1 0-1 0 0,0 0 1 0 0,0-1 0 0 0,0 0 0 0 0,0 0-1 0 0,11 0 1 0 0,-11-2-601 0 0,-1-1-1 0 0,1 0 0 0 0,-1-1 1 0 0,0 1-1 0 0,11-5 1 0 0,-14 4-543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1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11 352 0 0,'0'0'6542'0'0,"3"2"-5867"0"0,5 0-397 0 0,1 0 0 0 0,-1 0-1 0 0,1-1 1 0 0,-1 0-1 0 0,1-1 1 0 0,0 0 0 0 0,-1 0-1 0 0,1-1 1 0 0,16-3-1 0 0,30-1-238 0 0,-3 2-875 0 0,-4-2-1312 0 0,-18 3-154 0 0,-22 1-636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0 124 0 0,'0'0'3379'0'0,"1"4"-2953"0"0,-1 20 108 0 0,-1-1 0 0 0,-1 1 0 0 0,-1-1 0 0 0,0 0 0 0 0,-13 39 0 0 0,7-25 32 0 0,0 0-148 0 0,-40 211 1845 0 0,44-211-1944 0 0,2 0-1 0 0,1 0 1 0 0,2 1 0 0 0,8 62-1 0 0,-7-90-291 0 0,1-1-1 0 0,0 0 1 0 0,1 1 0 0 0,0-1-1 0 0,0 0 1 0 0,1-1 0 0 0,1 1-1 0 0,-1-1 1 0 0,1 0-1 0 0,0 0 1 0 0,1 0 0 0 0,0-1-1 0 0,0 1 1 0 0,1-2 0 0 0,0 1-1 0 0,0-1 1 0 0,1 0 0 0 0,-1 0-1 0 0,1-1 1 0 0,0 0 0 0 0,13 6-1 0 0,-16-9-120 0 0,0-3-87 0 0,22-6-661 0 0,-25 7 742 0 0,-1-1 0 0 0,0 0 0 0 0,0 1-1 0 0,0-1 1 0 0,0 0 0 0 0,0 0 0 0 0,1 0 0 0 0,-1 0 0 0 0,-1 0 0 0 0,1 0 0 0 0,0 0-1 0 0,0 0 1 0 0,0 0 0 0 0,0 0 0 0 0,-1 0 0 0 0,1-1 0 0 0,-1 1 0 0 0,1 0 0 0 0,-1-1 0 0 0,1 1-1 0 0,-1 0 1 0 0,0-1 0 0 0,1 1 0 0 0,-1 0 0 0 0,0-2 0 0 0,-1-4-285 0 0,0 1-1 0 0,0 0 1 0 0,0 0 0 0 0,-1 0-1 0 0,0 0 1 0 0,0 0 0 0 0,0 1 0 0 0,-1-1-1 0 0,0 1 1 0 0,0-1 0 0 0,0 1 0 0 0,-1 0-1 0 0,-6-7 1 0 0,-7-7-900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0 146 136 0 0,'0'0'2050'0'0,"3"-2"-1197"0"0,12-5-251 0 0,0 0 0 0 0,0 2 0 0 0,0 0 1 0 0,1 0-1 0 0,0 1 0 0 0,16-1 0 0 0,18-5-175 0 0,-20 2-333 0 0,119-32-705 0 0,-118 29-1216 0 0,32-15-1 0 0,-44 15 479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18 868 0 0,'-5'16'803'0'0,"2"0"1"0"0,-1 1-1 0 0,2-1 0 0 0,-1 27 0 0 0,3-26-590 0 0,1 0 0 0 0,0 0 0 0 0,1 0 0 0 0,1 0 0 0 0,1 0 0 0 0,0-1-1 0 0,9 21 1 0 0,-13-36-202 0 0,1 1-1 0 0,-1 0 0 0 0,1 0 0 0 0,0-1 1 0 0,0 1-1 0 0,-1-1 0 0 0,1 1 1 0 0,0-1-1 0 0,1 1 0 0 0,-1-1 0 0 0,0 1 1 0 0,0-1-1 0 0,1 0 0 0 0,-1 0 1 0 0,0 0-1 0 0,1 0 0 0 0,-1 0 1 0 0,1 0-1 0 0,0 0 0 0 0,-1 0 0 0 0,1 0 1 0 0,0-1-1 0 0,3 2 0 0 0,-2-3-3 0 0,-1 1 1 0 0,1 0-1 0 0,0 0 0 0 0,-1-1 0 0 0,1 0 0 0 0,0 1 0 0 0,-1-1 1 0 0,1 0-1 0 0,-1 0 0 0 0,1-1 0 0 0,-1 1 0 0 0,3-2 0 0 0,1-1-25 0 0,-1 0 0 0 0,0 0 0 0 0,1-1 0 0 0,-2 0 0 0 0,1 0 0 0 0,0 0 0 0 0,-1 0 0 0 0,6-11-1 0 0,23-48-155 0 0,-27 50 119 0 0,6-16 184 0 0,-1-1 1 0 0,14-59-1 0 0,-25 88-47 0 0,2-3 7 0 0,4-5 245 0 0,-3 13-302 0 0,-1 0 0 0 0,1 1 1 0 0,-1-1-1 0 0,0 1 0 0 0,0-1 0 0 0,0 1 1 0 0,-1 0-1 0 0,1 0 0 0 0,0 7 0 0 0,11 48 339 0 0,-6-23-135 0 0,18 66 373 0 0,14 136-1 0 0,-34-190-528 0 0,-3 1-1 0 0,-1-1 0 0 0,-3 1 0 0 0,-2-1 0 0 0,-10 53 0 0 0,12-93-86 0 0,0 0 0 0 0,-1 0 0 0 0,1-1 0 0 0,-1 1 0 0 0,-1 0-1 0 0,1-1 1 0 0,-1 0 0 0 0,-1 0 0 0 0,1 0 0 0 0,-1 0 0 0 0,-1-1 0 0 0,1 0 0 0 0,-1 0 0 0 0,0 0 0 0 0,0-1 0 0 0,-1 0 0 0 0,-13 9 0 0 0,15-12-25 0 0,0-3 20 0 0,1 1 12 0 0,1 0 0 0 0,0 0 0 0 0,0-1 0 0 0,0 0 0 0 0,0 0 0 0 0,-1 1 0 0 0,1-2 0 0 0,0 1 0 0 0,1 0 0 0 0,-1-1 0 0 0,0 1 0 0 0,0-1 0 0 0,1 0 0 0 0,-1 0 0 0 0,1 0 0 0 0,-1 0-1 0 0,1 0 1 0 0,0-1 0 0 0,0 1 0 0 0,0-1 0 0 0,0 1 0 0 0,0-1 0 0 0,0 0 0 0 0,1 0 0 0 0,0 1 0 0 0,-1-1 0 0 0,1 0 0 0 0,-1-5 0 0 0,1-4 0 0 0,0 0-1 0 0,1 1 1 0 0,1-1 0 0 0,-1 0 0 0 0,2 0-1 0 0,0 1 1 0 0,0-1 0 0 0,1 1 0 0 0,0 0 0 0 0,9-18-1 0 0,7-13-94 0 0,34-53-1 0 0,-35 65-105 0 0,45-93-1715 0 0,-26 40-2162 0 0,-31 66 2750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1 260 0 0,'0'0'1061'0'0,"-2"3"-134"0"0,-7 17-99 0 0,1 0 0 0 0,0 1 0 0 0,2 0 0 0 0,0 0 0 0 0,2 0 0 0 0,-3 28 0 0 0,2-21-269 0 0,-28 255 2618 0 0,27-96-4871 0 0,6-183 810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14 274 120 0 0,'0'0'1069'0'0,"-7"-14"950"0"0,5 6-1894 0 0,0 1 0 0 0,1-1 0 0 0,0 0 0 0 0,1 0 1 0 0,0 0-1 0 0,0 0 0 0 0,0 0 0 0 0,1 0 0 0 0,1 1 0 0 0,-1-1 1 0 0,1 0-1 0 0,0 1 0 0 0,1-1 0 0 0,0 1 0 0 0,0 0 0 0 0,7-12 1 0 0,-4 8-78 0 0,1 1 1 0 0,0 0-1 0 0,0 1 1 0 0,1 0-1 0 0,0 0 1 0 0,1 0 0 0 0,0 1-1 0 0,0 1 1 0 0,1-1-1 0 0,15-8 1 0 0,-19 14 15 0 0,0 0 0 0 0,0 0-1 0 0,0 1 1 0 0,0-1 0 0 0,0 1 0 0 0,10 0 0 0 0,-9 0 0 0 0,-5 1-52 0 0,-1 0 0 0 0,1 0 0 0 0,-1 0 0 0 0,1 0 1 0 0,-1 0-1 0 0,1 1 0 0 0,-1-1 0 0 0,1 0 0 0 0,-1 1 0 0 0,1-1 0 0 0,-1 1 0 0 0,1 0 0 0 0,-1-1 0 0 0,0 1 0 0 0,1 0 0 0 0,-1 0 0 0 0,2 1 0 0 0,2 2 30 0 0,-1-2 7 0 0,1 1-1 0 0,-1 0 1 0 0,0 0-1 0 0,0 1 1 0 0,0 0 0 0 0,0-1-1 0 0,-1 1 1 0 0,1 0-1 0 0,-1 1 1 0 0,0-1-1 0 0,0 0 1 0 0,-1 1 0 0 0,1 0-1 0 0,-1 0 1 0 0,0-1-1 0 0,0 1 1 0 0,0 0 0 0 0,-1 1-1 0 0,0-1 1 0 0,0 0-1 0 0,0 0 1 0 0,-1 1 0 0 0,0-1-1 0 0,-1 11 1 0 0,1-4 57 0 0,-1 0 1 0 0,-1 1-1 0 0,0-1 1 0 0,-1 0-1 0 0,0 0 1 0 0,-1-1-1 0 0,0 1 1 0 0,-1-1-1 0 0,-9 18 0 0 0,3-13-108 0 0,-1 0 0 0 0,0-1-1 0 0,-2 0 1 0 0,1-1 0 0 0,-2-1-1 0 0,0 0 1 0 0,0-1 0 0 0,-1 0-1 0 0,-1-1 1 0 0,-25 12-1 0 0,39-21-553 0 0,-15-7-4706 0 0,14 4 4347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0 371 628 0 0,'0'0'598'0'0,"5"0"-146"0"0,5 0-315 0 0,0-1-1 0 0,1 0 0 0 0,-1 0 1 0 0,0-1-1 0 0,0 0 0 0 0,0-1 1 0 0,0 0-1 0 0,-1-1 1 0 0,1 0-1 0 0,-1 0 0 0 0,18-12 1 0 0,-6 3 47 0 0,0-2 1 0 0,-2 0-1 0 0,37-36 1 0 0,-46 40-31 0 0,0-1 0 0 0,0 0 0 0 0,-1 0 0 0 0,0-1 0 0 0,-2 0 0 0 0,1-1 0 0 0,-2 1 0 0 0,1-1 0 0 0,-2-1 0 0 0,0 1 0 0 0,-1-1 0 0 0,4-22 0 0 0,-8 34-113 0 0,0 1 1 0 0,0 0-1 0 0,0 0 1 0 0,0-1-1 0 0,0 1 1 0 0,-1 0 0 0 0,1 0-1 0 0,-1 0 1 0 0,1-1-1 0 0,-1 1 1 0 0,0 0 0 0 0,0 0-1 0 0,0 0 1 0 0,0 0-1 0 0,-2-3 1 0 0,1 2 101 0 0,-37 18 518 0 0,24-3-445 0 0,1 0-1 0 0,0 1 1 0 0,1 1-1 0 0,1 0 1 0 0,0 0 0 0 0,-18 30-1 0 0,14-16-73 0 0,1 1 0 0 0,1 1 0 0 0,-11 33 0 0 0,19-45-112 0 0,1 0 0 0 0,1 0 0 0 0,1 0 1 0 0,0 1-1 0 0,2-1 0 0 0,0 1 0 0 0,1 0 0 0 0,3 23 0 0 0,-2-34-4 0 0,0 0-1 0 0,1 0 0 0 0,0 0 1 0 0,1 0-1 0 0,0 0 0 0 0,0-1 1 0 0,1 1-1 0 0,0-1 0 0 0,6 9 0 0 0,-7-12-7 0 0,1 1 0 0 0,0-1 0 0 0,0 0-1 0 0,0-1 1 0 0,1 1 0 0 0,-1-1 0 0 0,1 1-1 0 0,0-1 1 0 0,0-1 0 0 0,0 1 0 0 0,0-1-1 0 0,1 0 1 0 0,-1 0 0 0 0,9 2 0 0 0,-2-2-68 0 0,0 0 1 0 0,0-1 0 0 0,0 0 0 0 0,0-1-1 0 0,0 0 1 0 0,0-1 0 0 0,0-1 0 0 0,0 1 0 0 0,-1-2-1 0 0,1 0 1 0 0,-1 0 0 0 0,21-10 0 0 0,-22 8-612 0 0,0 0 0 0 0,-1 0 0 0 0,0-2 0 0 0,0 1 0 0 0,0-1 0 0 0,-1 0 0 0 0,0-1 0 0 0,14-15 0 0 0,-13 9-982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34 116 0 0,'-29'15'691'0'0,"0"0"1"0"0,-1-2-1 0 0,-62 18 0 0 0,-95 12 569 0 0,172-40-1107 0 0,4-2-65 0 0,1 0 0 0 0,-1 0 0 0 0,1-1 0 0 0,-19-2 0 0 0,27 2-77 0 0,1 0-5 0 0,0 0 0 0 0,0 0 0 0 0,0 0 1 0 0,-1 0-1 0 0,1-1 0 0 0,0 1 0 0 0,0 0 0 0 0,0 0 0 0 0,0-1 0 0 0,0 1 0 0 0,0-1 0 0 0,0 1 0 0 0,0-1 1 0 0,0 0-1 0 0,0 1 0 0 0,-2-2 0 0 0,0-1 9 0 0,3 3-12 0 0,-1-1 0 0 0,0 1 0 0 0,1-1 0 0 0,-1 0 0 0 0,0 1 0 0 0,1-1 0 0 0,-1 0 0 0 0,1 1 0 0 0,-1-1 0 0 0,1 0 0 0 0,-1 0 0 0 0,1 0 0 0 0,-1 1 0 0 0,1-1 0 0 0,0 0 0 0 0,0 0 0 0 0,-1 0 0 0 0,1 0 0 0 0,0 0 0 0 0,0 0 0 0 0,0 1 0 0 0,0-1 0 0 0,0 0 0 0 0,0 0 0 0 0,0 0 0 0 0,0 0 0 0 0,1 0 0 0 0,-1 0 0 0 0,0 0 0 0 0,1-1 0 0 0,10-23 14 0 0,-4 13-9 0 0,-2 6-4 0 0,-1-1-1 0 0,1 1 1 0 0,0 0 0 0 0,0 0 0 0 0,1 0 0 0 0,0 1 0 0 0,9-8-1 0 0,12-10 16 0 0,-21 20 130 0 0,-4 3-6 0 0,-1 0-133 0 0,-1 0 1 0 0,1 0-1 0 0,0 1 0 0 0,-1-1 0 0 0,1 0 0 0 0,-1 0 1 0 0,1 1-1 0 0,-1-1 0 0 0,1 0 0 0 0,-1 1 0 0 0,0-1 1 0 0,1 0-1 0 0,-1 1 0 0 0,1-1 0 0 0,-1 1 0 0 0,0-1 1 0 0,1 1-1 0 0,-1-1 0 0 0,0 1 0 0 0,1-1 0 0 0,-1 1 1 0 0,0-1-1 0 0,0 1 0 0 0,0-1 0 0 0,1 1 0 0 0,-1-1 1 0 0,0 1-1 0 0,0 0 0 0 0,0-1 0 0 0,0 1 0 0 0,0-1 1 0 0,0 1-1 0 0,0-1 0 0 0,0 1 0 0 0,0 0 0 0 0,-1-1 1 0 0,1 1-1 0 0,0-1 0 0 0,-1 2 0 0 0,-4 21 146 0 0,4-22-154 0 0,-10 27 215 0 0,-1 0 0 0 0,-20 32 0 0 0,-13 28 202 0 0,38-70-288 0 0,0 0-1 0 0,1 1 1 0 0,1 0-1 0 0,0 0 1 0 0,2 0-1 0 0,0 1 0 0 0,0 22 1 0 0,3-34-68 0 0,0 0 0 0 0,1-1 0 0 0,0 1 1 0 0,0-1-1 0 0,1 1 0 0 0,0-1 0 0 0,0 1 0 0 0,1-1 1 0 0,0 0-1 0 0,0 0 0 0 0,0 0 0 0 0,1-1 0 0 0,0 1 0 0 0,0-1 1 0 0,1 0-1 0 0,0 0 0 0 0,0 0 0 0 0,0-1 0 0 0,1 0 0 0 0,0 0 1 0 0,8 6-1 0 0,-2-4-14 0 0,1 0 0 0 0,0-1 0 0 0,0 0 0 0 0,0-1 0 0 0,1-1 0 0 0,0 0 0 0 0,0 0 0 0 0,0-2 1 0 0,0 0-1 0 0,0 0 0 0 0,0-1 0 0 0,1-1 0 0 0,-1-1 0 0 0,0 0 0 0 0,1 0 0 0 0,-1-2 0 0 0,22-6 0 0 0,-31 8-119 0 0,-1-1-1 0 0,0 0 0 0 0,0 0 0 0 0,0 0 1 0 0,0 0-1 0 0,-1-1 0 0 0,1 0 1 0 0,-1 1-1 0 0,1-1 0 0 0,-1-1 0 0 0,0 1 1 0 0,0 0-1 0 0,3-6 0 0 0,-6 8 32 0 0,1 0 0 0 0,-1 0 0 0 0,0 0 0 0 0,0 0 0 0 0,1 0 0 0 0,-1 0 0 0 0,0 0 0 0 0,0 0 0 0 0,0-1 0 0 0,0 1 0 0 0,0 0-1 0 0,0 0 1 0 0,0 0 0 0 0,-1 0 0 0 0,1 0 0 0 0,0 0 0 0 0,-1 0 0 0 0,0-2 0 0 0,1 2-35 0 0,0 0 34 0 0,-1-1 1 0 0,1 1-1 0 0,0-1 0 0 0,-1 1 1 0 0,1-1-1 0 0,-1 1 0 0 0,0-1 1 0 0,1 1-1 0 0,-1-1 0 0 0,0 1 0 0 0,0 0 1 0 0,0 0-1 0 0,0-1 0 0 0,0 1 1 0 0,0 0-1 0 0,-2-2 0 0 0,-1-1-75 0 0,-4-5-26 0 0,0 1-1 0 0,-1 0 1 0 0,0 0 0 0 0,-1 1-1 0 0,1 0 1 0 0,-1 1 0 0 0,-1 0-1 0 0,-11-5 1 0 0,9 4 240 0 0,0 0 0 0 0,0-1 0 0 0,-15-13 1 0 0,26 19 7 0 0,0 0-19 0 0,1 0-79 0 0,1 1 0 0 0,-1-1 0 0 0,1 1-1 0 0,0-1 1 0 0,-1 1 0 0 0,1-1 0 0 0,0 1 0 0 0,0-1 0 0 0,0 1-1 0 0,0-1 1 0 0,0 0 0 0 0,0 1 0 0 0,1-1 0 0 0,-1 1 0 0 0,0-1 0 0 0,1 1-1 0 0,-1-1 1 0 0,1 1 0 0 0,0 0 0 0 0,-1-1 0 0 0,1 1 0 0 0,0 0 0 0 0,0-1-1 0 0,0 1 1 0 0,0 0 0 0 0,0 0 0 0 0,0 0 0 0 0,2-2 0 0 0,3-3-6 0 0,1 1 1 0 0,1 0-1 0 0,-1 0 0 0 0,1 0 1 0 0,-1 1-1 0 0,1 0 1 0 0,0 1-1 0 0,11-4 1 0 0,75-17-995 0 0,-65 17 296 0 0,26-4-1520 0 0,-28 8 988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56 137 12 0 0,'0'0'683'0'0,"-5"19"1568"0"0,-3-10-1939 0 0,6-7 263 0 0,-1 0-318 0 0,-9 6-27 0 0,8-7 459 0 0,1-2-566 0 0,2 1-114 0 0,0-1 1 0 0,0 1 0 0 0,0-1-1 0 0,0 1 1 0 0,0-1 0 0 0,0 1-1 0 0,0-1 1 0 0,0 0-1 0 0,0 1 1 0 0,0-1 0 0 0,1 0-1 0 0,-1 0 1 0 0,0 0 0 0 0,0 1-1 0 0,1-1 1 0 0,-1 0-1 0 0,1 0 1 0 0,-1 0 0 0 0,1 0-1 0 0,-1 0 1 0 0,1 0 0 0 0,0 0-1 0 0,-1-2 1 0 0,1 0-1 0 0,0 1-1 0 0,0-1 1 0 0,0 1-1 0 0,1-1 1 0 0,-1 0 0 0 0,1 1-1 0 0,-1-1 1 0 0,1 1 0 0 0,0 0-1 0 0,0-1 1 0 0,0 1 0 0 0,3-4-1 0 0,2-5-3 0 0,1 0 0 0 0,0 0-1 0 0,1 1 1 0 0,0 0 0 0 0,0 0 0 0 0,1 1-1 0 0,1 0 1 0 0,-1 1 0 0 0,1 0-1 0 0,20-12 1 0 0,-27 19 1 0 0,3 0-3 0 0,-6 1-4 0 0,4 0 12 0 0,0-1-1 0 0,0 1 1 0 0,0 0-1 0 0,0 0 1 0 0,0 0-1 0 0,-1 0 1 0 0,1 1-1 0 0,0-1 1 0 0,0 1-1 0 0,0 0 1 0 0,0 1-1 0 0,-1-1 1 0 0,1 0 0 0 0,-1 1-1 0 0,1 0 1 0 0,-1 0-1 0 0,6 4 1 0 0,-6-2 8 0 0,0 0 0 0 0,0 1 0 0 0,0-1 0 0 0,-1 1 0 0 0,1-1 1 0 0,-1 1-1 0 0,0 0 0 0 0,-1 0 0 0 0,1 0 0 0 0,-1 0 0 0 0,0 0 1 0 0,0 0-1 0 0,0 9 0 0 0,-2-4 4 0 0,1 0 1 0 0,-1 0-1 0 0,-1 0 1 0 0,0 0-1 0 0,0-1 1 0 0,-7 17-1 0 0,-6 6 95 0 0,-1 0 0 0 0,-1-1 0 0 0,-24 31 0 0 0,34-51-47 0 0,-67 96 536 0 0,72-104-543 0 0,0 0-5 0 0,-4 8-12 0 0,5-8 22 0 0,13-21-17 0 0,170-213 156 0 0,-47 63 50 0 0,-104 124 467 0 0,-29 41-570 0 0,5-2 59 0 0,-2 4 50 0 0,-9 17-166 0 0,-4 8 109 0 0,2 0 0 0 0,1 1 0 0 0,1 0 1 0 0,-1 42-1 0 0,4-51-150 0 0,1 0 0 0 0,1-1 0 0 0,1 1 0 0 0,0-1 0 0 0,1 1 0 0 0,1-1-1 0 0,0 0 1 0 0,13 28 0 0 0,-15-39-238 0 0,0 0-1 0 0,1 0 1 0 0,-1 0 0 0 0,1-1-1 0 0,0 0 1 0 0,0 1-1 0 0,1-1 1 0 0,-1 0-1 0 0,1 0 1 0 0,-1-1 0 0 0,1 1-1 0 0,0-1 1 0 0,0 0-1 0 0,5 2 1 0 0,-4-2-1233 0 0,2-2-738 0 0,29-2-469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2388 0 0,'0'0'10589'0'0,"5"0"-9650"0"0,13 0-177 0 0,-13 0 744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53 252 0 0,'0'0'1475'0'0,"4"1"-906"0"0,39 0 451 0 0,1-2 0 0 0,45-6 0 0 0,-50 3-815 0 0,-3-6-229 0 0,-35 10-50 0 0,0 0-1 0 0,0 0 1 0 0,0 0 0 0 0,0-1-1 0 0,-1 1 1 0 0,1 0-1 0 0,0-1 1 0 0,0 1 0 0 0,-1 0-1 0 0,1-1 1 0 0,0 1 0 0 0,0-1-1 0 0,-1 1 1 0 0,1-1 0 0 0,-1 1-1 0 0,1-1 1 0 0,0 0 0 0 0,-1 1-1 0 0,1-1 1 0 0,-1 0 0 0 0,0 0-1 0 0,1 1 1 0 0,-1-1-1 0 0,1 0 1 0 0,-1 0 0 0 0,0 1-1 0 0,0-1 1 0 0,1 0 0 0 0,-1 0-1 0 0,0 0 1 0 0,0 0 0 0 0,0 1-1 0 0,0-2 1 0 0,-7-11-775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0 224 0 0,'0'0'2557'0'0,"-2"2"-2133"0"0,-7 5-263 0 0,0-1-1 0 0,0-1 1 0 0,-1 0 0 0 0,0 0 0 0 0,0-1-1 0 0,0 0 1 0 0,-14 4 0 0 0,-84 17 177 0 0,95-22-271 0 0,-78 14 351 0 0,-1-4 0 0 0,-129 1 1 0 0,213-14-396 0 0,-1 0 0 0 0,0 0 0 0 0,1-1 0 0 0,-1 0 0 0 0,1-1 0 0 0,-13-4 0 0 0,17 5-13 0 0,4 1-10 0 0,-1 0 0 0 0,1 0 0 0 0,0 0 0 0 0,-1 0 0 0 0,1 0 0 0 0,0 0 0 0 0,-1 0 0 0 0,1 0 0 0 0,0 0 0 0 0,-1 0-1 0 0,1 0 1 0 0,0 0 0 0 0,-1-1 0 0 0,1 1 0 0 0,0 0 0 0 0,0 0 0 0 0,-1 0 0 0 0,1 0 0 0 0,0-1 0 0 0,0 1 0 0 0,-1 0 0 0 0,1 0 0 0 0,0 0 0 0 0,0-1 0 0 0,-1 1 0 0 0,1 0 0 0 0,0-1 0 0 0,0 1 0 0 0,0 0 0 0 0,0 0 0 0 0,0-1 0 0 0,-1 1 0 0 0,1 0 0 0 0,0-1 0 0 0,0 1 0 0 0,0 0 0 0 0,0-1-1 0 0,0 1 1 0 0,0 0 0 0 0,0-1 0 0 0,0 1 0 0 0,0 0 0 0 0,0-1 0 0 0,0 1 0 0 0,0 0 0 0 0,0-1 0 0 0,0 1 0 0 0,1-1 0 0 0,5-11-15 0 0,2 2-2 0 0,-2 5 14 0 0,22-7-11 0 0,-24 11 15 0 0,3-3-7 0 0,1 2 1 0 0,0-1 0 0 0,-1 1-1 0 0,1 1 1 0 0,13-2-1 0 0,13 1 40 0 0,-29 6-17 0 0,-3-2-1 0 0,-1-1-7 0 0,0 0 1 0 0,0 0-1 0 0,0 0 0 0 0,0 0 1 0 0,0 0-1 0 0,0 0 0 0 0,0 0 1 0 0,0 0-1 0 0,0 0 0 0 0,-1 1 1 0 0,1-1-1 0 0,0 0 0 0 0,-1 0 1 0 0,1 1-1 0 0,-1-1 0 0 0,1 1 1 0 0,-1-1-1 0 0,0 0 0 0 0,1 1 1 0 0,-1-1-1 0 0,0 1 0 0 0,0 1 1 0 0,-4 33 148 0 0,-7 2 120 0 0,-1 0 0 0 0,-33 69-1 0 0,-9 27 760 0 0,51-123-956 0 0,-3 6 129 0 0,0 1 0 0 0,1 0 1 0 0,1 0-1 0 0,1 1 0 0 0,-1 24 0 0 0,4-38-171 0 0,0-1-1 0 0,1 1 0 0 0,-1-1 1 0 0,1 1-1 0 0,0 0 0 0 0,0-1 0 0 0,1 0 1 0 0,-1 1-1 0 0,1-1 0 0 0,0 0 1 0 0,0 0-1 0 0,1 0 0 0 0,-1 0 1 0 0,1 0-1 0 0,0 0 0 0 0,0-1 1 0 0,0 1-1 0 0,0-1 0 0 0,0 0 1 0 0,1 0-1 0 0,0 0 0 0 0,-1-1 0 0 0,1 1 1 0 0,0-1-1 0 0,0 0 0 0 0,9 3 1 0 0,0-1-2 0 0,1 0 1 0 0,0-1-1 0 0,0-1 0 0 0,0-1 1 0 0,0 0-1 0 0,1-1 1 0 0,18-1-1 0 0,-24 0-89 0 0,1 0-1 0 0,-1 0 1 0 0,0-1-1 0 0,0 0 1 0 0,1-1 0 0 0,-2 0-1 0 0,1-1 1 0 0,0 1-1 0 0,-1-2 1 0 0,1 1 0 0 0,-1-1-1 0 0,11-9 1 0 0,-17 12-22 0 0,1 0 0 0 0,-1-1 0 0 0,0 1 0 0 0,1-1 1 0 0,-1 0-1 0 0,0 1 0 0 0,-1-1 0 0 0,1 0 0 0 0,0 0 0 0 0,-1-1 1 0 0,0 1-1 0 0,1 0 0 0 0,-1 0 0 0 0,-1-1 0 0 0,1 1 0 0 0,0 0 1 0 0,-1-1-1 0 0,0 1 0 0 0,1-1 0 0 0,-2 1 0 0 0,1-1 0 0 0,0 1 0 0 0,0 0 1 0 0,-1-1-1 0 0,0 1 0 0 0,0 0 0 0 0,0-1 0 0 0,0 1 0 0 0,0 0 1 0 0,-1 0-1 0 0,0 0 0 0 0,1 0 0 0 0,-1 0 0 0 0,-4-5 0 0 0,-7-8-192 0 0,0 0-1 0 0,-1 1 0 0 0,-24-19 1 0 0,22 19 450 0 0,0 1 0 0 0,-20-27 0 0 0,35 40-167 0 0,0 0 1 0 0,1 0-1 0 0,-1 0 1 0 0,1 0-1 0 0,-1 0 1 0 0,1 0-1 0 0,-1 0 1 0 0,1 0-1 0 0,0 0 1 0 0,-1 0-1 0 0,1 0 0 0 0,0 0 1 0 0,0 0-1 0 0,0 0 1 0 0,0 0-1 0 0,0 0 1 0 0,0 0-1 0 0,0 0 1 0 0,0-1-1 0 0,0 1 1 0 0,0 0-1 0 0,1 0 1 0 0,-1 0-1 0 0,0 0 1 0 0,1 0-1 0 0,-1 0 1 0 0,1 0-1 0 0,-1 0 1 0 0,1 0-1 0 0,0 0 1 0 0,-1 1-1 0 0,1-1 1 0 0,0 0-1 0 0,0 0 1 0 0,-1 0-1 0 0,1 1 1 0 0,0-1-1 0 0,0 0 1 0 0,0 1-1 0 0,0-1 1 0 0,0 1-1 0 0,0-1 1 0 0,2 0-1 0 0,5-3 0 0 0,1 1 1 0 0,0-1-1 0 0,18-3 1 0 0,-21 5 13 0 0,157-34-959 0 0,-53 20-2751 0 0,-85 14 2131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144 283 428 0 0,'-3'1'648'0'0,"-9"5"-80"0"0,9-5-86 0 0,-1 0-56 0 0,-34 6 1004 0 0,34-7-1006 0 0,1-1-248 0 0,1 1-154 0 0,0 0-1 0 0,1 0 0 0 0,-1-1 1 0 0,1 1-1 0 0,-1-1 0 0 0,1 0 1 0 0,-1 1-1 0 0,1-1 0 0 0,-1 0 1 0 0,1 0-1 0 0,0 0 0 0 0,0 0 1 0 0,-1 0-1 0 0,1 0 1 0 0,0 0-1 0 0,0-1 0 0 0,0 1 1 0 0,0 0-1 0 0,0 0 0 0 0,0-1 1 0 0,1 1-1 0 0,-1-1 0 0 0,0 1 1 0 0,1-1-1 0 0,-2-2 0 0 0,2 0-11 0 0,0 0 0 0 0,0 0-1 0 0,0 0 1 0 0,1 1-1 0 0,-1-1 1 0 0,1 0 0 0 0,0 0-1 0 0,0 0 1 0 0,0 0 0 0 0,1 1-1 0 0,-1-1 1 0 0,3-3-1 0 0,-1 0 11 0 0,0 1 0 0 0,0 0 0 0 0,1 0 0 0 0,-1 0 0 0 0,1 0 0 0 0,0 1 0 0 0,1 0 0 0 0,0 0 0 0 0,-1 0-1 0 0,1 0 1 0 0,9-6 0 0 0,-11 10 199 0 0,2 2-122 0 0,18 3 9 0 0,-22-4-89 0 0,0 1 0 0 0,1 0 0 0 0,-1 0 0 0 0,0 0 0 0 0,1 0 0 0 0,-1 1 0 0 0,0-1 0 0 0,0 0 0 0 0,0 0 0 0 0,0 1 0 0 0,0-1 0 0 0,0 0 0 0 0,-1 1 0 0 0,1-1 0 0 0,0 1 0 0 0,-1-1 0 0 0,1 1 0 0 0,-1 0 0 0 0,1-1 0 0 0,-1 1 0 0 0,0-1 0 0 0,0 4 0 0 0,1 0 2 0 0,0 1-1 0 0,0-1 1 0 0,-1 1-1 0 0,0 0 1 0 0,0-1 0 0 0,-1 1-1 0 0,1 0 1 0 0,-1-1-1 0 0,-3 9 1 0 0,-17 46 65 0 0,3-22-27 0 0,-45 68 1 0 0,16-28 58 0 0,45-75-98 0 0,1 0-5 0 0,-5 8-5 0 0,4-9 103 0 0,5-5-119 0 0,65-92-92 0 0,57-106 1 0 0,-23 34 46 0 0,-57 90 282 0 0,-44 74 15 0 0,-2 6-115 0 0,-19 27 158 0 0,2 1 0 0 0,1 0 0 0 0,2 2 0 0 0,1 0 0 0 0,2 1 0 0 0,1 0 0 0 0,1 0 0 0 0,-8 68 0 0 0,17-100-295 0 0,1 29-184 0 0,0-30 139 0 0,0 1-1 0 0,0-1 1 0 0,0 0-1 0 0,1 0 1 0 0,-1 0-1 0 0,0 0 1 0 0,0 0 0 0 0,1 1-1 0 0,-1-1 1 0 0,1 0-1 0 0,-1 0 1 0 0,1 0-1 0 0,-1 0 1 0 0,1 0 0 0 0,0 0-1 0 0,-1 0 1 0 0,1-1-1 0 0,0 1 1 0 0,0 0-1 0 0,0 0 1 0 0,0 0-1 0 0,-1-1 1 0 0,1 1 0 0 0,0 0-1 0 0,2 0 1 0 0,2 0-238 0 0,0 0 1 0 0,0-1-1 0 0,1 1 0 0 0,-1-1 1 0 0,0 0-1 0 0,1-1 0 0 0,-1 1 1 0 0,0-1-1 0 0,0 0 1 0 0,0 0-1 0 0,0 0 0 0 0,0-1 1 0 0,0 0-1 0 0,0 0 1 0 0,5-3-1 0 0,15-8-1200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1748 0 0,'21'-8'6570'0'0,"-18"6"-5538"0"0,22-14-2156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38 516 0 0,'-30'15'603'0'0,"-1"-2"0"0"0,-1-1-1 0 0,0-2 1 0 0,-1-1 0 0 0,0-1 0 0 0,-1-2 0 0 0,-65 3-1 0 0,80-8-402 0 0,-1-3-97 0 0,6 0 9 0 0,10 1-96 0 0,1 1-1 0 0,-1 0 1 0 0,0-1-1 0 0,1 0 1 0 0,-1 0 0 0 0,1 0-1 0 0,-1-1 1 0 0,1 1-1 0 0,0-1 1 0 0,0 0-1 0 0,0 1 1 0 0,-1-1-1 0 0,2-1 1 0 0,-1 1 0 0 0,0 0-1 0 0,0-1 1 0 0,-4-5-1 0 0,7 7-12 0 0,0-1 0 0 0,-1 1-1 0 0,1-1 1 0 0,0 1 0 0 0,0-1-1 0 0,0 1 1 0 0,0-1 0 0 0,0 1-1 0 0,0-1 1 0 0,0 1 0 0 0,0-1-1 0 0,1 1 1 0 0,-1-1-1 0 0,1 1 1 0 0,-1-1 0 0 0,1 1-1 0 0,-1-1 1 0 0,1 1 0 0 0,0 0-1 0 0,0-1 1 0 0,1 0 0 0 0,23-30-8 0 0,-23 30 16 0 0,1 0 0 0 0,-1 0 0 0 0,0 1 0 0 0,0-1 0 0 0,1 1 0 0 0,-1 0 0 0 0,1-1 0 0 0,-1 1 0 0 0,1 0 0 0 0,0 1 1 0 0,-1-1-1 0 0,1 0 0 0 0,0 1 0 0 0,-1-1 0 0 0,1 1 0 0 0,0 0 0 0 0,0 0 0 0 0,5 1 0 0 0,-8-1 0 0 0,1 1 0 0 0,-1 0 0 0 0,1-1 0 0 0,-1 1 0 0 0,1 0 0 0 0,-1 0 0 0 0,1 0 0 0 0,-1 0 1 0 0,0-1-1 0 0,1 1 0 0 0,-1 0 0 0 0,0 0 0 0 0,0 0 0 0 0,0 0 0 0 0,0 0 0 0 0,0 0 0 0 0,0 0 0 0 0,0 0 0 0 0,0 0 0 0 0,0-1 0 0 0,0 1 0 0 0,-1 0 0 0 0,1 1 0 0 0,-4 15 114 0 0,0 0 1 0 0,-1-1-1 0 0,0 1 1 0 0,-2-1-1 0 0,0-1 1 0 0,0 1-1 0 0,-2-1 1 0 0,-10 14-1 0 0,-9 20 208 0 0,13-20-168 0 0,5-13-18 0 0,1 0 0 0 0,1 1 0 0 0,0 0 0 0 0,1 0 0 0 0,1 1 0 0 0,1 0 0 0 0,-5 26 1 0 0,10-41-112 0 0,0 0 1 0 0,0 0 0 0 0,0 0 0 0 0,0 0 0 0 0,1 0 0 0 0,-1 0 0 0 0,1 0 0 0 0,0 0 0 0 0,0 0 0 0 0,0 0 0 0 0,0-1 0 0 0,0 1 0 0 0,0 0-1 0 0,1-1 1 0 0,0 1 0 0 0,-1-1 0 0 0,4 4 0 0 0,-1-2 13 0 0,-1-1 0 0 0,1 0 0 0 0,1 0 0 0 0,-1 0 0 0 0,0 0 0 0 0,1-1 0 0 0,-1 1 0 0 0,1-1 0 0 0,7 2-1 0 0,7 1 52 0 0,-1-1-1 0 0,1-1 0 0 0,0 0 0 0 0,27-1 0 0 0,1-1 65 0 0,80-10 1 0 0,-100 6-252 0 0,-1-2 1 0 0,-1-1 0 0 0,1-1 0 0 0,37-15-1 0 0,-58 20-70 0 0,-1 0-1 0 0,0 0 0 0 0,0-1 0 0 0,0 1 1 0 0,0-1-1 0 0,-1 0 0 0 0,1 0 0 0 0,-1 0 1 0 0,0 0-1 0 0,6-8 0 0 0,-9 11 96 0 0,1-1 0 0 0,-1 0 0 0 0,0 0 0 0 0,1 0 0 0 0,-1 0 0 0 0,0 0 0 0 0,0 0 0 0 0,0 0 0 0 0,0 0 0 0 0,0 0 0 0 0,0 0 0 0 0,0 0 0 0 0,0 0-1 0 0,0 0 1 0 0,0 0 0 0 0,0 0 0 0 0,-1 0 0 0 0,1 0 0 0 0,0 0 0 0 0,-1 0 0 0 0,1 0 0 0 0,0 0 0 0 0,-1 0 0 0 0,0 0 0 0 0,1 1 0 0 0,-1-1 0 0 0,1 0 0 0 0,-1 0 0 0 0,0 1 0 0 0,0-1 0 0 0,1 0 0 0 0,-2 0 0 0 0,-26-17-986 0 0,2 9 318 0 0,1 2-1 0 0,-1 0 1 0 0,-49-5-1 0 0,-83 1-194 0 0,131 10 926 0 0,-78-4 777 0 0,100 4-457 0 0,1 1 54 0 0,-11-4 28 0 0,18-2 433 0 0,30-7-232 0 0,177-40-435 0 0,-70 26-3106 0 0,-117 23 2230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1976 0 0,'0'0'13186'0'0,"5"0"-13263"0"0,42 3-447 0 0,-49-14 495 0 0,1 8-4 0 0,4-30-60 0 0,0 22 47 0 0,0 0 0 0 0,1 0 1 0 0,0 1-1 0 0,1-1 0 0 0,1 1 0 0 0,-1 0 1 0 0,2 0-1 0 0,-1 1 0 0 0,1 0 0 0 0,1 0 1 0 0,-1 1-1 0 0,2-1 0 0 0,-1 2 0 0 0,1-1 1 0 0,19-11-1 0 0,-26 18 36 0 0,0 0 0 0 0,1 0-1 0 0,-1 0 1 0 0,0 0 0 0 0,1 1 0 0 0,-1-1 0 0 0,1 1-1 0 0,-1 0 1 0 0,1-1 0 0 0,-1 1 0 0 0,1 0 0 0 0,-1 1 0 0 0,1-1-1 0 0,-1 0 1 0 0,0 1 0 0 0,4 0 0 0 0,-3 0 19 0 0,-2-1-12 0 0,0 1 1 0 0,0-1-1 0 0,0 1 0 0 0,0-1 0 0 0,0 1 1 0 0,0-1-1 0 0,0 1 0 0 0,0 0 1 0 0,0-1-1 0 0,0 1 0 0 0,0 0 1 0 0,-1 0-1 0 0,1 0 0 0 0,0 0 1 0 0,0 0-1 0 0,-1 0 0 0 0,1 0 1 0 0,-1 0-1 0 0,1 0 0 0 0,-1 0 1 0 0,1 0-1 0 0,-1 0 0 0 0,1 0 0 0 0,-1 0 1 0 0,0 1-1 0 0,0-1 0 0 0,0 0 1 0 0,0 0-1 0 0,0 3 0 0 0,-3 30-51 0 0,3-33 55 0 0,-3 13-35 0 0,-1 1 0 0 0,-1-1-1 0 0,0 0 1 0 0,-1-1 0 0 0,0 1 0 0 0,-13 19 0 0 0,-57 71-260 0 0,36-54 213 0 0,30-36 145 0 0,-4 6-578 0 0,18-19 238 0 0,11-9 225 0 0,-2-3 41 0 0,0 1 0 0 0,0-2 0 0 0,-1 0 0 0 0,-1 0 0 0 0,0-1 0 0 0,13-19 0 0 0,6-8 43 0 0,118-155 407 0 0,-147 193-212 0 0,4 9-181 0 0,-5-7-45 0 0,0 0 0 0 0,1 1-1 0 0,-1-1 1 0 0,0 0-1 0 0,1 1 1 0 0,-1-1-1 0 0,0 0 1 0 0,1 1-1 0 0,-1-1 1 0 0,0 0-1 0 0,0 1 1 0 0,1-1-1 0 0,-1 1 1 0 0,0-1-1 0 0,0 0 1 0 0,0 1-1 0 0,0-1 1 0 0,0 1-1 0 0,1-1 1 0 0,-1 1 0 0 0,0-1-1 0 0,0 1 1 0 0,0-1-1 0 0,0 0 1 0 0,0 1-1 0 0,0-1 1 0 0,-1 1-1 0 0,1-1 1 0 0,0 1-1 0 0,0-1 1 0 0,0 1-1 0 0,-1 0 1 0 0,-4 27 131 0 0,1 0 1 0 0,2 0 0 0 0,0 1-1 0 0,4 42 1 0 0,-2-70-217 0 0,0 1 1 0 0,1 0 0 0 0,-1-1-1 0 0,1 1 1 0 0,-1 0-1 0 0,1-1 1 0 0,0 1-1 0 0,-1 0 1 0 0,1-1-1 0 0,0 1 1 0 0,0-1-1 0 0,0 0 1 0 0,0 1 0 0 0,1-1-1 0 0,-1 0 1 0 0,0 0-1 0 0,1 0 1 0 0,-1 1-1 0 0,0-1 1 0 0,1-1-1 0 0,-1 1 1 0 0,1 0 0 0 0,-1 0-1 0 0,1 0 1 0 0,0-1-1 0 0,-1 1 1 0 0,1-1-1 0 0,3 1 1 0 0,-1 0-663 0 0,1-1 0 0 0,-1 0 0 0 0,0 0 1 0 0,1 0-1 0 0,-1 0 0 0 0,7-2 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1356 0 0,'0'0'4289'0'0,"24"6"591"0"0,4-4-5044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9 216 0 0,'0'0'43'0'0,"0"0"0"0"0,1 1 0 0 0,-1-1 0 0 0,1 0 0 0 0,-1 0 0 0 0,0 0 0 0 0,1 1-1 0 0,-1-1 1 0 0,0 0 0 0 0,0 1 0 0 0,1-1 0 0 0,-1 0 0 0 0,0 1 0 0 0,1-1 0 0 0,-1 0 0 0 0,0 1 0 0 0,0-1 0 0 0,0 0 0 0 0,1 1 0 0 0,-1-1-1 0 0,0 1 1 0 0,0-1 0 0 0,0 0 0 0 0,0 1 0 0 0,0-1 0 0 0,0 1 0 0 0,0-1 0 0 0,0 0 0 0 0,0 1 0 0 0,0-1 0 0 0,0 1 0 0 0,0-1 0 0 0,0 1-1 0 0,0-1 1 0 0,0 0 0 0 0,0 1 0 0 0,-1-1 0 0 0,1 1 0 0 0,0-1 0 0 0,0 0 0 0 0,0 1 0 0 0,-1-1 0 0 0,1 0 0 0 0,0 1 0 0 0,-1 0 0 0 0,-26 17 812 0 0,-50 12-276 0 0,67-27-392 0 0,-39 12-69 0 0,-1-2 0 0 0,-1-2-1 0 0,1-2 1 0 0,-1-3 0 0 0,-1-2 0 0 0,-85-4 0 0 0,127 0-103 0 0,0-1 0 0 0,-1 0 0 0 0,1 0 0 0 0,0-1 0 0 0,0 0 0 0 0,0-1 0 0 0,1 0 0 0 0,-1 0 0 0 0,1-1 0 0 0,-1-1-1 0 0,-9-6 1 0 0,18 11-13 0 0,0-1-1 0 0,1 0 0 0 0,-1 1 0 0 0,1-1 0 0 0,-1 0 0 0 0,1 0 0 0 0,-1 1 0 0 0,1-1 0 0 0,-1 0 0 0 0,1 0 1 0 0,0 0-1 0 0,-1 1 0 0 0,1-1 0 0 0,0 0 0 0 0,0 0 0 0 0,0 0 0 0 0,0 0 0 0 0,0 0 0 0 0,0 0 0 0 0,0 0 1 0 0,0 1-1 0 0,0-1 0 0 0,0 0 0 0 0,0 0 0 0 0,0 0 0 0 0,1 0 0 0 0,-1 0 0 0 0,0 0 0 0 0,1 1 1 0 0,-1-1-1 0 0,1-1 0 0 0,14-20 11 0 0,-10 17 0 0 0,0 1 1 0 0,0-1-1 0 0,1 1 1 0 0,-1 0-1 0 0,1 0 1 0 0,0 0-1 0 0,0 1 1 0 0,0 0-1 0 0,0 0 1 0 0,0 1-1 0 0,1 0 1 0 0,12-3-1 0 0,-15 4 71 0 0,2 1 14 0 0,16 0 28 0 0,-21 0-103 0 0,1 0 1 0 0,-1 0-1 0 0,0 1 0 0 0,0-1 1 0 0,0 1-1 0 0,0-1 0 0 0,1 0 1 0 0,-1 1-1 0 0,0 0 0 0 0,0-1 1 0 0,0 1-1 0 0,0 0 0 0 0,0-1 1 0 0,0 1-1 0 0,0 0 0 0 0,0 0 1 0 0,-1 0-1 0 0,1 0 0 0 0,0 0 0 0 0,0 0 1 0 0,-1 0-1 0 0,1 0 0 0 0,-1 0 1 0 0,1 0-1 0 0,-1 0 0 0 0,1 1 1 0 0,-1-1-1 0 0,1 2 0 0 0,3 31 417 0 0,-8-13-238 0 0,-1 1-1 0 0,-1-1 1 0 0,-1 1-1 0 0,0-2 1 0 0,-2 1-1 0 0,-15 27 1 0 0,13-25-57 0 0,-1 2 2 0 0,-53 119 712 0 0,57-124-687 0 0,1 2-1 0 0,1-1 0 0 0,1 1 1 0 0,-4 44-1 0 0,8-59-142 0 0,1 0 0 0 0,0 1 0 0 0,0-1 0 0 0,1 0 0 0 0,0 0 0 0 0,0 1 0 0 0,1-1 1 0 0,0 0-1 0 0,0 0 0 0 0,1-1 0 0 0,0 1 0 0 0,0 0 0 0 0,0-1 0 0 0,1 1 0 0 0,0-1 0 0 0,0 0 0 0 0,1-1 0 0 0,0 1 0 0 0,0-1 0 0 0,0 0 1 0 0,0 0-1 0 0,1 0 0 0 0,0-1 0 0 0,0 1 0 0 0,0-2 0 0 0,0 1 0 0 0,1-1 0 0 0,-1 0 0 0 0,1 0 0 0 0,0 0 0 0 0,0-1 0 0 0,0-1 0 0 0,0 1 0 0 0,1-1 1 0 0,11 1-1 0 0,0-1-118 0 0,1 0 1 0 0,0-1-1 0 0,-1-1 1 0 0,1-1-1 0 0,-1-1 1 0 0,0-1-1 0 0,1 0 1 0 0,-2-1-1 0 0,1-1 1 0 0,0-1-1 0 0,17-10 1 0 0,-35 17-7 0 0,1-1 0 0 0,0 0 1 0 0,-1 0-1 0 0,1 0 1 0 0,-1 0-1 0 0,0 0 0 0 0,1 0 1 0 0,-1 0-1 0 0,0 0 1 0 0,1-1-1 0 0,-1 1 0 0 0,0 0 1 0 0,0-1-1 0 0,0 1 1 0 0,0-1-1 0 0,0 1 0 0 0,-1-1 1 0 0,1 1-1 0 0,0-1 1 0 0,-1 0-1 0 0,1 1 0 0 0,-1-1 1 0 0,0 0-1 0 0,1 0 1 0 0,-1 1-1 0 0,0-1 0 0 0,0 0 1 0 0,0 0-1 0 0,0 1 1 0 0,-1-1-1 0 0,1-2 0 0 0,-1 1-110 0 0,-1 0-1 0 0,1 0 1 0 0,-1 0-1 0 0,0 1 1 0 0,1-1-1 0 0,-1 0 1 0 0,0 1-1 0 0,-1-1 1 0 0,1 1-1 0 0,0-1 1 0 0,-1 1-1 0 0,1 0 1 0 0,-1 0-1 0 0,0 0 1 0 0,0 1-1 0 0,-4-3 1 0 0,-19-7-822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40 185 452 0 0,'-4'-1'788'0'0,"-29"-11"2326"0"0,30 11-2588 0 0,6-1-46 0 0,21-9-87 0 0,0 1 0 0 0,0 2 0 0 0,0 0-1 0 0,27-5 1 0 0,4-1-156 0 0,273-82-4694 0 0,-294 88 3513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76 344 480 0 0,'-46'10'3730'0'0,"22"-18"-3190"0"0,23 7-519 0 0,1 0 0 0 0,-1 0 0 0 0,0-1 1 0 0,1 1-1 0 0,-1 0 0 0 0,1-1 0 0 0,-1 1 1 0 0,1 0-1 0 0,0-1 0 0 0,0 1 0 0 0,-1-1 1 0 0,1 1-1 0 0,0-1 0 0 0,0 1 0 0 0,1-2 0 0 0,-2-16 65 0 0,1 11-66 0 0,1 0-1 0 0,0-1 1 0 0,1 1 0 0 0,0 0 0 0 0,0 0-1 0 0,0 0 1 0 0,1 1 0 0 0,1-1-1 0 0,4-8 1 0 0,2-1-5 0 0,0 0 1 0 0,19-21-1 0 0,-20 29-11 0 0,-1 0 0 0 0,1 1 0 0 0,1 1 0 0 0,0-1 0 0 0,0 1 0 0 0,0 1 0 0 0,1 0 0 0 0,0 1 0 0 0,0 0 0 0 0,0 0 0 0 0,22-4 0 0 0,-29 8 12 0 0,0 0 1 0 0,0 1-1 0 0,0-1 1 0 0,0 1-1 0 0,1 0 1 0 0,-1 1 0 0 0,0-1-1 0 0,0 1 1 0 0,0 0-1 0 0,0 0 1 0 0,0 0-1 0 0,7 3 1 0 0,-7-3-9 0 0,-1 0 17 0 0,0 0 0 0 0,1 1 1 0 0,-1-1-1 0 0,0 1 1 0 0,1-1-1 0 0,-1 1 1 0 0,0 0-1 0 0,-1 0 0 0 0,1 0 1 0 0,0 1-1 0 0,0-1 1 0 0,-1 1-1 0 0,1-1 1 0 0,-1 1-1 0 0,0 0 0 0 0,0 0 1 0 0,0 0-1 0 0,1 3 1 0 0,-1-1-1 0 0,-1-1 0 0 0,0 0 0 0 0,0 1 0 0 0,0-1 0 0 0,0 1 0 0 0,-1 0 0 0 0,0-1 0 0 0,0 1 0 0 0,0-1 0 0 0,-1 1 0 0 0,1-1 0 0 0,-3 6 0 0 0,-1 6 15 0 0,-2 0 0 0 0,0 0 0 0 0,-1-1 1 0 0,0 0-1 0 0,-1 0 0 0 0,-11 14 0 0 0,-207 251 408 0 0,224-278-317 0 0,3-4-114 0 0,9-16 8 0 0,1 1 0 0 0,0 0 1 0 0,2 1-1 0 0,0 0 0 0 0,17-15 0 0 0,15-19 7 0 0,21-31-29 0 0,129-161 278 0 0,-190 235-107 0 0,0 1 0 0 0,0-1 0 0 0,0 0 0 0 0,-1 0 0 0 0,0-1 0 0 0,-1 1 0 0 0,0-1 0 0 0,0 0 0 0 0,3-15 0 0 0,-23 34 197 0 0,13-6-265 0 0,0 0 0 0 0,0 0 0 0 0,0 1 0 0 0,1-1 0 0 0,-1 1 0 0 0,1 0 0 0 0,1 0 0 0 0,-4 8 0 0 0,-13 51 618 0 0,13-37-507 0 0,0-1-1 0 0,2 1 0 0 0,1 0 0 0 0,1 44 1 0 0,2-62-283 0 0,1-1 0 0 0,0 0 0 0 0,1 1 0 0 0,0-1 0 0 0,0 0 0 0 0,1 0 1 0 0,0 0-1 0 0,0 0 0 0 0,1-1 0 0 0,1 1 0 0 0,-1-1 0 0 0,1 0 1 0 0,1 0-1 0 0,-1-1 0 0 0,1 1 0 0 0,0-1 0 0 0,12 9 0 0 0,-15-13-332 0 0,1 0 0 0 0,0-1 0 0 0,0 1 0 0 0,0-1 0 0 0,0 0 0 0 0,0 0 0 0 0,0 0 0 0 0,0-1 0 0 0,1 1 0 0 0,-1-1 0 0 0,0 0 0 0 0,1-1 0 0 0,-1 1 0 0 0,1-1 0 0 0,-1 0 0 0 0,8 0 0 0 0,14-2-2202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0 380 0 0,'0'0'6257'0'0,"25"3"1155"0"0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2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76 844 0 0,'0'0'3431'0'0,"3"-2"-3178"0"0,9-3-118 0 0,-1 1-1 0 0,1 1 1 0 0,1-1 0 0 0,-1 2 0 0 0,20-2 0 0 0,22-6-33 0 0,124-27-2863 0 0,-161 32 2243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1 604 300 0 0,'0'0'3392'0'0,"1"-3"-3200"0"0,18-53 439 0 0,3 2 0 0 0,45-81 0 0 0,-33 70-331 0 0,121-225 3034 0 0,-135 292-3143 0 0,-20-2-189 0 0,1 0 1 0 0,-1 0 0 0 0,0 0-1 0 0,0 0 1 0 0,1 0 0 0 0,-1 0 0 0 0,0 0-1 0 0,0 0 1 0 0,1 0 0 0 0,-1 0-1 0 0,0 0 1 0 0,0 0 0 0 0,0 1 0 0 0,1-1-1 0 0,-1 0 1 0 0,0 0 0 0 0,0 0 0 0 0,0 0-1 0 0,1 0 1 0 0,-1 1 0 0 0,0-1-1 0 0,0 0 1 0 0,0 0 0 0 0,0 0 0 0 0,0 1-1 0 0,1-1 1 0 0,-1 0 0 0 0,0 0 0 0 0,0 0-1 0 0,0 1 1 0 0,0-1 0 0 0,0 0-1 0 0,0 0 1 0 0,0 1 0 0 0,0-1 0 0 0,18 49 181 0 0,-3 0 1 0 0,-2 1 0 0 0,11 83-1 0 0,1 3-115 0 0,-19-105-87 0 0,9 29-654 0 0,-14-57 363 0 0,-1 0-351 0 0,0 7 532 0 0,-5-5-2761 0 0,-38-5 66 0 0,39-1 1975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0 124 344 0 0,'0'0'2813'0'0,"4"-1"-2271"0"0,96-24 1470 0 0,195-55-3209 0 0,-269 72-544 0 0,0-1 1128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0 496 0 0,'0'0'2158'0'0,"1"4"-1808"0"0,0 22 332 0 0,-1-1 0 0 0,-4 30 0 0 0,0 19 183 0 0,3 8-216 0 0,-1-19-154 0 0,11 96-1 0 0,-8-156-482 0 0,0-1 1 0 0,0 1-1 0 0,0 0 0 0 0,1-1 0 0 0,-1 1 0 0 0,1-1 0 0 0,-1 1 0 0 0,1-1 0 0 0,0 0 1 0 0,0 0-1 0 0,0 1 0 0 0,1-1 0 0 0,-1-1 0 0 0,0 1 0 0 0,1 0 0 0 0,-1-1 0 0 0,1 1 0 0 0,0-1 1 0 0,-1 0-1 0 0,1 0 0 0 0,0 0 0 0 0,4 1 0 0 0,-3-1-4 0 0,2-1-2 0 0,30-2-227 0 0,59-11-1 0 0,-91 12-130 0 0,0-1-1 0 0,0 1 1 0 0,0-1-1 0 0,0 1 1 0 0,0-1-1 0 0,0 0 1 0 0,-1-1 0 0 0,1 1-1 0 0,-1-1 1 0 0,1 1-1 0 0,4-6 1 0 0,-6 6-662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20 612 0 0,'0'0'2138'0'0,"0"-4"-1781"0"0,0-8-44 0 0,0 8 1910 0 0,-18 56-954 0 0,13-31-1099 0 0,0 0-1 0 0,1 1 1 0 0,1 0-1 0 0,1 0 1 0 0,0 0-1 0 0,2 1 1 0 0,1-1-1 0 0,1 0 1 0 0,8 41-1 0 0,-7-56-130 0 0,20 23 171 0 0,-11-23-174 0 0,-6-5-35 0 0,-3 0 39 0 0,2-4-68 0 0,-1 1 25 0 0,0 0-1 0 0,-1 0 0 0 0,1 0 0 0 0,-1-1 0 0 0,1 0 0 0 0,-1 0 0 0 0,0 0 0 0 0,0 0 0 0 0,1 0 0 0 0,-1 0 0 0 0,-1-1 0 0 0,1 0 0 0 0,0 1 0 0 0,-1-1 0 0 0,1 0 0 0 0,-1 0 0 0 0,3-6 0 0 0,9-23 17 0 0,-2-2 0 0 0,-2 1 0 0 0,-1-1 0 0 0,-1-1 0 0 0,3-40-1 0 0,-8 21 560 0 0,-4 52-406 0 0,1 6-39 0 0,-1 28-83 0 0,3 4-592 0 0,2-1-1 0 0,1 0 1 0 0,2 0-1 0 0,23 67 1 0 0,-29-99 125 0 0,-1-3 391 0 0,-1 0 0 0 0,1 1 0 0 0,0-1 0 0 0,0 0 0 0 0,0 0 0 0 0,0 1 0 0 0,0-1 0 0 0,0 0 0 0 0,0 1 0 0 0,0-1 1 0 0,0 0-1 0 0,0 1 0 0 0,0-1 0 0 0,0 0 0 0 0,0 1 0 0 0,0-1 0 0 0,0 0 0 0 0,1 1 0 0 0,-1-1 0 0 0,0 0 0 0 0,0 0 0 0 0,0 1 1 0 0,0-1-1 0 0,1 0 0 0 0,-1 0 0 0 0,0 1 0 0 0,0-1 0 0 0,0 0 0 0 0,1 0 0 0 0,-1 1 0 0 0,0-1 0 0 0,0 0 0 0 0,1 0 0 0 0,-1 0 1 0 0,0 0-1 0 0,1 1 0 0 0,-1-1 0 0 0,0 0 0 0 0,1 0 0 0 0,-1 0 0 0 0,0 0 0 0 0,0 0 0 0 0,1 0 0 0 0,-1 0 0 0 0,0 0 0 0 0,1 0 1 0 0,-1 0-1 0 0,0 0 0 0 0,1 0 0 0 0,-1 0 0 0 0,0 0 0 0 0,1 0 0 0 0,-1 0 0 0 0,0 0 0 0 0,1-1 0 0 0,20-1-1185 0 0,-20 1 1397 0 0,0 1-237 0 0,0 0 0 0 0,0 0-1 0 0,0 0 1 0 0,1-1 0 0 0,-1 1 0 0 0,0-1-1 0 0,0 1 1 0 0,0-1 0 0 0,0 1-1 0 0,0-1 1 0 0,0 0 0 0 0,0 0 0 0 0,0 1-1 0 0,0-1 1 0 0,0 0 0 0 0,0 0-1 0 0,0 0 1 0 0,1-1 0 0 0,2-4-690 0 0,12-13 84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0 288 0 0,'0'0'3269'0'0,"-6"2"-3072"0"0,-9 7-19 0 0,0 0 0 0 0,1 1 0 0 0,0 0 0 0 0,0 1-1 0 0,1 1 1 0 0,1 0 0 0 0,0 0 0 0 0,-18 25-1 0 0,30-36-150 0 0,-1 0-1 0 0,0 0 1 0 0,0 1-1 0 0,0-1 1 0 0,1 1-1 0 0,-1-1 0 0 0,1 1 1 0 0,-1-1-1 0 0,1 1 1 0 0,0-1-1 0 0,0 1 1 0 0,-1-1-1 0 0,1 1 0 0 0,0-1 1 0 0,0 1-1 0 0,0-1 1 0 0,1 1-1 0 0,-1-1 0 0 0,0 1 1 0 0,1-1-1 0 0,-1 1 1 0 0,1-1-1 0 0,-1 1 1 0 0,1-1-1 0 0,-1 0 0 0 0,1 1 1 0 0,0-1-1 0 0,0 0 1 0 0,0 1-1 0 0,0-1 0 0 0,0 0 1 0 0,2 2-1 0 0,3 3 93 0 0,1 0 0 0 0,0 0 0 0 0,1 0 0 0 0,9 5 0 0 0,-5-3 51 0 0,2 1 164 0 0,-1 1 0 0 0,0 1 0 0 0,-1 0 0 0 0,21 24 0 0 0,-32-33-284 0 0,0 0-1 0 0,0 0 0 0 0,0 1 0 0 0,0-1 0 0 0,-1 0 1 0 0,1 1-1 0 0,-1-1 0 0 0,1 1 0 0 0,-1-1 0 0 0,0 1 1 0 0,0-1-1 0 0,0 1 0 0 0,0-1 0 0 0,-1 4 0 0 0,1-5-40 0 0,-1 2 17 0 0,1 1-1 0 0,-1-1 0 0 0,0 0 1 0 0,0 0-1 0 0,0 0 0 0 0,0 0 1 0 0,-1 0-1 0 0,1 0 0 0 0,-1 0 1 0 0,0-1-1 0 0,0 1 0 0 0,0 0 1 0 0,0-1-1 0 0,-3 3 0 0 0,-36 29 147 0 0,-13-7-249 0 0,51-26 12 0 0,-1 0-193 0 0,-12 0 7 0 0,12 0-131 0 0,3-1-216 0 0,0-1 481 0 0,0 1-1 0 0,1-1 0 0 0,-1 1 0 0 0,0-1 0 0 0,1 1 0 0 0,-1-1 0 0 0,0 1 0 0 0,1-1 0 0 0,-1 0 0 0 0,1 1 0 0 0,-1-1 0 0 0,1 0 0 0 0,-1 0 0 0 0,1 1 0 0 0,0-1 0 0 0,-1 0 0 0 0,1 0 0 0 0,0 1 0 0 0,-1-3 1 0 0,5-7-524 0 0,0 0 1 0 0,1 0 0 0 0,0 0-1 0 0,11-15 1 0 0,-2 6 31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8 0 0,'0'0'2787'0'0,"1"3"-2419"0"0,3 20 190 0 0,-1 0 1 0 0,-2 1-1 0 0,-1 35 1 0 0,0-37-361 0 0,7 141 796 0 0,-5-129-556 0 0,-2-33-421 0 0,0 0 0 0 0,0 1 0 0 0,-1-1 0 0 0,1 0 0 0 0,-1 0 0 0 0,1 0 0 0 0,-1 0 0 0 0,1 0 0 0 0,-1 0-1 0 0,0 0 1 0 0,0 0 0 0 0,1 0 0 0 0,-1 0 0 0 0,0 0 0 0 0,0 0 0 0 0,0 0 0 0 0,0 0 0 0 0,0-1 0 0 0,0 1 0 0 0,0 0-1 0 0,0-1 1 0 0,0 1 0 0 0,0-1 0 0 0,-2 1 0 0 0,2-1-34 0 0,-2 2 82 0 0,-15-14 61 0 0,16 10-106 0 0,-1 0 1 0 0,1 0-1 0 0,0-1 1 0 0,-1 0-1 0 0,1 1 0 0 0,0-1 1 0 0,1 0-1 0 0,-1 0 1 0 0,0 0-1 0 0,1 0 1 0 0,0 0-1 0 0,0 0 0 0 0,0 0 1 0 0,0 0-1 0 0,0-1 1 0 0,0 1-1 0 0,1 0 0 0 0,0-1 1 0 0,-1 1-1 0 0,2 0 1 0 0,-1-1-1 0 0,0 1 0 0 0,0 0 1 0 0,2-6-1 0 0,1-4 13 0 0,0 0-1 0 0,0 0 0 0 0,1 1 1 0 0,10-21-1 0 0,-6 17-317 0 0,0 1 0 0 0,2-1 0 0 0,0 2 0 0 0,0-1 0 0 0,2 2 0 0 0,0-1 0 0 0,0 1 0 0 0,1 1 0 0 0,1 1 0 0 0,0-1 0 0 0,30-17 0 0 0,-22 21-1656 0 0,-17 7 1166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10 124 0 0,'0'0'1930'0'0,"4"-6"-1379"0"0,-4 2 328 0 0,-13 13-674 0 0,0-1 0 0 0,1 2 0 0 0,0 0 0 0 0,1 0 1 0 0,0 1-1 0 0,0 1 0 0 0,-14 21 0 0 0,10-12 47 0 0,2 0-1 0 0,0 1 1 0 0,1 1 0 0 0,-9 25-1 0 0,18-41-166 0 0,1 1 0 0 0,0 0 0 0 0,0 0 0 0 0,0 0 0 0 0,1 0 0 0 0,0 11 0 0 0,1-15-50 0 0,0 0-1 0 0,1 0 1 0 0,-1 0 0 0 0,1 0 0 0 0,0 0-1 0 0,0 0 1 0 0,0 0 0 0 0,1-1-1 0 0,-1 1 1 0 0,1 0 0 0 0,0-1 0 0 0,0 1-1 0 0,5 5 1 0 0,-6-8-28 0 0,0 0 0 0 0,0 1-1 0 0,0-1 1 0 0,0 0 0 0 0,0 0 0 0 0,0 0-1 0 0,1 0 1 0 0,-1 0 0 0 0,0 0 0 0 0,1 0-1 0 0,-1 0 1 0 0,1 0 0 0 0,-1-1 0 0 0,3 1-1 0 0,0 1 10 0 0,-2-1-12 0 0,-1 0 0 0 0,0 0 1 0 0,1 0-1 0 0,-1 0 0 0 0,1-1 1 0 0,-1 1-1 0 0,1 0 0 0 0,-1-1 1 0 0,1 1-1 0 0,-1-1 0 0 0,1 0 1 0 0,0 1-1 0 0,-1-1 0 0 0,1 0 1 0 0,-1 0-1 0 0,3 0 0 0 0,15 0-25 0 0,40-2-632 0 0,-58 1 616 0 0,9 0-697 0 0,1-1 1 0 0,0 0-1 0 0,-1-1 0 0 0,20-7 0 0 0,-12 3-380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2 519 80 0 0,'0'0'2585'0'0,"-1"-4"-2194"0"0,1-2-235 0 0,0 0 0 0 0,0-1 0 0 0,0 1 1 0 0,1-1-1 0 0,0 1 0 0 0,0 0 0 0 0,1-1 0 0 0,3-9 0 0 0,26-57 347 0 0,-11 27-269 0 0,82-198 972 0 0,-65 162-775 0 0,-35 79-399 0 0,-2 4-23 0 0,0-1 1 0 0,0 0 0 0 0,0 1 0 0 0,0-1-1 0 0,0 1 1 0 0,0-1 0 0 0,0 1 0 0 0,1-1-1 0 0,-1 1 1 0 0,0-1 0 0 0,0 1 0 0 0,1-1-1 0 0,-1 0 1 0 0,0 1 0 0 0,0-1 0 0 0,1 0-1 0 0,-1 1 1 0 0,0-1 0 0 0,1 0 0 0 0,-1 1-1 0 0,0-1 1 0 0,1 0 0 0 0,-1 1 0 0 0,1-1-1 0 0,-1 0 1 0 0,1 0 0 0 0,-1 0 0 0 0,0 0-1 0 0,1 1 1 0 0,-1-1 0 0 0,1 0 0 0 0,-1 0-1 0 0,1 0 1 0 0,-1 0 0 0 0,1 0 0 0 0,-1 0-1 0 0,1 0 1 0 0,-1 0 0 0 0,1 0 0 0 0,-1 0-1 0 0,1 0 1 0 0,-1-1 0 0 0,1 1 0 0 0,-1 0-1 0 0,0 0 1 0 0,1 0 0 0 0,-1-1 0 0 0,1 1-1 0 0,-1 0 1 0 0,0 0 0 0 0,1-1 0 0 0,-1 1-1 0 0,0 0 1 0 0,1-1 0 0 0,-1 1 0 0 0,0 0 0 0 0,1-1-1 0 0,-1 1 1 0 0,0-1 0 0 0,0 1 0 0 0,1 0-1 0 0,-1-1 1 0 0,0 1 0 0 0,0-1 0 0 0,0 1-1 0 0,1-2 1 0 0,2 56 598 0 0,-2 0 0 0 0,-8 74-1 0 0,2-67-294 0 0,5 96-1 0 0,4-94-1042 0 0,-4-60 454 0 0,0 19-1330 0 0,-6-8-1297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1076 0 0,'0'0'3492'0'0,"4"-1"-3055"0"0,22-7-12 0 0,1 2 1 0 0,0 1-1 0 0,32-1 0 0 0,-52 5-404 0 0,33-4-693 0 0,41-11 1 0 0,-33 2-1829 0 0,-44 13 1776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47 143 844 0 0,'0'0'1725'0'0,"0"1"-1509"0"0,0 1 0 0 0,1-1 0 0 0,-1 0 0 0 0,0 0 0 0 0,1 0 0 0 0,-1 0 0 0 0,1 0 0 0 0,0 0 1 0 0,-1 0-1 0 0,1 0 0 0 0,0 0 0 0 0,0-1 0 0 0,1 2 0 0 0,38 10 1337 0 0,-35-11-1316 0 0,67-4 435 0 0,-64 3-596 0 0,-3 0-35 0 0,2-1-143 0 0,-2 1-112 0 0,0 0 0 0 0,0-1 0 0 0,0 1 0 0 0,0-1 1 0 0,0-1-1 0 0,0 1 0 0 0,0 0 0 0 0,0-1 0 0 0,-1 0 0 0 0,8-4 0 0 0,-9 4-553 0 0,-4-1-1282 0 0,-4-13 1307 0 0</inkml:trace>
  <inkml:trace contextRef="#ctx0" brushRef="#br0" timeOffset="1">1 56 1020 0 0,'0'0'4004'0'0,"4"-2"-3643"0"0,8-3-146 0 0,1 1-1 0 0,0 0 1 0 0,0 1-1 0 0,24-2 1 0 0,44-9-1453 0 0,-25-2-1292 0 0,-51 14 2000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94 353 80 0 0,'0'0'2379'0'0,"-5"-1"-1934"0"0,2 0-269 0 0,0 0 0 0 0,-1 0 1 0 0,1 0-1 0 0,0 0 0 0 0,-1-1 1 0 0,1 0-1 0 0,-4-2 0 0 0,5 3 124 0 0,-30-44 785 0 0,28 36-1061 0 0,0-1 1 0 0,0 1 0 0 0,1 0-1 0 0,0-1 1 0 0,1 0 0 0 0,0 0-1 0 0,1 1 1 0 0,0-1 0 0 0,0 0-1 0 0,1 0 1 0 0,0 0 0 0 0,1 0-1 0 0,0 0 1 0 0,1 0 0 0 0,0 0-1 0 0,0 0 1 0 0,1 1 0 0 0,1-1-1 0 0,-1 1 1 0 0,1 0 0 0 0,1 0-1 0 0,0 0 1 0 0,0 1 0 0 0,1 0-1 0 0,0 0 1 0 0,0 0 0 0 0,8-8-1 0 0,-9 13-6 0 0,0 0-1 0 0,-1 1 1 0 0,1-1-1 0 0,0 1 0 0 0,0 0 1 0 0,1 0-1 0 0,-1 0 1 0 0,0 1-1 0 0,0 0 0 0 0,1 0 1 0 0,-1 0-1 0 0,1 1 1 0 0,-1-1-1 0 0,1 1 0 0 0,-1 1 1 0 0,1-1-1 0 0,9 3 1 0 0,-13-3-17 0 0,6 2 23 0 0,0 0 0 0 0,0 1 0 0 0,0-1 0 0 0,0 2 0 0 0,0-1 0 0 0,-1 1 0 0 0,1 0 0 0 0,-1 1 0 0 0,0 0 0 0 0,0 0 0 0 0,-1 0 0 0 0,1 1 0 0 0,-1 0 0 0 0,-1 0 0 0 0,1 0 0 0 0,-1 1 0 0 0,0 0 0 0 0,-1 0 0 0 0,1 0 0 0 0,-1 1 0 0 0,-1 0 0 0 0,1-1 0 0 0,-1 1 0 0 0,-1 0 0 0 0,0 1 0 0 0,0-1 0 0 0,0 0 0 0 0,-1 1 0 0 0,0-1 0 0 0,-1 1 0 0 0,0-1 0 0 0,0 1 0 0 0,-1-1 0 0 0,0 0 0 0 0,0 1 0 0 0,-1-1 0 0 0,0 0 0 0 0,-6 14 0 0 0,5-16-2 0 0,0 0 1 0 0,-1 1-1 0 0,0-1 1 0 0,-1-1-1 0 0,1 1 0 0 0,-1-1 1 0 0,0 1-1 0 0,0-1 1 0 0,-1-1-1 0 0,0 1 0 0 0,1-1 1 0 0,-1 0-1 0 0,-1 0 0 0 0,1-1 1 0 0,-1 1-1 0 0,1-2 1 0 0,-1 1-1 0 0,0-1 0 0 0,0 0 1 0 0,0 0-1 0 0,0-1 1 0 0,0 1-1 0 0,-1-2 0 0 0,1 1 1 0 0,0-1-1 0 0,0 0 1 0 0,-1-1-1 0 0,1 0 0 0 0,0 0 1 0 0,-8-2-1 0 0,8 0 50 0 0,0 1 0 0 0,1-1 0 0 0,0 0 0 0 0,0 0 0 0 0,0-1 0 0 0,0 1 0 0 0,0-1 0 0 0,1-1 0 0 0,-1 1 0 0 0,-7-9 0 0 0,10 9-78 0 0,1 1 1 0 0,-1 0 0 0 0,1-1-1 0 0,0 0 1 0 0,0 1 0 0 0,0-1-1 0 0,0 0 1 0 0,1 0 0 0 0,-1 0-1 0 0,1 0 1 0 0,0-1 0 0 0,1 1-1 0 0,-1 0 1 0 0,1 0 0 0 0,-1 0-1 0 0,1-1 1 0 0,0 1 0 0 0,1 0-1 0 0,-1-1 1 0 0,1 1 0 0 0,2-6-1 0 0,0 1-736 0 0,1-1 0 0 0,0 1 0 0 0,1 0 0 0 0,0 0-1 0 0,1 0 1 0 0,13-15 0 0 0,-10 13-911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4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36 0 0,'0'0'2234'0'0,"3"-2"-1952"0"0,7-5-16 0 0,-8 5 210 0 0,1 0-340 0 0,0 0 0 0 0,0 0-1 0 0,0-1 1 0 0,0 0-1 0 0,0 1 1 0 0,-1-1 0 0 0,1 0-1 0 0,2-5 1 0 0,3-2 110 0 0,0 2-128 0 0,1 0-1 0 0,0 0 1 0 0,1 0 0 0 0,0 1-1 0 0,0 1 1 0 0,1 0-1 0 0,-1 0 1 0 0,1 1 0 0 0,0 0-1 0 0,1 1 1 0 0,13-3 0 0 0,-19 5-26 0 0,0 1-1 0 0,0 0 1 0 0,0 1 0 0 0,1 0 0 0 0,-1 0 0 0 0,0 0 0 0 0,0 0 0 0 0,0 1 0 0 0,0 0 0 0 0,0 1 0 0 0,0-1 0 0 0,6 3 0 0 0,-6-2 21 0 0,1 1 0 0 0,-1 0 0 0 0,0 0 0 0 0,0 0 0 0 0,0 1 0 0 0,0 0-1 0 0,0 0 1 0 0,-1 0 0 0 0,0 1 0 0 0,6 5 0 0 0,-10-8-101 0 0,1 0 1 0 0,-1 0-1 0 0,1-1 1 0 0,-1 1-1 0 0,1 0 0 0 0,-1 0 1 0 0,0 1-1 0 0,0-1 0 0 0,0 0 1 0 0,0 0-1 0 0,0 0 0 0 0,-1 1 1 0 0,1-1-1 0 0,-1 0 0 0 0,1 1 1 0 0,-1-1-1 0 0,0 0 1 0 0,0 1-1 0 0,0-1 0 0 0,0 1 1 0 0,0-1-1 0 0,-1 0 0 0 0,1 1 1 0 0,-1-1-1 0 0,0 0 0 0 0,1 0 1 0 0,-1 1-1 0 0,0-1 0 0 0,0 0 1 0 0,0 0-1 0 0,-1 0 1 0 0,1 0-1 0 0,0 0 0 0 0,-1 0 1 0 0,0 0-1 0 0,1-1 0 0 0,-1 1 1 0 0,0 0-1 0 0,-3 2 0 0 0,-6 4-125 0 0,-1 1-1 0 0,0-1 0 0 0,0-1 1 0 0,-25 11-1 0 0,23-12-4 0 0,0-1 0 0 0,0 0 0 0 0,-1-1 0 0 0,1-1 0 0 0,-21 2 0 0 0,15-3 61 0 0,15-1 13 0 0,0-2 16 0 0,2 2 23 0 0,2-1 4 0 0,-1 0 0 0 0,1 0 0 0 0,0 1 0 0 0,-1-1 0 0 0,1 0-1 0 0,0 0 1 0 0,-1-1 0 0 0,1 1 0 0 0,0 0 0 0 0,-1 0 0 0 0,1-1 0 0 0,0 1 0 0 0,-1 0 0 0 0,1-1 0 0 0,0 1 0 0 0,0-1 0 0 0,-2-1 0 0 0,-14-14-23 0 0,16 9 19 0 0,1 5 0 0 0,0-3-39 0 0,0 1 0 0 0,0-1-1 0 0,1 0 1 0 0,-1 1 0 0 0,1-1-1 0 0,0 1 1 0 0,0-1 0 0 0,1 1-1 0 0,-1-1 1 0 0,1 1 0 0 0,0 0-1 0 0,0 0 1 0 0,6-8 0 0 0,-6 8-92 0 0,45-89-3722 0 0,-36 73 2991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0 716 0 0,'6'19'3044'0'0,"3"252"3084"0"0,-2-10-5459 0 0,14-14-6668 0 0,-15-205 3601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1 720 312 0 0,'7'-17'2091'0'0,"37"-128"-252"0"0,93-208 1 0 0,-50 159-405 0 0,-85 190-1348 0 0,7 0 108 0 0,-3 2-5 0 0,-2 19-86 0 0,7 196-15 0 0,-7-103-159 0 0,22 138 0 0 0,-25-246-98 0 0,-5-2-1870 0 0,0-1 1788 0 0,1-1 0 0 0,-1 1 0 0 0,0 0 1 0 0,1-1-1 0 0,-1 0 0 0 0,1 0 0 0 0,0 0 0 0 0,-5-4 0 0 0,-14-7-821 0 0,5 4 715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2 179 420 0 0,'0'0'1051'0'0,"0"-1"-926"0"0,-1 0-1 0 0,1 0 0 0 0,0 0 1 0 0,0 0-1 0 0,-1-1 0 0 0,1 1 1 0 0,0 0-1 0 0,0 0 0 0 0,0 0 1 0 0,0-1-1 0 0,0 1 0 0 0,0 0 1 0 0,1 0-1 0 0,-1-1 0 0 0,6-4 139 0 0,-1 1 0 0 0,1 1-1 0 0,0-1 1 0 0,0 1 0 0 0,1 0 0 0 0,-1 1-1 0 0,1-1 1 0 0,9-2 0 0 0,68-21 212 0 0,-33 12-432 0 0,-17 3-330 0 0,15-4-1446 0 0,52-25 0 0 0,-85 33 1427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8 412 0 0,'0'0'2352'0'0,"3"-6"-1824"0"0,-3 6-500 0 0,1 0-1 0 0,-1 0 1 0 0,0 0 0 0 0,0 0-1 0 0,0 0 1 0 0,0 0 0 0 0,0 0-1 0 0,0 0 1 0 0,0 0 0 0 0,0 0-1 0 0,0 0 1 0 0,0 0-1 0 0,0 0 1 0 0,1 0 0 0 0,-1 0-1 0 0,0 0 1 0 0,0 0 0 0 0,0 0-1 0 0,0 0 1 0 0,0 0 0 0 0,0 0-1 0 0,0 0 1 0 0,0 0-1 0 0,0 0 1 0 0,0 0 0 0 0,0 0-1 0 0,1 0 1 0 0,-1 0 0 0 0,0 0-1 0 0,0 0 1 0 0,0 0 0 0 0,0 0-1 0 0,0 0 1 0 0,0 0 0 0 0,0 0-1 0 0,0 0 1 0 0,0 0-1 0 0,0-1 1 0 0,0 1 0 0 0,0 0-1 0 0,0 0 1 0 0,0 0 0 0 0,0 0-1 0 0,0 0 1 0 0,0 0 0 0 0,0 0-1 0 0,0 0 1 0 0,0 0 0 0 0,0 0-1 0 0,0 0 1 0 0,0 0-1 0 0,0-1 1 0 0,-12 341 3238 0 0,12-293-3037 0 0,3 86 246 0 0,-3-131-467 0 0,0-1 0 0 0,1 1-1 0 0,-1 0 1 0 0,1 0 0 0 0,-1 0-1 0 0,1-1 1 0 0,0 1 0 0 0,0 0-1 0 0,-1-1 1 0 0,1 1 0 0 0,1-1-1 0 0,-1 1 1 0 0,0-1 0 0 0,0 1-1 0 0,0-1 1 0 0,1 0-1 0 0,1 2 1 0 0,-1-1-2 0 0,1 0 18 0 0,4-2-14 0 0,12-3-138 0 0,1 0 0 0 0,-1-1 1 0 0,0 0-1 0 0,0-2 0 0 0,35-15 1 0 0,-33 11-957 0 0,0-1 0 0 0,30-21 1 0 0,-46 26-325 0 0,11-12 88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24 688 0 0,'0'0'3002'0'0,"-4"1"-2692"0"0,2 0-224 0 0,-1 1-1 0 0,0-1 1 0 0,1 1 0 0 0,-1-1-1 0 0,1 1 1 0 0,-1 0-1 0 0,1 0 1 0 0,0 0-1 0 0,0 1 1 0 0,0-1-1 0 0,0 0 1 0 0,0 1-1 0 0,1 0 1 0 0,-1-1-1 0 0,1 1 1 0 0,-3 5-1 0 0,-1 3 16 0 0,1 0-1 0 0,0 1 0 0 0,0-1 0 0 0,1 1 0 0 0,0 0 0 0 0,1 0 1 0 0,1 0-1 0 0,0 0 0 0 0,0 0 0 0 0,1 0 0 0 0,1 0 0 0 0,0 0 1 0 0,1 0-1 0 0,0 0 0 0 0,0 0 0 0 0,2 0 0 0 0,6 17 0 0 0,-8-26-92 0 0,-1-1-1 0 0,0 0 0 0 0,1 1 1 0 0,-1-1-1 0 0,1 0 1 0 0,0 0-1 0 0,0 0 0 0 0,0-1 1 0 0,0 1-1 0 0,0 0 0 0 0,0-1 1 0 0,1 1-1 0 0,2 1 1 0 0,-1-1 2 0 0,-1-1 15 0 0,1 1-6 0 0,12 3-8 0 0,-12-3 4 0 0,14-9 10 0 0,-15 5-21 0 0,0 0 0 0 0,0 1 0 0 0,-1-1-1 0 0,1-1 1 0 0,-1 1 0 0 0,1 0 0 0 0,-1-1 0 0 0,0 1 0 0 0,0-1-1 0 0,0 0 1 0 0,0 1 0 0 0,0-1 0 0 0,0 0 0 0 0,-1 0 0 0 0,2-4-1 0 0,19-55 230 0 0,25-107 0 0 0,-37 131 437 0 0,-10 36-477 0 0,-2-14 584 0 0,2 17-765 0 0,-1-1 0 0 0,0 1 0 0 0,1-1 0 0 0,-1 1 0 0 0,1-1 0 0 0,-1 1 0 0 0,1 0 0 0 0,-1-1 0 0 0,1 1 0 0 0,-1 0 0 0 0,1-1 0 0 0,-1 1 0 0 0,1 0 0 0 0,0 0 0 0 0,-1-1 0 0 0,1 1 0 0 0,0 0 0 0 0,0 0-1 0 0,0 0 1 0 0,0 0 0 0 0,-1-1 0 0 0,1 3 0 0 0,-8 27-13 0 0,0 1-1 0 0,2 0 1 0 0,2 1 0 0 0,1-1-1 0 0,1 1 1 0 0,4 59-1 0 0,7-56-1152 0 0,-6-29 845 0 0,-2-4-317 0 0,9 9-601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0 516 0 0,'0'0'3392'0'0,"-3"3"-3124"0"0,-13 9 26 0 0,1 1-1 0 0,0 1 0 0 0,1 0 0 0 0,0 1 1 0 0,1 1-1 0 0,1 0 0 0 0,-18 32 1 0 0,29-45-149 0 0,6 17 128 0 0,-4-16-234 0 0,1-1 1 0 0,-1 0-1 0 0,1 0 1 0 0,0 0 0 0 0,0 0-1 0 0,1-1 1 0 0,-1 1-1 0 0,0 0 1 0 0,1-1-1 0 0,0 0 1 0 0,-1 0 0 0 0,1 1-1 0 0,0-2 1 0 0,0 1-1 0 0,0 0 1 0 0,4 1-1 0 0,1 1 79 0 0,8 6 204 0 0,-1-1 0 0 0,1 2 0 0 0,-2 0 0 0 0,0 1 0 0 0,0 0-1 0 0,21 25 1 0 0,-33-33-274 0 0,1-1-1 0 0,-1 1 0 0 0,-1-1 1 0 0,1 1-1 0 0,-1-1 0 0 0,1 1 1 0 0,-1 0-1 0 0,0 0 1 0 0,0 0-1 0 0,-1 0 0 0 0,1-1 1 0 0,-1 1-1 0 0,0 0 0 0 0,0 0 1 0 0,0 0-1 0 0,0 0 0 0 0,-1 0 1 0 0,1 0-1 0 0,-1 0 1 0 0,0 0-1 0 0,-1 0 0 0 0,1-1 1 0 0,-1 1-1 0 0,1 0 0 0 0,-4 5 1 0 0,1-4-118 0 0,0 1-1 0 0,0-1 1 0 0,0 0 0 0 0,0 0 0 0 0,-1 0 0 0 0,1 0 0 0 0,-1-1 0 0 0,-1 0-1 0 0,1 0 1 0 0,0 0 0 0 0,-1-1 0 0 0,0 1 0 0 0,0-2 0 0 0,-10 5 0 0 0,13-6-258 0 0,-2-1-639 0 0,-13 0 393 0 0,14 0-52 0 0,3-1-121 0 0,1 1 716 0 0,0-1 1 0 0,0 1 0 0 0,0 0 0 0 0,0 0 0 0 0,0-1 0 0 0,0 1-1 0 0,0 0 1 0 0,-1 0 0 0 0,1-1 0 0 0,0 1 0 0 0,0 0 0 0 0,0 0-1 0 0,-1-1 1 0 0,1 1 0 0 0,0 0 0 0 0,0 0 0 0 0,0 0 0 0 0,-1 0 0 0 0,1-1-1 0 0,0 1 1 0 0,0 0 0 0 0,-1 0 0 0 0,1 0 0 0 0,0 0 0 0 0,-1 0-1 0 0,1 0 1 0 0,0 0 0 0 0,-1 0 0 0 0,1 0-31 0 0,-1-1-1 0 0,1 1 1 0 0,-1 0-1 0 0,1 0 1 0 0,0 0-1 0 0,-1 0 1 0 0,1 0 0 0 0,-1-1-1 0 0,1 1 1 0 0,0 0-1 0 0,-1 0 1 0 0,1-1-1 0 0,0 1 1 0 0,-1 0 0 0 0,1 0-1 0 0,0-1 1 0 0,-1 1-1 0 0,1 0 1 0 0,0-1-1 0 0,0 1 1 0 0,0-1 0 0 0,-1 1-1 0 0,1 0 1 0 0,0-1-1 0 0,0 1 1 0 0,0-1-1 0 0,0 1 1 0 0,-1 0 0 0 0,1-1-1 0 0,0 1 1 0 0,0-1-1 0 0,0 1 1 0 0,0-1-1 0 0,0-12-1026 0 0,0 10 378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23 102 452 0 0,'0'0'3057'0'0,"3"2"-2661"0"0,0 2-278 0 0,0-1 1 0 0,-1 0-1 0 0,0 1 1 0 0,1-1-1 0 0,-1 1 1 0 0,-1 0-1 0 0,1 0 0 0 0,0 0 1 0 0,-1 0-1 0 0,0 0 1 0 0,0 0-1 0 0,0 0 1 0 0,0 5-1 0 0,7 70 909 0 0,-7-59-830 0 0,2 2 4 0 0,-2 1 1 0 0,0-1 0 0 0,-2 0-1 0 0,-1 0 1 0 0,-5 31 0 0 0,7-52-199 0 0,0 0-1 0 0,-1 0 1 0 0,1 0 0 0 0,0 0 0 0 0,0 0 0 0 0,-1 0 0 0 0,1 0 0 0 0,-1 0-1 0 0,1-1 1 0 0,-1 1 0 0 0,1 0 0 0 0,-1 0 0 0 0,1 0 0 0 0,-1-1-1 0 0,1 1 1 0 0,-1 0 0 0 0,0-1 0 0 0,0 1 0 0 0,1-1 0 0 0,-1 1 0 0 0,0 0-1 0 0,0-1 1 0 0,0 0 0 0 0,0 1 0 0 0,1-1 0 0 0,-1 0 0 0 0,0 1 0 0 0,0-1-1 0 0,0 0 1 0 0,0 0 0 0 0,0 0 0 0 0,0 0 0 0 0,0 0 0 0 0,0 0-1 0 0,0 0 1 0 0,0 0 0 0 0,0 0 0 0 0,0 0 0 0 0,0 0 0 0 0,-1-1 0 0 0,0 0-2 0 0,1 0 1 0 0,-1 0 0 0 0,1 0-1 0 0,-1 0 1 0 0,1 0 0 0 0,-1 0 0 0 0,1 0-1 0 0,0 0 1 0 0,0 0 0 0 0,0-1-1 0 0,0 1 1 0 0,0-1 0 0 0,0 1-1 0 0,0-1 1 0 0,0 1 0 0 0,0-1 0 0 0,1 1-1 0 0,-1-1 1 0 0,1 0 0 0 0,-1-2-1 0 0,0-10 28 0 0,1 1 0 0 0,0-1-1 0 0,1 1 1 0 0,1 0 0 0 0,0 0-1 0 0,1 0 1 0 0,1 0 0 0 0,0 0-1 0 0,0 0 1 0 0,1 1 0 0 0,8-15-1 0 0,14-21-172 0 0,46-63-1 0 0,-38 60-644 0 0,-12 19-3518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0 156 0 0,'0'0'2656'0'0,"-4"2"-2262"0"0,-3 1-214 0 0,0 1 0 0 0,0 0 1 0 0,0 1-1 0 0,1 0 1 0 0,0 0-1 0 0,0 0 1 0 0,0 1-1 0 0,0-1 0 0 0,1 2 1 0 0,0-1-1 0 0,1 0 1 0 0,-7 13-1 0 0,-1 0 268 0 0,2 0 0 0 0,0 1 0 0 0,-11 35 0 0 0,17-41-294 0 0,0 0 0 0 0,1 1 1 0 0,0-1-1 0 0,2 1 0 0 0,-1 21 1 0 0,2-31-130 0 0,0 1 0 0 0,0-1 0 0 0,1 1 0 0 0,0-1 0 0 0,0 1 0 0 0,1-1 0 0 0,0 0 0 0 0,0 0 0 0 0,0 0 1 0 0,0 0-1 0 0,1 0 0 0 0,-1 0 0 0 0,1-1 0 0 0,1 1 0 0 0,-1-1 0 0 0,1 0 0 0 0,3 4 0 0 0,-3-5-37 0 0,0-1 1 0 0,0 0-1 0 0,0 0 0 0 0,0-1 1 0 0,1 1-1 0 0,-1-1 0 0 0,0 0 0 0 0,1 0 1 0 0,-1 0-1 0 0,1 0 0 0 0,5-1 1 0 0,-7 1-11 0 0,5-1-97 0 0,0 0-1 0 0,-1 0 1 0 0,1 0-1 0 0,0-1 1 0 0,0 0-1 0 0,-1 0 1 0 0,1-1 0 0 0,10-4-1 0 0,-11 4 24 0 0,2-1-278 0 0,-1 0 1 0 0,1 0-1 0 0,-1-1 0 0 0,0 0 0 0 0,0 0 0 0 0,-1-1 0 0 0,0 0 0 0 0,1 0 0 0 0,-2-1 0 0 0,9-8 0 0 0,0-2-740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13 932 0 0,'0'0'777'0'0,"2"-9"14"0"0,-1 6 1881 0 0,-13 148 322 0 0,-1-28-2039 0 0,7-45-387 0 0,-1-13-1508 0 0,6-17-4563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50 202 248 0 0,'0'0'4597'0'0,"0"-3"-4349"0"0,-7-23 491 0 0,5 21-681 0 0,0-1 1 0 0,0 1-1 0 0,0-1 1 0 0,1 0-1 0 0,0 0 1 0 0,1 1-1 0 0,-1-1 1 0 0,1 0-1 0 0,0 0 1 0 0,0 0-1 0 0,3-11 1 0 0,-2 12-56 0 0,0 0 1 0 0,1 0 0 0 0,-1 0-1 0 0,1 1 1 0 0,1-1-1 0 0,-1 0 1 0 0,5-6-1 0 0,-3 5 0 0 0,-2 4-2 0 0,-1-1 0 0 0,1 1 0 0 0,-1 0 0 0 0,1 0 0 0 0,0 0 0 0 0,0 0 0 0 0,0 0 0 0 0,0 0 1 0 0,0 0-1 0 0,0 1 0 0 0,1-1 0 0 0,-1 1 0 0 0,0 0 0 0 0,1 0 0 0 0,-1-1 0 0 0,5 0 0 0 0,-1 0 5 0 0,0 0 24 0 0,0 1-1 0 0,-1-1 0 0 0,1 1 0 0 0,0 0 1 0 0,0 0-1 0 0,0 1 0 0 0,0 0 1 0 0,0 0-1 0 0,1 0 0 0 0,-1 1 0 0 0,0 0 1 0 0,-1 0-1 0 0,1 0 0 0 0,0 1 1 0 0,0 0-1 0 0,0 0 0 0 0,-1 1 0 0 0,0-1 1 0 0,1 1-1 0 0,-1 0 0 0 0,0 1 1 0 0,8 6-1 0 0,-4-2 50 0 0,0 0 0 0 0,-1 0 0 0 0,0 1 0 0 0,-1 0 0 0 0,0 1 0 0 0,0-1 0 0 0,-1 1 0 0 0,0 1 1 0 0,-1-1-1 0 0,6 17 0 0 0,-9-22-67 0 0,0 0 1 0 0,-1 0-1 0 0,0 1 1 0 0,0-1-1 0 0,0 1 0 0 0,-1-1 1 0 0,1 1-1 0 0,-1-1 1 0 0,-1 1-1 0 0,1-1 1 0 0,-1 1-1 0 0,0-1 1 0 0,0 1-1 0 0,0-1 1 0 0,-1 0-1 0 0,0 0 0 0 0,0 0 1 0 0,0 0-1 0 0,-1 0 1 0 0,0 0-1 0 0,0 0 1 0 0,0-1-1 0 0,0 1 1 0 0,-1-1-1 0 0,0 0 0 0 0,0 0 1 0 0,0 0-1 0 0,0-1 1 0 0,0 0-1 0 0,-6 4 1 0 0,2-2-2 0 0,0 0 0 0 0,-1-1-1 0 0,0 0 1 0 0,1 0 0 0 0,-2-1 0 0 0,1 0 0 0 0,0-1 0 0 0,-1 0 0 0 0,1 0 0 0 0,-1-1 0 0 0,1 0 0 0 0,-1-1 0 0 0,0 0-1 0 0,1 0 1 0 0,-1-1 0 0 0,-9-2 0 0 0,14 2-14 0 0,0-1 0 0 0,0 1 0 0 0,0-1 0 0 0,0 0 1 0 0,0-1-1 0 0,0 1 0 0 0,1-1 0 0 0,-1 0 0 0 0,1 0 0 0 0,0 0 0 0 0,0-1 0 0 0,0 1 0 0 0,1-1 0 0 0,-1 0 0 0 0,1 0 0 0 0,0 0 1 0 0,0-1-1 0 0,0 1 0 0 0,0-1 0 0 0,1 0 0 0 0,0 1 0 0 0,-2-7 0 0 0,0-4-771 0 0,0 0 0 0 0,1-1 0 0 0,1 1 0 0 0,0-1 1 0 0,1-29-1 0 0,3 22-1060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4 165 240 0 0,'0'0'1155'0'0,"0"-4"-696"0"0,-3-28 1960 0 0,3 29-1800 0 0,1-35 140 0 0,3 27-756 0 0,-3 8 44 0 0,26-23 263 0 0,-21 21-292 0 0,-1 1 0 0 0,0 1 0 0 0,0 0 0 0 0,0 0 0 0 0,0 0 0 0 0,0 0 0 0 0,8-2 0 0 0,2 0 20 0 0,0 0 1 0 0,26-4 0 0 0,-36 9 1 0 0,0 1 4 0 0,-3-1-47 0 0,0 0 11 0 0,0 1 1 0 0,0-1 0 0 0,0 0-1 0 0,0 1 1 0 0,0-1-1 0 0,0 1 1 0 0,0-1 0 0 0,0 1-1 0 0,0 0 1 0 0,0 0-1 0 0,-1 0 1 0 0,1 0 0 0 0,0 0-1 0 0,0 0 1 0 0,-1 1-1 0 0,1-1 1 0 0,-1 1 0 0 0,1-1-1 0 0,-1 1 1 0 0,0-1-1 0 0,0 1 1 0 0,1 0 0 0 0,-1-1-1 0 0,0 1 1 0 0,0 0-1 0 0,-1 0 1 0 0,1 0 0 0 0,0 2-1 0 0,0 3-7 0 0,-1 0 0 0 0,0 1 0 0 0,-1-1 0 0 0,0 0-1 0 0,0 0 1 0 0,0 0 0 0 0,-1 0 0 0 0,-4 10 0 0 0,-30 65-15 0 0,23-56 13 0 0,12-24 13 0 0,1 0 1 0 0,-1-1-1 0 0,0 1 1 0 0,0 0-1 0 0,1 0 0 0 0,-1 0 1 0 0,1 0-1 0 0,-1 0 1 0 0,1 0-1 0 0,0 0 0 0 0,0 0 1 0 0,0 0-1 0 0,0 0 1 0 0,0 0-1 0 0,0 0 1 0 0,1 0-1 0 0,-1 0 0 0 0,1-1 1 0 0,-1 1-1 0 0,1 0 1 0 0,0 0-1 0 0,0 0 0 0 0,0 0 1 0 0,0-1-1 0 0,0 1 1 0 0,0 0-1 0 0,0-1 1 0 0,0 1-1 0 0,1-1 0 0 0,-1 1 1 0 0,3 1-1 0 0,4 2 92 0 0,-1 0 0 0 0,1-1 0 0 0,-1 0 0 0 0,1 0 0 0 0,15 4 0 0 0,-5-1 16 0 0,-13-5-55 0 0,0 0 0 0 0,-1 0 0 0 0,0 0 1 0 0,1 0-1 0 0,-1 1 0 0 0,0 0 0 0 0,0 0 0 0 0,0 0 0 0 0,-1 1 0 0 0,1-1 0 0 0,-1 1 0 0 0,0 0 0 0 0,0-1 0 0 0,0 2 0 0 0,0-1 0 0 0,-1 0 0 0 0,1 0 0 0 0,-1 1 0 0 0,0 0 0 0 0,-1-1 0 0 0,1 1 0 0 0,-1 0 0 0 0,0 0 0 0 0,0-1 0 0 0,0 1 0 0 0,-1 0 0 0 0,0 0 0 0 0,0 0 0 0 0,0 0 0 0 0,-1 0 0 0 0,1 0 0 0 0,-1 0 1 0 0,0 0-1 0 0,-3 8 0 0 0,0-5-28 0 0,1 0 1 0 0,-1 0 0 0 0,0 0-1 0 0,-1 0 1 0 0,1-1-1 0 0,-2 0 1 0 0,1 0 0 0 0,-1-1-1 0 0,0 1 1 0 0,0-1 0 0 0,-1 0-1 0 0,1-1 1 0 0,-2 0-1 0 0,1 0 1 0 0,0 0 0 0 0,-1-1-1 0 0,0 0 1 0 0,0 0 0 0 0,-12 3-1 0 0,10-4-12 0 0,1-1-1 0 0,-1 0 0 0 0,0-1 1 0 0,0 0-1 0 0,0 0 1 0 0,-18-1-1 0 0,22-1-15 0 0,0 0 1 0 0,0 0-1 0 0,0 0 0 0 0,0-1 0 0 0,-8-3 1 0 0,12 5-23 0 0,1-1 0 0 0,-1 0 0 0 0,1 0 1 0 0,-1 0-1 0 0,1 0 0 0 0,0 0 0 0 0,-1 0 1 0 0,1 0-1 0 0,0 0 0 0 0,0 0 0 0 0,0-1 1 0 0,0 1-1 0 0,0-1 0 0 0,0 1 0 0 0,0 0 1 0 0,1-1-1 0 0,-1 0 0 0 0,0 1 0 0 0,1-1 1 0 0,-1 1-1 0 0,1-1 0 0 0,0 0 0 0 0,-1 1 0 0 0,1-1 1 0 0,0-3-1 0 0,0 1-128 0 0,1-1 1 0 0,0 1-1 0 0,-1 0 1 0 0,1 0-1 0 0,1 0 1 0 0,-1 0-1 0 0,1 0 1 0 0,-1 0-1 0 0,1 0 1 0 0,0 0-1 0 0,4-5 1 0 0,35-40-2823 0 0,-25 32 1024 0 0,-4 3 28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28 524 0 0,'0'0'3961'0'0,"2"2"-3377"0"0,6 7-68 0 0,-6-7 424 0 0,3-1-525 0 0,17 0-47 0 0,1 0 0 0 0,0-2 0 0 0,33-5 1 0 0,5 0-177 0 0,-31 1-545 0 0,-25 4 28 0 0,2-1-130 0 0,2 0-106 0 0,-10-19-4190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85 628 0 0,'0'0'4773'0'0,"3"-1"-4273"0"0,23-8 195 0 0,1 1 0 0 0,43-7 0 0 0,8 0-1116 0 0,1-10-2678 0 0,-73 22 1836 0 0,9-6 220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 0 0,'0'0'2459'0'0,"1"3"-1694"0"0,4 22 388 0 0,-1-1 0 0 0,0 1 1 0 0,-1 49-1 0 0,1 5-166 0 0,4 12-279 0 0,5 39-3361 0 0,-13-126 1319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0:5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25 202 52 0 0,'0'0'1071'0'0,"1"-3"-641"0"0,7-21 243 0 0,1 1 0 0 0,2 0 0 0 0,0 0 0 0 0,1 1 0 0 0,28-39 0 0 0,-37 59-617 0 0,-1 0 0 0 0,1 0 0 0 0,0 0 0 0 0,-1 0 0 0 0,1 1 0 0 0,0-1 0 0 0,0 1 1 0 0,0-1-1 0 0,0 1 0 0 0,5-1 0 0 0,-6 1-33 0 0,2 0 147 0 0,2 0-31 0 0,-2 1-74 0 0,1 0 0 0 0,-1 0-1 0 0,1 0 1 0 0,0 1 0 0 0,-1-1 0 0 0,1 1 0 0 0,-1 0 0 0 0,1 0-1 0 0,-1 1 1 0 0,1-1 0 0 0,-1 1 0 0 0,0 0 0 0 0,0 0 0 0 0,0 1 0 0 0,7 4-1 0 0,-5-1 50 0 0,0 0 0 0 0,-1 0 0 0 0,1 0-1 0 0,-1 1 1 0 0,0 0 0 0 0,-1 0-1 0 0,1 0 1 0 0,-2 1 0 0 0,1-1 0 0 0,4 14-1 0 0,-7-16-82 0 0,0-1 1 0 0,0 1-1 0 0,0-1 0 0 0,-1 1 0 0 0,0 0 0 0 0,0-1 0 0 0,0 1 0 0 0,0-1 0 0 0,-1 1 1 0 0,0-1-1 0 0,0 1 0 0 0,0-1 0 0 0,0 1 0 0 0,-1-1 0 0 0,1 0 0 0 0,-1 0 0 0 0,0 1 1 0 0,-1-1-1 0 0,1-1 0 0 0,-1 1 0 0 0,1 0 0 0 0,-5 3 0 0 0,-3 2-93 0 0,0-1-1 0 0,0 0 1 0 0,-1 0-1 0 0,0-2 1 0 0,0 1-1 0 0,-1-1 1 0 0,0-1-1 0 0,0 0 1 0 0,0-1-1 0 0,-1 0 1 0 0,0 0-1 0 0,-16 1 0 0 0,23-4 51 0 0,1-1 0 0 0,-1 0-1 0 0,1 0 1 0 0,0 0-1 0 0,-1-1 1 0 0,1 0-1 0 0,-1 0 1 0 0,1 0-1 0 0,0-1 1 0 0,0 1 0 0 0,0-1-1 0 0,0 0 1 0 0,0-1-1 0 0,0 1 1 0 0,0-1-1 0 0,1 0 1 0 0,-7-5-1 0 0,10 6 6 0 0,0 1 0 0 0,0 0-1 0 0,0 0 1 0 0,1-1-1 0 0,-1 1 1 0 0,0-1-1 0 0,1 1 1 0 0,-1-1-1 0 0,1 1 1 0 0,-1-1-1 0 0,1 1 1 0 0,-1-1-1 0 0,1 0 1 0 0,0 1-1 0 0,0-1 1 0 0,0 1-1 0 0,0-4 1 0 0,5-25-775 0 0,-4 26 626 0 0,12-49-3473 0 0,-7 36 1983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58 386 236 0 0,'-1'3'644'0'0,"-54"144"3258"0"0,54-144-2415 0 0,2-20-1365 0 0,2 0-1 0 0,0 0 1 0 0,1 1 0 0 0,0-1-1 0 0,1 1 1 0 0,11-22 0 0 0,11-41-9 0 0,-5 8-60 0 0,48-106-1 0 0,-44 116-58 0 0,-26 61 13 0 0,0-1 0 0 0,0 1 0 0 0,0-1 0 0 0,0 1 0 0 0,0-1 0 0 0,0 0 0 0 0,0 1 0 0 0,1-1 0 0 0,-1 1-1 0 0,0-1 1 0 0,0 1 0 0 0,1-1 0 0 0,-1 1 0 0 0,0-1 0 0 0,0 1 0 0 0,1 0 0 0 0,-1-1 0 0 0,1 1 0 0 0,-1-1 0 0 0,0 1-1 0 0,1 0 1 0 0,-1-1 0 0 0,1 1 0 0 0,-1 0 0 0 0,1-1 0 0 0,-1 1 0 0 0,1 0 0 0 0,-1 0 0 0 0,1 0 0 0 0,-1-1 0 0 0,1 1-1 0 0,0 0 1 0 0,-1 0 0 0 0,1 0 0 0 0,-1 0 0 0 0,1 0 0 0 0,-1 0 0 0 0,1 0 0 0 0,-1 0 0 0 0,1 0 0 0 0,0 0 0 0 0,-1 1 0 0 0,1-1-1 0 0,-1 0 1 0 0,1 0 0 0 0,-1 0 0 0 0,1 1 0 0 0,-1-1 0 0 0,1 0 0 0 0,-1 0 0 0 0,1 1 0 0 0,-1-1 0 0 0,0 1 0 0 0,1-1-1 0 0,-1 0 1 0 0,1 1 0 0 0,-1-1 0 0 0,0 1 0 0 0,1-1 0 0 0,-1 1 0 0 0,0-1 0 0 0,0 1 0 0 0,1-1 0 0 0,-1 1 0 0 0,0 0-1 0 0,16 33 182 0 0,4 40 325 0 0,10 79 0 0 0,-5-20-254 0 0,-22-125-345 0 0,-1 1 0 0 0,-1-1 0 0 0,1 0 0 0 0,-1 1 0 0 0,-1-1 0 0 0,0 1 0 0 0,0-1 1 0 0,0 1-1 0 0,-4 14 0 0 0,3-22-28 0 0,0 1 0 0 0,1 0 1 0 0,-1 0-1 0 0,0-1 0 0 0,-1 1 1 0 0,1 0-1 0 0,0-1 0 0 0,0 1 0 0 0,-1-1 1 0 0,1 0-1 0 0,-1 1 0 0 0,1-1 1 0 0,-1 0-1 0 0,1 0 0 0 0,-1 0 0 0 0,0 0 1 0 0,0 0-1 0 0,1 0 0 0 0,-1-1 1 0 0,0 1-1 0 0,0 0 0 0 0,0-1 1 0 0,0 0-1 0 0,0 1 0 0 0,0-1 0 0 0,0 0 1 0 0,0 0-1 0 0,0 0 0 0 0,-2-1 1 0 0,-5 1-309 0 0,1-1 1 0 0,-1 0 0 0 0,1 0 0 0 0,-16-6 0 0 0,18 5 345 0 0,0 0 0 0 0,0-1 0 0 0,1 0 0 0 0,-1 0 0 0 0,1 0 0 0 0,-1-1 0 0 0,1 0 0 0 0,0 0 0 0 0,-8-8 0 0 0,12 10 154 0 0,-6-7 99 0 0,6 9-126 0 0,0 0 0 0 0,1-1 0 0 0,-1 0-1 0 0,0 1 1 0 0,0-1 0 0 0,1 0 0 0 0,-1 1 0 0 0,1-1 0 0 0,-1 0 0 0 0,0 1 0 0 0,1-1 0 0 0,-1 0 0 0 0,1 0 0 0 0,0 0 0 0 0,-1 0 0 0 0,1 1-1 0 0,0-1 1 0 0,-1 0 0 0 0,1 0 0 0 0,0 0 0 0 0,0 0 0 0 0,0 0 0 0 0,0 0 0 0 0,0 0 0 0 0,0 0 0 0 0,0-1 0 0 0,2-2 44 0 0,-1 1 1 0 0,1-1-1 0 0,0 1 1 0 0,0-1 0 0 0,0 1-1 0 0,1 0 1 0 0,-1 0-1 0 0,1 0 1 0 0,0 0-1 0 0,-1 1 1 0 0,1-1-1 0 0,0 1 1 0 0,1-1 0 0 0,-1 1-1 0 0,0 0 1 0 0,7-3-1 0 0,10-3 181 0 0,41-13-1 0 0,-26 9-141 0 0,18-6-125 0 0,-13 5-1788 0 0,61-30 0 0 0,-96 41 1423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1 152 0 0,'0'0'4000'0'0,"1"4"-3685"0"0,1 10-55 0 0,-1 1 1 0 0,-1 0-1 0 0,0-1 1 0 0,-1 1-1 0 0,0 0 0 0 0,-6 22 1 0 0,-2 32 508 0 0,7-48-577 0 0,0 14 89 0 0,0 0 0 0 0,2 0-1 0 0,8 52 1 0 0,-8-83-266 0 0,1-1-1 0 0,0 0 1 0 0,0 1-1 0 0,0-1 1 0 0,0 0-1 0 0,1 0 1 0 0,-1 0-1 0 0,1 0 1 0 0,0 0-1 0 0,0 0 1 0 0,0 0-1 0 0,0-1 1 0 0,0 1-1 0 0,1-1 0 0 0,-1 0 1 0 0,1 1-1 0 0,0-1 1 0 0,3 2-1 0 0,3-3-80 0 0,0 0-1 0 0,0-1 1 0 0,0 0-1 0 0,0 0 0 0 0,0-1 1 0 0,0-1-1 0 0,-1 1 0 0 0,1-1 1 0 0,0-1-1 0 0,-1 1 0 0 0,13-7 1 0 0,8-4-934 0 0,-1-1 0 0 0,28-18 0 0 0,-13 1-1279 0 0,-31 20 1868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71 112 0 0,'0'0'1135'0'0,"3"-12"2442"0"0,-4 44-3022 0 0,0-8-310 0 0,2 0 0 0 0,0 0 0 0 0,1 0 0 0 0,6 26-1 0 0,-6-44-223 0 0,1 0 0 0 0,-1 0 0 0 0,1 0 0 0 0,0-1-1 0 0,1 0 1 0 0,-1 1 0 0 0,7 6 0 0 0,-8-10 13 0 0,3-2-25 0 0,-1 1-5 0 0,-1-1 0 0 0,1 0 0 0 0,-1 0 0 0 0,1 0 0 0 0,0-1 0 0 0,-1 1 0 0 0,1-1-1 0 0,-1 0 1 0 0,1 0 0 0 0,-1 0 0 0 0,1 0 0 0 0,-1-1 0 0 0,0 1 0 0 0,0-1 0 0 0,1 0 0 0 0,-1 0-1 0 0,4-4 1 0 0,4-5-20 0 0,-1 0 0 0 0,0-1 0 0 0,-1 0 0 0 0,0-1-1 0 0,12-26 1 0 0,31-76 159 0 0,-42 91-13 0 0,-4 8 5 0 0,2-1 611 0 0,-8 17-716 0 0,1 1 0 0 0,-1 0 0 0 0,1 0 1 0 0,-1 0-1 0 0,0-1 0 0 0,1 1 0 0 0,-1 0 0 0 0,0 0 1 0 0,1 0-1 0 0,-1 0 0 0 0,0 0 0 0 0,0 0 0 0 0,0 0 1 0 0,0 0-1 0 0,0 0 0 0 0,0 0 0 0 0,0-1 0 0 0,0 1 1 0 0,0 0-1 0 0,-1 0 0 0 0,1 1 0 0 0,0 36 288 0 0,2 0 0 0 0,1-1 0 0 0,15 62 0 0 0,-15-83-593 0 0,2-1-1 0 0,0 0 0 0 0,1 0 0 0 0,0 0 1 0 0,1-1-1 0 0,1 0 0 0 0,0 0 1 0 0,1-1-1 0 0,0 0 0 0 0,1-1 1 0 0,17 17-1 0 0,-10-18-1031 0 0,-2-5-570 0 0,0 1 653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45 364 0 0,'1'-3'683'0'0,"0"2"-544"0"0,0 0 0 0 0,-1 0-1 0 0,1 0 1 0 0,-1-1-1 0 0,1 1 1 0 0,-1-1-1 0 0,1 1 1 0 0,-1 0-1 0 0,0-1 1 0 0,0 1-1 0 0,0 0 1 0 0,0-1-1 0 0,0 1 1 0 0,0-1 0 0 0,0 1-1 0 0,0 0 1 0 0,0-1-1 0 0,-1 1 1 0 0,1-1-1 0 0,-1 1 1 0 0,1 0-1 0 0,-1-1 1 0 0,1 1-1 0 0,-1 0 1 0 0,0 0 0 0 0,0 0-1 0 0,1-1 1 0 0,-3 0-1 0 0,2 1-101 0 0,-1 1-1 0 0,0-1 1 0 0,0 1 0 0 0,0 0-1 0 0,0 0 1 0 0,1-1 0 0 0,-1 1-1 0 0,0 0 1 0 0,0 1 0 0 0,0-1-1 0 0,0 0 1 0 0,0 0-1 0 0,0 1 1 0 0,1-1 0 0 0,-1 1-1 0 0,0 0 1 0 0,0 0 0 0 0,1-1-1 0 0,-1 1 1 0 0,0 0 0 0 0,1 0-1 0 0,-1 0 1 0 0,-1 2 0 0 0,-9 7 75 0 0,0 0 1 0 0,1 0-1 0 0,1 1 1 0 0,-1 0-1 0 0,2 1 1 0 0,0 0 0 0 0,0 0-1 0 0,1 1 1 0 0,0 0-1 0 0,1 1 1 0 0,1 0-1 0 0,-7 23 1 0 0,11-31-84 0 0,0 1 0 0 0,1-1 1 0 0,0 1-1 0 0,0 0 0 0 0,0 0 0 0 0,1-1 0 0 0,0 1 0 0 0,1 0 1 0 0,0 0-1 0 0,0-1 0 0 0,0 1 0 0 0,3 7 0 0 0,-3-10-31 0 0,0 0-1 0 0,1 0 0 0 0,0 0 0 0 0,0 0 1 0 0,0 0-1 0 0,0-1 0 0 0,1 1 0 0 0,-1-1 0 0 0,1 0 1 0 0,0 1-1 0 0,0-1 0 0 0,0 0 0 0 0,0-1 1 0 0,1 1-1 0 0,-1-1 0 0 0,1 1 0 0 0,0-1 0 0 0,5 2 1 0 0,-5-2-104 0 0,2-2 3 0 0,-5 0 103 0 0,4 0-90 0 0,1 0 0 0 0,-1 0 0 0 0,1 0 0 0 0,-1-1 0 0 0,1 0 0 0 0,-1 0 0 0 0,0 0 0 0 0,1-1 0 0 0,-1 0 0 0 0,0 0 0 0 0,0 0 1 0 0,9-6-1 0 0,4-10-186 0 0,0-2 0 0 0,-2 0 0 0 0,0-1 0 0 0,-2 0 0 0 0,17-32 0 0 0,-21 35 262 0 0,1 0-1 0 0,1 0 0 0 0,0 1 1 0 0,22-22-1 0 0,-32 37 54 0 0,0 0-1 0 0,0 0 1 0 0,0 1-1 0 0,1-1 1 0 0,-1 1-1 0 0,1-1 1 0 0,-1 1-1 0 0,1 0 1 0 0,-1 0-1 0 0,1 0 1 0 0,-1 0-1 0 0,1 0 1 0 0,0 1-1 0 0,-1-1 0 0 0,1 1 1 0 0,0 0-1 0 0,0 0 1 0 0,-1 0-1 0 0,1 0 1 0 0,0 0-1 0 0,0 1 1 0 0,-1-1-1 0 0,1 1 1 0 0,0-1-1 0 0,-1 1 1 0 0,1 0-1 0 0,0 0 1 0 0,-1 1-1 0 0,3 1 1 0 0,-2-2-13 0 0,-1 1 0 0 0,0-1 0 0 0,1 1 0 0 0,-1 0 0 0 0,0 0 0 0 0,0 0 0 0 0,0 0 1 0 0,0 0-1 0 0,-1 0 0 0 0,1 1 0 0 0,-1-1 0 0 0,1 0 0 0 0,-1 1 0 0 0,0-1 0 0 0,0 1 1 0 0,0 0-1 0 0,0-1 0 0 0,0 1 0 0 0,-1 0 0 0 0,1 0 0 0 0,-1 0 0 0 0,1-1 1 0 0,-1 1-1 0 0,0 0 0 0 0,-1 0 0 0 0,0 5 0 0 0,0 0-1 0 0,-1 0 1 0 0,0 0-1 0 0,0 0 0 0 0,-1 0 1 0 0,0 0-1 0 0,0 0 0 0 0,-7 10 1 0 0,9-16-23 0 0,-1 2 3 0 0,-1 0 1 0 0,1 0-1 0 0,-1-1 0 0 0,0 1 1 0 0,0 0-1 0 0,-1-1 0 0 0,1 0 1 0 0,-1 1-1 0 0,-6 3 0 0 0,-33 20 15 0 0,29-23-21 0 0,6-3 5 0 0,4 0 8 0 0,-1-2 0 0 0,-2 0-8 0 0,4 1-2 0 0,1 0 0 0 0,-1-1-1 0 0,0 1 1 0 0,1-1 0 0 0,0 1 0 0 0,-1-1 0 0 0,1 0 0 0 0,-1 0 0 0 0,1 0-1 0 0,0 0 1 0 0,-4-3 0 0 0,4 2-3 0 0,0-1 1 0 0,0 1-1 0 0,0 0 0 0 0,1-1 1 0 0,-1 1-1 0 0,1-1 1 0 0,0 0-1 0 0,-1 1 0 0 0,1-1 1 0 0,1 0-1 0 0,-1 0 0 0 0,0 1 1 0 0,1-1-1 0 0,-1 0 0 0 0,1 0 1 0 0,0 0-1 0 0,0 0 0 0 0,0-4 1 0 0,1 3-36 0 0,-1-1 0 0 0,1 1 1 0 0,0 0-1 0 0,0-1 1 0 0,1 1-1 0 0,-1 0 1 0 0,1 0-1 0 0,0 0 0 0 0,0 0 1 0 0,0 0-1 0 0,1 0 1 0 0,-1 1-1 0 0,1-1 1 0 0,3-3-1 0 0,6-5-413 0 0,0-1-1 0 0,16-10 1 0 0,-23 19 236 0 0,29-23-1624 0 0,-17 15 1053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48 0 0,'0'0'677'0'0,"1"3"-73"0"0,5 9-281 0 0,0 1-1 0 0,-2-1 0 0 0,1 1 0 0 0,-2 0 0 0 0,1 0 0 0 0,-2 0 0 0 0,0 1 0 0 0,0-1 0 0 0,-1 1 0 0 0,-1-1 0 0 0,-2 24 0 0 0,-5 2 151 0 0,2-45-474 0 0,4 6 1 0 0,1 0 0 0 0,0 0 0 0 0,-1 0-1 0 0,1-1 1 0 0,0 1 0 0 0,-1 0 0 0 0,1 0 0 0 0,0 0 0 0 0,-1-1 0 0 0,1 1 0 0 0,0 0 0 0 0,-1 0 0 0 0,1-1 0 0 0,0 1-1 0 0,0 0 1 0 0,-1-1 0 0 0,1 1 0 0 0,0 0 0 0 0,0-1 0 0 0,0 1 0 0 0,-1 0 0 0 0,1-1 0 0 0,0 1 0 0 0,0-1 0 0 0,0 1-1 0 0,0 0 1 0 0,0-1 0 0 0,0 1 0 0 0,0 0 0 0 0,0-1 0 0 0,0 1 0 0 0,0-1 0 0 0,0 1 0 0 0,0 0 0 0 0,0-1 0 0 0,0 0 0 0 0,4-13 1 0 0,0 0 1 0 0,0-1 0 0 0,1 1 0 0 0,1 1 0 0 0,1-1 0 0 0,0 1 0 0 0,0 0 0 0 0,1 1 0 0 0,1 0-1 0 0,0 0 1 0 0,1 1 0 0 0,16-16 0 0 0,-19 21 78 0 0,0 0-1 0 0,1 1 1 0 0,-1 0 0 0 0,11-5-1 0 0,-16 8 180 0 0,2 4-112 0 0,-2-1-114 0 0,0 0 0 0 0,0 0-1 0 0,0 0 1 0 0,0 0 0 0 0,0 1-1 0 0,0-1 1 0 0,0 1 0 0 0,-1-1-1 0 0,1 1 1 0 0,-1 0 0 0 0,1-1 0 0 0,-1 1-1 0 0,1 0 1 0 0,-1 0 0 0 0,0 0-1 0 0,0 0 1 0 0,0 0 0 0 0,0 0-1 0 0,0 1 1 0 0,-1-1 0 0 0,1 0 0 0 0,-1 0-1 0 0,1 0 1 0 0,-1 1 0 0 0,0-1-1 0 0,0 0 1 0 0,0 1 0 0 0,0 2-1 0 0,-18 200 736 0 0,17-202-800 0 0,-2 19-969 0 0,2-13-1453 0 0,7-20 1584 0 0,20-56-1233 0 0,-17 43 1516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139 128 480 0 0,'0'0'531'0'0,"12"-23"2993"0"0,-8 32-3374 0 0,0 1 0 0 0,0-1 0 0 0,-1 1 0 0 0,-1 1 1 0 0,1-1-1 0 0,-2 0 0 0 0,1 0 0 0 0,-1 1 0 0 0,-1 13 0 0 0,-10 103 288 0 0,3-73-301 0 0,-1 3-74 0 0,-2-1 1 0 0,-3 0 0 0 0,-23 65-1 0 0,35-119-60 0 0,1-1-1 0 0,0 1 1 0 0,-1-1 0 0 0,0 1-1 0 0,1-1 1 0 0,-1 0-1 0 0,0 1 1 0 0,1-1-1 0 0,-1 0 1 0 0,0 1-1 0 0,0-1 1 0 0,0 0-1 0 0,0 0 1 0 0,0 0 0 0 0,-1 1-1 0 0,1-1 1 0 0,0-1-1 0 0,0 1 1 0 0,-1 0-1 0 0,1 0 1 0 0,0 0-1 0 0,-1-1 1 0 0,1 1 0 0 0,-1-1-1 0 0,1 1 1 0 0,-1-1-1 0 0,1 1 1 0 0,-4-1-1 0 0,3 0-1 0 0,0-1-1 0 0,0 1 0 0 0,0-1 0 0 0,0 0 1 0 0,1 0-1 0 0,-1 0 0 0 0,0 0 1 0 0,0 0-1 0 0,1 0 0 0 0,-1 0 0 0 0,1 0 1 0 0,-1-1-1 0 0,1 1 0 0 0,-1 0 0 0 0,1-1 1 0 0,0 1-1 0 0,0-1 0 0 0,-1 0 1 0 0,1 0-1 0 0,1 1 0 0 0,-1-1 0 0 0,0 0 1 0 0,-1-3-1 0 0,-3-11-5 0 0,1 0 0 0 0,0 0 0 0 0,1 0-1 0 0,1-1 1 0 0,0 1 0 0 0,1-1 0 0 0,1 1 0 0 0,1-1 0 0 0,0 0 0 0 0,1 1-1 0 0,8-33 1 0 0,3 4-18 0 0,2 0 0 0 0,40-84 0 0 0,-40 99 16 0 0,1 1 0 0 0,34-46 0 0 0,-41 64 19 0 0,0 0 0 0 0,0 0 0 0 0,1 1 0 0 0,0 1 0 0 0,1 0 0 0 0,0 0 0 0 0,0 1 0 0 0,23-13 0 0 0,-30 20-7 0 0,-1 0 1 0 0,1 0-1 0 0,0 0 1 0 0,-1 0-1 0 0,1 1 1 0 0,0 0-1 0 0,-1 0 0 0 0,1 0 1 0 0,0 0-1 0 0,0 0 1 0 0,-1 1-1 0 0,6 1 1 0 0,-7-1-3 0 0,0 0-1 0 0,0 0 1 0 0,1 0 0 0 0,-1 0 0 0 0,0 1 0 0 0,0-1 0 0 0,0 1 0 0 0,0 0 0 0 0,0-1 0 0 0,-1 1 0 0 0,1 0-1 0 0,0 0 1 0 0,-1 0 0 0 0,0 0 0 0 0,1 0 0 0 0,-1 1 0 0 0,0-1 0 0 0,0 0 0 0 0,0 1 0 0 0,0-1 0 0 0,-1 0 0 0 0,1 1-1 0 0,0 2 1 0 0,1 4 3 0 0,-1 1-1 0 0,0-1 1 0 0,0 0-1 0 0,-1 16 1 0 0,-3-6-65 0 0,-1-1 1 0 0,-1 0-1 0 0,0 0 1 0 0,-2 0-1 0 0,0-1 1 0 0,0 1-1 0 0,-2-2 1 0 0,0 1-1 0 0,-17 21 1 0 0,22-34-33 0 0,0 0 1 0 0,0 0-1 0 0,0-1 1 0 0,0 1 0 0 0,-1-1-1 0 0,1 0 1 0 0,-1 0 0 0 0,-7 3-1 0 0,9-5 23 0 0,-1 0-39 0 0,-11 2 69 0 0,12-2 10 0 0,-1 0-14 0 0,3-1 43 0 0,-1 0 0 0 0,1 0 0 0 0,0 1 0 0 0,0-1 0 0 0,-1 0 0 0 0,1 1 1 0 0,0 0-1 0 0,0-1 0 0 0,0 1 0 0 0,0-1 0 0 0,0 1 0 0 0,0 0 0 0 0,0 0 0 0 0,-2 1 0 0 0,3 0 3 0 0,-1-1 1 0 0,0 1 0 0 0,1-1 0 0 0,-1 1-1 0 0,1-1 1 0 0,0 1 0 0 0,0-1 0 0 0,-1 1 0 0 0,1-1-1 0 0,0 1 1 0 0,0-1 0 0 0,0 1 0 0 0,1 0 0 0 0,-1-1-1 0 0,0 1 1 0 0,0-1 0 0 0,1 2 0 0 0,3 9 46 0 0,-1 0-1 0 0,2-1 1 0 0,-1 0 0 0 0,2 0 0 0 0,-1 0 0 0 0,2-1 0 0 0,-1 0-1 0 0,1 0 1 0 0,1 0 0 0 0,0-1 0 0 0,0 0 0 0 0,0-1 0 0 0,1 0-1 0 0,1 0 1 0 0,0-1 0 0 0,10 7 0 0 0,-16-12-40 0 0,0-1 1 0 0,0 1-1 0 0,1-1 1 0 0,-1 0 0 0 0,0 0-1 0 0,1 0 1 0 0,-1-1-1 0 0,1 1 1 0 0,-1-1-1 0 0,0 0 1 0 0,1-1-1 0 0,-1 1 1 0 0,8-2-1 0 0,-3 0-7 0 0,0 0 0 0 0,0-1 0 0 0,0 0-1 0 0,-1 0 1 0 0,14-8 0 0 0,-10 4 16 0 0,0-1 0 0 0,-1 0 0 0 0,0-1 0 0 0,0-1 0 0 0,-1 1 0 0 0,-1-2 0 0 0,1 1 0 0 0,-2-1 0 0 0,0-1 0 0 0,0 0 0 0 0,-1 0 0 0 0,0 0 0 0 0,-1-1 1 0 0,0 0-1 0 0,6-22 0 0 0,-12 34-14 0 0,1 0 1 0 0,-1 0-1 0 0,0 0 1 0 0,1 0-1 0 0,-1 0 1 0 0,0 0-1 0 0,1-1 1 0 0,-1 1-1 0 0,0 0 1 0 0,0 0-1 0 0,0 0 1 0 0,0 0-1 0 0,0 0 1 0 0,0-1-1 0 0,-1 1 1 0 0,1 0-1 0 0,0 0 1 0 0,0 0-1 0 0,-1 0 1 0 0,1 0-1 0 0,-1 0 1 0 0,1 0-1 0 0,-1 0 1 0 0,-1-2-1 0 0,1 3-3 0 0,0 0 1 0 0,0 0-1 0 0,0-1 0 0 0,0 1 0 0 0,0 0 0 0 0,0 0 0 0 0,0 1 0 0 0,0-1 0 0 0,0 0 1 0 0,0 0-1 0 0,-1 0 0 0 0,1 1 0 0 0,0-1 0 0 0,0 0 0 0 0,0 1 0 0 0,0-1 0 0 0,0 1 0 0 0,0-1 1 0 0,-1 2-1 0 0,-7 4-8 0 0,0 1 1 0 0,0 0 0 0 0,-11 12 0 0 0,8-6 6 0 0,0 2 0 0 0,2-1 0 0 0,-1 1 1 0 0,-13 28-1 0 0,20-34 0 0 0,0 1 0 0 0,0-1 0 0 0,1 1 0 0 0,0 0 0 0 0,0-1 0 0 0,1 1 0 0 0,1 0 0 0 0,0 0 0 0 0,0 21 0 0 0,1-28-2 0 0,1 0 0 0 0,-1-1 0 0 0,1 1 1 0 0,-1 0-1 0 0,1 0 0 0 0,0 0 0 0 0,0 0 0 0 0,0-1 0 0 0,0 1 0 0 0,1 0 0 0 0,-1-1 1 0 0,1 1-1 0 0,0-1 0 0 0,-1 0 0 0 0,1 0 0 0 0,0 1 0 0 0,0-1 0 0 0,1 0 1 0 0,2 2-1 0 0,14 3 4 0 0,-7-5-28 0 0,0-1 0 0 0,0 0 0 0 0,0-1 0 0 0,0-1 0 0 0,0 0 0 0 0,0 0 0 0 0,0-1 0 0 0,-1-1 0 0 0,1 0 0 0 0,0 0 0 0 0,-1-1 0 0 0,0-1 0 0 0,0 0 0 0 0,0 0 0 0 0,14-11 0 0 0,-5 4-61 0 0,0-2-1 0 0,-2-1 1 0 0,1 0 0 0 0,-2-1-1 0 0,0-1 1 0 0,29-37 0 0 0,-33 36 130 0 0,0-1-1 0 0,-2-1 1 0 0,0 0 0 0 0,-1 0 0 0 0,-1-1-1 0 0,-1 0 1 0 0,0-1 0 0 0,7-38 0 0 0,-15 59-30 0 0,0 0 0 0 0,1 0 0 0 0,-1 0 0 0 0,0-1 0 0 0,0 1 0 0 0,0 0 0 0 0,0 0 0 0 0,0 0 0 0 0,0 0 0 0 0,0-1 0 0 0,0 1 1 0 0,-1 0-1 0 0,1 0 0 0 0,0 0 0 0 0,-1 0 0 0 0,1 0 0 0 0,-1-1 0 0 0,1 1 0 0 0,-1 0 0 0 0,1 0 0 0 0,-1 0 0 0 0,-1-1 0 0 0,1 2-8 0 0,0-1-1 0 0,0 1 1 0 0,0 0-1 0 0,0 0 0 0 0,0 0 1 0 0,0-1-1 0 0,0 1 1 0 0,0 0-1 0 0,0 1 0 0 0,0-1 1 0 0,0 0-1 0 0,0 0 1 0 0,0 0-1 0 0,1 0 0 0 0,-1 1 1 0 0,0-1-1 0 0,0 0 1 0 0,0 1-1 0 0,0-1 0 0 0,-1 2 1 0 0,-5 2 13 0 0,0 0 0 0 0,1 1 0 0 0,0 0 0 0 0,-10 10 1 0 0,6-4-28 0 0,1 0 0 0 0,0 1 0 0 0,1 0 1 0 0,0 0-1 0 0,1 1 0 0 0,0 0 1 0 0,1 0-1 0 0,1 1 0 0 0,0-1 0 0 0,-5 26 1 0 0,9-36-45 0 0,2 0 0 0 0,-1-2 46 0 0,0-1 1 0 0,0 1-1 0 0,0-1 1 0 0,0 1-1 0 0,0-1 0 0 0,0 1 1 0 0,0 0-1 0 0,1-1 1 0 0,-1 1-1 0 0,0-1 0 0 0,0 1 1 0 0,0-1-1 0 0,1 1 0 0 0,-1-1 1 0 0,0 1-1 0 0,0-1 1 0 0,1 0-1 0 0,-1 1 0 0 0,1-1 1 0 0,-1 1-1 0 0,0-1 1 0 0,1 0-1 0 0,-1 1 0 0 0,1-1 1 0 0,-1 0-1 0 0,1 1 0 0 0,-1-1 1 0 0,1 0-1 0 0,0 1 1 0 0,6-4-24 0 0,0-1 0 0 0,-1 1 0 0 0,1-1 1 0 0,-1 0-1 0 0,0-1 0 0 0,0 0 0 0 0,-1 0 1 0 0,1 0-1 0 0,-1 0 0 0 0,0-1 0 0 0,-1 0 1 0 0,1 0-1 0 0,4-8 0 0 0,9-17 2 0 0,21-46 1 0 0,-6 1 262 0 0,-32 74-172 0 0,0-1 20 0 0,-1 3-80 0 0,0-1 1 0 0,0 1-1 0 0,0-1 1 0 0,0 1-1 0 0,1 0 1 0 0,-1-1-1 0 0,0 1 1 0 0,0 0-1 0 0,0-1 1 0 0,0 1-1 0 0,1 0 1 0 0,-1-1-1 0 0,0 1 1 0 0,0 0-1 0 0,0-1 1 0 0,1 1-1 0 0,-1 0 1 0 0,0 0 0 0 0,1-1-1 0 0,-1 1 1 0 0,0 0-1 0 0,1 0 1 0 0,-1 0-1 0 0,0-1 1 0 0,1 1-1 0 0,-1 0 1 0 0,0 0-1 0 0,1 0 1 0 0,-1 0-1 0 0,0 0 1 0 0,1 0-1 0 0,-1 0 1 0 0,1 0-1 0 0,-1 0 1 0 0,0 0-1 0 0,1 0 1 0 0,-1 0-1 0 0,0 0 1 0 0,1 0-1 0 0,-1 0 1 0 0,1 0-1 0 0,-1 0 1 0 0,0 0-1 0 0,1 1 1 0 0,0 0-1 0 0,1 1 0 0 0,-1-1 0 0 0,0 1 0 0 0,0-1 0 0 0,0 1 0 0 0,0 0 0 0 0,0 0 0 0 0,-1-1 0 0 0,1 1 0 0 0,-1 0 0 0 0,1 3 0 0 0,21 82 164 0 0,-4 1 0 0 0,-3 1 0 0 0,2 98 0 0 0,-16-144-103 0 0,-2 0 0 0 0,-2 0 0 0 0,-1 0 0 0 0,-3 0 0 0 0,-1-1 0 0 0,-2 0 0 0 0,-2-1 0 0 0,-27 64-1 0 0,35-95-61 0 0,0-1-1 0 0,-1 0 1 0 0,0 0 0 0 0,-1 0-1 0 0,0 0 1 0 0,0-1-1 0 0,-1 0 1 0 0,0 0-1 0 0,0-1 1 0 0,0 0-1 0 0,-1 0 1 0 0,-1-1-1 0 0,1 0 1 0 0,-1 0-1 0 0,0-1 1 0 0,0 0 0 0 0,0-1-1 0 0,-1 0 1 0 0,-19 6-1 0 0,27-10 2 0 0,0 1-1 0 0,0-1 1 0 0,0 0 0 0 0,0 0-1 0 0,0 0 1 0 0,0 0-1 0 0,0 0 1 0 0,0 0 0 0 0,0-1-1 0 0,0 1 1 0 0,0-1-1 0 0,0 1 1 0 0,0-1 0 0 0,-3-1-1 0 0,-2-1 12 0 0,4 2-8 0 0,-1 0 0 0 0,1 0 0 0 0,0 0 0 0 0,-1-1-1 0 0,1 1 1 0 0,0-1 0 0 0,0 0 0 0 0,0 0-1 0 0,0 0 1 0 0,0 0 0 0 0,1-1 0 0 0,-1 1 0 0 0,1-1-1 0 0,-1 1 1 0 0,1-1 0 0 0,0 0 0 0 0,-3-5 0 0 0,3 3 1 0 0,-1-1 0 0 0,1 1 0 0 0,0-1 0 0 0,1 0 0 0 0,-1 0 0 0 0,1 0 0 0 0,1 0 0 0 0,-1 0 0 0 0,1-9 0 0 0,1-1-13 0 0,1 0 1 0 0,0 0 0 0 0,1 0-1 0 0,1 0 1 0 0,0 1 0 0 0,12-26-1 0 0,1 6-23 0 0,1 2 0 0 0,42-58 0 0 0,57-53-1197 0 0,-37 46-2339 0 0,-60 73 1909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1 206 456 0 0,'99'-202'3115'0'0,"-98"198"-1948"0"0,0 5-1144 0 0,0-1 1 0 0,0 0-1 0 0,0 0 0 0 0,0 1 1 0 0,0-1-1 0 0,0 1 0 0 0,-1-1 1 0 0,1 0-1 0 0,0 1 1 0 0,0 0-1 0 0,0-1 0 0 0,-1 1 1 0 0,1-1-1 0 0,0 1 0 0 0,-1 0 1 0 0,1 0-1 0 0,0-1 1 0 0,-1 1-1 0 0,1 0 0 0 0,-1 0 1 0 0,1 0-1 0 0,-1 0 1 0 0,0 0-1 0 0,1-1 0 0 0,-1 1 1 0 0,0 0-1 0 0,0 0 0 0 0,1 0 1 0 0,-1 0-1 0 0,0 0 1 0 0,0 0-1 0 0,0 1 0 0 0,0 40 477 0 0,0-30-270 0 0,-10 183 1779 0 0,1 2-1187 0 0,11-122-268 0 0,-1-39-1582 0 0,-1-3-4354 0 0,0-49 4328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0 140 520 0 0,'16'-13'819'0'0,"-13"10"-145"0"0,1 2-114 0 0,101-28 1369 0 0,-72 22-2362 0 0,-2-1 0 0 0,1-2 0 0 0,-1-1-1 0 0,-1-1 1 0 0,41-23 0 0 0,-55 25-194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1 496 0 0,'0'5'751'0'0,"-34"465"4983"0"0,20-366-4383 0 0,13-101-926 0 0,0-4-423 0 0,0 0 0 0 0,0 1 0 0 0,0-1 0 0 0,1 0 0 0 0,-1 0 0 0 0,0 1 0 0 0,0-1 0 0 0,1 0-1 0 0,-1 0 1 0 0,0 0 0 0 0,1 0 0 0 0,-1 0 0 0 0,1 0 0 0 0,-1 0 0 0 0,1 0 0 0 0,-1 0-1 0 0,1 0 1 0 0,0-1 0 0 0,0 1 0 0 0,-1 0 0 0 0,1 0 0 0 0,0 0 0 0 0,0 0 0 0 0,0 0-1 0 0,0-1 1 0 0,1-1 0 0 0,-1-34-25 0 0,1 37 23 0 0,1-30-22 0 0,1 0 1 0 0,2 0-1 0 0,1 1 1 0 0,1 0-1 0 0,1 0 1 0 0,17-37-1 0 0,-17 50-234 0 0,0 1-1 0 0,1 0 1 0 0,0 0-1 0 0,1 1 1 0 0,1 1-1 0 0,0-1 0 0 0,1 2 1 0 0,0-1-1 0 0,1 2 1 0 0,0 0-1 0 0,1 0 1 0 0,21-11-1 0 0,-14 11-1828 0 0,4 0 1031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35 343 268 0 0,'3'-1'485'0'0,"32"-10"1370"0"0,-31 10-1550 0 0,0 1-3 0 0,4 3-97 0 0,-1-1-1 0 0,0 1 1 0 0,0 1-1 0 0,0-1 1 0 0,0 1 0 0 0,11 9-1 0 0,-12-8-63 0 0,0 1 1 0 0,0 1-1 0 0,0-1 0 0 0,-1 1 0 0 0,0 0 1 0 0,-1 0-1 0 0,1 1 0 0 0,-1-1 0 0 0,-1 1 1 0 0,1 0-1 0 0,-2 0 0 0 0,1 0 0 0 0,-1 0 1 0 0,3 16-1 0 0,-5-20-112 0 0,0 0 0 0 0,0 1 0 0 0,0-1 1 0 0,-1 0-1 0 0,0 0 0 0 0,1 0 0 0 0,-1-1 0 0 0,0 1 1 0 0,-1 0-1 0 0,1 0 0 0 0,-1 0 0 0 0,0-1 0 0 0,0 1 0 0 0,0-1 1 0 0,0 1-1 0 0,0-1 0 0 0,-1 0 0 0 0,0 0 0 0 0,1 0 0 0 0,-5 3 1 0 0,-2 1 6 0 0,0 0 0 0 0,-1-1 0 0 0,1 0 0 0 0,-1-1 0 0 0,-10 5 0 0 0,16-9-44 0 0,1 1 0 0 0,0-2 0 0 0,-1 1 0 0 0,1 0 0 0 0,-1-1 0 0 0,1 1 0 0 0,-1-1 0 0 0,1 0 0 0 0,-1 0 0 0 0,1 0 0 0 0,0-1 0 0 0,-1 1 0 0 0,1-1 0 0 0,-1 0 0 0 0,1 0 0 0 0,0 0 0 0 0,-1 0 0 0 0,1 0 0 0 0,0-1 0 0 0,0 0 0 0 0,0 1 0 0 0,0-1 0 0 0,0 0 0 0 0,1-1 0 0 0,-1 1 0 0 0,0 0 0 0 0,1-1 0 0 0,0 0 0 0 0,0 1 0 0 0,-1-1 0 0 0,-1-5 0 0 0,3 6-39 0 0,0-1-1 0 0,0 1 0 0 0,0-1 1 0 0,1 1-1 0 0,0-1 0 0 0,-1 1 1 0 0,1-1-1 0 0,0 1 0 0 0,0-1 1 0 0,0 1-1 0 0,0-1 0 0 0,1 1 1 0 0,-1-1-1 0 0,1 1 0 0 0,-1 0 1 0 0,2-4-1 0 0,18-35-883 0 0,-1 15-689 0 0,39-40 0 0 0,-40 46 1422 0 0</inkml:trace>
  <inkml:trace contextRef="#ctx0" brushRef="#br0" timeOffset="1">427 0 624 0 0,'0'0'657'0'0,"-1"3"-80"0"0,-20 38 500 0 0,2 0 1 0 0,2 2 0 0 0,-15 57 0 0 0,-18 141 250 0 0,48-232-1314 0 0,-9 60-1205 0 0,-3 90-1 0 0,14-154 627 0 0,0-4 489 0 0,-1-1-1 0 0,1 1 0 0 0,0 0 0 0 0,0-1 1 0 0,0 1-1 0 0,0 0 0 0 0,0-1 0 0 0,0 1 0 0 0,0 0 1 0 0,0-1-1 0 0,0 1 0 0 0,1 0 0 0 0,-1 0 0 0 0,0-1 1 0 0,0 1-1 0 0,1-1 0 0 0,-1 1 0 0 0,0 0 1 0 0,1-1-1 0 0,-1 1 0 0 0,0-1 0 0 0,1 1 0 0 0,-1-1 1 0 0,1 1-1 0 0,-1-1 0 0 0,2 2 0 0 0,13 5-253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69 716 0 0,'0'0'1709'0'0,"3"1"-1010"0"0,4 2-361 0 0,0-1 0 0 0,0 0 0 0 0,0 0 0 0 0,0-1 0 0 0,1 1 1 0 0,-1-2-1 0 0,1 1 0 0 0,-1-1 0 0 0,14-1 0 0 0,3-3-350 0 0,36-9-1 0 0,-47 10 147 0 0,-10 2-252 0 0,1 1 0 0 0,-1-1 0 0 0,1 0 0 0 0,-1 0 0 0 0,0 0 0 0 0,1-1 0 0 0,-1 1 0 0 0,0-1 0 0 0,0 0 1 0 0,0 0-1 0 0,0 0 0 0 0,0 0 0 0 0,-1-1 0 0 0,1 1 0 0 0,0-1 0 0 0,-1 1 0 0 0,0-1 0 0 0,3-4 0 0 0,-4 5-671 0 0,-2-1-157 0 0,-4-16 468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1 118 740 0 0,'0'0'2120'0'0,"24"-3"-600"0"0,7-2-488 0 0,8-6-663 0 0,-14 5-69 0 0,-1-2-52 0 0,3 3-56 0 0,4-6-100 0 0,-4 3-160 0 0,1-1-160 0 0,-1-2-204 0 0,-3 0-129 0 0,1 0-151 0 0,-7 3-756 0 0,0-3 484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29 231 416 0 0,'0'0'627'0'0,"1"-3"-66"0"0,13-37 1351 0 0,-4 11-1335 0 0,2 0 0 0 0,0 0 1 0 0,22-36-1 0 0,-31 62-546 0 0,0 0 0 0 0,0-1 0 0 0,1 1 0 0 0,-1 0 0 0 0,1 1 0 0 0,0-1 0 0 0,-1 0 0 0 0,1 1 0 0 0,0 0 0 0 0,1 0 1 0 0,-1 0-1 0 0,6-1 0 0 0,-7 2 55 0 0,3 1 12 0 0,-2 0-66 0 0,1 0 0 0 0,0 1 0 0 0,0-1 0 0 0,0 1 1 0 0,-1 0-1 0 0,1 0 0 0 0,-1 0 0 0 0,1 1 1 0 0,-1 0-1 0 0,1 0 0 0 0,-1 0 0 0 0,0 0 0 0 0,0 1 1 0 0,0-1-1 0 0,0 1 0 0 0,0 0 0 0 0,-1 0 0 0 0,4 4 1 0 0,-3-3-4 0 0,-1 1 1 0 0,0-1 0 0 0,0 1-1 0 0,0-1 1 0 0,-1 1 0 0 0,0 0-1 0 0,0 0 1 0 0,0 0-1 0 0,0 0 1 0 0,-1 0 0 0 0,0 0-1 0 0,0 0 1 0 0,0 1 0 0 0,-1-1-1 0 0,0 0 1 0 0,0 7 0 0 0,-2-4-27 0 0,0-1 0 0 0,-1 1 0 0 0,0-1 0 0 0,0 1 0 0 0,0-1 0 0 0,-1 0 0 0 0,0 0 0 0 0,-1-1 0 0 0,1 1 0 0 0,-1-1 0 0 0,-1 0 0 0 0,1 0 0 0 0,-1-1 0 0 0,0 0 1 0 0,0 0-1 0 0,0 0 0 0 0,-1 0 0 0 0,0-1 0 0 0,0 0 0 0 0,0-1 0 0 0,0 0 0 0 0,-1 0 0 0 0,-9 3 0 0 0,11-4 20 0 0,0-1 1 0 0,0 1-1 0 0,0-1 0 0 0,0 0 0 0 0,-1-1 1 0 0,1 1-1 0 0,0-1 0 0 0,-1 0 0 0 0,1-1 1 0 0,0 0-1 0 0,-1 0 0 0 0,1 0 0 0 0,0-1 1 0 0,0 0-1 0 0,0 0 0 0 0,-6-3 0 0 0,8 4 33 0 0,1-1-1 0 0,0 0 0 0 0,0 0 0 0 0,0 0 0 0 0,0 0 0 0 0,0 0 0 0 0,0-1 1 0 0,0 1-1 0 0,1-1 0 0 0,-1 0 0 0 0,-2-3 0 0 0,4 5-37 0 0,0-1-1 0 0,0 0-1 0 0,0 0 0 0 0,0 0 0 0 0,1 0 0 0 0,-1 0 0 0 0,0 0 0 0 0,1 0 0 0 0,0 0 1 0 0,-1 0-1 0 0,1 0 0 0 0,0 0 0 0 0,0 0 0 0 0,0-1 0 0 0,0 1 0 0 0,0 0 0 0 0,1 0 1 0 0,0-3-1 0 0,12-35 75 0 0,-11 36-87 0 0,2-5-124 0 0,1-1-1 0 0,0 1 0 0 0,1-1 0 0 0,0 2 0 0 0,0-1 0 0 0,8-8 0 0 0,-1 4-1511 0 0,0 1 0 0 0,21-17 1 0 0,-30 27 469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42 136 0 0,'7'-5'869'0'0,"-3"1"-577"0"0,1 0-1 0 0,0 1 0 0 0,-1-1 0 0 0,1 1 1 0 0,1 0-1 0 0,-1 1 0 0 0,0-1 0 0 0,1 1 0 0 0,-1 0 1 0 0,1 0-1 0 0,-1 1 0 0 0,1 0 0 0 0,0 0 1 0 0,10 0-1 0 0,-11 1-104 0 0,-1 2-107 0 0,1 0 0 0 0,-1 1 1 0 0,0 0-1 0 0,1 0 1 0 0,-1 0-1 0 0,-1 1 1 0 0,1-1-1 0 0,0 1 0 0 0,-1 0 1 0 0,0 0-1 0 0,0 0 1 0 0,0 0-1 0 0,4 10 1 0 0,-5-9-36 0 0,-1 0 1 0 0,0 0-1 0 0,0 1 1 0 0,0-1-1 0 0,0 1 1 0 0,-1-1-1 0 0,0 1 1 0 0,0-1-1 0 0,0 0 1 0 0,-1 1-1 0 0,0-1 1 0 0,-2 9-1 0 0,1-9-20 0 0,0 1 1 0 0,-1-1-1 0 0,1 0 0 0 0,-1 1 1 0 0,0-1-1 0 0,0-1 0 0 0,-1 1 1 0 0,1 0-1 0 0,-1-1 0 0 0,0 0 0 0 0,-1 0 1 0 0,1 0-1 0 0,-1 0 0 0 0,1-1 1 0 0,-1 1-1 0 0,0-1 0 0 0,0 0 1 0 0,0-1-1 0 0,-1 1 0 0 0,1-1 1 0 0,-1 0-1 0 0,1-1 0 0 0,-1 1 1 0 0,0-1-1 0 0,0 0 0 0 0,1-1 1 0 0,-1 1-1 0 0,0-1 0 0 0,0 0 0 0 0,0-1 1 0 0,0 1-1 0 0,-6-3 0 0 0,10 3 6 0 0,0-1 0 0 0,0 1 0 0 0,0-1-1 0 0,1 0 1 0 0,-1 0 0 0 0,0 0-1 0 0,0 0 1 0 0,1 0 0 0 0,-1 0 0 0 0,1 0-1 0 0,-1 0 1 0 0,1-1 0 0 0,-1 1-1 0 0,1-1 1 0 0,0 1 0 0 0,0-1 0 0 0,0 0-1 0 0,0 1 1 0 0,0-1 0 0 0,0 0-1 0 0,0 0 1 0 0,0 1 0 0 0,1-1 0 0 0,-1 0-1 0 0,1 0 1 0 0,-1 0 0 0 0,1 0-1 0 0,0 0 1 0 0,0 0 0 0 0,0 0 0 0 0,0 0-1 0 0,0 0 1 0 0,0 0 0 0 0,1 0-1 0 0,-1 0 1 0 0,1-2 0 0 0,2-8-2 0 0,1 0 0 0 0,0 1 0 0 0,0-1 0 0 0,9-14 0 0 0,-12 23-30 0 0,2-3-229 0 0,0 1 0 0 0,1-1 0 0 0,-1 1 0 0 0,1 0 1 0 0,0 0-1 0 0,0 1 0 0 0,1-1 0 0 0,0 1 0 0 0,-1 0 1 0 0,10-5-1 0 0,-6 3-495 0 0,8-4-1812 0 0,-14 9 1093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 16 0 0,'0'0'605'0'0,"3"-2"-53"0"0,11-6-102 0 0,-10 7-34 0 0,-1 0-29 0 0,2-1-249 0 0,0 1 0 0 0,0 1-1 0 0,0-1 1 0 0,0 1 0 0 0,0 0 0 0 0,0 0-1 0 0,0 0 1 0 0,0 1 0 0 0,0-1-1 0 0,0 1 1 0 0,0 1 0 0 0,0-1 0 0 0,-1 1-1 0 0,1-1 1 0 0,0 2 0 0 0,-1-1-1 0 0,1 0 1 0 0,-1 1 0 0 0,0 0 0 0 0,0 0-1 0 0,0 0 1 0 0,0 0 0 0 0,0 1-1 0 0,5 6 1 0 0,-5-6-94 0 0,0 0-1 0 0,-1 0 1 0 0,1 1-1 0 0,-1-1 1 0 0,0 1-1 0 0,0 0 1 0 0,0 0-1 0 0,-1 0 1 0 0,0 0-1 0 0,0 0 1 0 0,0 1 0 0 0,0-1-1 0 0,-1 1 1 0 0,0-1-1 0 0,0 1 1 0 0,-1-1-1 0 0,1 1 1 0 0,-1 0-1 0 0,-1-1 1 0 0,1 1-1 0 0,-2 8 1 0 0,0-9-4 0 0,0 0 1 0 0,0 1 0 0 0,-1-1-1 0 0,0 0 1 0 0,0 0-1 0 0,0-1 1 0 0,0 1 0 0 0,-1-1-1 0 0,0 1 1 0 0,1-1-1 0 0,-2 0 1 0 0,1-1 0 0 0,0 1-1 0 0,-1-1 1 0 0,0 1-1 0 0,0-2 1 0 0,0 1 0 0 0,0 0-1 0 0,0-1 1 0 0,-10 3-1 0 0,9-3-38 0 0,0 1 0 0 0,-1-2 0 0 0,0 1 0 0 0,0-1 0 0 0,1 0 0 0 0,-1 0 0 0 0,0-1 0 0 0,-9 0 0 0 0,-45-7 84 0 0,58 6-56 0 0,-1 0-1 0 0,1 0 1 0 0,0 0-1 0 0,-1 0 1 0 0,1-1-1 0 0,0 1 1 0 0,0-1 0 0 0,0 0-1 0 0,0 0 1 0 0,0 0-1 0 0,-2-3 1 0 0,-1 0 28 0 0,5 4-49 0 0,1 0 0 0 0,-1 0 0 0 0,0 0 0 0 0,0 0 0 0 0,0 0 0 0 0,1 0 0 0 0,-1 0 0 0 0,1 0 0 0 0,-1 0 0 0 0,1 0 0 0 0,-1 0 0 0 0,1-1 0 0 0,-1 1 0 0 0,1 0 0 0 0,0 0 0 0 0,0-1 0 0 0,0 1 0 0 0,0 0 0 0 0,0 0 0 0 0,0-1 0 0 0,0 1 0 0 0,1-3 0 0 0,7-24 24 0 0,1 14-253 0 0,0 0-1 0 0,1 0 1 0 0,0 1-1 0 0,1 1 1 0 0,0 0-1 0 0,1 0 1 0 0,26-19-1 0 0,-5 2-2482 0 0,-17 15 894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32 0 0,'0'0'1159'0'0,"-3"2"-681"0"0,-9 5-154 0 0,2 0 1 0 0,-1 1-1 0 0,1 0 1 0 0,0 1-1 0 0,1 0 1 0 0,0 1 0 0 0,1 0-1 0 0,-9 12 1 0 0,-57 96 1478 0 0,67-108-1633 0 0,-2 7 47 0 0,0 1 0 0 0,1-1 0 0 0,0 1-1 0 0,2 1 1 0 0,0-1 0 0 0,1 1 0 0 0,-4 28 0 0 0,8-40-172 0 0,0 1 1 0 0,1-1 0 0 0,0 0 0 0 0,0 0 0 0 0,0 1-1 0 0,1-1 1 0 0,0 0 0 0 0,1 0 0 0 0,0 0 0 0 0,0 0-1 0 0,0 0 1 0 0,1 0 0 0 0,0 0 0 0 0,0-1 0 0 0,0 0-1 0 0,1 1 1 0 0,0-1 0 0 0,0 0 0 0 0,1-1 0 0 0,0 1-1 0 0,0-1 1 0 0,0 0 0 0 0,6 4 0 0 0,-2-3-51 0 0,0-1-1 0 0,0 0 1 0 0,0-1 0 0 0,0 0 0 0 0,0 0 0 0 0,1-1-1 0 0,0 0 1 0 0,0-1 0 0 0,0 0 0 0 0,14 1 0 0 0,-20-3-121 0 0,-1 0 1 0 0,1 0-1 0 0,-1 0 1 0 0,1-1-1 0 0,0 1 1 0 0,-1-1 0 0 0,0 0-1 0 0,1 0 1 0 0,-1-1-1 0 0,0 1 1 0 0,1-1-1 0 0,3-2 1 0 0,33-26-3915 0 0,-36 27 2531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0 516 0 0,'0'0'1583'0'0,"1"0"-1512"0"0,0 1 1 0 0,-1-1-1 0 0,1 1 1 0 0,0-1-1 0 0,0 1 1 0 0,0-1-1 0 0,-1 1 1 0 0,1 0-1 0 0,0-1 1 0 0,-1 1-1 0 0,1 0 1 0 0,0-1-1 0 0,-1 1 1 0 0,1 0-1 0 0,0 1 1 0 0,0 21 349 0 0,0 0 1 0 0,-1 1-1 0 0,-2-1 0 0 0,-5 35 0 0 0,2-21-259 0 0,-1 42 0 0 0,6-79-162 0 0,3 25 24 0 0,-3-24-23 0 0,0-1 0 0 0,0 1 0 0 0,1 0-1 0 0,-1-1 1 0 0,0 1 0 0 0,0-1 0 0 0,0 1-1 0 0,0-1 1 0 0,1 1 0 0 0,-1-1 0 0 0,0 1-1 0 0,1-1 1 0 0,-1 1 0 0 0,0-1-1 0 0,1 1 1 0 0,-1-1 0 0 0,1 1 0 0 0,-1-1-1 0 0,0 0 1 0 0,1 1 0 0 0,-1-1 0 0 0,1 0-1 0 0,-1 1 1 0 0,1-1 0 0 0,-1 0 0 0 0,1 1-1 0 0,0-1 1 0 0,-1 0 0 0 0,1 0 0 0 0,-1 0-1 0 0,1 0 1 0 0,-1 0 0 0 0,1 0 0 0 0,0 0-1 0 0,-1 0 1 0 0,1 0 0 0 0,-1 0 0 0 0,1 0-1 0 0,0 0 1 0 0,-1 0 0 0 0,1 0 0 0 0,-1 0-1 0 0,1-1 1 0 0,-1 1 0 0 0,1 0 0 0 0,-1 0-1 0 0,1-1 1 0 0,-1 1 0 0 0,1-1 0 0 0,11-6-5 0 0,-1-2 0 0 0,-1 1 1 0 0,0-1-1 0 0,0-1 1 0 0,14-18-1 0 0,38-58 340 0 0,-61 84-281 0 0,3-2 11 0 0,-4 4-60 0 0,0-1 0 0 0,0 1-1 0 0,0 0 1 0 0,0 0 0 0 0,0-1-1 0 0,0 1 1 0 0,0 0 0 0 0,0 0-1 0 0,0-1 1 0 0,1 1 0 0 0,-1 0-1 0 0,0 0 1 0 0,0 0 0 0 0,0-1-1 0 0,0 1 1 0 0,1 0 0 0 0,-1 0-1 0 0,0 0 1 0 0,0 0 0 0 0,0 0-1 0 0,1-1 1 0 0,-1 1 0 0 0,0 0-1 0 0,0 0 1 0 0,0 0 0 0 0,1 0-1 0 0,-1 0 1 0 0,0 0 0 0 0,0 0-1 0 0,1 0 1 0 0,-1 0 0 0 0,0 0-1 0 0,0 0 1 0 0,1 0 0 0 0,-1 0-1 0 0,0 0 1 0 0,0 0 0 0 0,1 0-1 0 0,1 2 3 0 0,0 0 0 0 0,0 0-1 0 0,0 0 1 0 0,0 1 0 0 0,0-1 0 0 0,0 1-1 0 0,-1-1 1 0 0,1 1 0 0 0,-1-1-1 0 0,0 1 1 0 0,0 0 0 0 0,0 0 0 0 0,0 0-1 0 0,1 4 1 0 0,9 53 49 0 0,-9-47-51 0 0,0 1-4 0 0,-2-6-13 0 0,1-1 0 0 0,1 0 0 0 0,-1 0 0 0 0,1 0 0 0 0,0 0-1 0 0,1 0 1 0 0,-1 0 0 0 0,7 9 0 0 0,-4-7 24 0 0,-3-7 15 0 0,4-4 42 0 0,-6 2-64 0 0,1 0 1 0 0,0 0 0 0 0,0 0-1 0 0,-1 0 1 0 0,1 0 0 0 0,0 0 0 0 0,-1 0-1 0 0,1-1 1 0 0,0 1 0 0 0,-1 0 0 0 0,1 0-1 0 0,0-1 1 0 0,-1 1 0 0 0,1 0-1 0 0,0-1 1 0 0,-1 1 0 0 0,1 0 0 0 0,-1-1-1 0 0,1 1 1 0 0,-1-1 0 0 0,1 1 0 0 0,0-2-1 0 0,12-22 344 0 0,-1-1-1 0 0,-2 0 1 0 0,0-1 0 0 0,-2 0-1 0 0,10-48 1 0 0,1-35 719 0 0,-19 107-1023 0 0,6-20-715 0 0,-6 14 404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80 432 0 0,'0'0'2400'0'0,"4"1"-1788"0"0,14 0-70 0 0,-13 0-92 0 0,1-2-68 0 0,52-5 345 0 0,-39 3-727 0 0,0 0 0 0 0,-1-1 1 0 0,1 0-1 0 0,33-14 1 0 0,-50 17-174 0 0,0 0 1 0 0,-1 0 0 0 0,1 0-1 0 0,-1 0 1 0 0,1 0 0 0 0,-1 0 0 0 0,1 0-1 0 0,-1-1 1 0 0,0 1 0 0 0,0 0-1 0 0,0-1 1 0 0,1 1 0 0 0,-1-1 0 0 0,0 1-1 0 0,-1-1 1 0 0,1 1 0 0 0,0-1-1 0 0,0 0 1 0 0,0-3 0 0 0,-1-8-529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36 0 0,'0'0'3306'0'0,"-1"3"-2746"0"0,-3 5-189 0 0,1 0 0 0 0,0 0 0 0 0,0 1 1 0 0,1-1-1 0 0,0 1 0 0 0,1 0 0 0 0,-1 12 1 0 0,1 72 472 0 0,2-59-1023 0 0,2 12-1910 0 0,-3-42 1389 0 0,3 13-1596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28 0 0,'0'0'807'0'0,"4"0"-71"0"0,0 2-557 0 0,-1-1 0 0 0,1 1 0 0 0,-1 0 0 0 0,0 0 0 0 0,0 0 0 0 0,0 0 0 0 0,0 1 0 0 0,0-1 0 0 0,0 1 0 0 0,0-1 0 0 0,-1 1 1 0 0,0 0-1 0 0,1 0 0 0 0,-1 0 0 0 0,3 7 0 0 0,4 9 353 0 0,-1 1 0 0 0,0 0 0 0 0,-2 0 1 0 0,0 1-1 0 0,-2 0 0 0 0,3 22 0 0 0,-3-1 344 0 0,-3 85 1 0 0,-2-108-906 0 0,-1 1 1 0 0,-2-1 0 0 0,1 0 0 0 0,-2 0 0 0 0,-1-1-1 0 0,0 1 1 0 0,-1-1 0 0 0,-1-1 0 0 0,-15 26 0 0 0,11-25-1135 0 0,-1 0 1 0 0,-1 0 0 0 0,0-1 0 0 0,-28 25-1 0 0,29-28-497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147 140 156 0 0,'0'0'3005'0'0,"1"3"-2705"0"0,2 8-43 0 0,0 0 1 0 0,-1 0-1 0 0,-1 0 0 0 0,0 1 0 0 0,-1 22 1 0 0,-8 62 641 0 0,8-95-893 0 0,-13 88 504 0 0,-43 159 1 0 0,41-191-345 0 0,14-54-125 0 0,-1-1-11 0 0,2-1-28 0 0,-1-1 0 0 0,1 1 0 0 0,-1 0 1 0 0,1-1-1 0 0,0 0 0 0 0,-1 1 0 0 0,0-1 0 0 0,1 1 0 0 0,-1-1 1 0 0,1 0-1 0 0,-1 1 0 0 0,1-1 0 0 0,-1 0 0 0 0,0 1 0 0 0,1-1 1 0 0,-1 0-1 0 0,1 0 0 0 0,-1 0 0 0 0,0 0 0 0 0,1 1 0 0 0,-1-1 1 0 0,0 0-1 0 0,1 0 0 0 0,-1 0 0 0 0,0-1 0 0 0,1 1 0 0 0,-1 0 0 0 0,0 0 1 0 0,0 0-1 0 0,-1-1 1 0 0,1 0 1 0 0,-1 0 0 0 0,1 0-1 0 0,0 0 1 0 0,0-1-1 0 0,0 1 1 0 0,-1 0 0 0 0,1 0-1 0 0,0-1 1 0 0,0 1 0 0 0,-1-3-1 0 0,-17-48 8 0 0,16 37-29 0 0,0-1 1 0 0,1 1 0 0 0,1-1 0 0 0,1 1-1 0 0,0-1 1 0 0,1 1 0 0 0,0 0 0 0 0,2-1-1 0 0,-1 1 1 0 0,7-17 0 0 0,1-1-46 0 0,2 0 0 0 0,1 1 0 0 0,25-45 0 0 0,-18 42 25 0 0,2 1-1 0 0,1 0 0 0 0,36-39 0 0 0,-46 58 31 0 0,2 1-1 0 0,-1 0 1 0 0,2 1-1 0 0,0 1 1 0 0,0 0-1 0 0,1 1 1 0 0,1 1-1 0 0,27-12 1 0 0,-20 16 0 0 0,-18 6 6 0 0,-6 0 1 0 0,1 0 1 0 0,-1 0-1 0 0,1 0 0 0 0,-1 0 1 0 0,1 0-1 0 0,-1 0 0 0 0,1 1 1 0 0,0-1-1 0 0,-1 0 0 0 0,0 1 1 0 0,1-1-1 0 0,-1 1 0 0 0,1 0 1 0 0,-1-1-1 0 0,0 1 1 0 0,1 0-1 0 0,-1 0 0 0 0,0 0 1 0 0,0 0-1 0 0,0 0 0 0 0,0 0 1 0 0,0 0-1 0 0,0 1 0 0 0,0-1 1 0 0,0 0-1 0 0,0 0 0 0 0,0 2 1 0 0,1 1-2 0 0,0-1 1 0 0,-1 0-1 0 0,1 1 1 0 0,-1-1 0 0 0,0 1-1 0 0,0 0 1 0 0,0-1-1 0 0,-1 1 1 0 0,1 4-1 0 0,-2 8 1 0 0,0-1 1 0 0,-1 0-1 0 0,-1 0 0 0 0,0 0 0 0 0,-1 0 0 0 0,-1-1 0 0 0,0 1 0 0 0,-10 18 0 0 0,-1-3-58 0 0,-1-1-1 0 0,-36 46 0 0 0,48-69 32 0 0,-1-1 1 0 0,1 0-1 0 0,-1-1 1 0 0,0 0-1 0 0,0 0 1 0 0,0 0 0 0 0,0 0-1 0 0,-11 3 1 0 0,13-6 4 0 0,0-1-32 0 0,-15-2 28 0 0,15 2 21 0 0,-17 4-39 0 0,17-3 48 0 0,9 14 29 0 0,0 0 1 0 0,0 0 0 0 0,2-1-1 0 0,0 0 1 0 0,0 0-1 0 0,1 0 1 0 0,1-1 0 0 0,0-1-1 0 0,1 1 1 0 0,0-1-1 0 0,1-1 1 0 0,1 0 0 0 0,-1-1-1 0 0,2 0 1 0 0,22 14-1 0 0,-27-19-17 0 0,0-1-1 0 0,0-1 1 0 0,0 1-1 0 0,1-1 1 0 0,-1-1-1 0 0,1 0 1 0 0,0 0-1 0 0,0 0 1 0 0,10-1 0 0 0,-8 1 2 0 0,-7-2-4 0 0,3 0-52 0 0,0 0 0 0 0,0 0 0 0 0,0-1 0 0 0,0 0 0 0 0,0 0 0 0 0,0-1 0 0 0,0 0 0 0 0,-1 0 0 0 0,1-1 0 0 0,-1 1 0 0 0,1-1 0 0 0,-1-1 0 0 0,0 1 0 0 0,0-1 0 0 0,-1 0 0 0 0,7-6 0 0 0,-7 5 21 0 0,4-2-6 0 0,-1-1 0 0 0,0 0 1 0 0,0-1-1 0 0,-1 0 0 0 0,0 0 1 0 0,0 0-1 0 0,-1-1 0 0 0,-1 0 1 0 0,0 0-1 0 0,5-12 0 0 0,3-10 5 0 0,-11 26 31 0 0,-2-4 21 0 0,0 6-21 0 0,0 2-2 0 0,1-1-1 0 0,-1 1 1 0 0,0-1 0 0 0,0 1 0 0 0,0-1-1 0 0,0 1 1 0 0,0 0 0 0 0,-1-1-1 0 0,1 1 1 0 0,-1-1 0 0 0,0 1 0 0 0,1 0-1 0 0,-1 0 1 0 0,0-1 0 0 0,0 1-1 0 0,-1 0 1 0 0,1 0 0 0 0,0 0 0 0 0,-1 0-1 0 0,1 0 1 0 0,-1 0 0 0 0,0 1-1 0 0,1-1 1 0 0,-4-2 0 0 0,-3 3 15 0 0,2 2-8 0 0,0 0 1 0 0,0 1-1 0 0,0 0 0 0 0,0 0 0 0 0,1 0 0 0 0,-1 1 0 0 0,1 0 0 0 0,0 0 1 0 0,-1 0-1 0 0,2 1 0 0 0,-1 0 0 0 0,0-1 0 0 0,-7 9 0 0 0,-1 4 67 0 0,0 0 0 0 0,1 1 0 0 0,1 0 0 0 0,0 0 0 0 0,-12 30 1 0 0,19-40-58 0 0,1 0 1 0 0,1 0 0 0 0,-1 0 0 0 0,1 0 0 0 0,1 0 0 0 0,-1 1 0 0 0,1-1 0 0 0,0 0 0 0 0,1 1 0 0 0,0-1 0 0 0,0 1 0 0 0,0-1-1 0 0,1 0 1 0 0,0 1 0 0 0,1-1 0 0 0,0 0 0 0 0,0 0 0 0 0,5 11 0 0 0,-5-14-19 0 0,1 0 1 0 0,0-1-1 0 0,-1 1 0 0 0,2-1 1 0 0,-1 1-1 0 0,0-1 1 0 0,1 0-1 0 0,-1 0 0 0 0,1-1 1 0 0,0 1-1 0 0,0-1 0 0 0,0 0 1 0 0,1 0-1 0 0,-1 0 0 0 0,0 0 1 0 0,1-1-1 0 0,5 2 1 0 0,3-1-105 0 0,0 0 0 0 0,0-1 0 0 0,0 0 0 0 0,23-2 1 0 0,-14 1-254 0 0,5-7-117 0 0,-24 6 377 0 0,10-3-404 0 0,0 0 0 0 0,-1-2 0 0 0,0 1 0 0 0,0-2 0 0 0,0 1 0 0 0,-1-2 0 0 0,0 1 0 0 0,20-19-1 0 0,-20 14-76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36 268 0 0,'2'-2'567'0'0,"15"-28"1116"0"0,-15 27-549 0 0,-7 4-1048 0 0,-4 1-60 0 0,-1 1 0 0 0,2 1 1 0 0,-1-1-1 0 0,0 2 1 0 0,1-1-1 0 0,-1 1 1 0 0,-12 11-1 0 0,-54 47 191 0 0,68-57-177 0 0,6-5-19 0 0,-1 0-1 0 0,1 0 0 0 0,0 1 0 0 0,0-1 0 0 0,0 1 1 0 0,0-1-1 0 0,0 1 0 0 0,0-1 0 0 0,0 1 0 0 0,0 0 1 0 0,1-1-1 0 0,-1 1 0 0 0,1 0 0 0 0,-1-1 0 0 0,1 1 1 0 0,0 0-1 0 0,-1 0 0 0 0,1-1 0 0 0,0 1 0 0 0,0 0 1 0 0,0 0-1 0 0,1 0 0 0 0,-1-1 0 0 0,0 1 0 0 0,1 0 1 0 0,-1 0-1 0 0,1-1 0 0 0,1 4 0 0 0,0 0 61 0 0,1 0 0 0 0,0-1 0 0 0,0 1 0 0 0,0-1 0 0 0,1 1 0 0 0,-1-1 0 0 0,7 5 0 0 0,13 11 399 0 0,-8-8-30 0 0,-1 2 1 0 0,1-1-1 0 0,22 32 0 0 0,-36-44-415 0 0,1 1 0 0 0,-2 0-1 0 0,1 0 1 0 0,0 0 0 0 0,0 0-1 0 0,0 0 1 0 0,-1 0 0 0 0,1 0-1 0 0,-1 1 1 0 0,0-1 0 0 0,0 0-1 0 0,0 0 1 0 0,0 0-1 0 0,0 0 1 0 0,0 1 0 0 0,0-1-1 0 0,-1 0 1 0 0,1 0 0 0 0,-1 0-1 0 0,1 0 1 0 0,-1 0 0 0 0,0 0-1 0 0,0 0 1 0 0,0 0 0 0 0,0 0-1 0 0,0 0 1 0 0,0-1 0 0 0,-1 1-1 0 0,1 0 1 0 0,-1-1 0 0 0,1 1-1 0 0,-1-1 1 0 0,1 1-1 0 0,-4 1 1 0 0,-3 3-8 0 0,-1 0 0 0 0,0 0 0 0 0,0-1 0 0 0,-1-1 0 0 0,1 1 0 0 0,-12 2 0 0 0,-20 2-392 0 0,37-8 110 0 0,0-2-65 0 0,-12 0-62 0 0,12 0-62 0 0,-1-3-244 0 0,4 3 656 0 0,1 1-1 0 0,0 0 0 0 0,0 0 0 0 0,-1 0 0 0 0,1 0 1 0 0,0 0-1 0 0,-1 0 0 0 0,1 0 0 0 0,0-1 1 0 0,0 1-1 0 0,-1 0 0 0 0,1 0 0 0 0,0 0 0 0 0,0-1 1 0 0,-1 1-1 0 0,1 0 0 0 0,0 0 0 0 0,0 0 0 0 0,0-1 1 0 0,0 1-1 0 0,-1 0 0 0 0,1-1 0 0 0,0 1 0 0 0,0 0 1 0 0,0 0-1 0 0,0-1 0 0 0,0 1 0 0 0,0 0 0 0 0,0-1 1 0 0,0 1-1 0 0,0 0 0 0 0,0-1 0 0 0,0 1 0 0 0,0 0 1 0 0,0 0-1 0 0,0-1 0 0 0,0 0 0 0 0,2-3-202 0 0,0-1 0 0 0,1 1 0 0 0,0-1 0 0 0,0 1 1 0 0,0 0-1 0 0,1 0 0 0 0,-1 0 0 0 0,1 0 0 0 0,0 1 0 0 0,0-1 0 0 0,6-3 0 0 0,-7 5 7 0 0,12-9 12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0 108 0 0,'0'0'2259'0'0,"-3"3"-2028"0"0,-5 8-1 0 0,0 1 0 0 0,1 0 0 0 0,0 1 0 0 0,1 0 0 0 0,0 0 0 0 0,1 0 0 0 0,-4 19 0 0 0,-4 5 64 0 0,11-30-254 0 0,1 0 1 0 0,1-1-1 0 0,-1 1 1 0 0,1 0-1 0 0,0-1 1 0 0,0 1-1 0 0,2 6 1 0 0,-1-2-15 0 0,1-5 2 0 0,6 3 2 0 0,-3-6-7 0 0,10 1-25 0 0,-14-4 1 0 0,0 0 0 0 0,1 1-1 0 0,-1-1 1 0 0,1 0 0 0 0,-1 0 0 0 0,0 0-1 0 0,1 0 1 0 0,-1 0 0 0 0,0-1 0 0 0,1 1-1 0 0,-1 0 1 0 0,0-1 0 0 0,1 1 0 0 0,-1-1-1 0 0,0 1 1 0 0,1-1 0 0 0,1-1 0 0 0,0 1-4 0 0,3-2-33 0 0,0 0 0 0 0,0-1 1 0 0,0 0-1 0 0,0 0 0 0 0,0 0 1 0 0,-1 0-1 0 0,0-1 0 0 0,0 0 1 0 0,0 0-1 0 0,0-1 0 0 0,-1 1 1 0 0,0-1-1 0 0,5-9 0 0 0,4-8 38 0 0,-2-1-1 0 0,17-46 0 0 0,-23 58 159 0 0,-4 9-57 0 0,-2 3-85 0 0,1 0 0 0 0,0 0 0 0 0,0-1 0 0 0,0 1 0 0 0,0 0 0 0 0,0-1 0 0 0,0 1 0 0 0,0 0 0 0 0,0 0-1 0 0,0-1 1 0 0,0 1 0 0 0,0 0 0 0 0,0-1 0 0 0,0 1 0 0 0,0 0 0 0 0,0 0 0 0 0,0-1 0 0 0,0 1 0 0 0,1 0 0 0 0,-1 0 0 0 0,0-1 0 0 0,0 1 0 0 0,0 0 0 0 0,0 0-1 0 0,1-1 1 0 0,-1 1 0 0 0,0 0 0 0 0,0 0 0 0 0,0-1 0 0 0,1 1 0 0 0,-1 0 0 0 0,0 0 0 0 0,0 0 0 0 0,1 0 0 0 0,-1 0 0 0 0,1-1 0 0 0,0 20 346 0 0,-9 177 314 0 0,8-193-804 0 0,2 10-244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1 312 0 0,'0'0'1775'0'0,"0"3"-1240"0"0,22 228 3936 0 0,-14-122-3609 0 0,0 21-301 0 0,11 90-2231 0 0,-18-216 1121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44 504 0 0,'0'0'2364'0'0,"25"3"-1292"0"0,14-6-636 0 0,1-2-304 0 0,-19-1-44 0 0,4 1-172 0 0,-4-1-172 0 0,3 1-252 0 0,-3-3-672 0 0,1 0 772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67 392 0 0,'1'-3'505'0'0,"-1"1"-333"0"0,2 0-77 0 0,-1 0 1 0 0,0 0-1 0 0,0 0 1 0 0,-1 0-1 0 0,1 0 1 0 0,0 0-1 0 0,-1 0 1 0 0,1 0-1 0 0,-1 0 1 0 0,1-1-1 0 0,-1 1 1 0 0,0 0-1 0 0,0 0 1 0 0,0 0-1 0 0,-1-1 1 0 0,1 1-1 0 0,0 0 1 0 0,-1 0 0 0 0,1 0-1 0 0,-1 0 1 0 0,0 0-1 0 0,0 0 1 0 0,0 0-1 0 0,0 0 1 0 0,0 0-1 0 0,-2-3 1 0 0,1 3 34 0 0,-3 2-25 0 0,-7 1-38 0 0,0 1 1 0 0,0 0-1 0 0,0 1 0 0 0,0 0 0 0 0,1 1 1 0 0,-1 1-1 0 0,1 0 0 0 0,0 0 0 0 0,1 1 1 0 0,-1 0-1 0 0,-15 13 0 0 0,14-11 9 0 0,0 2 0 0 0,1 0 0 0 0,0 0 0 0 0,0 1 0 0 0,1 0 0 0 0,1 1 0 0 0,0 0 0 0 0,1 1 0 0 0,-9 16 0 0 0,16-27-68 0 0,0-1 0 0 0,0 1 1 0 0,1 0-1 0 0,-1 0 0 0 0,1 0 0 0 0,-1 0 0 0 0,1 0 1 0 0,0 0-1 0 0,0 0 0 0 0,0 0 0 0 0,0 0 1 0 0,0 0-1 0 0,0 0 0 0 0,0-1 0 0 0,1 1 0 0 0,-1 0 1 0 0,1 0-1 0 0,-1 0 0 0 0,1 0 0 0 0,0 0 1 0 0,0-1-1 0 0,-1 1 0 0 0,1 0 0 0 0,1 0 0 0 0,-1-1 1 0 0,0 1-1 0 0,0-1 0 0 0,1 1 0 0 0,-1-1 1 0 0,0 0-1 0 0,1 1 0 0 0,0-1 0 0 0,-1 0 0 0 0,4 2 1 0 0,6 2 30 0 0,0 0 0 0 0,0 0 1 0 0,0-1-1 0 0,20 5 0 0 0,-20-6 20 0 0,73 23 405 0 0,-78-24-458 0 0,31 14 334 0 0,-36-15-312 0 0,1 0 0 0 0,0 0 1 0 0,-1 1-1 0 0,1-1 0 0 0,0 0 0 0 0,-1 1 1 0 0,1-1-1 0 0,-1 1 0 0 0,0-1 0 0 0,1 1 0 0 0,-1 0 1 0 0,0-1-1 0 0,0 1 0 0 0,0 0 0 0 0,0 0 1 0 0,-1 0-1 0 0,1 0 0 0 0,0 2 0 0 0,-1-3-20 0 0,0 1-1 0 0,0-1 0 0 0,0 0 1 0 0,0 0-1 0 0,0 1 0 0 0,-1-1 0 0 0,1 0 1 0 0,0 0-1 0 0,-1 0 0 0 0,1 0 1 0 0,-1 1-1 0 0,1-1 0 0 0,-1 0 0 0 0,0 0 1 0 0,1 0-1 0 0,-1 0 0 0 0,0 0 1 0 0,-1 1-1 0 0,0 1 14 0 0,-2 2-1 0 0,0 1 0 0 0,-1-1-1 0 0,1 1 1 0 0,-1-1 0 0 0,0 0 0 0 0,0-1 0 0 0,-1 1 0 0 0,-10 5 0 0 0,-48 23 55 0 0,54-29-47 0 0,1 0-9 0 0,-15 3 3 0 0,8-4-7 0 0,-20-1 12 0 0,-44-2 1 0 0,74-1-81 0 0,4 1-8 0 0,0 0 0 0 0,-1-1-1 0 0,1 1 1 0 0,0-1-1 0 0,0 1 1 0 0,0-1 0 0 0,0 0-1 0 0,0 0 1 0 0,-3-2-1 0 0,4 1-12 0 0,1 1 0 0 0,-1-1 0 0 0,1 0 0 0 0,0 0 0 0 0,-1 0 0 0 0,1 0 0 0 0,0 1 0 0 0,0-1 0 0 0,0 0 0 0 0,1 0 0 0 0,-1 0 0 0 0,0 0 0 0 0,1 0 0 0 0,-1 1 0 0 0,1-1 0 0 0,0 0 0 0 0,0 1 0 0 0,-1-1 0 0 0,1 0 0 0 0,0 1 0 0 0,0-1 0 0 0,0 1 0 0 0,2-3 0 0 0,33-31-1543 0 0,-17 18 580 0 0,2 1 402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29 190 420 0 0,'7'6'316'0'0,"0"1"0"0"0,-1 0 0 0 0,0 0 0 0 0,-1 1 0 0 0,0 0 0 0 0,0 0 0 0 0,-1 0 0 0 0,1 1 0 0 0,-2-1 0 0 0,1 1 0 0 0,-1 0 0 0 0,-1 0 0 0 0,2 12 0 0 0,-3-15-244 0 0,-1 1 0 0 0,0-1-1 0 0,0 1 1 0 0,-1-1 0 0 0,0 0-1 0 0,0 1 1 0 0,-1-1 0 0 0,1 0-1 0 0,-1 0 1 0 0,-1 0 0 0 0,1 0-1 0 0,-4 6 1 0 0,5-11-30 0 0,0 0 1 0 0,-1 0-1 0 0,1 1 0 0 0,0-1 1 0 0,0 0-1 0 0,-1-1 1 0 0,1 1-1 0 0,-1 0 0 0 0,1 0 1 0 0,-1 0-1 0 0,1-1 1 0 0,-1 1-1 0 0,1-1 0 0 0,-1 1 1 0 0,1-1-1 0 0,-1 0 1 0 0,0 1-1 0 0,1-1 0 0 0,-1 0 1 0 0,0 0-1 0 0,1 0 1 0 0,-1-1-1 0 0,1 1 0 0 0,-1 0 1 0 0,-3-1-1 0 0,3 0-106 0 0,0 1 90 0 0,1-1 0 0 0,0 1-1 0 0,0 0 1 0 0,-1-1 0 0 0,1 0 0 0 0,0 1 0 0 0,0-1-1 0 0,0 0 1 0 0,0 0 0 0 0,0 1 0 0 0,0-1 0 0 0,0 0 0 0 0,0 0-1 0 0,0 0 1 0 0,0 0 0 0 0,1 0 0 0 0,-1-1 0 0 0,0 1-1 0 0,1 0 1 0 0,-1 0 0 0 0,1 0 0 0 0,-1-1 0 0 0,0-1-1 0 0,-6-30 319 0 0,6 31-299 0 0,0-8 13 0 0,1 0 1 0 0,0 0-1 0 0,0 0 0 0 0,1 0 0 0 0,0 0 0 0 0,1 1 1 0 0,0-1-1 0 0,0 0 0 0 0,1 1 0 0 0,1 0 1 0 0,-1-1-1 0 0,1 1 0 0 0,6-9 0 0 0,5-7-50 0 0,1 0-1 0 0,2 1 0 0 0,21-24 1 0 0,-32 39-281 0 0,1 1 1 0 0,-1 0-1 0 0,2 0 1 0 0,-1 1-1 0 0,1 0 1 0 0,0 0-1 0 0,0 1 1 0 0,1 1-1 0 0,-1-1 1 0 0,1 1-1 0 0,19-6 0 0 0,-25 10-361 0 0,16 6-911 0 0,-15-5 1220 0 0,0 1-407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65 164 388 0 0,'0'4'881'0'0,"-3"37"623"0"0,1-1 0 0 0,5 45 1 0 0,-1 0 822 0 0,-2-83-408 0 0,-3-5-1795 0 0,-3-4-100 0 0,-1-1 0 0 0,1 0 0 0 0,1 0 0 0 0,0 0 0 0 0,0 0 0 0 0,0-1 0 0 0,1 0 0 0 0,1 0 0 0 0,-1 0 0 0 0,1-1 0 0 0,1 1 0 0 0,0-1 0 0 0,0 0 0 0 0,1 1 0 0 0,0-1 0 0 0,1 0 0 0 0,0 0 0 0 0,0 0 0 0 0,1 1 0 0 0,1-1 0 0 0,-1 0 0 0 0,2 1 0 0 0,-1-1 0 0 0,1 1 0 0 0,1 0 0 0 0,5-12 0 0 0,7-2-1048 0 0,2 1 1 0 0,0 1-1 0 0,1 1 0 0 0,36-31 0 0 0,-41 39-535 0 0,-3 2-403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10 484 0 0,'0'0'1161'0'0,"6"-5"-614"0"0,-6 5-509 0 0,0 0 1 0 0,0 0 0 0 0,-1 0 0 0 0,1 0-1 0 0,0 0 1 0 0,0 0 0 0 0,0 0-1 0 0,0 0 1 0 0,0 0 0 0 0,0 0-1 0 0,0 0 1 0 0,-1 0 0 0 0,1 0 0 0 0,0 0-1 0 0,0 0 1 0 0,0 0 0 0 0,0 0-1 0 0,0 0 1 0 0,0 0 0 0 0,0-1-1 0 0,-1 1 1 0 0,1 0 0 0 0,0 0 0 0 0,0 0-1 0 0,0 0 1 0 0,0 0 0 0 0,0 0-1 0 0,0 0 1 0 0,0 0 0 0 0,0 0-1 0 0,0 0 1 0 0,0-1 0 0 0,0 1 0 0 0,-1 0-1 0 0,1 0 1 0 0,0 0 0 0 0,0 0-1 0 0,0 0 1 0 0,0 0 0 0 0,0-1-1 0 0,0 1 1 0 0,0 0 0 0 0,0 0 0 0 0,0 0-1 0 0,0 0 1 0 0,0 0 0 0 0,0 0-1 0 0,0 0 1 0 0,0-1 0 0 0,0 1-1 0 0,0 0 1 0 0,0 0 0 0 0,1 0 0 0 0,-1 0-1 0 0,0 0 1 0 0,0 0 0 0 0,0 0-1 0 0,0-1 1 0 0,-7 3 53 0 0,0 1 1 0 0,1 0-1 0 0,-1 0 0 0 0,1 0 1 0 0,0 0-1 0 0,0 1 0 0 0,0 0 1 0 0,0 1-1 0 0,1-1 0 0 0,-1 1 1 0 0,1 0-1 0 0,-8 10 0 0 0,-4 4 247 0 0,2 0 1 0 0,0 0-1 0 0,-19 33 0 0 0,30-44-266 0 0,-1-1-1 0 0,1 1 1 0 0,1 0-1 0 0,0 1 1 0 0,0-1 0 0 0,0 1-1 0 0,1-1 1 0 0,0 1 0 0 0,1 0-1 0 0,0 0 1 0 0,0-1-1 0 0,1 1 1 0 0,1 9 0 0 0,0-14-47 0 0,-1-1 0 0 0,1 1 0 0 0,1-1 0 0 0,-1 0 0 0 0,0 1 0 0 0,1-1 0 0 0,0 0 1 0 0,-1 0-1 0 0,1 0 0 0 0,0 0 0 0 0,1 0 0 0 0,-1 0 0 0 0,0-1 0 0 0,1 1 0 0 0,0-1 0 0 0,-1 0 0 0 0,1 0 1 0 0,0 0-1 0 0,0 0 0 0 0,0 0 0 0 0,6 2 0 0 0,0-1 4 0 0,0 0 0 0 0,0 0 1 0 0,0-1-1 0 0,0-1 0 0 0,0 0 0 0 0,1 0 0 0 0,-1 0 1 0 0,14-2-1 0 0,33-2-96 0 0,-33 0-358 0 0,0-1 0 0 0,40-13 0 0 0,-50 12-385 0 0,-1 1 0 0 0,0-2 1 0 0,-1 0-1 0 0,15-9 0 0 0,-13 4-544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33 100 0 0,'0'0'2268'0'0,"4"0"-1646"0"0,14 0-56 0 0,-13 0-42 0 0,1 0-75 0 0,52-2 579 0 0,133-15-170 0 0,-184 17-996 0 0,-3-1-103 0 0,-1 1-92 0 0,-1-1 0 0 0,1 1 1 0 0,0-1-1 0 0,0 0 0 0 0,-1 0 0 0 0,1 0 1 0 0,-1 0-1 0 0,1 0 0 0 0,3-3 0 0 0,-4 2-215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69 292 0 0,'0'0'2242'0'0,"-4"-1"-1896"0"0,5 1-320 0 0,-1 0 0 0 0,0 0 0 0 0,0 0 0 0 0,0-1 0 0 0,0 1 0 0 0,0 0 0 0 0,0 0 0 0 0,0 0-1 0 0,1 0 1 0 0,-1 0 0 0 0,0 0 0 0 0,0-1 0 0 0,0 1 0 0 0,0 0 0 0 0,0 0 0 0 0,0 0 0 0 0,0 0 0 0 0,0-1 0 0 0,0 1 0 0 0,0 0-1 0 0,0 0 1 0 0,0 0 0 0 0,0 0 0 0 0,0 0 0 0 0,0-1 0 0 0,0 1 0 0 0,0 0 0 0 0,0 0 0 0 0,0 0 0 0 0,0 0 0 0 0,0-1-1 0 0,-1 1 1 0 0,1 0 0 0 0,0 0 0 0 0,0 0 0 0 0,0 0 0 0 0,0 0 0 0 0,0 0 0 0 0,0-1 0 0 0,0 1 0 0 0,-1 0 0 0 0,1 0-1 0 0,0 0 1 0 0,0 0 0 0 0,0 0 0 0 0,0 0 0 0 0,0 0 0 0 0,0 0 0 0 0,-1 0 0 0 0,1 0 0 0 0,0 0 0 0 0,0 0 0 0 0,0 0 0 0 0,0 0-1 0 0,-1 0 1 0 0,1 0 0 0 0,0 0 0 0 0,26-8 756 0 0,48-4-392 0 0,-58 9-320 0 0,193-31-2793 0 0,-187 29 1981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64 380 0 0,'11'-16'1930'0'0,"0"7"-1442"0"0,0 0 0 0 0,1 1 0 0 0,18-9 0 0 0,-26 16-312 0 0,1 0-18 0 0,15-1 6 0 0,-15 2-12 0 0,1 1-6 0 0,-5 0-142 0 0,5 0 79 0 0,0 0-1 0 0,1 1 1 0 0,-1 0-1 0 0,0 0 1 0 0,0 1-1 0 0,0 0 1 0 0,0 0-1 0 0,-1 0 1 0 0,1 1-1 0 0,-1 0 1 0 0,0 0-1 0 0,0 0 1 0 0,7 8-1 0 0,-9-8-55 0 0,-1 0 0 0 0,0-1 0 0 0,0 1 0 0 0,0 0 0 0 0,-1 0-1 0 0,1 0 1 0 0,-1 1 0 0 0,0-1 0 0 0,0 0 0 0 0,0 0 0 0 0,-1 1 0 0 0,1-1 0 0 0,-1 1-1 0 0,0-1 1 0 0,0 0 0 0 0,-1 1 0 0 0,1-1 0 0 0,-1 0 0 0 0,0 0 0 0 0,0 1 0 0 0,-1-1-1 0 0,1 0 1 0 0,-1 0 0 0 0,0 0 0 0 0,0 0 0 0 0,0 0 0 0 0,-1-1 0 0 0,1 1 0 0 0,-1-1-1 0 0,0 1 1 0 0,0-1 0 0 0,-5 4 0 0 0,-3 3-12 0 0,0-1 1 0 0,0 0-1 0 0,-2 0 1 0 0,1-2-1 0 0,-1 1 0 0 0,0-2 1 0 0,0 1-1 0 0,-24 6 1 0 0,16-9 48 0 0,16-4-44 0 0,1 1 64 0 0,-2-2 30 0 0,4 1-108 0 0,0 0 11 0 0,0 0 0 0 0,0 0 0 0 0,0-1 0 0 0,0 1 0 0 0,0 0 0 0 0,0-1 0 0 0,0 1 0 0 0,0-1 0 0 0,1 1 0 0 0,-1-1 0 0 0,0 0 0 0 0,0 0 0 0 0,1 0 0 0 0,-1 0 0 0 0,0 0 0 0 0,1 0 0 0 0,-1-1 0 0 0,1 1 0 0 0,-1-1 0 0 0,-1-2 0 0 0,1-1-19 0 0,1 1-1 0 0,-1-1 1 0 0,1 0 0 0 0,0 0-1 0 0,1 0 1 0 0,-1 0 0 0 0,1 0-1 0 0,0 0 1 0 0,1 0 0 0 0,-1 0-1 0 0,1 0 1 0 0,0 0 0 0 0,0 0-1 0 0,0 0 1 0 0,1 0 0 0 0,2-7-1 0 0,6-9-1450 0 0,0 1 0 0 0,19-29-1 0 0,-19 33 126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99 600 0 0,'53'-75'4258'0'0,"-50"73"-4181"0"0,-1-1 0 0 0,1 1 0 0 0,0 0-1 0 0,0 0 1 0 0,0 0 0 0 0,0 0-1 0 0,1 0 1 0 0,3-1 0 0 0,-4 2-90 0 0,1-1 226 0 0,-2 2-197 0 0,0 1 1 0 0,0 0-1 0 0,0-1 0 0 0,-1 0 1 0 0,1 1-1 0 0,0-1 0 0 0,0 0 0 0 0,0 0 1 0 0,0 0-1 0 0,0 0 0 0 0,2-1 1 0 0,1 1 78 0 0,-1 2-1 0 0,1 1-61 0 0,0 0 0 0 0,-1-1-1 0 0,1 2 1 0 0,-1-1 0 0 0,0 0 0 0 0,0 1 0 0 0,0 0 0 0 0,0 0-1 0 0,-1 0 1 0 0,0 0 0 0 0,0 1 0 0 0,0-1 0 0 0,0 1 0 0 0,0 0-1 0 0,-1 0 1 0 0,0 0 0 0 0,0 0 0 0 0,-1 0 0 0 0,1 0 0 0 0,-1 1-1 0 0,0-1 1 0 0,-1 0 0 0 0,1 1 0 0 0,-1-1 0 0 0,0 0-1 0 0,0 1 1 0 0,-1-1 0 0 0,-1 6 0 0 0,1-2-9 0 0,-1-1 0 0 0,-1 1-1 0 0,1-1 1 0 0,-1 0 0 0 0,-1 0 0 0 0,0 0-1 0 0,0 0 1 0 0,0-1 0 0 0,-1 1 0 0 0,0-1 0 0 0,-10 10-1 0 0,11-12-10 0 0,-1 0 0 0 0,0-1 0 0 0,0 0 0 0 0,0 0 0 0 0,-1 0 0 0 0,0 0 0 0 0,1-1 0 0 0,-1 0 0 0 0,0 0 0 0 0,-1-1 0 0 0,1 0 0 0 0,0 0 0 0 0,-1 0 0 0 0,1-1 0 0 0,-1 0 0 0 0,-12 1 0 0 0,13-2 44 0 0,1 0-1 0 0,-1-1 1 0 0,0 1-1 0 0,1-1 1 0 0,-1-1-1 0 0,1 1 1 0 0,-1-1-1 0 0,1 0 1 0 0,0 0-1 0 0,0 0 1 0 0,0-1-1 0 0,0 0 1 0 0,0 0 0 0 0,-6-5-1 0 0,10 6-67 0 0,-1 0-1 0 0,1 1 1 0 0,0-1 0 0 0,1 0-1 0 0,-1 0 1 0 0,0 0 0 0 0,0 0-1 0 0,1 0 1 0 0,0 0-1 0 0,-1 0 1 0 0,1 0 0 0 0,0 0-1 0 0,0-1 1 0 0,0-2 0 0 0,3-27-564 0 0,21-29-3241 0 0,-18 47 2097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0 392 0 0,'0'0'667'0'0,"9"16"965"0"0,-3 23-1197 0 0,-2 1 0 0 0,-2-1 0 0 0,-1 0 1 0 0,-2 0-1 0 0,-2 1 0 0 0,-1-1 0 0 0,-2 0 0 0 0,-18 58 0 0 0,12-63-369 0 0,-2-1 0 0 0,-1 0 0 0 0,-1-1 0 0 0,-40 56 0 0 0,54-85-74 0 0,-3-5-62 0 0,-16-5 36 0 0,21 7 32 0 0,-1-1 0 0 0,0 1-1 0 0,1-1 1 0 0,-1 1 0 0 0,1-1 0 0 0,-1 0-1 0 0,1 1 1 0 0,-1-1 0 0 0,1 0 0 0 0,-1 1-1 0 0,1-1 1 0 0,0 0 0 0 0,-1 1-1 0 0,1-1 1 0 0,0 0 0 0 0,0 0 0 0 0,-1 1-1 0 0,1-1 1 0 0,0 0 0 0 0,0 0 0 0 0,0 0-1 0 0,0 1 1 0 0,0-1 0 0 0,0 0-1 0 0,0 0 1 0 0,1-1 0 0 0,-2-15-15 0 0,0 0 0 0 0,2 0-1 0 0,0 0 1 0 0,1 0 0 0 0,1 0 0 0 0,5-17 0 0 0,0-4-33 0 0,3-6-29 0 0,2 1-1 0 0,2 0 1 0 0,27-55 0 0 0,-32 77 69 0 0,-5 10-6 0 0,0 0-1 0 0,1 0 1 0 0,0 1 0 0 0,1 0 0 0 0,0 0 0 0 0,1 0 0 0 0,0 1 0 0 0,0 0 0 0 0,1 1 0 0 0,0 0 0 0 0,0 0 0 0 0,1 1 0 0 0,17-10 0 0 0,-26 17 19 0 0,0-1 0 0 0,0 1 0 0 0,0-1 0 0 0,1 1 0 0 0,-1 0 0 0 0,0 0 0 0 0,1-1 0 0 0,-1 1 0 0 0,0 0 0 0 0,1 0 0 0 0,-1 0 0 0 0,0 0 0 0 0,1 0-1 0 0,-1 1 1 0 0,0-1 0 0 0,0 0 0 0 0,1 1 0 0 0,1 0 0 0 0,0 0 5 0 0,0 0-2 0 0,0 0 1 0 0,0 1-1 0 0,-1-1 0 0 0,1 1 1 0 0,0 0-1 0 0,-1 0 1 0 0,1 0-1 0 0,-1 0 0 0 0,0 0 1 0 0,1 1-1 0 0,-1-1 1 0 0,0 0-1 0 0,-1 1 0 0 0,1 0 1 0 0,0-1-1 0 0,-1 1 0 0 0,1 0 1 0 0,-1 0-1 0 0,0 0 1 0 0,0 0-1 0 0,0 0 0 0 0,0 0 1 0 0,-1 0-1 0 0,1 1 1 0 0,-1 5-1 0 0,-1 4-60 0 0,-1 0 1 0 0,0-1-1 0 0,-1 1 1 0 0,-1-1-1 0 0,0 0 0 0 0,0 0 1 0 0,-1 0-1 0 0,-1 0 1 0 0,0-1-1 0 0,0 0 1 0 0,-1 0-1 0 0,-1-1 0 0 0,0 1 1 0 0,0-2-1 0 0,-1 1 1 0 0,0-1-1 0 0,-1-1 1 0 0,0 1-1 0 0,-15 9 0 0 0,-11 2-141 0 0,33-18 160 0 0,-18 6-81 0 0,8-4 205 0 0,15 5 207 0 0,22 12 277 0 0,-17-15-571 0 0,50 49 519 0 0,-24-22-271 0 0,46 35 0 0 0,-70-61-220 0 0,1 0-1 0 0,0-1 1 0 0,0 0-1 0 0,0-1 1 0 0,0 0-1 0 0,1 0 1 0 0,0-1-1 0 0,0-1 1 0 0,0 0-1 0 0,12 2 1 0 0,0-1-9 0 0,-20-4-18 0 0,0 1 1 0 0,0-1 0 0 0,0 0-1 0 0,1 0 1 0 0,-1 0 0 0 0,0 0-1 0 0,0 0 1 0 0,0-1-1 0 0,0 0 1 0 0,4 0 0 0 0,10-3 13 0 0,0 0 1 0 0,0-1 0 0 0,17-7 0 0 0,-26 8-16 0 0,0 0 1 0 0,1 0 0 0 0,-1-1 0 0 0,-1 0 0 0 0,1 0 0 0 0,-1-1 0 0 0,0 0-1 0 0,11-11 1 0 0,-10 8-2 0 0,-1 0 1 0 0,0 0-1 0 0,0 0 0 0 0,-1-1 0 0 0,-1 0 0 0 0,1 0 0 0 0,-2-1 0 0 0,1 1 1 0 0,-1-1-1 0 0,-1 0 0 0 0,0 0 0 0 0,-1-1 0 0 0,0 1 0 0 0,0 0 0 0 0,-2-1 1 0 0,0-22-1 0 0,0 33-3 0 0,-1-1 0 0 0,1 0 0 0 0,-1 0 1 0 0,0 1-1 0 0,1-1 0 0 0,-1 0 0 0 0,0 1 1 0 0,0-1-1 0 0,0 1 0 0 0,0-1 0 0 0,0 1 1 0 0,-1 0-1 0 0,1-1 0 0 0,0 1 0 0 0,-1 0 0 0 0,1 0 1 0 0,-3-2-1 0 0,2 2-2 0 0,-1-1 3 0 0,-3 2-24 0 0,2-1 24 0 0,2 1 0 0 0,1-1 1 0 0,-1 1-1 0 0,0 0 0 0 0,1 0 0 0 0,-1-1 1 0 0,1 1-1 0 0,-1 0 0 0 0,0 0 0 0 0,1 1 1 0 0,-1-1-1 0 0,0 0 0 0 0,1 0 0 0 0,-1 1 1 0 0,1-1-1 0 0,-1 1 0 0 0,1 0 0 0 0,-1-1 1 0 0,-1 2-1 0 0,-12 6-26 0 0,0 0 1 0 0,1 1-1 0 0,-1 1 1 0 0,2 0-1 0 0,-17 16 1 0 0,23-20 8 0 0,1 1 1 0 0,0 0-1 0 0,1 0 1 0 0,-1 1-1 0 0,1-1 1 0 0,0 1-1 0 0,1 0 1 0 0,0 1-1 0 0,1-1 1 0 0,-1 1-1 0 0,-3 17 1 0 0,7-24 17 0 0,-1 1 1 0 0,1-1-1 0 0,0 1 1 0 0,0-1-1 0 0,0 0 1 0 0,1 1 0 0 0,-1-1-1 0 0,0 1 1 0 0,1-1-1 0 0,0 0 1 0 0,-1 0-1 0 0,1 1 1 0 0,0-1 0 0 0,0 0-1 0 0,1 0 1 0 0,-1 0-1 0 0,0 0 1 0 0,1 0-1 0 0,-1 0 1 0 0,1 0 0 0 0,-1-1-1 0 0,1 1 1 0 0,0 0-1 0 0,0-1 1 0 0,0 1-1 0 0,0-1 1 0 0,0 0-1 0 0,0 0 1 0 0,0 0 0 0 0,0 0-1 0 0,1 0 1 0 0,-1 0-1 0 0,0 0 1 0 0,0-1-1 0 0,4 1 1 0 0,5 2 1 0 0,2-1 1 0 0,-1 0-1 0 0,0-1 0 0 0,18 0 1 0 0,-10-2-64 0 0,0-1 1 0 0,0-1-1 0 0,0-1 1 0 0,-1-1-1 0 0,0 0 1 0 0,0-1-1 0 0,0-2 1 0 0,-1 0-1 0 0,0 0 1 0 0,0-2 0 0 0,-1 0-1 0 0,0-1 1 0 0,-1-1-1 0 0,0 0 1 0 0,20-22-1 0 0,-19 14 32 0 0,-1 0 0 0 0,-1-1-1 0 0,0-1 1 0 0,-2 0 0 0 0,0-1 0 0 0,-2-1-1 0 0,-1 0 1 0 0,10-30 0 0 0,-16 39 94 0 0,0 1 0 0 0,-2-1 0 0 0,1 1 1 0 0,0-26-1 0 0,-3 36 6 0 0,0 1 14 0 0,0 3-82 0 0,0-1 0 0 0,0 1 0 0 0,0-1 0 0 0,0 1 0 0 0,0-1 0 0 0,0 1 0 0 0,0-1 0 0 0,0 1 0 0 0,0-1 0 0 0,0 1 0 0 0,0-1 0 0 0,-1 1 0 0 0,1-1-1 0 0,0 1 1 0 0,0-1 0 0 0,-1 1 0 0 0,1-1 0 0 0,0 1 0 0 0,0 0 0 0 0,-1-1 0 0 0,1 1 0 0 0,0 0 0 0 0,-1-1 0 0 0,1 1 0 0 0,-1 0 0 0 0,1-1 0 0 0,0 1 0 0 0,-1 0 0 0 0,1 0 0 0 0,-1-1 0 0 0,1 1 0 0 0,-1 0 0 0 0,1 0 0 0 0,-1 0 0 0 0,0 0 0 0 0,-19 4 52 0 0,12 1-42 0 0,1 0 0 0 0,0 0 0 0 0,-1 1 0 0 0,2 0 0 0 0,-1 1 0 0 0,1 0 0 0 0,0 0 1 0 0,1 0-1 0 0,-7 11 0 0 0,8-13-13 0 0,-6 9-15 0 0,0 1 0 0 0,1 0 0 0 0,0 0 0 0 0,2 1-1 0 0,0 0 1 0 0,0 0 0 0 0,2 1 0 0 0,-7 31 0 0 0,11-44-8 0 0,2-2-11 0 0,-1-1 26 0 0,1 0-1 0 0,-1-1 1 0 0,0 1 0 0 0,0-1 0 0 0,1 1-1 0 0,-1-1 1 0 0,0 1 0 0 0,1-1 0 0 0,-1 1 0 0 0,1-1-1 0 0,-1 1 1 0 0,0-1 0 0 0,1 1 0 0 0,-1-1-1 0 0,1 0 1 0 0,-1 1 0 0 0,1-1 0 0 0,0 0-1 0 0,-1 1 1 0 0,1-1 0 0 0,-1 0 0 0 0,1 0-1 0 0,-1 0 1 0 0,1 1 0 0 0,0-1 0 0 0,-1 0 0 0 0,1 0-1 0 0,0 0 1 0 0,-1 0 0 0 0,1 0 0 0 0,-1 0-1 0 0,1 0 1 0 0,0 0 0 0 0,-1 0 0 0 0,1-1-1 0 0,-1 1 1 0 0,2 0 0 0 0,2-2-23 0 0,0 0 0 0 0,-1 0 1 0 0,1 0-1 0 0,-1 0 0 0 0,1 0 0 0 0,5-6 1 0 0,3-3-97 0 0,1-2 1 0 0,14-18-1 0 0,53-97-184 0 0,-37 56 552 0 0,-43 70-221 0 0,1 0 0 0 0,0 0 0 0 0,1 0 0 0 0,-1 0 1 0 0,0 0-1 0 0,1 1 0 0 0,-1-1 0 0 0,1 1 0 0 0,-1-1 0 0 0,1 1 1 0 0,0-1-1 0 0,2-1 0 0 0,-2 7 73 0 0,-1 0 1 0 0,1 0-1 0 0,-1 0 1 0 0,0 1-1 0 0,-1-1 1 0 0,1 9-1 0 0,-1-13-82 0 0,10 441 1951 0 0,-10-422-1896 0 0,0 26 58 0 0,-2 1 0 0 0,-2-1 0 0 0,-16 72 0 0 0,17-101-111 0 0,-2 0 0 0 0,0 0 0 0 0,-1-1 1 0 0,0 0-1 0 0,-1 0 0 0 0,-1 0 1 0 0,-1-1-1 0 0,0 0 0 0 0,0 0 1 0 0,-1-1-1 0 0,-1-1 0 0 0,-1 1 1 0 0,-15 12-1 0 0,23-21-22 0 0,-1-1 0 0 0,-1 0 1 0 0,1 1-1 0 0,0-2 0 0 0,-1 1 0 0 0,1-1 1 0 0,-1 0-1 0 0,0 0 0 0 0,0 0 1 0 0,0-1-1 0 0,0 0 0 0 0,0 0 0 0 0,0 0 1 0 0,0-1-1 0 0,0 0 0 0 0,0 0 0 0 0,0-1 1 0 0,0 1-1 0 0,-10-4 0 0 0,11 3 6 0 0,1-1 0 0 0,-1 0 0 0 0,1 0-1 0 0,0 0 1 0 0,0 0 0 0 0,0-1 0 0 0,0 0-1 0 0,0 1 1 0 0,0-2 0 0 0,1 1 0 0 0,-1 0-1 0 0,1-1 1 0 0,0 1 0 0 0,0-1 0 0 0,1 0-1 0 0,-1 0 1 0 0,1 0 0 0 0,0 0 0 0 0,0-1 0 0 0,0 1-1 0 0,0-1 1 0 0,1 1 0 0 0,0-1 0 0 0,0 1-1 0 0,-1-8 1 0 0,1 1 3 0 0,1 0-1 0 0,0 0 0 0 0,1 0 1 0 0,0 0-1 0 0,1 0 1 0 0,0 1-1 0 0,0-1 1 0 0,1 0-1 0 0,1 1 0 0 0,0 0 1 0 0,0 0-1 0 0,1 0 1 0 0,0 0-1 0 0,1 1 0 0 0,0 0 1 0 0,1 0-1 0 0,0 0 1 0 0,8-8-1 0 0,17-15-550 0 0,1 1 0 0 0,2 2 0 0 0,40-27 0 0 0,-32 25-1099 0 0,-15 11 246 0 0,2-2 159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61 632 0 0,'2'20'1459'0'0,"-17"43"-727"0"0,3 1 1 0 0,3 0-1 0 0,-3 130 0 0 0,18-142-605 0 0,-6-48-65 0 0,3-2-10 0 0,-2-2-47 0 0,0 1 0 0 0,0-1 0 0 0,0 1 0 0 0,0-1 0 0 0,0 1 0 0 0,0-1 0 0 0,0 0 0 0 0,0 0 0 0 0,0 1 0 0 0,1-1 0 0 0,-1 0 0 0 0,0 0 0 0 0,0 0 0 0 0,0 0 0 0 0,0 0 0 0 0,0 0 0 0 0,0-1 0 0 0,1 1 0 0 0,-1 0-1 0 0,0-1 1 0 0,0 1 0 0 0,0 0 0 0 0,0-1 0 0 0,0 0 0 0 0,1 0 0 0 0,3-2 7 0 0,-1 0-1 0 0,0-1 0 0 0,1 1 0 0 0,-1-1 0 0 0,6-7 1 0 0,3-5 5 0 0,-2-1 0 0 0,14-22 0 0 0,-25 38-17 0 0,99-190-32 0 0,-98 188 9 0 0,2 5-15 0 0,-2-1 39 0 0,0 0 0 0 0,0-1-1 0 0,1 1 1 0 0,-1 0 0 0 0,0 0 0 0 0,0 0 0 0 0,-1 0 0 0 0,1 0-1 0 0,0 0 1 0 0,0 0 0 0 0,0 0 0 0 0,-1 0 0 0 0,1 1 0 0 0,0-1 0 0 0,0 2-1 0 0,-3 4 2 0 0,2-7-1 0 0,-2 71 36 0 0,1-34-101 0 0,6 72-1 0 0,-4-106 55 0 0,0 1 19 0 0,-2-3-7 0 0,1 0 0 0 0,0-1 0 0 0,0 1 1 0 0,0-1-1 0 0,0 1 0 0 0,0 0 0 0 0,0-1 0 0 0,0 1 0 0 0,1-1 1 0 0,-1 1-1 0 0,0-1 0 0 0,0 1 0 0 0,0-1 0 0 0,1 1 0 0 0,-1-1 1 0 0,0 1-1 0 0,0-1 0 0 0,1 1 0 0 0,-1-1 0 0 0,0 1 0 0 0,1-1 1 0 0,-1 1-1 0 0,1-1 0 0 0,0 1 0 0 0,2-3 36 0 0,1-1 0 0 0,-1 0 0 0 0,0 1 0 0 0,0-1 0 0 0,0 0 0 0 0,0-1 0 0 0,-1 1 0 0 0,1 0 0 0 0,-1-1 0 0 0,0 0 0 0 0,0 1 0 0 0,3-9 0 0 0,20-57 625 0 0,-22 59-560 0 0,23-67 440 0 0,1-1 146 0 0,21-101-1 0 0,-48 176-952 0 0,2 0-168 0 0,-1 1 89 0 0,0 0-1 0 0,0 0 0 0 0,0 0 0 0 0,1 1 1 0 0,-1-1-1 0 0,1 0 0 0 0,-1 1 1 0 0,1-1-1 0 0,-1 1 0 0 0,1 0 0 0 0,0-1 1 0 0,4-1-1 0 0,-3 2-905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58 332 0 0,'-8'16'763'0'0,"0"0"0"0"0,2 1 0 0 0,0 0-1 0 0,-6 28 1 0 0,-7 73 407 0 0,11-59-625 0 0,-1 23 1590 0 0,8-79-1711 0 0,-4-35 161 0 0,4 18-496 0 0,1 1 0 0 0,0-1 0 0 0,1 1 0 0 0,1 0 0 0 0,5-22 1 0 0,0 4-30 0 0,2 1 1 0 0,14-33-1 0 0,-18 51-59 0 0,0 1 1 0 0,2 0-1 0 0,-1 0 0 0 0,1 0 0 0 0,1 1 0 0 0,0 0 1 0 0,17-16-1 0 0,-18 20-215 0 0,0 1 0 0 0,0 0 0 0 0,1 1 1 0 0,9-5-1 0 0,-11 6 31 0 0,4-3-1012 0 0,0 0 1 0 0,0 1-1 0 0,22-8 1 0 0,-7 4-347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0 956 0 0,'0'0'1828'0'0,"-1"4"-1002"0"0,-23 92 2581 0 0,-38 182-1084 0 0,61-274-2806 0 0,9-16-4303 0 0,-4-4 2875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1356 0 0,'0'0'2068'0'0,"6"-16"349"0"0,3 2-1537 0 0,3 3-1240 0 0,9 0-3061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8:58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0 608 0 0,'0'0'2014'0'0,"-2"20"297"0"0,-53 143 1823 0 0,40-106-5040 0 0,0 1-3315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0 184 0 0,'23'5'1067'0'0,"-22"-4"-941"0"0,-1 0-1 0 0,1 0 0 0 0,-1 0 1 0 0,1 0-1 0 0,-1 0 0 0 0,1 0 1 0 0,-1 0-1 0 0,1 0 0 0 0,-1 0 0 0 0,0 0 1 0 0,0 1-1 0 0,1-1 0 0 0,-1 0 1 0 0,0 0-1 0 0,0 0 0 0 0,0 1 0 0 0,0-1 1 0 0,-1 0-1 0 0,1 0 0 0 0,-1 2 1 0 0,-2 20 562 0 0,-61 433 4276 0 0,28-193-6084 0 0,36-259 604 0 0,-1 0-88 0 0,-1-1 288 0 0,0 3 160 0 0,1 1-3143 0 0</inkml:trace>
  <inkml:trace contextRef="#ctx0" brushRef="#br0" timeOffset="1">0 475 624 0 0,'4'-2'1015'0'0,"35"-15"357"0"0,0 2-1 0 0,72-17 0 0 0,-33 10-1172 0 0,29-6-3572 0 0,-89 23 2954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26 161 112 0 0,'4'19'1257'0'0,"-4"-18"-1147"0"0,1 1 1 0 0,-1-1-1 0 0,1 1 1 0 0,0-1-1 0 0,0 1 1 0 0,0-1-1 0 0,-1 0 0 0 0,1 0 1 0 0,0 1-1 0 0,1-1 1 0 0,-1 0-1 0 0,0 0 1 0 0,0 0-1 0 0,0 0 1 0 0,1 0-1 0 0,-1 0 1 0 0,0-1-1 0 0,3 2 0 0 0,-2-2-71 0 0,1 1-1 0 0,0-1 0 0 0,0 0 1 0 0,-1 0-1 0 0,1 0 0 0 0,0-1 0 0 0,0 1 1 0 0,-1-1-1 0 0,1 1 0 0 0,0-1 0 0 0,-1 0 1 0 0,5-2-1 0 0,7-3 16 0 0,0 0 0 0 0,0-1-1 0 0,-1-1 1 0 0,0 0 0 0 0,0-1 0 0 0,-1 0-1 0 0,0-1 1 0 0,0 0 0 0 0,-1-1 0 0 0,-1 0-1 0 0,0-1 1 0 0,11-16 0 0 0,-20 25-24 0 0,0 0 0 0 0,0 0 1 0 0,0 0-1 0 0,0 0 1 0 0,-1 0-1 0 0,1 0 0 0 0,-1-1 1 0 0,0-3-1 0 0,1-1 16 0 0,-1 5 9 0 0,-2-3-14 0 0,2 6-40 0 0,0-1 0 0 0,0 1-1 0 0,0-1 1 0 0,0 1 0 0 0,0-1 0 0 0,0 1 0 0 0,0-1 0 0 0,0 1 0 0 0,0 0 0 0 0,-1-1-1 0 0,1 1 1 0 0,0-1 0 0 0,0 1 0 0 0,0 0 0 0 0,0-1 0 0 0,-1 1 0 0 0,1-1 0 0 0,0 1 0 0 0,0 0-1 0 0,-1-1 1 0 0,1 1 0 0 0,0 0 0 0 0,-1-1 0 0 0,1 1 0 0 0,0 0 0 0 0,-1 0 0 0 0,1-1-1 0 0,-1 1 1 0 0,1 0 0 0 0,0 0 0 0 0,-1 0 0 0 0,0-1 0 0 0,-4 1 17 0 0,1 0 1 0 0,-1 0-1 0 0,0 0 1 0 0,0 0-1 0 0,1 1 0 0 0,-1 0 1 0 0,0 0-1 0 0,1 0 1 0 0,-1 1-1 0 0,1-1 1 0 0,-1 1-1 0 0,1 0 0 0 0,0 0 1 0 0,0 1-1 0 0,0-1 1 0 0,0 1-1 0 0,0 0 1 0 0,-5 6-1 0 0,-6 4 165 0 0,1 1-1 0 0,1 1 0 0 0,-17 23 1 0 0,15-17-23 0 0,1 1 0 0 0,1 0 0 0 0,1 1 0 0 0,-11 29 0 0 0,20-42-107 0 0,-1 0 1 0 0,1 1 0 0 0,1-1 0 0 0,0 0-1 0 0,0 1 1 0 0,1 0 0 0 0,0-1 0 0 0,1 1 0 0 0,0-1-1 0 0,1 1 1 0 0,0 0 0 0 0,5 20 0 0 0,-4-26-24 0 0,0-1 1 0 0,0 1 0 0 0,1-1 0 0 0,-1 1-1 0 0,1-1 1 0 0,0 0 0 0 0,0 0 0 0 0,1 0-1 0 0,-1-1 1 0 0,1 1 0 0 0,0-1 0 0 0,0 1-1 0 0,0-1 1 0 0,0-1 0 0 0,0 1 0 0 0,1-1-1 0 0,-1 1 1 0 0,1-1 0 0 0,0 0 0 0 0,-1-1-1 0 0,1 1 1 0 0,0-1 0 0 0,0 0-1 0 0,0 0 1 0 0,0-1 0 0 0,0 1 0 0 0,8-1-1 0 0,15-1-244 0 0,-1-1-1 0 0,0-1 0 0 0,52-13 0 0 0,-56 9-1168 0 0,0-1 0 0 0,39-18-1 0 0,-41 15 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99 560 0 0,'4'2'483'0'0,"0"1"0"0"0,0-1 1 0 0,0 0-1 0 0,1-1 0 0 0,-1 1 0 0 0,9 1 0 0 0,-9-2 133 0 0,4-1-95 0 0,38-3 303 0 0,-11 1-792 0 0,-1-2 1 0 0,1-2-1 0 0,-1 0 1 0 0,0-3-1 0 0,-1-1 1 0 0,45-19 0 0 0,-78 29-111 0 0,1-1 1 0 0,0 1-1 0 0,0-1 1 0 0,0 1-1 0 0,-1-1 1 0 0,1 0-1 0 0,0 1 1 0 0,-1-1-1 0 0,1 0 1 0 0,0 0-1 0 0,-1 1 1 0 0,1-1-1 0 0,-1 0 1 0 0,1 0-1 0 0,-1 0 1 0 0,0 0-1 0 0,1 0 1 0 0,-1 0-1 0 0,0 0 1 0 0,1 1-1 0 0,-1-1 1 0 0,0 0-1 0 0,0 0 1 0 0,0 0-1 0 0,0 0 1 0 0,0 0-1 0 0,0 0 1 0 0,0 0-1 0 0,-1 0 1 0 0,1 0-1 0 0,0 0 1 0 0,0 0-1 0 0,-1 0 1 0 0,1 0-1 0 0,0 0 1 0 0,-1 0-1 0 0,1 1 1 0 0,-1-1-1 0 0,0-1 1 0 0,-8-10-794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 0 0,'0'0'4028'0'0,"28"-3"-3328"0"0,2 1-171 0 0,16-9-377 0 0,-19 8 24 0 0,4-5-200 0 0,-1 2-116 0 0,3-2-284 0 0,1-3-273 0 0,-7 3-823 0 0,4-3 404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1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1032 0 0,'0'0'2178'0'0,"-1"4"-1208"0"0,-17 76 1153 0 0,2 0 1 0 0,-7 131-1 0 0,22-164-2806 0 0,1 0-1 0 0,3-1 1 0 0,2 1 0 0 0,1-1 0 0 0,3 0-1 0 0,16 49 1 0 0,-5-34-2924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0 807 324 0 0,'0'0'4866'0'0,"4"-2"-4601"0"0,3-4-95 0 0,0 0 0 0 0,0 0-1 0 0,-1 0 1 0 0,0-1 0 0 0,0 0-1 0 0,-1 0 1 0 0,1-1 0 0 0,-2 1 0 0 0,1-1-1 0 0,6-15 1 0 0,16-25 166 0 0,2 8-201 0 0,2 1-1 0 0,1 1 1 0 0,3 2-1 0 0,40-33 1 0 0,-12 17 131 0 0,119-71 0 0 0,-109 79-214 0 0,2 3-1 0 0,1 4 0 0 0,2 3 0 0 0,110-32 0 0 0,-139 53 29 0 0,0 2-1 0 0,0 2 0 0 0,1 3 0 0 0,1 1 0 0 0,-1 3 0 0 0,0 2 0 0 0,1 2 0 0 0,83 14 1 0 0,-14 14 313 0 0,184 69 0 0 0,-113-32-190 0 0,270 94 345 0 0,-392-134-361 0 0,-66-27-120 0 0,33 18 174 0 0,-32-16-202 0 0,-1-1-34 0 0,13 6 27 0 0,1 0 0 0 0,28 7 0 0 0,-41-13-18 0 0,29 14 11 0 0,-30-14-13 0 0,3 1 128 0 0,0 0 16 0 0,-1 0 1 0 0,1 1 0 0 0,-1-1 0 0 0,10 8 0 0 0,9 4-165 0 0,23 4 12 0 0,56 13 1 0 0,-4-1 0 0 0,-7-2-1 0 0,-89-27 22 0 0,2 0-22 0 0,56 19-14 0 0,-57-19 14 0 0,1 0-11 0 0,13 5 8 0 0,-13-5-10 0 0,16 7 36 0 0,18 2-1 0 0,-35-9-22 0 0,-1 0 10 0 0,64 25 80 0 0,-64-25 23 0 0,-6-3-120 0 0,-11-10 49 0 0,0-1-1 0 0,0-1 0 0 0,2 0 1 0 0,0-1-1 0 0,0 0 1 0 0,1 0-1 0 0,1-2 0 0 0,1 1 1 0 0,0-1-1 0 0,1 0 0 0 0,1-1 1 0 0,-6-22-1 0 0,-1 3 148 0 0,10 34-82 0 0,2 18-62 0 0,6-8-64 0 0,-1 1 0 0 0,1-1 0 0 0,1 0 0 0 0,-1-1 0 0 0,1 1 0 0 0,6 6 0 0 0,31 35-88 0 0,-40-47 88 0 0,0 2 19 0 0,0-2-4 0 0,7 12-6 0 0,-8-11 7 0 0,0 1 1 0 0,-1-1 0 0 0,1 1-1 0 0,0-1 1 0 0,-1 1 0 0 0,0-1 0 0 0,1 1-1 0 0,-1 0 1 0 0,0-1 0 0 0,-1 1-1 0 0,1-1 1 0 0,0 1 0 0 0,-1-1 0 0 0,1 1-1 0 0,-1-1 1 0 0,0 1 0 0 0,0-1-1 0 0,0 1 1 0 0,0-1 0 0 0,0 0 0 0 0,0 1-1 0 0,-1-1 1 0 0,1 0 0 0 0,-1 0-1 0 0,-2 3 1 0 0,0 0 1 0 0,-31 36 5 0 0,-1-1 0 0 0,-1-2 0 0 0,-55 43 0 0 0,66-60-310 0 0,5-2-749 0 0,-33 21 0 0 0,46-36-326 0 0,1 0 0 0 0,-1 0 0 0 0,1 0 1 0 0,-17 4-1 0 0,20-7-1249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2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1 925 52 0 0,'0'0'679'0'0,"3"1"-561"0"0,9 2 2 0 0,-9-2 1284 0 0,0 1-1154 0 0,-2-2-80 0 0,0 1 1 0 0,0-1-1 0 0,0 0 1 0 0,0 1-1 0 0,0-1 1 0 0,0 0-1 0 0,0 1 1 0 0,0-1-1 0 0,0 0 1 0 0,0 0-1 0 0,0 0 1 0 0,0 0-1 0 0,0 0 1 0 0,0 0-1 0 0,0 0 1 0 0,0 0-1 0 0,1-1 1 0 0,-1 1-1 0 0,0 0 0 0 0,0-1 1 0 0,0 1-1 0 0,1-1 1 0 0,0-1 410 0 0,-2-17 638 0 0,0 6-955 0 0,0 10-53 0 0,0-1 17 0 0,2-19-97 0 0,0 0 0 0 0,2 0 1 0 0,0 0-1 0 0,2 1 0 0 0,0 0 1 0 0,2 0-1 0 0,0 0 0 0 0,21-37 0 0 0,1 7-144 0 0,2 1-1 0 0,48-59 0 0 0,-54 81 40 0 0,0 2 0 0 0,2 0 1 0 0,1 2-1 0 0,1 1 0 0 0,1 1 0 0 0,1 2 0 0 0,0 1 1 0 0,2 2-1 0 0,55-22 0 0 0,8 4 39 0 0,1 4 0 0 0,136-24 0 0 0,-78 29-15 0 0,1 7 1 0 0,0 6-1 0 0,290 14 0 0 0,471 102 85 0 0,-409 6-44 0 0,-404-77-14 0 0,-2 6 1 0 0,172 86-1 0 0,-88-10 77 0 0,-185-111-142 0 0,19 8 205 0 0,19 14 211 0 0,-37-22 731 0 0,-8-21-1039 0 0,-20-6 49 0 0,1-1 0 0 0,-33-48 0 0 0,55 72-166 0 0,-2-1 10 0 0,1-1 1 0 0,-1 0-1 0 0,1 0 1 0 0,0 0-1 0 0,0 0 1 0 0,-5-8-1 0 0,7 10-224 0 0,5 2 198 0 0,16 7-45 0 0,33 23-28 0 0,25 15 24 0 0,-76-43 66 0 0,1 0-13 0 0,9 5 10 0 0,-9-5-4 0 0,0 0 6 0 0,20 16 53 0 0,-21-16-24 0 0,-4 1-12 0 0,-2 4-15 0 0,0 0-1 0 0,-1-1 1 0 0,0 0-1 0 0,0 1 1 0 0,-1-2 0 0 0,0 1-1 0 0,0-1 1 0 0,-8 6-1 0 0,-64 42-16 0 0,45-33 10 0 0,-82 54-961 0 0,38-30-5241 0 0,75-43 4189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2345 316 0 0,'0'0'4414'0'0,"4"-2"-4365"0"0,15-2 49 0 0,0 0-1 0 0,0 0 1 0 0,0 2-1 0 0,32 0 1 0 0,23-3 54 0 0,803-69 679 0 0,4 40-570 0 0,-740 30-223 0 0,-30 0-24 0 0,1047-25 462 0 0,-1 46-85 0 0,-341 27-366 0 0,-693-36 550 0 0,39 0 1693 0 0,-157-8-2034 0 0,-1 1-201 0 0,90 11-1570 0 0,-82-11 1522 0 0,47-1 1 0 0,84 3-35 0 0,-114-1 68 0 0,10-2 63 0 0,-33 0-15 0 0,-2 1 11 0 0,12 1 15 0 0,-11-2 237 0 0,0 0-227 0 0,43 2 450 0 0,-44-1 442 0 0,1-2-797 0 0,-1 1 289 0 0,0-1 0 0 0,0 0 0 0 0,0 0 1 0 0,0 0-1 0 0,0 0 0 0 0,-1-1 0 0 0,5-2 0 0 0,-5 2 49 0 0,0-33 530 0 0,-1 10-152 0 0,-2-49-1 0 0,1-4-267 0 0,-7-269 769 0 0,3 297-1343 0 0,-17-159 251 0 0,1 18-268 0 0,-3-360-258 0 0,31 333 218 0 0,0 33-11 0 0,-6 102-68 0 0,3 50 37 0 0,-6 30 36 0 0,4-46-38 0 0,-4 46 45 0 0,3-16-53 0 0,0-42 111 0 0,-3 58-56 0 0,0-19-46 0 0,-5 0-373 0 0,5 22 376 0 0,0 0 0 0 0,0-1 0 0 0,-1 1 0 0 0,1 0 0 0 0,0 0 0 0 0,0-1 0 0 0,-1 1 0 0 0,1 0 0 0 0,0 0 0 0 0,-1 0-1 0 0,1-1 1 0 0,0 1 0 0 0,-1 0 0 0 0,1 0 0 0 0,0 0 0 0 0,-1 0 0 0 0,1 0 0 0 0,-1 0 0 0 0,1 0 0 0 0,0 0 0 0 0,-1 0 0 0 0,1 0-1 0 0,-1 0 1 0 0,1 0 0 0 0,0 0 0 0 0,-1 0 0 0 0,1 0 0 0 0,0 0 0 0 0,-1 0 0 0 0,0 0 0 0 0,-3 3-41 0 0,0-1 0 0 0,1 1 0 0 0,-1 0 0 0 0,0 0 0 0 0,1 0 1 0 0,0 0-1 0 0,-5 6 0 0 0,-3 4-10 0 0,-54 60-402 0 0,-91 136 0 0 0,115-153 415 0 0,40-54 59 0 0,-7 6-139 0 0,19-19 114 0 0,60-70 1 0 0,22-24 53 0 0,12 2 262 0 0,-103 102-302 0 0,13-15-107 0 0,-12 16 117 0 0,0 0 0 0 0,0-1 0 0 0,0 1 0 0 0,0 0 0 0 0,0 0 0 0 0,0 1 0 0 0,0-1 0 0 0,0 1 0 0 0,0-1 0 0 0,0 1 0 0 0,0 0 0 0 0,0 0 0 0 0,0 0 0 0 0,0 1 0 0 0,-1-1 0 0 0,1 1 0 0 0,0-1 0 0 0,3 4 0 0 0,54 42-3 0 0,-51-40 5 0 0,232 218-2665 0 0,-119-107-5927 0 0,-89-87 3900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1 604 300 0 0,'0'0'3392'0'0,"1"-3"-3200"0"0,18-53 439 0 0,3 2 0 0 0,45-81 0 0 0,-33 70-331 0 0,121-225 3034 0 0,-135 292-3143 0 0,-20-2-189 0 0,1 0 1 0 0,-1 0 0 0 0,0 0-1 0 0,0 0 1 0 0,1 0 0 0 0,-1 0 0 0 0,0 0-1 0 0,0 0 1 0 0,1 0 0 0 0,-1 0-1 0 0,0 0 1 0 0,0 0 0 0 0,0 1 0 0 0,1-1-1 0 0,-1 0 1 0 0,0 0 0 0 0,0 0 0 0 0,0 0-1 0 0,1 0 1 0 0,-1 1 0 0 0,0-1-1 0 0,0 0 1 0 0,0 0 0 0 0,0 0 0 0 0,0 1-1 0 0,1-1 1 0 0,-1 0 0 0 0,0 0 0 0 0,0 0-1 0 0,0 1 1 0 0,0-1 0 0 0,0 0-1 0 0,0 0 1 0 0,0 1 0 0 0,0-1 0 0 0,18 49 181 0 0,-3 0 1 0 0,-2 1 0 0 0,11 83-1 0 0,1 3-115 0 0,-19-105-87 0 0,9 29-654 0 0,-14-57 363 0 0,-1 0-351 0 0,0 7 532 0 0,-5-5-2761 0 0,-38-5 66 0 0,39-1 1975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6T19:23:2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0 124 344 0 0,'0'0'2813'0'0,"4"-1"-2271"0"0,96-24 1470 0 0,195-55-3209 0 0,-269 72-544 0 0,0-1 1128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8044-03D5-EE1E-BF2A-415BA8BBC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4FAB-1EAC-7475-3052-A0D90469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4CEA-7EFF-2914-90F6-2DA87AA6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45B9-1989-7DAC-08AD-F8662E7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C3E3-5989-1CB5-EA07-2ED14577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ED5F-52EA-8E3E-7585-05F60F84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EC3D0-3967-B5D4-4A22-E2E10052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2413-34F4-0A2E-7CD9-03DB4DE0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79D5-CA69-FB68-D453-A68BD56D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D655-BE0C-447A-DCA7-6AC1C3A3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CC56-32DC-A360-8FF4-349A420A0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A215-BBE9-C6CD-D350-767421C3B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B425-4CE7-742A-23EE-A28D2142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8900-73D9-69C2-0B37-35113E75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99A7-38D9-1DEC-D145-DB7BB081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B211-2F70-C0E1-C44C-B565F28E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8D10-8580-B80C-36CB-4B2CD9CE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37B7-AFD4-B3D4-113E-2FE805C5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810B-8294-B208-D394-4816976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FEE-5A78-1CCA-ED85-348C451E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ADEE-E11C-3004-6421-A475803B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31DD-1AD0-638E-BF5B-13FB62EA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4724-12B2-EC90-6913-70898C85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8970-2678-49B3-7D6C-C87F2896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60B7-4CB4-4D69-7504-FF3F731C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FC56-2134-56F1-A754-24C7877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3F07-B2ED-2E6F-F813-B2F7F0B2D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678F6-ED24-55A3-EEFA-45ADE190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2574F-3AE5-9857-ED50-105BF00D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FDF6-339B-7EB7-CCBA-0793F648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9B15-C44B-417B-1160-C2CA3E76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019D-0207-4F68-70B2-6C7CFB53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E866-B91A-0B86-B099-2C027F82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DE85-3880-9A9D-690A-A8F0C06E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5B8E7-67B6-2F4C-B75F-9E730BF45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3D0EA-A520-FE03-E0A0-283D76B0E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95511-A0B0-5C26-9317-A735BE0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068E2-D5D9-1DCF-E19A-F506BE45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45F38-4FCC-45E9-C6E9-F4B011D0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C863-6FFA-F399-3EF5-38800576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99EB6-14B4-8A48-658C-99B70A76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7F59-EE03-E31E-E00C-AFFB61BA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F6275-9770-4309-6DFB-6A527C0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9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CD5C0-DA9C-FB61-F5E8-FBB02EDC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A0223-1F44-2B74-500D-A9F4ACE6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83FF-0A29-0646-6071-A62F3489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C8A-BF37-CB68-37DC-FA1BC36D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C9BF-A67E-E231-95DD-E380E1A2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2D3E5-5611-A162-2ED9-E5BAD370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06C5-145A-632C-9DC3-BABC204A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4DEA-E6E7-4EA9-255E-1DEDA19A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7137-9CE8-F86E-7F8F-91814A7D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B3FE-5AA2-D258-3DBB-C4094CBF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36F40-8AF4-9E35-EC91-411E9669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6C40-D54B-64A4-01D4-CED6D2E83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59E5B-3565-EF9F-0F88-D66CAC96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7980-5F50-B4B1-8EB6-6E007851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7485-3965-30F9-CDCA-F436027B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6EFA4-9013-6D0B-9C15-817ABD56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4A6F-A4C0-5328-E4B3-A5B99008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7D8B-FC1F-A24E-8117-304591B91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EB7F-F7A5-4E8A-9DD4-F702BA796D89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4B21-B7F8-25BD-B97B-90891A83A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A1EE-C1F9-4BF9-6455-B793B0A9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653-3149-4CCE-B87C-F704A2D0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7" Type="http://schemas.openxmlformats.org/officeDocument/2006/relationships/customXml" Target="../ink/ink3.xml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110.png"/><Relationship Id="rId170" Type="http://schemas.openxmlformats.org/officeDocument/2006/relationships/customXml" Target="../ink/ink136.xml"/><Relationship Id="rId268" Type="http://schemas.openxmlformats.org/officeDocument/2006/relationships/customXml" Target="../ink/ink185.xml"/><Relationship Id="rId475" Type="http://schemas.openxmlformats.org/officeDocument/2006/relationships/customXml" Target="../ink/ink289.xml"/><Relationship Id="rId682" Type="http://schemas.openxmlformats.org/officeDocument/2006/relationships/image" Target="../media/image340.png"/><Relationship Id="rId128" Type="http://schemas.openxmlformats.org/officeDocument/2006/relationships/customXml" Target="../ink/ink115.xml"/><Relationship Id="rId335" Type="http://schemas.openxmlformats.org/officeDocument/2006/relationships/customXml" Target="../ink/ink219.xml"/><Relationship Id="rId542" Type="http://schemas.openxmlformats.org/officeDocument/2006/relationships/image" Target="../media/image271.png"/><Relationship Id="rId987" Type="http://schemas.openxmlformats.org/officeDocument/2006/relationships/customXml" Target="../ink/ink548.xml"/><Relationship Id="rId402" Type="http://schemas.openxmlformats.org/officeDocument/2006/relationships/image" Target="../media/image201.png"/><Relationship Id="rId847" Type="http://schemas.openxmlformats.org/officeDocument/2006/relationships/customXml" Target="../ink/ink478.xml"/><Relationship Id="rId1032" Type="http://schemas.openxmlformats.org/officeDocument/2006/relationships/customXml" Target="../ink/ink571.xml"/><Relationship Id="rId707" Type="http://schemas.openxmlformats.org/officeDocument/2006/relationships/customXml" Target="../ink/ink406.xml"/><Relationship Id="rId914" Type="http://schemas.openxmlformats.org/officeDocument/2006/relationships/image" Target="../media/image454.png"/><Relationship Id="rId43" Type="http://schemas.openxmlformats.org/officeDocument/2006/relationships/image" Target="../media/image2210.png"/><Relationship Id="rId192" Type="http://schemas.openxmlformats.org/officeDocument/2006/relationships/customXml" Target="../ink/ink147.xml"/><Relationship Id="rId497" Type="http://schemas.openxmlformats.org/officeDocument/2006/relationships/customXml" Target="../ink/ink300.xml"/><Relationship Id="rId357" Type="http://schemas.openxmlformats.org/officeDocument/2006/relationships/customXml" Target="../ink/ink230.xml"/><Relationship Id="rId217" Type="http://schemas.openxmlformats.org/officeDocument/2006/relationships/image" Target="../media/image109.png"/><Relationship Id="rId564" Type="http://schemas.openxmlformats.org/officeDocument/2006/relationships/image" Target="../media/image282.png"/><Relationship Id="rId771" Type="http://schemas.openxmlformats.org/officeDocument/2006/relationships/image" Target="../media/image384.png"/><Relationship Id="rId869" Type="http://schemas.openxmlformats.org/officeDocument/2006/relationships/customXml" Target="../ink/ink489.xml"/><Relationship Id="rId424" Type="http://schemas.openxmlformats.org/officeDocument/2006/relationships/image" Target="../media/image212.png"/><Relationship Id="rId631" Type="http://schemas.openxmlformats.org/officeDocument/2006/relationships/image" Target="../media/image315.png"/><Relationship Id="rId729" Type="http://schemas.openxmlformats.org/officeDocument/2006/relationships/customXml" Target="../ink/ink417.xml"/><Relationship Id="rId1054" Type="http://schemas.openxmlformats.org/officeDocument/2006/relationships/customXml" Target="../ink/ink582.xml"/><Relationship Id="rId936" Type="http://schemas.openxmlformats.org/officeDocument/2006/relationships/image" Target="../media/image465.png"/><Relationship Id="rId1121" Type="http://schemas.openxmlformats.org/officeDocument/2006/relationships/image" Target="../media/image557.png"/><Relationship Id="rId65" Type="http://schemas.openxmlformats.org/officeDocument/2006/relationships/image" Target="../media/image3310.png"/><Relationship Id="rId281" Type="http://schemas.openxmlformats.org/officeDocument/2006/relationships/image" Target="../media/image141.png"/><Relationship Id="rId141" Type="http://schemas.openxmlformats.org/officeDocument/2006/relationships/image" Target="../media/image71.png"/><Relationship Id="rId379" Type="http://schemas.openxmlformats.org/officeDocument/2006/relationships/customXml" Target="../ink/ink241.xml"/><Relationship Id="rId586" Type="http://schemas.openxmlformats.org/officeDocument/2006/relationships/image" Target="../media/image293.png"/><Relationship Id="rId793" Type="http://schemas.openxmlformats.org/officeDocument/2006/relationships/image" Target="../media/image394.png"/><Relationship Id="rId7" Type="http://schemas.openxmlformats.org/officeDocument/2006/relationships/image" Target="../media/image4100.png"/><Relationship Id="rId239" Type="http://schemas.openxmlformats.org/officeDocument/2006/relationships/image" Target="../media/image120.png"/><Relationship Id="rId446" Type="http://schemas.openxmlformats.org/officeDocument/2006/relationships/image" Target="../media/image223.png"/><Relationship Id="rId653" Type="http://schemas.openxmlformats.org/officeDocument/2006/relationships/customXml" Target="../ink/ink379.xml"/><Relationship Id="rId1076" Type="http://schemas.openxmlformats.org/officeDocument/2006/relationships/customXml" Target="../ink/ink593.xml"/><Relationship Id="rId306" Type="http://schemas.openxmlformats.org/officeDocument/2006/relationships/image" Target="../media/image153.png"/><Relationship Id="rId860" Type="http://schemas.openxmlformats.org/officeDocument/2006/relationships/image" Target="../media/image427.png"/><Relationship Id="rId958" Type="http://schemas.openxmlformats.org/officeDocument/2006/relationships/image" Target="../media/image476.png"/><Relationship Id="rId1143" Type="http://schemas.openxmlformats.org/officeDocument/2006/relationships/image" Target="../media/image568.png"/><Relationship Id="rId87" Type="http://schemas.openxmlformats.org/officeDocument/2006/relationships/image" Target="../media/image4410.png"/><Relationship Id="rId513" Type="http://schemas.openxmlformats.org/officeDocument/2006/relationships/customXml" Target="../ink/ink308.xml"/><Relationship Id="rId720" Type="http://schemas.openxmlformats.org/officeDocument/2006/relationships/image" Target="../media/image359.png"/><Relationship Id="rId818" Type="http://schemas.openxmlformats.org/officeDocument/2006/relationships/customXml" Target="../ink/ink463.xml"/><Relationship Id="rId1003" Type="http://schemas.openxmlformats.org/officeDocument/2006/relationships/customXml" Target="../ink/ink556.xml"/><Relationship Id="rId14" Type="http://schemas.openxmlformats.org/officeDocument/2006/relationships/customXml" Target="../ink/ink58.xml"/><Relationship Id="rId163" Type="http://schemas.openxmlformats.org/officeDocument/2006/relationships/image" Target="../media/image82.png"/><Relationship Id="rId370" Type="http://schemas.openxmlformats.org/officeDocument/2006/relationships/image" Target="../media/image185.png"/><Relationship Id="rId230" Type="http://schemas.openxmlformats.org/officeDocument/2006/relationships/customXml" Target="../ink/ink166.xml"/><Relationship Id="rId468" Type="http://schemas.openxmlformats.org/officeDocument/2006/relationships/image" Target="../media/image234.png"/><Relationship Id="rId675" Type="http://schemas.openxmlformats.org/officeDocument/2006/relationships/customXml" Target="../ink/ink390.xml"/><Relationship Id="rId882" Type="http://schemas.openxmlformats.org/officeDocument/2006/relationships/image" Target="../media/image438.png"/><Relationship Id="rId1098" Type="http://schemas.openxmlformats.org/officeDocument/2006/relationships/customXml" Target="../ink/ink604.xml"/><Relationship Id="rId328" Type="http://schemas.openxmlformats.org/officeDocument/2006/relationships/image" Target="../media/image164.png"/><Relationship Id="rId535" Type="http://schemas.openxmlformats.org/officeDocument/2006/relationships/customXml" Target="../ink/ink319.xml"/><Relationship Id="rId742" Type="http://schemas.openxmlformats.org/officeDocument/2006/relationships/image" Target="../media/image370.png"/><Relationship Id="rId602" Type="http://schemas.openxmlformats.org/officeDocument/2006/relationships/image" Target="../media/image301.png"/><Relationship Id="rId1025" Type="http://schemas.openxmlformats.org/officeDocument/2006/relationships/customXml" Target="../ink/ink567.xml"/><Relationship Id="rId907" Type="http://schemas.openxmlformats.org/officeDocument/2006/relationships/customXml" Target="../ink/ink508.xml"/><Relationship Id="rId36" Type="http://schemas.openxmlformats.org/officeDocument/2006/relationships/customXml" Target="../ink/ink69.xml"/><Relationship Id="rId185" Type="http://schemas.openxmlformats.org/officeDocument/2006/relationships/image" Target="../media/image93.png"/><Relationship Id="rId392" Type="http://schemas.openxmlformats.org/officeDocument/2006/relationships/image" Target="../media/image196.png"/><Relationship Id="rId697" Type="http://schemas.openxmlformats.org/officeDocument/2006/relationships/customXml" Target="../ink/ink401.xml"/><Relationship Id="rId252" Type="http://schemas.openxmlformats.org/officeDocument/2006/relationships/customXml" Target="../ink/ink177.xml"/><Relationship Id="rId1103" Type="http://schemas.openxmlformats.org/officeDocument/2006/relationships/image" Target="../media/image548.png"/><Relationship Id="rId47" Type="http://schemas.openxmlformats.org/officeDocument/2006/relationships/image" Target="../media/image2410.png"/><Relationship Id="rId112" Type="http://schemas.openxmlformats.org/officeDocument/2006/relationships/customXml" Target="../ink/ink107.xml"/><Relationship Id="rId557" Type="http://schemas.openxmlformats.org/officeDocument/2006/relationships/customXml" Target="../ink/ink330.xml"/><Relationship Id="rId764" Type="http://schemas.openxmlformats.org/officeDocument/2006/relationships/customXml" Target="../ink/ink435.xml"/><Relationship Id="rId971" Type="http://schemas.openxmlformats.org/officeDocument/2006/relationships/customXml" Target="../ink/ink540.xml"/><Relationship Id="rId196" Type="http://schemas.openxmlformats.org/officeDocument/2006/relationships/customXml" Target="../ink/ink149.xml"/><Relationship Id="rId417" Type="http://schemas.openxmlformats.org/officeDocument/2006/relationships/customXml" Target="../ink/ink260.xml"/><Relationship Id="rId624" Type="http://schemas.openxmlformats.org/officeDocument/2006/relationships/image" Target="../media/image312.png"/><Relationship Id="rId831" Type="http://schemas.openxmlformats.org/officeDocument/2006/relationships/customXml" Target="../ink/ink470.xml"/><Relationship Id="rId1047" Type="http://schemas.openxmlformats.org/officeDocument/2006/relationships/image" Target="../media/image520.png"/><Relationship Id="rId263" Type="http://schemas.openxmlformats.org/officeDocument/2006/relationships/image" Target="../media/image132.png"/><Relationship Id="rId470" Type="http://schemas.openxmlformats.org/officeDocument/2006/relationships/image" Target="../media/image235.png"/><Relationship Id="rId929" Type="http://schemas.openxmlformats.org/officeDocument/2006/relationships/customXml" Target="../ink/ink519.xml"/><Relationship Id="rId1114" Type="http://schemas.openxmlformats.org/officeDocument/2006/relationships/customXml" Target="../ink/ink612.xml"/><Relationship Id="rId58" Type="http://schemas.openxmlformats.org/officeDocument/2006/relationships/customXml" Target="../ink/ink8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775" Type="http://schemas.openxmlformats.org/officeDocument/2006/relationships/customXml" Target="../ink/ink441.xml"/><Relationship Id="rId982" Type="http://schemas.openxmlformats.org/officeDocument/2006/relationships/image" Target="../media/image488.png"/><Relationship Id="rId428" Type="http://schemas.openxmlformats.org/officeDocument/2006/relationships/image" Target="../media/image214.png"/><Relationship Id="rId635" Type="http://schemas.openxmlformats.org/officeDocument/2006/relationships/image" Target="../media/image317.png"/><Relationship Id="rId842" Type="http://schemas.openxmlformats.org/officeDocument/2006/relationships/image" Target="../media/image418.png"/><Relationship Id="rId1058" Type="http://schemas.openxmlformats.org/officeDocument/2006/relationships/customXml" Target="../ink/ink584.xml"/><Relationship Id="rId274" Type="http://schemas.openxmlformats.org/officeDocument/2006/relationships/customXml" Target="../ink/ink188.xml"/><Relationship Id="rId481" Type="http://schemas.openxmlformats.org/officeDocument/2006/relationships/customXml" Target="../ink/ink292.xml"/><Relationship Id="rId702" Type="http://schemas.openxmlformats.org/officeDocument/2006/relationships/image" Target="../media/image350.png"/><Relationship Id="rId1125" Type="http://schemas.openxmlformats.org/officeDocument/2006/relationships/image" Target="../media/image559.png"/><Relationship Id="rId69" Type="http://schemas.openxmlformats.org/officeDocument/2006/relationships/image" Target="../media/image3510.png"/><Relationship Id="rId134" Type="http://schemas.openxmlformats.org/officeDocument/2006/relationships/customXml" Target="../ink/ink118.xml"/><Relationship Id="rId579" Type="http://schemas.openxmlformats.org/officeDocument/2006/relationships/customXml" Target="../ink/ink341.xml"/><Relationship Id="rId786" Type="http://schemas.openxmlformats.org/officeDocument/2006/relationships/customXml" Target="../ink/ink447.xml"/><Relationship Id="rId993" Type="http://schemas.openxmlformats.org/officeDocument/2006/relationships/customXml" Target="../ink/ink551.xml"/><Relationship Id="rId341" Type="http://schemas.openxmlformats.org/officeDocument/2006/relationships/customXml" Target="../ink/ink222.xml"/><Relationship Id="rId439" Type="http://schemas.openxmlformats.org/officeDocument/2006/relationships/customXml" Target="../ink/ink271.xml"/><Relationship Id="rId646" Type="http://schemas.openxmlformats.org/officeDocument/2006/relationships/customXml" Target="../ink/ink375.xml"/><Relationship Id="rId1069" Type="http://schemas.openxmlformats.org/officeDocument/2006/relationships/image" Target="../media/image531.png"/><Relationship Id="rId201" Type="http://schemas.openxmlformats.org/officeDocument/2006/relationships/image" Target="../media/image101.png"/><Relationship Id="rId285" Type="http://schemas.openxmlformats.org/officeDocument/2006/relationships/image" Target="../media/image143.png"/><Relationship Id="rId506" Type="http://schemas.openxmlformats.org/officeDocument/2006/relationships/image" Target="../media/image253.png"/><Relationship Id="rId853" Type="http://schemas.openxmlformats.org/officeDocument/2006/relationships/customXml" Target="../ink/ink481.xml"/><Relationship Id="rId1136" Type="http://schemas.openxmlformats.org/officeDocument/2006/relationships/customXml" Target="../ink/ink623.xml"/><Relationship Id="rId492" Type="http://schemas.openxmlformats.org/officeDocument/2006/relationships/image" Target="../media/image246.png"/><Relationship Id="rId713" Type="http://schemas.openxmlformats.org/officeDocument/2006/relationships/customXml" Target="../ink/ink409.xml"/><Relationship Id="rId797" Type="http://schemas.openxmlformats.org/officeDocument/2006/relationships/image" Target="../media/image396.png"/><Relationship Id="rId920" Type="http://schemas.openxmlformats.org/officeDocument/2006/relationships/image" Target="../media/image457.png"/><Relationship Id="rId145" Type="http://schemas.openxmlformats.org/officeDocument/2006/relationships/image" Target="../media/image73.png"/><Relationship Id="rId352" Type="http://schemas.openxmlformats.org/officeDocument/2006/relationships/image" Target="../media/image176.png"/><Relationship Id="rId212" Type="http://schemas.openxmlformats.org/officeDocument/2006/relationships/customXml" Target="../ink/ink157.xml"/><Relationship Id="rId657" Type="http://schemas.openxmlformats.org/officeDocument/2006/relationships/customXml" Target="../ink/ink381.xml"/><Relationship Id="rId864" Type="http://schemas.openxmlformats.org/officeDocument/2006/relationships/image" Target="../media/image429.png"/><Relationship Id="rId296" Type="http://schemas.openxmlformats.org/officeDocument/2006/relationships/customXml" Target="../ink/ink199.xml"/><Relationship Id="rId517" Type="http://schemas.openxmlformats.org/officeDocument/2006/relationships/customXml" Target="../ink/ink310.xml"/><Relationship Id="rId724" Type="http://schemas.openxmlformats.org/officeDocument/2006/relationships/image" Target="../media/image361.png"/><Relationship Id="rId931" Type="http://schemas.openxmlformats.org/officeDocument/2006/relationships/customXml" Target="../ink/ink520.xml"/><Relationship Id="rId1147" Type="http://schemas.openxmlformats.org/officeDocument/2006/relationships/image" Target="../media/image570.png"/><Relationship Id="rId60" Type="http://schemas.openxmlformats.org/officeDocument/2006/relationships/customXml" Target="../ink/ink81.xml"/><Relationship Id="rId156" Type="http://schemas.openxmlformats.org/officeDocument/2006/relationships/customXml" Target="../ink/ink129.xml"/><Relationship Id="rId363" Type="http://schemas.openxmlformats.org/officeDocument/2006/relationships/customXml" Target="../ink/ink233.xml"/><Relationship Id="rId570" Type="http://schemas.openxmlformats.org/officeDocument/2006/relationships/image" Target="../media/image285.png"/><Relationship Id="rId1007" Type="http://schemas.openxmlformats.org/officeDocument/2006/relationships/customXml" Target="../ink/ink558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668" Type="http://schemas.openxmlformats.org/officeDocument/2006/relationships/image" Target="../media/image333.png"/><Relationship Id="rId875" Type="http://schemas.openxmlformats.org/officeDocument/2006/relationships/customXml" Target="../ink/ink492.xml"/><Relationship Id="rId1060" Type="http://schemas.openxmlformats.org/officeDocument/2006/relationships/customXml" Target="../ink/ink585.xml"/><Relationship Id="rId18" Type="http://schemas.openxmlformats.org/officeDocument/2006/relationships/customXml" Target="../ink/ink60.xml"/><Relationship Id="rId528" Type="http://schemas.openxmlformats.org/officeDocument/2006/relationships/image" Target="../media/image264.png"/><Relationship Id="rId735" Type="http://schemas.openxmlformats.org/officeDocument/2006/relationships/customXml" Target="../ink/ink420.xml"/><Relationship Id="rId942" Type="http://schemas.openxmlformats.org/officeDocument/2006/relationships/image" Target="../media/image468.png"/><Relationship Id="rId167" Type="http://schemas.openxmlformats.org/officeDocument/2006/relationships/image" Target="../media/image84.png"/><Relationship Id="rId374" Type="http://schemas.openxmlformats.org/officeDocument/2006/relationships/image" Target="../media/image187.png"/><Relationship Id="rId581" Type="http://schemas.openxmlformats.org/officeDocument/2006/relationships/customXml" Target="../ink/ink342.xml"/><Relationship Id="rId1018" Type="http://schemas.openxmlformats.org/officeDocument/2006/relationships/image" Target="../media/image506.png"/><Relationship Id="rId71" Type="http://schemas.openxmlformats.org/officeDocument/2006/relationships/image" Target="../media/image3610.png"/><Relationship Id="rId234" Type="http://schemas.openxmlformats.org/officeDocument/2006/relationships/customXml" Target="../ink/ink168.xml"/><Relationship Id="rId679" Type="http://schemas.openxmlformats.org/officeDocument/2006/relationships/customXml" Target="../ink/ink392.xml"/><Relationship Id="rId802" Type="http://schemas.openxmlformats.org/officeDocument/2006/relationships/customXml" Target="../ink/ink455.xml"/><Relationship Id="rId886" Type="http://schemas.openxmlformats.org/officeDocument/2006/relationships/image" Target="../media/image440.png"/><Relationship Id="rId2" Type="http://schemas.openxmlformats.org/officeDocument/2006/relationships/customXml" Target="../ink/ink52.xml"/><Relationship Id="rId29" Type="http://schemas.openxmlformats.org/officeDocument/2006/relationships/image" Target="../media/image1510.png"/><Relationship Id="rId441" Type="http://schemas.openxmlformats.org/officeDocument/2006/relationships/customXml" Target="../ink/ink272.xml"/><Relationship Id="rId539" Type="http://schemas.openxmlformats.org/officeDocument/2006/relationships/customXml" Target="../ink/ink321.xml"/><Relationship Id="rId746" Type="http://schemas.openxmlformats.org/officeDocument/2006/relationships/image" Target="../media/image372.png"/><Relationship Id="rId1071" Type="http://schemas.openxmlformats.org/officeDocument/2006/relationships/image" Target="../media/image532.png"/><Relationship Id="rId178" Type="http://schemas.openxmlformats.org/officeDocument/2006/relationships/customXml" Target="../ink/ink140.xml"/><Relationship Id="rId301" Type="http://schemas.openxmlformats.org/officeDocument/2006/relationships/customXml" Target="../ink/ink202.xml"/><Relationship Id="rId953" Type="http://schemas.openxmlformats.org/officeDocument/2006/relationships/customXml" Target="../ink/ink531.xml"/><Relationship Id="rId1029" Type="http://schemas.openxmlformats.org/officeDocument/2006/relationships/image" Target="../media/image511.png"/><Relationship Id="rId82" Type="http://schemas.openxmlformats.org/officeDocument/2006/relationships/customXml" Target="../ink/ink92.xml"/><Relationship Id="rId385" Type="http://schemas.openxmlformats.org/officeDocument/2006/relationships/customXml" Target="../ink/ink244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813" Type="http://schemas.openxmlformats.org/officeDocument/2006/relationships/image" Target="../media/image404.png"/><Relationship Id="rId245" Type="http://schemas.openxmlformats.org/officeDocument/2006/relationships/image" Target="../media/image123.png"/><Relationship Id="rId452" Type="http://schemas.openxmlformats.org/officeDocument/2006/relationships/image" Target="../media/image226.png"/><Relationship Id="rId897" Type="http://schemas.openxmlformats.org/officeDocument/2006/relationships/customXml" Target="../ink/ink503.xml"/><Relationship Id="rId1082" Type="http://schemas.openxmlformats.org/officeDocument/2006/relationships/customXml" Target="../ink/ink596.xml"/><Relationship Id="rId105" Type="http://schemas.openxmlformats.org/officeDocument/2006/relationships/image" Target="../media/image53.png"/><Relationship Id="rId312" Type="http://schemas.openxmlformats.org/officeDocument/2006/relationships/image" Target="../media/image156.png"/><Relationship Id="rId757" Type="http://schemas.openxmlformats.org/officeDocument/2006/relationships/customXml" Target="../ink/ink431.xml"/><Relationship Id="rId964" Type="http://schemas.openxmlformats.org/officeDocument/2006/relationships/image" Target="../media/image479.png"/><Relationship Id="rId93" Type="http://schemas.openxmlformats.org/officeDocument/2006/relationships/image" Target="../media/image4710.png"/><Relationship Id="rId189" Type="http://schemas.openxmlformats.org/officeDocument/2006/relationships/image" Target="../media/image95.png"/><Relationship Id="rId396" Type="http://schemas.openxmlformats.org/officeDocument/2006/relationships/image" Target="../media/image198.png"/><Relationship Id="rId617" Type="http://schemas.openxmlformats.org/officeDocument/2006/relationships/customXml" Target="../ink/ink360.xml"/><Relationship Id="rId824" Type="http://schemas.openxmlformats.org/officeDocument/2006/relationships/image" Target="../media/image409.png"/><Relationship Id="rId256" Type="http://schemas.openxmlformats.org/officeDocument/2006/relationships/customXml" Target="../ink/ink179.xml"/><Relationship Id="rId463" Type="http://schemas.openxmlformats.org/officeDocument/2006/relationships/customXml" Target="../ink/ink283.xml"/><Relationship Id="rId670" Type="http://schemas.openxmlformats.org/officeDocument/2006/relationships/image" Target="../media/image334.png"/><Relationship Id="rId1093" Type="http://schemas.openxmlformats.org/officeDocument/2006/relationships/image" Target="../media/image543.png"/><Relationship Id="rId1107" Type="http://schemas.openxmlformats.org/officeDocument/2006/relationships/image" Target="../media/image550.png"/><Relationship Id="rId116" Type="http://schemas.openxmlformats.org/officeDocument/2006/relationships/customXml" Target="../ink/ink109.xml"/><Relationship Id="rId323" Type="http://schemas.openxmlformats.org/officeDocument/2006/relationships/customXml" Target="../ink/ink213.xml"/><Relationship Id="rId530" Type="http://schemas.openxmlformats.org/officeDocument/2006/relationships/image" Target="../media/image265.png"/><Relationship Id="rId768" Type="http://schemas.openxmlformats.org/officeDocument/2006/relationships/customXml" Target="../ink/ink437.xml"/><Relationship Id="rId975" Type="http://schemas.openxmlformats.org/officeDocument/2006/relationships/customXml" Target="../ink/ink542.xml"/><Relationship Id="rId20" Type="http://schemas.openxmlformats.org/officeDocument/2006/relationships/customXml" Target="../ink/ink61.xml"/><Relationship Id="rId628" Type="http://schemas.openxmlformats.org/officeDocument/2006/relationships/customXml" Target="../ink/ink366.xml"/><Relationship Id="rId835" Type="http://schemas.openxmlformats.org/officeDocument/2006/relationships/customXml" Target="../ink/ink472.xml"/><Relationship Id="rId267" Type="http://schemas.openxmlformats.org/officeDocument/2006/relationships/image" Target="../media/image134.png"/><Relationship Id="rId474" Type="http://schemas.openxmlformats.org/officeDocument/2006/relationships/image" Target="../media/image237.png"/><Relationship Id="rId1020" Type="http://schemas.openxmlformats.org/officeDocument/2006/relationships/image" Target="../media/image507.png"/><Relationship Id="rId1118" Type="http://schemas.openxmlformats.org/officeDocument/2006/relationships/customXml" Target="../ink/ink614.xml"/><Relationship Id="rId127" Type="http://schemas.openxmlformats.org/officeDocument/2006/relationships/image" Target="../media/image64.png"/><Relationship Id="rId681" Type="http://schemas.openxmlformats.org/officeDocument/2006/relationships/customXml" Target="../ink/ink393.xml"/><Relationship Id="rId779" Type="http://schemas.openxmlformats.org/officeDocument/2006/relationships/customXml" Target="../ink/ink443.xml"/><Relationship Id="rId902" Type="http://schemas.openxmlformats.org/officeDocument/2006/relationships/image" Target="../media/image448.png"/><Relationship Id="rId986" Type="http://schemas.openxmlformats.org/officeDocument/2006/relationships/image" Target="../media/image490.png"/><Relationship Id="rId31" Type="http://schemas.openxmlformats.org/officeDocument/2006/relationships/image" Target="../media/image1610.png"/><Relationship Id="rId334" Type="http://schemas.openxmlformats.org/officeDocument/2006/relationships/image" Target="../media/image167.png"/><Relationship Id="rId541" Type="http://schemas.openxmlformats.org/officeDocument/2006/relationships/customXml" Target="../ink/ink322.xml"/><Relationship Id="rId639" Type="http://schemas.openxmlformats.org/officeDocument/2006/relationships/image" Target="../media/image319.png"/><Relationship Id="rId180" Type="http://schemas.openxmlformats.org/officeDocument/2006/relationships/customXml" Target="../ink/ink141.xml"/><Relationship Id="rId278" Type="http://schemas.openxmlformats.org/officeDocument/2006/relationships/customXml" Target="../ink/ink190.xml"/><Relationship Id="rId401" Type="http://schemas.openxmlformats.org/officeDocument/2006/relationships/customXml" Target="../ink/ink252.xml"/><Relationship Id="rId846" Type="http://schemas.openxmlformats.org/officeDocument/2006/relationships/image" Target="../media/image420.png"/><Relationship Id="rId1031" Type="http://schemas.openxmlformats.org/officeDocument/2006/relationships/image" Target="../media/image512.png"/><Relationship Id="rId1129" Type="http://schemas.openxmlformats.org/officeDocument/2006/relationships/image" Target="../media/image561.png"/><Relationship Id="rId485" Type="http://schemas.openxmlformats.org/officeDocument/2006/relationships/customXml" Target="../ink/ink294.xml"/><Relationship Id="rId692" Type="http://schemas.openxmlformats.org/officeDocument/2006/relationships/image" Target="../media/image345.png"/><Relationship Id="rId706" Type="http://schemas.openxmlformats.org/officeDocument/2006/relationships/image" Target="../media/image352.png"/><Relationship Id="rId913" Type="http://schemas.openxmlformats.org/officeDocument/2006/relationships/customXml" Target="../ink/ink511.xml"/><Relationship Id="rId42" Type="http://schemas.openxmlformats.org/officeDocument/2006/relationships/customXml" Target="../ink/ink72.xml"/><Relationship Id="rId138" Type="http://schemas.openxmlformats.org/officeDocument/2006/relationships/customXml" Target="../ink/ink120.xml"/><Relationship Id="rId345" Type="http://schemas.openxmlformats.org/officeDocument/2006/relationships/customXml" Target="../ink/ink224.xml"/><Relationship Id="rId552" Type="http://schemas.openxmlformats.org/officeDocument/2006/relationships/image" Target="../media/image276.png"/><Relationship Id="rId997" Type="http://schemas.openxmlformats.org/officeDocument/2006/relationships/customXml" Target="../ink/ink553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412" Type="http://schemas.openxmlformats.org/officeDocument/2006/relationships/image" Target="../media/image206.png"/><Relationship Id="rId857" Type="http://schemas.openxmlformats.org/officeDocument/2006/relationships/customXml" Target="../ink/ink483.xml"/><Relationship Id="rId1042" Type="http://schemas.openxmlformats.org/officeDocument/2006/relationships/customXml" Target="../ink/ink576.xml"/><Relationship Id="rId289" Type="http://schemas.openxmlformats.org/officeDocument/2006/relationships/image" Target="../media/image145.png"/><Relationship Id="rId496" Type="http://schemas.openxmlformats.org/officeDocument/2006/relationships/image" Target="../media/image248.png"/><Relationship Id="rId717" Type="http://schemas.openxmlformats.org/officeDocument/2006/relationships/customXml" Target="../ink/ink411.xml"/><Relationship Id="rId924" Type="http://schemas.openxmlformats.org/officeDocument/2006/relationships/image" Target="../media/image459.png"/><Relationship Id="rId53" Type="http://schemas.openxmlformats.org/officeDocument/2006/relationships/image" Target="../media/image2710.png"/><Relationship Id="rId149" Type="http://schemas.openxmlformats.org/officeDocument/2006/relationships/image" Target="../media/image75.png"/><Relationship Id="rId356" Type="http://schemas.openxmlformats.org/officeDocument/2006/relationships/image" Target="../media/image178.png"/><Relationship Id="rId563" Type="http://schemas.openxmlformats.org/officeDocument/2006/relationships/customXml" Target="../ink/ink333.xml"/><Relationship Id="rId770" Type="http://schemas.openxmlformats.org/officeDocument/2006/relationships/customXml" Target="../ink/ink438.xml"/><Relationship Id="rId216" Type="http://schemas.openxmlformats.org/officeDocument/2006/relationships/customXml" Target="../ink/ink159.xml"/><Relationship Id="rId423" Type="http://schemas.openxmlformats.org/officeDocument/2006/relationships/customXml" Target="../ink/ink263.xml"/><Relationship Id="rId868" Type="http://schemas.openxmlformats.org/officeDocument/2006/relationships/image" Target="../media/image431.png"/><Relationship Id="rId1053" Type="http://schemas.openxmlformats.org/officeDocument/2006/relationships/image" Target="../media/image523.png"/><Relationship Id="rId630" Type="http://schemas.openxmlformats.org/officeDocument/2006/relationships/customXml" Target="../ink/ink367.xml"/><Relationship Id="rId728" Type="http://schemas.openxmlformats.org/officeDocument/2006/relationships/image" Target="../media/image363.png"/><Relationship Id="rId935" Type="http://schemas.openxmlformats.org/officeDocument/2006/relationships/customXml" Target="../ink/ink522.xml"/><Relationship Id="rId64" Type="http://schemas.openxmlformats.org/officeDocument/2006/relationships/customXml" Target="../ink/ink83.xml"/><Relationship Id="rId367" Type="http://schemas.openxmlformats.org/officeDocument/2006/relationships/customXml" Target="../ink/ink235.xml"/><Relationship Id="rId574" Type="http://schemas.openxmlformats.org/officeDocument/2006/relationships/image" Target="../media/image287.png"/><Relationship Id="rId1120" Type="http://schemas.openxmlformats.org/officeDocument/2006/relationships/customXml" Target="../ink/ink615.xml"/><Relationship Id="rId227" Type="http://schemas.openxmlformats.org/officeDocument/2006/relationships/image" Target="../media/image114.png"/><Relationship Id="rId781" Type="http://schemas.openxmlformats.org/officeDocument/2006/relationships/customXml" Target="../ink/ink444.xml"/><Relationship Id="rId879" Type="http://schemas.openxmlformats.org/officeDocument/2006/relationships/customXml" Target="../ink/ink494.xml"/><Relationship Id="rId434" Type="http://schemas.openxmlformats.org/officeDocument/2006/relationships/image" Target="../media/image217.png"/><Relationship Id="rId641" Type="http://schemas.openxmlformats.org/officeDocument/2006/relationships/image" Target="../media/image320.png"/><Relationship Id="rId739" Type="http://schemas.openxmlformats.org/officeDocument/2006/relationships/customXml" Target="../ink/ink422.xml"/><Relationship Id="rId1064" Type="http://schemas.openxmlformats.org/officeDocument/2006/relationships/customXml" Target="../ink/ink587.xml"/><Relationship Id="rId280" Type="http://schemas.openxmlformats.org/officeDocument/2006/relationships/customXml" Target="../ink/ink191.xml"/><Relationship Id="rId501" Type="http://schemas.openxmlformats.org/officeDocument/2006/relationships/customXml" Target="../ink/ink302.xml"/><Relationship Id="rId946" Type="http://schemas.openxmlformats.org/officeDocument/2006/relationships/image" Target="../media/image470.png"/><Relationship Id="rId1131" Type="http://schemas.openxmlformats.org/officeDocument/2006/relationships/image" Target="../media/image562.png"/><Relationship Id="rId75" Type="http://schemas.openxmlformats.org/officeDocument/2006/relationships/image" Target="../media/image3810.png"/><Relationship Id="rId140" Type="http://schemas.openxmlformats.org/officeDocument/2006/relationships/customXml" Target="../ink/ink121.xml"/><Relationship Id="rId378" Type="http://schemas.openxmlformats.org/officeDocument/2006/relationships/image" Target="../media/image189.png"/><Relationship Id="rId585" Type="http://schemas.openxmlformats.org/officeDocument/2006/relationships/customXml" Target="../ink/ink344.xml"/><Relationship Id="rId792" Type="http://schemas.openxmlformats.org/officeDocument/2006/relationships/customXml" Target="../ink/ink450.xml"/><Relationship Id="rId806" Type="http://schemas.openxmlformats.org/officeDocument/2006/relationships/customXml" Target="../ink/ink457.xml"/><Relationship Id="rId6" Type="http://schemas.openxmlformats.org/officeDocument/2006/relationships/customXml" Target="../ink/ink54.xml"/><Relationship Id="rId238" Type="http://schemas.openxmlformats.org/officeDocument/2006/relationships/customXml" Target="../ink/ink170.xml"/><Relationship Id="rId445" Type="http://schemas.openxmlformats.org/officeDocument/2006/relationships/customXml" Target="../ink/ink274.xml"/><Relationship Id="rId652" Type="http://schemas.openxmlformats.org/officeDocument/2006/relationships/image" Target="../media/image325.png"/><Relationship Id="rId1075" Type="http://schemas.openxmlformats.org/officeDocument/2006/relationships/image" Target="../media/image534.png"/><Relationship Id="rId291" Type="http://schemas.openxmlformats.org/officeDocument/2006/relationships/image" Target="../media/image146.png"/><Relationship Id="rId305" Type="http://schemas.openxmlformats.org/officeDocument/2006/relationships/customXml" Target="../ink/ink204.xml"/><Relationship Id="rId512" Type="http://schemas.openxmlformats.org/officeDocument/2006/relationships/image" Target="../media/image256.png"/><Relationship Id="rId957" Type="http://schemas.openxmlformats.org/officeDocument/2006/relationships/customXml" Target="../ink/ink533.xml"/><Relationship Id="rId1142" Type="http://schemas.openxmlformats.org/officeDocument/2006/relationships/customXml" Target="../ink/ink626.xml"/><Relationship Id="rId86" Type="http://schemas.openxmlformats.org/officeDocument/2006/relationships/customXml" Target="../ink/ink94.xml"/><Relationship Id="rId151" Type="http://schemas.openxmlformats.org/officeDocument/2006/relationships/image" Target="../media/image76.png"/><Relationship Id="rId389" Type="http://schemas.openxmlformats.org/officeDocument/2006/relationships/customXml" Target="../ink/ink246.xml"/><Relationship Id="rId596" Type="http://schemas.openxmlformats.org/officeDocument/2006/relationships/image" Target="../media/image298.png"/><Relationship Id="rId817" Type="http://schemas.openxmlformats.org/officeDocument/2006/relationships/image" Target="../media/image406.png"/><Relationship Id="rId1002" Type="http://schemas.openxmlformats.org/officeDocument/2006/relationships/image" Target="../media/image498.png"/><Relationship Id="rId249" Type="http://schemas.openxmlformats.org/officeDocument/2006/relationships/image" Target="../media/image125.png"/><Relationship Id="rId456" Type="http://schemas.openxmlformats.org/officeDocument/2006/relationships/image" Target="../media/image228.png"/><Relationship Id="rId663" Type="http://schemas.openxmlformats.org/officeDocument/2006/relationships/customXml" Target="../ink/ink384.xml"/><Relationship Id="rId870" Type="http://schemas.openxmlformats.org/officeDocument/2006/relationships/image" Target="../media/image432.png"/><Relationship Id="rId1086" Type="http://schemas.openxmlformats.org/officeDocument/2006/relationships/customXml" Target="../ink/ink598.xml"/><Relationship Id="rId13" Type="http://schemas.openxmlformats.org/officeDocument/2006/relationships/image" Target="../media/image7100.png"/><Relationship Id="rId109" Type="http://schemas.openxmlformats.org/officeDocument/2006/relationships/image" Target="../media/image55.png"/><Relationship Id="rId316" Type="http://schemas.openxmlformats.org/officeDocument/2006/relationships/image" Target="../media/image158.png"/><Relationship Id="rId523" Type="http://schemas.openxmlformats.org/officeDocument/2006/relationships/customXml" Target="../ink/ink313.xml"/><Relationship Id="rId968" Type="http://schemas.openxmlformats.org/officeDocument/2006/relationships/image" Target="../media/image481.png"/><Relationship Id="rId97" Type="http://schemas.openxmlformats.org/officeDocument/2006/relationships/image" Target="../media/image4910.png"/><Relationship Id="rId730" Type="http://schemas.openxmlformats.org/officeDocument/2006/relationships/image" Target="../media/image364.png"/><Relationship Id="rId828" Type="http://schemas.openxmlformats.org/officeDocument/2006/relationships/image" Target="../media/image411.png"/><Relationship Id="rId1013" Type="http://schemas.openxmlformats.org/officeDocument/2006/relationships/customXml" Target="../ink/ink561.xml"/><Relationship Id="rId162" Type="http://schemas.openxmlformats.org/officeDocument/2006/relationships/customXml" Target="../ink/ink132.xml"/><Relationship Id="rId467" Type="http://schemas.openxmlformats.org/officeDocument/2006/relationships/customXml" Target="../ink/ink285.xml"/><Relationship Id="rId1097" Type="http://schemas.openxmlformats.org/officeDocument/2006/relationships/image" Target="../media/image545.png"/><Relationship Id="rId674" Type="http://schemas.openxmlformats.org/officeDocument/2006/relationships/image" Target="../media/image336.png"/><Relationship Id="rId881" Type="http://schemas.openxmlformats.org/officeDocument/2006/relationships/customXml" Target="../ink/ink495.xml"/><Relationship Id="rId979" Type="http://schemas.openxmlformats.org/officeDocument/2006/relationships/customXml" Target="../ink/ink544.xml"/><Relationship Id="rId24" Type="http://schemas.openxmlformats.org/officeDocument/2006/relationships/customXml" Target="../ink/ink63.xml"/><Relationship Id="rId327" Type="http://schemas.openxmlformats.org/officeDocument/2006/relationships/customXml" Target="../ink/ink215.xml"/><Relationship Id="rId534" Type="http://schemas.openxmlformats.org/officeDocument/2006/relationships/image" Target="../media/image267.png"/><Relationship Id="rId741" Type="http://schemas.openxmlformats.org/officeDocument/2006/relationships/customXml" Target="../ink/ink423.xml"/><Relationship Id="rId839" Type="http://schemas.openxmlformats.org/officeDocument/2006/relationships/customXml" Target="../ink/ink474.xml"/><Relationship Id="rId173" Type="http://schemas.openxmlformats.org/officeDocument/2006/relationships/image" Target="../media/image87.png"/><Relationship Id="rId380" Type="http://schemas.openxmlformats.org/officeDocument/2006/relationships/image" Target="../media/image190.png"/><Relationship Id="rId601" Type="http://schemas.openxmlformats.org/officeDocument/2006/relationships/customXml" Target="../ink/ink352.xml"/><Relationship Id="rId1024" Type="http://schemas.openxmlformats.org/officeDocument/2006/relationships/image" Target="../media/image509.png"/><Relationship Id="rId240" Type="http://schemas.openxmlformats.org/officeDocument/2006/relationships/customXml" Target="../ink/ink171.xml"/><Relationship Id="rId478" Type="http://schemas.openxmlformats.org/officeDocument/2006/relationships/image" Target="../media/image239.png"/><Relationship Id="rId685" Type="http://schemas.openxmlformats.org/officeDocument/2006/relationships/customXml" Target="../ink/ink395.xml"/><Relationship Id="rId892" Type="http://schemas.openxmlformats.org/officeDocument/2006/relationships/image" Target="../media/image443.png"/><Relationship Id="rId906" Type="http://schemas.openxmlformats.org/officeDocument/2006/relationships/image" Target="../media/image450.png"/><Relationship Id="rId35" Type="http://schemas.openxmlformats.org/officeDocument/2006/relationships/image" Target="../media/image1810.png"/><Relationship Id="rId100" Type="http://schemas.openxmlformats.org/officeDocument/2006/relationships/customXml" Target="../ink/ink101.xml"/><Relationship Id="rId338" Type="http://schemas.openxmlformats.org/officeDocument/2006/relationships/image" Target="../media/image169.png"/><Relationship Id="rId545" Type="http://schemas.openxmlformats.org/officeDocument/2006/relationships/customXml" Target="../ink/ink324.xml"/><Relationship Id="rId752" Type="http://schemas.openxmlformats.org/officeDocument/2006/relationships/image" Target="../media/image375.png"/><Relationship Id="rId184" Type="http://schemas.openxmlformats.org/officeDocument/2006/relationships/customXml" Target="../ink/ink143.xml"/><Relationship Id="rId391" Type="http://schemas.openxmlformats.org/officeDocument/2006/relationships/customXml" Target="../ink/ink247.xml"/><Relationship Id="rId405" Type="http://schemas.openxmlformats.org/officeDocument/2006/relationships/customXml" Target="../ink/ink254.xml"/><Relationship Id="rId612" Type="http://schemas.openxmlformats.org/officeDocument/2006/relationships/image" Target="../media/image306.png"/><Relationship Id="rId1035" Type="http://schemas.openxmlformats.org/officeDocument/2006/relationships/image" Target="../media/image514.png"/><Relationship Id="rId251" Type="http://schemas.openxmlformats.org/officeDocument/2006/relationships/image" Target="../media/image126.png"/><Relationship Id="rId489" Type="http://schemas.openxmlformats.org/officeDocument/2006/relationships/customXml" Target="../ink/ink296.xml"/><Relationship Id="rId696" Type="http://schemas.openxmlformats.org/officeDocument/2006/relationships/image" Target="../media/image347.png"/><Relationship Id="rId917" Type="http://schemas.openxmlformats.org/officeDocument/2006/relationships/customXml" Target="../ink/ink513.xml"/><Relationship Id="rId1102" Type="http://schemas.openxmlformats.org/officeDocument/2006/relationships/customXml" Target="../ink/ink606.xml"/><Relationship Id="rId46" Type="http://schemas.openxmlformats.org/officeDocument/2006/relationships/customXml" Target="../ink/ink74.xml"/><Relationship Id="rId349" Type="http://schemas.openxmlformats.org/officeDocument/2006/relationships/customXml" Target="../ink/ink226.xml"/><Relationship Id="rId556" Type="http://schemas.openxmlformats.org/officeDocument/2006/relationships/image" Target="../media/image278.png"/><Relationship Id="rId763" Type="http://schemas.openxmlformats.org/officeDocument/2006/relationships/image" Target="../media/image380.png"/><Relationship Id="rId111" Type="http://schemas.openxmlformats.org/officeDocument/2006/relationships/image" Target="../media/image56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416" Type="http://schemas.openxmlformats.org/officeDocument/2006/relationships/image" Target="../media/image208.png"/><Relationship Id="rId970" Type="http://schemas.openxmlformats.org/officeDocument/2006/relationships/image" Target="../media/image482.png"/><Relationship Id="rId1046" Type="http://schemas.openxmlformats.org/officeDocument/2006/relationships/customXml" Target="../ink/ink578.xml"/><Relationship Id="rId623" Type="http://schemas.openxmlformats.org/officeDocument/2006/relationships/customXml" Target="../ink/ink363.xml"/><Relationship Id="rId830" Type="http://schemas.openxmlformats.org/officeDocument/2006/relationships/image" Target="../media/image412.png"/><Relationship Id="rId928" Type="http://schemas.openxmlformats.org/officeDocument/2006/relationships/image" Target="../media/image461.png"/><Relationship Id="rId57" Type="http://schemas.openxmlformats.org/officeDocument/2006/relationships/image" Target="../media/image2910.png"/><Relationship Id="rId262" Type="http://schemas.openxmlformats.org/officeDocument/2006/relationships/customXml" Target="../ink/ink182.xml"/><Relationship Id="rId567" Type="http://schemas.openxmlformats.org/officeDocument/2006/relationships/customXml" Target="../ink/ink335.xml"/><Relationship Id="rId1113" Type="http://schemas.openxmlformats.org/officeDocument/2006/relationships/image" Target="../media/image553.png"/><Relationship Id="rId122" Type="http://schemas.openxmlformats.org/officeDocument/2006/relationships/customXml" Target="../ink/ink112.xml"/><Relationship Id="rId774" Type="http://schemas.openxmlformats.org/officeDocument/2006/relationships/customXml" Target="../ink/ink440.xml"/><Relationship Id="rId981" Type="http://schemas.openxmlformats.org/officeDocument/2006/relationships/customXml" Target="../ink/ink545.xml"/><Relationship Id="rId1057" Type="http://schemas.openxmlformats.org/officeDocument/2006/relationships/image" Target="../media/image525.png"/><Relationship Id="rId427" Type="http://schemas.openxmlformats.org/officeDocument/2006/relationships/customXml" Target="../ink/ink265.xml"/><Relationship Id="rId634" Type="http://schemas.openxmlformats.org/officeDocument/2006/relationships/customXml" Target="../ink/ink369.xml"/><Relationship Id="rId841" Type="http://schemas.openxmlformats.org/officeDocument/2006/relationships/customXml" Target="../ink/ink475.xml"/><Relationship Id="rId273" Type="http://schemas.openxmlformats.org/officeDocument/2006/relationships/image" Target="../media/image137.png"/><Relationship Id="rId480" Type="http://schemas.openxmlformats.org/officeDocument/2006/relationships/image" Target="../media/image240.png"/><Relationship Id="rId701" Type="http://schemas.openxmlformats.org/officeDocument/2006/relationships/customXml" Target="../ink/ink403.xml"/><Relationship Id="rId939" Type="http://schemas.openxmlformats.org/officeDocument/2006/relationships/customXml" Target="../ink/ink524.xml"/><Relationship Id="rId1124" Type="http://schemas.openxmlformats.org/officeDocument/2006/relationships/customXml" Target="../ink/ink617.xml"/><Relationship Id="rId68" Type="http://schemas.openxmlformats.org/officeDocument/2006/relationships/customXml" Target="../ink/ink85.xml"/><Relationship Id="rId133" Type="http://schemas.openxmlformats.org/officeDocument/2006/relationships/image" Target="../media/image67.png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785" Type="http://schemas.openxmlformats.org/officeDocument/2006/relationships/customXml" Target="../ink/ink446.xml"/><Relationship Id="rId992" Type="http://schemas.openxmlformats.org/officeDocument/2006/relationships/image" Target="../media/image493.png"/><Relationship Id="rId200" Type="http://schemas.openxmlformats.org/officeDocument/2006/relationships/customXml" Target="../ink/ink151.xml"/><Relationship Id="rId438" Type="http://schemas.openxmlformats.org/officeDocument/2006/relationships/image" Target="../media/image219.png"/><Relationship Id="rId645" Type="http://schemas.openxmlformats.org/officeDocument/2006/relationships/image" Target="../media/image322.png"/><Relationship Id="rId852" Type="http://schemas.openxmlformats.org/officeDocument/2006/relationships/image" Target="../media/image423.png"/><Relationship Id="rId1068" Type="http://schemas.openxmlformats.org/officeDocument/2006/relationships/customXml" Target="../ink/ink589.xml"/><Relationship Id="rId284" Type="http://schemas.openxmlformats.org/officeDocument/2006/relationships/customXml" Target="../ink/ink193.xml"/><Relationship Id="rId491" Type="http://schemas.openxmlformats.org/officeDocument/2006/relationships/customXml" Target="../ink/ink297.xml"/><Relationship Id="rId505" Type="http://schemas.openxmlformats.org/officeDocument/2006/relationships/customXml" Target="../ink/ink304.xml"/><Relationship Id="rId712" Type="http://schemas.openxmlformats.org/officeDocument/2006/relationships/image" Target="../media/image355.png"/><Relationship Id="rId1135" Type="http://schemas.openxmlformats.org/officeDocument/2006/relationships/image" Target="../media/image564.png"/><Relationship Id="rId79" Type="http://schemas.openxmlformats.org/officeDocument/2006/relationships/image" Target="../media/image4010.png"/><Relationship Id="rId144" Type="http://schemas.openxmlformats.org/officeDocument/2006/relationships/customXml" Target="../ink/ink123.xml"/><Relationship Id="rId589" Type="http://schemas.openxmlformats.org/officeDocument/2006/relationships/customXml" Target="../ink/ink346.xml"/><Relationship Id="rId796" Type="http://schemas.openxmlformats.org/officeDocument/2006/relationships/customXml" Target="../ink/ink452.xml"/><Relationship Id="rId351" Type="http://schemas.openxmlformats.org/officeDocument/2006/relationships/customXml" Target="../ink/ink227.xml"/><Relationship Id="rId449" Type="http://schemas.openxmlformats.org/officeDocument/2006/relationships/customXml" Target="../ink/ink276.xml"/><Relationship Id="rId656" Type="http://schemas.openxmlformats.org/officeDocument/2006/relationships/image" Target="../media/image327.png"/><Relationship Id="rId863" Type="http://schemas.openxmlformats.org/officeDocument/2006/relationships/customXml" Target="../ink/ink486.xml"/><Relationship Id="rId1079" Type="http://schemas.openxmlformats.org/officeDocument/2006/relationships/image" Target="../media/image536.png"/><Relationship Id="rId211" Type="http://schemas.openxmlformats.org/officeDocument/2006/relationships/image" Target="../media/image106.png"/><Relationship Id="rId295" Type="http://schemas.openxmlformats.org/officeDocument/2006/relationships/image" Target="../media/image148.png"/><Relationship Id="rId309" Type="http://schemas.openxmlformats.org/officeDocument/2006/relationships/customXml" Target="../ink/ink206.xml"/><Relationship Id="rId516" Type="http://schemas.openxmlformats.org/officeDocument/2006/relationships/image" Target="../media/image258.png"/><Relationship Id="rId1146" Type="http://schemas.openxmlformats.org/officeDocument/2006/relationships/customXml" Target="../ink/ink628.xml"/><Relationship Id="rId723" Type="http://schemas.openxmlformats.org/officeDocument/2006/relationships/customXml" Target="../ink/ink414.xml"/><Relationship Id="rId930" Type="http://schemas.openxmlformats.org/officeDocument/2006/relationships/image" Target="../media/image462.png"/><Relationship Id="rId1006" Type="http://schemas.openxmlformats.org/officeDocument/2006/relationships/image" Target="../media/image500.png"/><Relationship Id="rId155" Type="http://schemas.openxmlformats.org/officeDocument/2006/relationships/image" Target="../media/image78.png"/><Relationship Id="rId362" Type="http://schemas.openxmlformats.org/officeDocument/2006/relationships/image" Target="../media/image181.png"/><Relationship Id="rId222" Type="http://schemas.openxmlformats.org/officeDocument/2006/relationships/customXml" Target="../ink/ink162.xml"/><Relationship Id="rId667" Type="http://schemas.openxmlformats.org/officeDocument/2006/relationships/customXml" Target="../ink/ink386.xml"/><Relationship Id="rId874" Type="http://schemas.openxmlformats.org/officeDocument/2006/relationships/image" Target="../media/image434.png"/><Relationship Id="rId17" Type="http://schemas.openxmlformats.org/officeDocument/2006/relationships/image" Target="../media/image9100.png"/><Relationship Id="rId527" Type="http://schemas.openxmlformats.org/officeDocument/2006/relationships/customXml" Target="../ink/ink315.xml"/><Relationship Id="rId734" Type="http://schemas.openxmlformats.org/officeDocument/2006/relationships/image" Target="../media/image366.png"/><Relationship Id="rId941" Type="http://schemas.openxmlformats.org/officeDocument/2006/relationships/customXml" Target="../ink/ink525.xml"/><Relationship Id="rId70" Type="http://schemas.openxmlformats.org/officeDocument/2006/relationships/customXml" Target="../ink/ink86.xml"/><Relationship Id="rId166" Type="http://schemas.openxmlformats.org/officeDocument/2006/relationships/customXml" Target="../ink/ink134.xml"/><Relationship Id="rId373" Type="http://schemas.openxmlformats.org/officeDocument/2006/relationships/customXml" Target="../ink/ink238.xml"/><Relationship Id="rId580" Type="http://schemas.openxmlformats.org/officeDocument/2006/relationships/image" Target="../media/image290.png"/><Relationship Id="rId801" Type="http://schemas.openxmlformats.org/officeDocument/2006/relationships/image" Target="../media/image398.png"/><Relationship Id="rId1017" Type="http://schemas.openxmlformats.org/officeDocument/2006/relationships/customXml" Target="../ink/ink56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678" Type="http://schemas.openxmlformats.org/officeDocument/2006/relationships/image" Target="../media/image338.png"/><Relationship Id="rId885" Type="http://schemas.openxmlformats.org/officeDocument/2006/relationships/customXml" Target="../ink/ink497.xml"/><Relationship Id="rId1070" Type="http://schemas.openxmlformats.org/officeDocument/2006/relationships/customXml" Target="../ink/ink590.xml"/><Relationship Id="rId28" Type="http://schemas.openxmlformats.org/officeDocument/2006/relationships/customXml" Target="../ink/ink65.xml"/><Relationship Id="rId300" Type="http://schemas.openxmlformats.org/officeDocument/2006/relationships/image" Target="../media/image150.png"/><Relationship Id="rId538" Type="http://schemas.openxmlformats.org/officeDocument/2006/relationships/image" Target="../media/image269.png"/><Relationship Id="rId745" Type="http://schemas.openxmlformats.org/officeDocument/2006/relationships/customXml" Target="../ink/ink425.xml"/><Relationship Id="rId952" Type="http://schemas.openxmlformats.org/officeDocument/2006/relationships/image" Target="../media/image473.png"/><Relationship Id="rId81" Type="http://schemas.openxmlformats.org/officeDocument/2006/relationships/image" Target="../media/image4110.png"/><Relationship Id="rId177" Type="http://schemas.openxmlformats.org/officeDocument/2006/relationships/image" Target="../media/image89.png"/><Relationship Id="rId384" Type="http://schemas.openxmlformats.org/officeDocument/2006/relationships/image" Target="../media/image192.png"/><Relationship Id="rId591" Type="http://schemas.openxmlformats.org/officeDocument/2006/relationships/customXml" Target="../ink/ink347.xml"/><Relationship Id="rId605" Type="http://schemas.openxmlformats.org/officeDocument/2006/relationships/customXml" Target="../ink/ink354.xml"/><Relationship Id="rId812" Type="http://schemas.openxmlformats.org/officeDocument/2006/relationships/customXml" Target="../ink/ink460.xml"/><Relationship Id="rId1028" Type="http://schemas.openxmlformats.org/officeDocument/2006/relationships/customXml" Target="../ink/ink569.xml"/><Relationship Id="rId244" Type="http://schemas.openxmlformats.org/officeDocument/2006/relationships/customXml" Target="../ink/ink173.xml"/><Relationship Id="rId689" Type="http://schemas.openxmlformats.org/officeDocument/2006/relationships/customXml" Target="../ink/ink397.xml"/><Relationship Id="rId896" Type="http://schemas.openxmlformats.org/officeDocument/2006/relationships/image" Target="../media/image445.png"/><Relationship Id="rId1081" Type="http://schemas.openxmlformats.org/officeDocument/2006/relationships/image" Target="../media/image537.png"/><Relationship Id="rId39" Type="http://schemas.openxmlformats.org/officeDocument/2006/relationships/image" Target="../media/image2010.png"/><Relationship Id="rId451" Type="http://schemas.openxmlformats.org/officeDocument/2006/relationships/customXml" Target="../ink/ink277.xml"/><Relationship Id="rId549" Type="http://schemas.openxmlformats.org/officeDocument/2006/relationships/customXml" Target="../ink/ink326.xml"/><Relationship Id="rId756" Type="http://schemas.openxmlformats.org/officeDocument/2006/relationships/image" Target="../media/image377.png"/><Relationship Id="rId104" Type="http://schemas.openxmlformats.org/officeDocument/2006/relationships/customXml" Target="../ink/ink103.xml"/><Relationship Id="rId188" Type="http://schemas.openxmlformats.org/officeDocument/2006/relationships/customXml" Target="../ink/ink145.xml"/><Relationship Id="rId311" Type="http://schemas.openxmlformats.org/officeDocument/2006/relationships/customXml" Target="../ink/ink207.xml"/><Relationship Id="rId395" Type="http://schemas.openxmlformats.org/officeDocument/2006/relationships/customXml" Target="../ink/ink249.xml"/><Relationship Id="rId409" Type="http://schemas.openxmlformats.org/officeDocument/2006/relationships/customXml" Target="../ink/ink256.xml"/><Relationship Id="rId963" Type="http://schemas.openxmlformats.org/officeDocument/2006/relationships/customXml" Target="../ink/ink536.xml"/><Relationship Id="rId1039" Type="http://schemas.openxmlformats.org/officeDocument/2006/relationships/image" Target="../media/image516.png"/><Relationship Id="rId92" Type="http://schemas.openxmlformats.org/officeDocument/2006/relationships/customXml" Target="../ink/ink97.xml"/><Relationship Id="rId616" Type="http://schemas.openxmlformats.org/officeDocument/2006/relationships/image" Target="../media/image308.png"/><Relationship Id="rId823" Type="http://schemas.openxmlformats.org/officeDocument/2006/relationships/customXml" Target="../ink/ink466.xml"/><Relationship Id="rId255" Type="http://schemas.openxmlformats.org/officeDocument/2006/relationships/image" Target="../media/image128.png"/><Relationship Id="rId462" Type="http://schemas.openxmlformats.org/officeDocument/2006/relationships/image" Target="../media/image231.png"/><Relationship Id="rId1092" Type="http://schemas.openxmlformats.org/officeDocument/2006/relationships/customXml" Target="../ink/ink601.xml"/><Relationship Id="rId1106" Type="http://schemas.openxmlformats.org/officeDocument/2006/relationships/customXml" Target="../ink/ink608.xml"/><Relationship Id="rId115" Type="http://schemas.openxmlformats.org/officeDocument/2006/relationships/image" Target="../media/image58.png"/><Relationship Id="rId322" Type="http://schemas.openxmlformats.org/officeDocument/2006/relationships/image" Target="../media/image161.png"/><Relationship Id="rId767" Type="http://schemas.openxmlformats.org/officeDocument/2006/relationships/image" Target="../media/image382.png"/><Relationship Id="rId974" Type="http://schemas.openxmlformats.org/officeDocument/2006/relationships/image" Target="../media/image484.png"/><Relationship Id="rId199" Type="http://schemas.openxmlformats.org/officeDocument/2006/relationships/image" Target="../media/image100.png"/><Relationship Id="rId627" Type="http://schemas.openxmlformats.org/officeDocument/2006/relationships/image" Target="../media/image313.png"/><Relationship Id="rId834" Type="http://schemas.openxmlformats.org/officeDocument/2006/relationships/image" Target="../media/image414.png"/><Relationship Id="rId266" Type="http://schemas.openxmlformats.org/officeDocument/2006/relationships/customXml" Target="../ink/ink184.xml"/><Relationship Id="rId473" Type="http://schemas.openxmlformats.org/officeDocument/2006/relationships/customXml" Target="../ink/ink288.xml"/><Relationship Id="rId680" Type="http://schemas.openxmlformats.org/officeDocument/2006/relationships/image" Target="../media/image339.png"/><Relationship Id="rId901" Type="http://schemas.openxmlformats.org/officeDocument/2006/relationships/customXml" Target="../ink/ink505.xml"/><Relationship Id="rId1117" Type="http://schemas.openxmlformats.org/officeDocument/2006/relationships/image" Target="../media/image555.png"/><Relationship Id="rId30" Type="http://schemas.openxmlformats.org/officeDocument/2006/relationships/customXml" Target="../ink/ink66.xml"/><Relationship Id="rId126" Type="http://schemas.openxmlformats.org/officeDocument/2006/relationships/customXml" Target="../ink/ink114.xml"/><Relationship Id="rId333" Type="http://schemas.openxmlformats.org/officeDocument/2006/relationships/customXml" Target="../ink/ink218.xml"/><Relationship Id="rId540" Type="http://schemas.openxmlformats.org/officeDocument/2006/relationships/image" Target="../media/image270.png"/><Relationship Id="rId778" Type="http://schemas.openxmlformats.org/officeDocument/2006/relationships/image" Target="../media/image387.png"/><Relationship Id="rId985" Type="http://schemas.openxmlformats.org/officeDocument/2006/relationships/customXml" Target="../ink/ink547.xml"/><Relationship Id="rId638" Type="http://schemas.openxmlformats.org/officeDocument/2006/relationships/customXml" Target="../ink/ink371.xml"/><Relationship Id="rId845" Type="http://schemas.openxmlformats.org/officeDocument/2006/relationships/customXml" Target="../ink/ink477.xml"/><Relationship Id="rId1030" Type="http://schemas.openxmlformats.org/officeDocument/2006/relationships/customXml" Target="../ink/ink570.xml"/><Relationship Id="rId277" Type="http://schemas.openxmlformats.org/officeDocument/2006/relationships/image" Target="../media/image139.png"/><Relationship Id="rId400" Type="http://schemas.openxmlformats.org/officeDocument/2006/relationships/image" Target="../media/image200.png"/><Relationship Id="rId484" Type="http://schemas.openxmlformats.org/officeDocument/2006/relationships/image" Target="../media/image242.png"/><Relationship Id="rId705" Type="http://schemas.openxmlformats.org/officeDocument/2006/relationships/customXml" Target="../ink/ink405.xml"/><Relationship Id="rId1128" Type="http://schemas.openxmlformats.org/officeDocument/2006/relationships/customXml" Target="../ink/ink619.xml"/><Relationship Id="rId137" Type="http://schemas.openxmlformats.org/officeDocument/2006/relationships/image" Target="../media/image69.png"/><Relationship Id="rId344" Type="http://schemas.openxmlformats.org/officeDocument/2006/relationships/image" Target="../media/image172.png"/><Relationship Id="rId691" Type="http://schemas.openxmlformats.org/officeDocument/2006/relationships/customXml" Target="../ink/ink398.xml"/><Relationship Id="rId789" Type="http://schemas.openxmlformats.org/officeDocument/2006/relationships/image" Target="../media/image392.png"/><Relationship Id="rId912" Type="http://schemas.openxmlformats.org/officeDocument/2006/relationships/image" Target="../media/image453.png"/><Relationship Id="rId996" Type="http://schemas.openxmlformats.org/officeDocument/2006/relationships/image" Target="../media/image495.png"/><Relationship Id="rId41" Type="http://schemas.openxmlformats.org/officeDocument/2006/relationships/image" Target="../media/image2110.png"/><Relationship Id="rId551" Type="http://schemas.openxmlformats.org/officeDocument/2006/relationships/customXml" Target="../ink/ink327.xml"/><Relationship Id="rId649" Type="http://schemas.openxmlformats.org/officeDocument/2006/relationships/customXml" Target="../ink/ink377.xml"/><Relationship Id="rId856" Type="http://schemas.openxmlformats.org/officeDocument/2006/relationships/image" Target="../media/image425.png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288" Type="http://schemas.openxmlformats.org/officeDocument/2006/relationships/customXml" Target="../ink/ink195.xml"/><Relationship Id="rId411" Type="http://schemas.openxmlformats.org/officeDocument/2006/relationships/customXml" Target="../ink/ink257.xml"/><Relationship Id="rId509" Type="http://schemas.openxmlformats.org/officeDocument/2006/relationships/customXml" Target="../ink/ink306.xml"/><Relationship Id="rId1041" Type="http://schemas.openxmlformats.org/officeDocument/2006/relationships/image" Target="../media/image517.png"/><Relationship Id="rId1139" Type="http://schemas.openxmlformats.org/officeDocument/2006/relationships/image" Target="../media/image566.png"/><Relationship Id="rId495" Type="http://schemas.openxmlformats.org/officeDocument/2006/relationships/customXml" Target="../ink/ink299.xml"/><Relationship Id="rId716" Type="http://schemas.openxmlformats.org/officeDocument/2006/relationships/image" Target="../media/image357.png"/><Relationship Id="rId923" Type="http://schemas.openxmlformats.org/officeDocument/2006/relationships/customXml" Target="../ink/ink516.xml"/><Relationship Id="rId52" Type="http://schemas.openxmlformats.org/officeDocument/2006/relationships/customXml" Target="../ink/ink77.xml"/><Relationship Id="rId148" Type="http://schemas.openxmlformats.org/officeDocument/2006/relationships/customXml" Target="../ink/ink125.xml"/><Relationship Id="rId355" Type="http://schemas.openxmlformats.org/officeDocument/2006/relationships/customXml" Target="../ink/ink229.xml"/><Relationship Id="rId562" Type="http://schemas.openxmlformats.org/officeDocument/2006/relationships/image" Target="../media/image281.png"/><Relationship Id="rId215" Type="http://schemas.openxmlformats.org/officeDocument/2006/relationships/image" Target="../media/image108.png"/><Relationship Id="rId422" Type="http://schemas.openxmlformats.org/officeDocument/2006/relationships/image" Target="../media/image211.png"/><Relationship Id="rId867" Type="http://schemas.openxmlformats.org/officeDocument/2006/relationships/customXml" Target="../ink/ink488.xml"/><Relationship Id="rId1052" Type="http://schemas.openxmlformats.org/officeDocument/2006/relationships/customXml" Target="../ink/ink581.xml"/><Relationship Id="rId299" Type="http://schemas.openxmlformats.org/officeDocument/2006/relationships/customXml" Target="../ink/ink201.xml"/><Relationship Id="rId727" Type="http://schemas.openxmlformats.org/officeDocument/2006/relationships/customXml" Target="../ink/ink416.xml"/><Relationship Id="rId934" Type="http://schemas.openxmlformats.org/officeDocument/2006/relationships/image" Target="../media/image464.png"/><Relationship Id="rId63" Type="http://schemas.openxmlformats.org/officeDocument/2006/relationships/image" Target="../media/image3210.png"/><Relationship Id="rId159" Type="http://schemas.openxmlformats.org/officeDocument/2006/relationships/image" Target="../media/image80.png"/><Relationship Id="rId366" Type="http://schemas.openxmlformats.org/officeDocument/2006/relationships/image" Target="../media/image183.png"/><Relationship Id="rId573" Type="http://schemas.openxmlformats.org/officeDocument/2006/relationships/customXml" Target="../ink/ink338.xml"/><Relationship Id="rId780" Type="http://schemas.openxmlformats.org/officeDocument/2006/relationships/image" Target="../media/image388.png"/><Relationship Id="rId226" Type="http://schemas.openxmlformats.org/officeDocument/2006/relationships/customXml" Target="../ink/ink164.xml"/><Relationship Id="rId433" Type="http://schemas.openxmlformats.org/officeDocument/2006/relationships/customXml" Target="../ink/ink268.xml"/><Relationship Id="rId878" Type="http://schemas.openxmlformats.org/officeDocument/2006/relationships/image" Target="../media/image436.png"/><Relationship Id="rId1063" Type="http://schemas.openxmlformats.org/officeDocument/2006/relationships/image" Target="../media/image528.png"/><Relationship Id="rId640" Type="http://schemas.openxmlformats.org/officeDocument/2006/relationships/customXml" Target="../ink/ink372.xml"/><Relationship Id="rId738" Type="http://schemas.openxmlformats.org/officeDocument/2006/relationships/image" Target="../media/image368.png"/><Relationship Id="rId945" Type="http://schemas.openxmlformats.org/officeDocument/2006/relationships/customXml" Target="../ink/ink527.xml"/><Relationship Id="rId74" Type="http://schemas.openxmlformats.org/officeDocument/2006/relationships/customXml" Target="../ink/ink88.xml"/><Relationship Id="rId377" Type="http://schemas.openxmlformats.org/officeDocument/2006/relationships/customXml" Target="../ink/ink240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805" Type="http://schemas.openxmlformats.org/officeDocument/2006/relationships/image" Target="../media/image400.png"/><Relationship Id="rId1130" Type="http://schemas.openxmlformats.org/officeDocument/2006/relationships/customXml" Target="../ink/ink620.xml"/><Relationship Id="rId5" Type="http://schemas.openxmlformats.org/officeDocument/2006/relationships/image" Target="../media/image3100.png"/><Relationship Id="rId237" Type="http://schemas.openxmlformats.org/officeDocument/2006/relationships/image" Target="../media/image119.png"/><Relationship Id="rId791" Type="http://schemas.openxmlformats.org/officeDocument/2006/relationships/image" Target="../media/image393.png"/><Relationship Id="rId889" Type="http://schemas.openxmlformats.org/officeDocument/2006/relationships/customXml" Target="../ink/ink499.xml"/><Relationship Id="rId1074" Type="http://schemas.openxmlformats.org/officeDocument/2006/relationships/customXml" Target="../ink/ink592.xml"/><Relationship Id="rId444" Type="http://schemas.openxmlformats.org/officeDocument/2006/relationships/image" Target="../media/image222.png"/><Relationship Id="rId651" Type="http://schemas.openxmlformats.org/officeDocument/2006/relationships/customXml" Target="../ink/ink378.xml"/><Relationship Id="rId749" Type="http://schemas.openxmlformats.org/officeDocument/2006/relationships/customXml" Target="../ink/ink427.xml"/><Relationship Id="rId290" Type="http://schemas.openxmlformats.org/officeDocument/2006/relationships/customXml" Target="../ink/ink196.xml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307.xml"/><Relationship Id="rId609" Type="http://schemas.openxmlformats.org/officeDocument/2006/relationships/customXml" Target="../ink/ink356.xml"/><Relationship Id="rId956" Type="http://schemas.openxmlformats.org/officeDocument/2006/relationships/image" Target="../media/image475.png"/><Relationship Id="rId1141" Type="http://schemas.openxmlformats.org/officeDocument/2006/relationships/image" Target="../media/image567.png"/><Relationship Id="rId85" Type="http://schemas.openxmlformats.org/officeDocument/2006/relationships/image" Target="../media/image4310.png"/><Relationship Id="rId150" Type="http://schemas.openxmlformats.org/officeDocument/2006/relationships/customXml" Target="../ink/ink126.xml"/><Relationship Id="rId595" Type="http://schemas.openxmlformats.org/officeDocument/2006/relationships/customXml" Target="../ink/ink349.xml"/><Relationship Id="rId816" Type="http://schemas.openxmlformats.org/officeDocument/2006/relationships/customXml" Target="../ink/ink462.xml"/><Relationship Id="rId1001" Type="http://schemas.openxmlformats.org/officeDocument/2006/relationships/customXml" Target="../ink/ink555.xml"/><Relationship Id="rId248" Type="http://schemas.openxmlformats.org/officeDocument/2006/relationships/customXml" Target="../ink/ink175.xml"/><Relationship Id="rId455" Type="http://schemas.openxmlformats.org/officeDocument/2006/relationships/customXml" Target="../ink/ink279.xml"/><Relationship Id="rId662" Type="http://schemas.openxmlformats.org/officeDocument/2006/relationships/image" Target="../media/image330.png"/><Relationship Id="rId1085" Type="http://schemas.openxmlformats.org/officeDocument/2006/relationships/image" Target="../media/image539.png"/><Relationship Id="rId12" Type="http://schemas.openxmlformats.org/officeDocument/2006/relationships/customXml" Target="../ink/ink57.xml"/><Relationship Id="rId108" Type="http://schemas.openxmlformats.org/officeDocument/2006/relationships/customXml" Target="../ink/ink105.xml"/><Relationship Id="rId315" Type="http://schemas.openxmlformats.org/officeDocument/2006/relationships/customXml" Target="../ink/ink209.xml"/><Relationship Id="rId522" Type="http://schemas.openxmlformats.org/officeDocument/2006/relationships/image" Target="../media/image261.png"/><Relationship Id="rId967" Type="http://schemas.openxmlformats.org/officeDocument/2006/relationships/customXml" Target="../ink/ink538.xml"/><Relationship Id="rId96" Type="http://schemas.openxmlformats.org/officeDocument/2006/relationships/customXml" Target="../ink/ink99.xml"/><Relationship Id="rId161" Type="http://schemas.openxmlformats.org/officeDocument/2006/relationships/image" Target="../media/image81.png"/><Relationship Id="rId399" Type="http://schemas.openxmlformats.org/officeDocument/2006/relationships/customXml" Target="../ink/ink251.xml"/><Relationship Id="rId827" Type="http://schemas.openxmlformats.org/officeDocument/2006/relationships/customXml" Target="../ink/ink468.xml"/><Relationship Id="rId1012" Type="http://schemas.openxmlformats.org/officeDocument/2006/relationships/image" Target="../media/image503.png"/><Relationship Id="rId259" Type="http://schemas.openxmlformats.org/officeDocument/2006/relationships/image" Target="../media/image130.png"/><Relationship Id="rId466" Type="http://schemas.openxmlformats.org/officeDocument/2006/relationships/image" Target="../media/image233.png"/><Relationship Id="rId673" Type="http://schemas.openxmlformats.org/officeDocument/2006/relationships/customXml" Target="../ink/ink389.xml"/><Relationship Id="rId880" Type="http://schemas.openxmlformats.org/officeDocument/2006/relationships/image" Target="../media/image437.png"/><Relationship Id="rId1096" Type="http://schemas.openxmlformats.org/officeDocument/2006/relationships/customXml" Target="../ink/ink603.xml"/><Relationship Id="rId23" Type="http://schemas.openxmlformats.org/officeDocument/2006/relationships/image" Target="../media/image1210.png"/><Relationship Id="rId119" Type="http://schemas.openxmlformats.org/officeDocument/2006/relationships/image" Target="../media/image60.png"/><Relationship Id="rId326" Type="http://schemas.openxmlformats.org/officeDocument/2006/relationships/image" Target="../media/image163.png"/><Relationship Id="rId533" Type="http://schemas.openxmlformats.org/officeDocument/2006/relationships/customXml" Target="../ink/ink318.xml"/><Relationship Id="rId978" Type="http://schemas.openxmlformats.org/officeDocument/2006/relationships/image" Target="../media/image486.png"/><Relationship Id="rId740" Type="http://schemas.openxmlformats.org/officeDocument/2006/relationships/image" Target="../media/image369.png"/><Relationship Id="rId838" Type="http://schemas.openxmlformats.org/officeDocument/2006/relationships/image" Target="../media/image416.png"/><Relationship Id="rId1023" Type="http://schemas.openxmlformats.org/officeDocument/2006/relationships/customXml" Target="../ink/ink566.xml"/><Relationship Id="rId172" Type="http://schemas.openxmlformats.org/officeDocument/2006/relationships/customXml" Target="../ink/ink137.xml"/><Relationship Id="rId477" Type="http://schemas.openxmlformats.org/officeDocument/2006/relationships/customXml" Target="../ink/ink290.xml"/><Relationship Id="rId600" Type="http://schemas.openxmlformats.org/officeDocument/2006/relationships/image" Target="../media/image300.png"/><Relationship Id="rId684" Type="http://schemas.openxmlformats.org/officeDocument/2006/relationships/image" Target="../media/image341.png"/><Relationship Id="rId337" Type="http://schemas.openxmlformats.org/officeDocument/2006/relationships/customXml" Target="../ink/ink220.xml"/><Relationship Id="rId891" Type="http://schemas.openxmlformats.org/officeDocument/2006/relationships/customXml" Target="../ink/ink500.xml"/><Relationship Id="rId905" Type="http://schemas.openxmlformats.org/officeDocument/2006/relationships/customXml" Target="../ink/ink507.xml"/><Relationship Id="rId989" Type="http://schemas.openxmlformats.org/officeDocument/2006/relationships/customXml" Target="../ink/ink549.xml"/><Relationship Id="rId34" Type="http://schemas.openxmlformats.org/officeDocument/2006/relationships/customXml" Target="../ink/ink68.xml"/><Relationship Id="rId544" Type="http://schemas.openxmlformats.org/officeDocument/2006/relationships/image" Target="../media/image272.png"/><Relationship Id="rId751" Type="http://schemas.openxmlformats.org/officeDocument/2006/relationships/customXml" Target="../ink/ink428.xml"/><Relationship Id="rId849" Type="http://schemas.openxmlformats.org/officeDocument/2006/relationships/customXml" Target="../ink/ink479.xml"/><Relationship Id="rId183" Type="http://schemas.openxmlformats.org/officeDocument/2006/relationships/image" Target="../media/image92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57.xml"/><Relationship Id="rId1034" Type="http://schemas.openxmlformats.org/officeDocument/2006/relationships/customXml" Target="../ink/ink572.xml"/><Relationship Id="rId250" Type="http://schemas.openxmlformats.org/officeDocument/2006/relationships/customXml" Target="../ink/ink176.xml"/><Relationship Id="rId488" Type="http://schemas.openxmlformats.org/officeDocument/2006/relationships/image" Target="../media/image244.png"/><Relationship Id="rId695" Type="http://schemas.openxmlformats.org/officeDocument/2006/relationships/customXml" Target="../ink/ink400.xml"/><Relationship Id="rId709" Type="http://schemas.openxmlformats.org/officeDocument/2006/relationships/customXml" Target="../ink/ink407.xml"/><Relationship Id="rId916" Type="http://schemas.openxmlformats.org/officeDocument/2006/relationships/image" Target="../media/image455.png"/><Relationship Id="rId1101" Type="http://schemas.openxmlformats.org/officeDocument/2006/relationships/image" Target="../media/image547.png"/><Relationship Id="rId45" Type="http://schemas.openxmlformats.org/officeDocument/2006/relationships/image" Target="../media/image2310.png"/><Relationship Id="rId110" Type="http://schemas.openxmlformats.org/officeDocument/2006/relationships/customXml" Target="../ink/ink106.xml"/><Relationship Id="rId348" Type="http://schemas.openxmlformats.org/officeDocument/2006/relationships/image" Target="../media/image174.png"/><Relationship Id="rId555" Type="http://schemas.openxmlformats.org/officeDocument/2006/relationships/customXml" Target="../ink/ink329.xml"/><Relationship Id="rId762" Type="http://schemas.openxmlformats.org/officeDocument/2006/relationships/customXml" Target="../ink/ink434.xml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415" Type="http://schemas.openxmlformats.org/officeDocument/2006/relationships/customXml" Target="../ink/ink259.xml"/><Relationship Id="rId622" Type="http://schemas.openxmlformats.org/officeDocument/2006/relationships/image" Target="../media/image311.png"/><Relationship Id="rId1045" Type="http://schemas.openxmlformats.org/officeDocument/2006/relationships/image" Target="../media/image519.png"/><Relationship Id="rId261" Type="http://schemas.openxmlformats.org/officeDocument/2006/relationships/image" Target="../media/image131.png"/><Relationship Id="rId499" Type="http://schemas.openxmlformats.org/officeDocument/2006/relationships/customXml" Target="../ink/ink301.xml"/><Relationship Id="rId927" Type="http://schemas.openxmlformats.org/officeDocument/2006/relationships/customXml" Target="../ink/ink518.xml"/><Relationship Id="rId1112" Type="http://schemas.openxmlformats.org/officeDocument/2006/relationships/customXml" Target="../ink/ink611.xml"/><Relationship Id="rId56" Type="http://schemas.openxmlformats.org/officeDocument/2006/relationships/customXml" Target="../ink/ink79.xml"/><Relationship Id="rId359" Type="http://schemas.openxmlformats.org/officeDocument/2006/relationships/customXml" Target="../ink/ink231.xml"/><Relationship Id="rId566" Type="http://schemas.openxmlformats.org/officeDocument/2006/relationships/image" Target="../media/image283.png"/><Relationship Id="rId773" Type="http://schemas.openxmlformats.org/officeDocument/2006/relationships/image" Target="../media/image385.png"/><Relationship Id="rId121" Type="http://schemas.openxmlformats.org/officeDocument/2006/relationships/image" Target="../media/image61.png"/><Relationship Id="rId219" Type="http://schemas.openxmlformats.org/officeDocument/2006/relationships/image" Target="../media/image110.png"/><Relationship Id="rId426" Type="http://schemas.openxmlformats.org/officeDocument/2006/relationships/image" Target="../media/image213.png"/><Relationship Id="rId633" Type="http://schemas.openxmlformats.org/officeDocument/2006/relationships/image" Target="../media/image316.png"/><Relationship Id="rId980" Type="http://schemas.openxmlformats.org/officeDocument/2006/relationships/image" Target="../media/image487.png"/><Relationship Id="rId1056" Type="http://schemas.openxmlformats.org/officeDocument/2006/relationships/customXml" Target="../ink/ink583.xml"/><Relationship Id="rId840" Type="http://schemas.openxmlformats.org/officeDocument/2006/relationships/image" Target="../media/image417.png"/><Relationship Id="rId938" Type="http://schemas.openxmlformats.org/officeDocument/2006/relationships/image" Target="../media/image466.png"/><Relationship Id="rId67" Type="http://schemas.openxmlformats.org/officeDocument/2006/relationships/image" Target="../media/image3410.png"/><Relationship Id="rId272" Type="http://schemas.openxmlformats.org/officeDocument/2006/relationships/customXml" Target="../ink/ink187.xml"/><Relationship Id="rId577" Type="http://schemas.openxmlformats.org/officeDocument/2006/relationships/customXml" Target="../ink/ink340.xml"/><Relationship Id="rId700" Type="http://schemas.openxmlformats.org/officeDocument/2006/relationships/image" Target="../media/image349.png"/><Relationship Id="rId1123" Type="http://schemas.openxmlformats.org/officeDocument/2006/relationships/image" Target="../media/image558.png"/><Relationship Id="rId132" Type="http://schemas.openxmlformats.org/officeDocument/2006/relationships/customXml" Target="../ink/ink117.xml"/><Relationship Id="rId784" Type="http://schemas.openxmlformats.org/officeDocument/2006/relationships/image" Target="../media/image390.png"/><Relationship Id="rId991" Type="http://schemas.openxmlformats.org/officeDocument/2006/relationships/customXml" Target="../ink/ink550.xml"/><Relationship Id="rId1067" Type="http://schemas.openxmlformats.org/officeDocument/2006/relationships/image" Target="../media/image530.png"/><Relationship Id="rId437" Type="http://schemas.openxmlformats.org/officeDocument/2006/relationships/customXml" Target="../ink/ink270.xml"/><Relationship Id="rId644" Type="http://schemas.openxmlformats.org/officeDocument/2006/relationships/customXml" Target="../ink/ink374.xml"/><Relationship Id="rId851" Type="http://schemas.openxmlformats.org/officeDocument/2006/relationships/customXml" Target="../ink/ink480.xml"/><Relationship Id="rId283" Type="http://schemas.openxmlformats.org/officeDocument/2006/relationships/image" Target="../media/image142.png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11" Type="http://schemas.openxmlformats.org/officeDocument/2006/relationships/customXml" Target="../ink/ink408.xml"/><Relationship Id="rId949" Type="http://schemas.openxmlformats.org/officeDocument/2006/relationships/customXml" Target="../ink/ink529.xml"/><Relationship Id="rId1134" Type="http://schemas.openxmlformats.org/officeDocument/2006/relationships/customXml" Target="../ink/ink622.xml"/><Relationship Id="rId78" Type="http://schemas.openxmlformats.org/officeDocument/2006/relationships/customXml" Target="../ink/ink90.xml"/><Relationship Id="rId143" Type="http://schemas.openxmlformats.org/officeDocument/2006/relationships/image" Target="../media/image72.png"/><Relationship Id="rId350" Type="http://schemas.openxmlformats.org/officeDocument/2006/relationships/image" Target="../media/image175.png"/><Relationship Id="rId588" Type="http://schemas.openxmlformats.org/officeDocument/2006/relationships/image" Target="../media/image294.png"/><Relationship Id="rId795" Type="http://schemas.openxmlformats.org/officeDocument/2006/relationships/image" Target="../media/image395.png"/><Relationship Id="rId809" Type="http://schemas.openxmlformats.org/officeDocument/2006/relationships/image" Target="../media/image402.png"/><Relationship Id="rId9" Type="http://schemas.openxmlformats.org/officeDocument/2006/relationships/image" Target="../media/image5100.png"/><Relationship Id="rId210" Type="http://schemas.openxmlformats.org/officeDocument/2006/relationships/customXml" Target="../ink/ink156.xml"/><Relationship Id="rId448" Type="http://schemas.openxmlformats.org/officeDocument/2006/relationships/image" Target="../media/image224.png"/><Relationship Id="rId655" Type="http://schemas.openxmlformats.org/officeDocument/2006/relationships/customXml" Target="../ink/ink380.xml"/><Relationship Id="rId862" Type="http://schemas.openxmlformats.org/officeDocument/2006/relationships/image" Target="../media/image428.png"/><Relationship Id="rId1078" Type="http://schemas.openxmlformats.org/officeDocument/2006/relationships/customXml" Target="../ink/ink594.xml"/><Relationship Id="rId294" Type="http://schemas.openxmlformats.org/officeDocument/2006/relationships/customXml" Target="../ink/ink198.xml"/><Relationship Id="rId308" Type="http://schemas.openxmlformats.org/officeDocument/2006/relationships/image" Target="../media/image154.png"/><Relationship Id="rId515" Type="http://schemas.openxmlformats.org/officeDocument/2006/relationships/customXml" Target="../ink/ink309.xml"/><Relationship Id="rId722" Type="http://schemas.openxmlformats.org/officeDocument/2006/relationships/image" Target="../media/image360.png"/><Relationship Id="rId1145" Type="http://schemas.openxmlformats.org/officeDocument/2006/relationships/image" Target="../media/image569.png"/><Relationship Id="rId89" Type="http://schemas.openxmlformats.org/officeDocument/2006/relationships/image" Target="../media/image4510.png"/><Relationship Id="rId154" Type="http://schemas.openxmlformats.org/officeDocument/2006/relationships/customXml" Target="../ink/ink128.xml"/><Relationship Id="rId361" Type="http://schemas.openxmlformats.org/officeDocument/2006/relationships/customXml" Target="../ink/ink232.xml"/><Relationship Id="rId599" Type="http://schemas.openxmlformats.org/officeDocument/2006/relationships/customXml" Target="../ink/ink351.xml"/><Relationship Id="rId1005" Type="http://schemas.openxmlformats.org/officeDocument/2006/relationships/customXml" Target="../ink/ink557.xml"/><Relationship Id="rId459" Type="http://schemas.openxmlformats.org/officeDocument/2006/relationships/customXml" Target="../ink/ink281.xml"/><Relationship Id="rId666" Type="http://schemas.openxmlformats.org/officeDocument/2006/relationships/image" Target="../media/image332.png"/><Relationship Id="rId873" Type="http://schemas.openxmlformats.org/officeDocument/2006/relationships/customXml" Target="../ink/ink491.xml"/><Relationship Id="rId1089" Type="http://schemas.openxmlformats.org/officeDocument/2006/relationships/image" Target="../media/image541.png"/><Relationship Id="rId16" Type="http://schemas.openxmlformats.org/officeDocument/2006/relationships/customXml" Target="../ink/ink59.xml"/><Relationship Id="rId221" Type="http://schemas.openxmlformats.org/officeDocument/2006/relationships/image" Target="../media/image111.png"/><Relationship Id="rId319" Type="http://schemas.openxmlformats.org/officeDocument/2006/relationships/customXml" Target="../ink/ink211.xml"/><Relationship Id="rId526" Type="http://schemas.openxmlformats.org/officeDocument/2006/relationships/image" Target="../media/image263.png"/><Relationship Id="rId733" Type="http://schemas.openxmlformats.org/officeDocument/2006/relationships/customXml" Target="../ink/ink419.xml"/><Relationship Id="rId940" Type="http://schemas.openxmlformats.org/officeDocument/2006/relationships/image" Target="../media/image467.png"/><Relationship Id="rId1016" Type="http://schemas.openxmlformats.org/officeDocument/2006/relationships/image" Target="../media/image50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677" Type="http://schemas.openxmlformats.org/officeDocument/2006/relationships/customXml" Target="../ink/ink391.xml"/><Relationship Id="rId800" Type="http://schemas.openxmlformats.org/officeDocument/2006/relationships/customXml" Target="../ink/ink454.xml"/><Relationship Id="rId232" Type="http://schemas.openxmlformats.org/officeDocument/2006/relationships/customXml" Target="../ink/ink167.xml"/><Relationship Id="rId884" Type="http://schemas.openxmlformats.org/officeDocument/2006/relationships/image" Target="../media/image439.png"/><Relationship Id="rId27" Type="http://schemas.openxmlformats.org/officeDocument/2006/relationships/image" Target="../media/image1410.png"/><Relationship Id="rId537" Type="http://schemas.openxmlformats.org/officeDocument/2006/relationships/customXml" Target="../ink/ink320.xml"/><Relationship Id="rId744" Type="http://schemas.openxmlformats.org/officeDocument/2006/relationships/image" Target="../media/image371.png"/><Relationship Id="rId951" Type="http://schemas.openxmlformats.org/officeDocument/2006/relationships/customXml" Target="../ink/ink530.xml"/><Relationship Id="rId80" Type="http://schemas.openxmlformats.org/officeDocument/2006/relationships/customXml" Target="../ink/ink91.xml"/><Relationship Id="rId176" Type="http://schemas.openxmlformats.org/officeDocument/2006/relationships/customXml" Target="../ink/ink139.xml"/><Relationship Id="rId383" Type="http://schemas.openxmlformats.org/officeDocument/2006/relationships/customXml" Target="../ink/ink243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811" Type="http://schemas.openxmlformats.org/officeDocument/2006/relationships/image" Target="../media/image403.png"/><Relationship Id="rId1027" Type="http://schemas.openxmlformats.org/officeDocument/2006/relationships/image" Target="../media/image510.png"/><Relationship Id="rId243" Type="http://schemas.openxmlformats.org/officeDocument/2006/relationships/image" Target="../media/image122.png"/><Relationship Id="rId450" Type="http://schemas.openxmlformats.org/officeDocument/2006/relationships/image" Target="../media/image225.png"/><Relationship Id="rId688" Type="http://schemas.openxmlformats.org/officeDocument/2006/relationships/image" Target="../media/image343.png"/><Relationship Id="rId895" Type="http://schemas.openxmlformats.org/officeDocument/2006/relationships/customXml" Target="../ink/ink502.xml"/><Relationship Id="rId909" Type="http://schemas.openxmlformats.org/officeDocument/2006/relationships/customXml" Target="../ink/ink509.xml"/><Relationship Id="rId1080" Type="http://schemas.openxmlformats.org/officeDocument/2006/relationships/customXml" Target="../ink/ink595.xml"/><Relationship Id="rId38" Type="http://schemas.openxmlformats.org/officeDocument/2006/relationships/customXml" Target="../ink/ink7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548" Type="http://schemas.openxmlformats.org/officeDocument/2006/relationships/image" Target="../media/image274.png"/><Relationship Id="rId755" Type="http://schemas.openxmlformats.org/officeDocument/2006/relationships/customXml" Target="../ink/ink430.xml"/><Relationship Id="rId962" Type="http://schemas.openxmlformats.org/officeDocument/2006/relationships/image" Target="../media/image478.png"/><Relationship Id="rId91" Type="http://schemas.openxmlformats.org/officeDocument/2006/relationships/image" Target="../media/image4610.png"/><Relationship Id="rId187" Type="http://schemas.openxmlformats.org/officeDocument/2006/relationships/image" Target="../media/image94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59.xml"/><Relationship Id="rId822" Type="http://schemas.openxmlformats.org/officeDocument/2006/relationships/image" Target="../media/image408.png"/><Relationship Id="rId1038" Type="http://schemas.openxmlformats.org/officeDocument/2006/relationships/customXml" Target="../ink/ink574.xml"/><Relationship Id="rId254" Type="http://schemas.openxmlformats.org/officeDocument/2006/relationships/customXml" Target="../ink/ink178.xml"/><Relationship Id="rId699" Type="http://schemas.openxmlformats.org/officeDocument/2006/relationships/customXml" Target="../ink/ink402.xml"/><Relationship Id="rId1091" Type="http://schemas.openxmlformats.org/officeDocument/2006/relationships/image" Target="../media/image542.png"/><Relationship Id="rId1105" Type="http://schemas.openxmlformats.org/officeDocument/2006/relationships/image" Target="../media/image549.png"/><Relationship Id="rId49" Type="http://schemas.openxmlformats.org/officeDocument/2006/relationships/image" Target="../media/image2510.png"/><Relationship Id="rId114" Type="http://schemas.openxmlformats.org/officeDocument/2006/relationships/customXml" Target="../ink/ink108.xml"/><Relationship Id="rId461" Type="http://schemas.openxmlformats.org/officeDocument/2006/relationships/customXml" Target="../ink/ink282.xml"/><Relationship Id="rId559" Type="http://schemas.openxmlformats.org/officeDocument/2006/relationships/customXml" Target="../ink/ink331.xml"/><Relationship Id="rId766" Type="http://schemas.openxmlformats.org/officeDocument/2006/relationships/customXml" Target="../ink/ink436.xml"/><Relationship Id="rId198" Type="http://schemas.openxmlformats.org/officeDocument/2006/relationships/customXml" Target="../ink/ink150.xml"/><Relationship Id="rId321" Type="http://schemas.openxmlformats.org/officeDocument/2006/relationships/customXml" Target="../ink/ink212.xml"/><Relationship Id="rId419" Type="http://schemas.openxmlformats.org/officeDocument/2006/relationships/customXml" Target="../ink/ink261.xml"/><Relationship Id="rId626" Type="http://schemas.openxmlformats.org/officeDocument/2006/relationships/customXml" Target="../ink/ink365.xml"/><Relationship Id="rId973" Type="http://schemas.openxmlformats.org/officeDocument/2006/relationships/customXml" Target="../ink/ink541.xml"/><Relationship Id="rId1049" Type="http://schemas.openxmlformats.org/officeDocument/2006/relationships/image" Target="../media/image521.png"/><Relationship Id="rId833" Type="http://schemas.openxmlformats.org/officeDocument/2006/relationships/customXml" Target="../ink/ink471.xml"/><Relationship Id="rId1116" Type="http://schemas.openxmlformats.org/officeDocument/2006/relationships/customXml" Target="../ink/ink613.xml"/><Relationship Id="rId265" Type="http://schemas.openxmlformats.org/officeDocument/2006/relationships/image" Target="../media/image133.png"/><Relationship Id="rId472" Type="http://schemas.openxmlformats.org/officeDocument/2006/relationships/image" Target="../media/image236.png"/><Relationship Id="rId900" Type="http://schemas.openxmlformats.org/officeDocument/2006/relationships/image" Target="../media/image447.png"/><Relationship Id="rId125" Type="http://schemas.openxmlformats.org/officeDocument/2006/relationships/image" Target="../media/image63.png"/><Relationship Id="rId332" Type="http://schemas.openxmlformats.org/officeDocument/2006/relationships/image" Target="../media/image166.png"/><Relationship Id="rId777" Type="http://schemas.openxmlformats.org/officeDocument/2006/relationships/customXml" Target="../ink/ink442.xml"/><Relationship Id="rId984" Type="http://schemas.openxmlformats.org/officeDocument/2006/relationships/image" Target="../media/image489.png"/><Relationship Id="rId637" Type="http://schemas.openxmlformats.org/officeDocument/2006/relationships/image" Target="../media/image318.png"/><Relationship Id="rId844" Type="http://schemas.openxmlformats.org/officeDocument/2006/relationships/image" Target="../media/image419.png"/><Relationship Id="rId276" Type="http://schemas.openxmlformats.org/officeDocument/2006/relationships/customXml" Target="../ink/ink189.xml"/><Relationship Id="rId483" Type="http://schemas.openxmlformats.org/officeDocument/2006/relationships/customXml" Target="../ink/ink293.xml"/><Relationship Id="rId690" Type="http://schemas.openxmlformats.org/officeDocument/2006/relationships/image" Target="../media/image344.png"/><Relationship Id="rId704" Type="http://schemas.openxmlformats.org/officeDocument/2006/relationships/image" Target="../media/image351.png"/><Relationship Id="rId911" Type="http://schemas.openxmlformats.org/officeDocument/2006/relationships/customXml" Target="../ink/ink510.xml"/><Relationship Id="rId1127" Type="http://schemas.openxmlformats.org/officeDocument/2006/relationships/image" Target="../media/image560.png"/><Relationship Id="rId40" Type="http://schemas.openxmlformats.org/officeDocument/2006/relationships/customXml" Target="../ink/ink71.xml"/><Relationship Id="rId136" Type="http://schemas.openxmlformats.org/officeDocument/2006/relationships/customXml" Target="../ink/ink119.xml"/><Relationship Id="rId343" Type="http://schemas.openxmlformats.org/officeDocument/2006/relationships/customXml" Target="../ink/ink223.xml"/><Relationship Id="rId550" Type="http://schemas.openxmlformats.org/officeDocument/2006/relationships/image" Target="../media/image275.png"/><Relationship Id="rId788" Type="http://schemas.openxmlformats.org/officeDocument/2006/relationships/customXml" Target="../ink/ink448.xml"/><Relationship Id="rId995" Type="http://schemas.openxmlformats.org/officeDocument/2006/relationships/customXml" Target="../ink/ink552.xml"/><Relationship Id="rId203" Type="http://schemas.openxmlformats.org/officeDocument/2006/relationships/image" Target="../media/image102.png"/><Relationship Id="rId648" Type="http://schemas.openxmlformats.org/officeDocument/2006/relationships/image" Target="../media/image323.png"/><Relationship Id="rId855" Type="http://schemas.openxmlformats.org/officeDocument/2006/relationships/customXml" Target="../ink/ink482.xml"/><Relationship Id="rId1040" Type="http://schemas.openxmlformats.org/officeDocument/2006/relationships/customXml" Target="../ink/ink575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715" Type="http://schemas.openxmlformats.org/officeDocument/2006/relationships/customXml" Target="../ink/ink410.xml"/><Relationship Id="rId922" Type="http://schemas.openxmlformats.org/officeDocument/2006/relationships/image" Target="../media/image458.png"/><Relationship Id="rId1138" Type="http://schemas.openxmlformats.org/officeDocument/2006/relationships/customXml" Target="../ink/ink624.xml"/><Relationship Id="rId147" Type="http://schemas.openxmlformats.org/officeDocument/2006/relationships/image" Target="../media/image74.png"/><Relationship Id="rId354" Type="http://schemas.openxmlformats.org/officeDocument/2006/relationships/image" Target="../media/image177.png"/><Relationship Id="rId799" Type="http://schemas.openxmlformats.org/officeDocument/2006/relationships/image" Target="../media/image397.png"/><Relationship Id="rId51" Type="http://schemas.openxmlformats.org/officeDocument/2006/relationships/image" Target="../media/image2610.png"/><Relationship Id="rId561" Type="http://schemas.openxmlformats.org/officeDocument/2006/relationships/customXml" Target="../ink/ink332.xml"/><Relationship Id="rId659" Type="http://schemas.openxmlformats.org/officeDocument/2006/relationships/customXml" Target="../ink/ink382.xml"/><Relationship Id="rId866" Type="http://schemas.openxmlformats.org/officeDocument/2006/relationships/image" Target="../media/image430.png"/><Relationship Id="rId214" Type="http://schemas.openxmlformats.org/officeDocument/2006/relationships/customXml" Target="../ink/ink158.xml"/><Relationship Id="rId298" Type="http://schemas.openxmlformats.org/officeDocument/2006/relationships/image" Target="../media/image149.png"/><Relationship Id="rId421" Type="http://schemas.openxmlformats.org/officeDocument/2006/relationships/customXml" Target="../ink/ink262.xml"/><Relationship Id="rId519" Type="http://schemas.openxmlformats.org/officeDocument/2006/relationships/customXml" Target="../ink/ink311.xml"/><Relationship Id="rId1051" Type="http://schemas.openxmlformats.org/officeDocument/2006/relationships/image" Target="../media/image522.png"/><Relationship Id="rId1149" Type="http://schemas.openxmlformats.org/officeDocument/2006/relationships/image" Target="../media/image571.png"/><Relationship Id="rId158" Type="http://schemas.openxmlformats.org/officeDocument/2006/relationships/customXml" Target="../ink/ink130.xml"/><Relationship Id="rId726" Type="http://schemas.openxmlformats.org/officeDocument/2006/relationships/image" Target="../media/image362.png"/><Relationship Id="rId933" Type="http://schemas.openxmlformats.org/officeDocument/2006/relationships/customXml" Target="../ink/ink521.xml"/><Relationship Id="rId1009" Type="http://schemas.openxmlformats.org/officeDocument/2006/relationships/customXml" Target="../ink/ink559.xml"/><Relationship Id="rId62" Type="http://schemas.openxmlformats.org/officeDocument/2006/relationships/customXml" Target="../ink/ink82.xml"/><Relationship Id="rId365" Type="http://schemas.openxmlformats.org/officeDocument/2006/relationships/customXml" Target="../ink/ink234.xml"/><Relationship Id="rId572" Type="http://schemas.openxmlformats.org/officeDocument/2006/relationships/image" Target="../media/image286.png"/><Relationship Id="rId225" Type="http://schemas.openxmlformats.org/officeDocument/2006/relationships/image" Target="../media/image113.png"/><Relationship Id="rId432" Type="http://schemas.openxmlformats.org/officeDocument/2006/relationships/image" Target="../media/image216.png"/><Relationship Id="rId877" Type="http://schemas.openxmlformats.org/officeDocument/2006/relationships/customXml" Target="../ink/ink493.xml"/><Relationship Id="rId1062" Type="http://schemas.openxmlformats.org/officeDocument/2006/relationships/customXml" Target="../ink/ink586.xml"/><Relationship Id="rId737" Type="http://schemas.openxmlformats.org/officeDocument/2006/relationships/customXml" Target="../ink/ink421.xml"/><Relationship Id="rId944" Type="http://schemas.openxmlformats.org/officeDocument/2006/relationships/image" Target="../media/image469.png"/><Relationship Id="rId73" Type="http://schemas.openxmlformats.org/officeDocument/2006/relationships/image" Target="../media/image3710.png"/><Relationship Id="rId169" Type="http://schemas.openxmlformats.org/officeDocument/2006/relationships/image" Target="../media/image85.png"/><Relationship Id="rId376" Type="http://schemas.openxmlformats.org/officeDocument/2006/relationships/image" Target="../media/image188.png"/><Relationship Id="rId583" Type="http://schemas.openxmlformats.org/officeDocument/2006/relationships/customXml" Target="../ink/ink343.xml"/><Relationship Id="rId790" Type="http://schemas.openxmlformats.org/officeDocument/2006/relationships/customXml" Target="../ink/ink449.xml"/><Relationship Id="rId804" Type="http://schemas.openxmlformats.org/officeDocument/2006/relationships/customXml" Target="../ink/ink456.xml"/><Relationship Id="rId4" Type="http://schemas.openxmlformats.org/officeDocument/2006/relationships/customXml" Target="../ink/ink53.xml"/><Relationship Id="rId236" Type="http://schemas.openxmlformats.org/officeDocument/2006/relationships/customXml" Target="../ink/ink169.xml"/><Relationship Id="rId443" Type="http://schemas.openxmlformats.org/officeDocument/2006/relationships/customXml" Target="../ink/ink273.xml"/><Relationship Id="rId650" Type="http://schemas.openxmlformats.org/officeDocument/2006/relationships/image" Target="../media/image324.png"/><Relationship Id="rId888" Type="http://schemas.openxmlformats.org/officeDocument/2006/relationships/image" Target="../media/image441.png"/><Relationship Id="rId1073" Type="http://schemas.openxmlformats.org/officeDocument/2006/relationships/image" Target="../media/image533.png"/><Relationship Id="rId303" Type="http://schemas.openxmlformats.org/officeDocument/2006/relationships/customXml" Target="../ink/ink203.xml"/><Relationship Id="rId748" Type="http://schemas.openxmlformats.org/officeDocument/2006/relationships/image" Target="../media/image373.png"/><Relationship Id="rId955" Type="http://schemas.openxmlformats.org/officeDocument/2006/relationships/customXml" Target="../ink/ink532.xml"/><Relationship Id="rId1140" Type="http://schemas.openxmlformats.org/officeDocument/2006/relationships/customXml" Target="../ink/ink625.xml"/><Relationship Id="rId84" Type="http://schemas.openxmlformats.org/officeDocument/2006/relationships/customXml" Target="../ink/ink93.xml"/><Relationship Id="rId387" Type="http://schemas.openxmlformats.org/officeDocument/2006/relationships/customXml" Target="../ink/ink245.xml"/><Relationship Id="rId510" Type="http://schemas.openxmlformats.org/officeDocument/2006/relationships/image" Target="../media/image255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815" Type="http://schemas.openxmlformats.org/officeDocument/2006/relationships/image" Target="../media/image405.png"/><Relationship Id="rId247" Type="http://schemas.openxmlformats.org/officeDocument/2006/relationships/image" Target="../media/image124.png"/><Relationship Id="rId899" Type="http://schemas.openxmlformats.org/officeDocument/2006/relationships/customXml" Target="../ink/ink504.xml"/><Relationship Id="rId1000" Type="http://schemas.openxmlformats.org/officeDocument/2006/relationships/image" Target="../media/image497.png"/><Relationship Id="rId1084" Type="http://schemas.openxmlformats.org/officeDocument/2006/relationships/customXml" Target="../ink/ink597.xml"/><Relationship Id="rId107" Type="http://schemas.openxmlformats.org/officeDocument/2006/relationships/image" Target="../media/image54.png"/><Relationship Id="rId454" Type="http://schemas.openxmlformats.org/officeDocument/2006/relationships/image" Target="../media/image227.png"/><Relationship Id="rId661" Type="http://schemas.openxmlformats.org/officeDocument/2006/relationships/customXml" Target="../ink/ink383.xml"/><Relationship Id="rId759" Type="http://schemas.openxmlformats.org/officeDocument/2006/relationships/customXml" Target="../ink/ink432.xml"/><Relationship Id="rId966" Type="http://schemas.openxmlformats.org/officeDocument/2006/relationships/image" Target="../media/image480.png"/><Relationship Id="rId11" Type="http://schemas.openxmlformats.org/officeDocument/2006/relationships/image" Target="../media/image6100.png"/><Relationship Id="rId314" Type="http://schemas.openxmlformats.org/officeDocument/2006/relationships/image" Target="../media/image157.png"/><Relationship Id="rId398" Type="http://schemas.openxmlformats.org/officeDocument/2006/relationships/image" Target="../media/image199.png"/><Relationship Id="rId521" Type="http://schemas.openxmlformats.org/officeDocument/2006/relationships/customXml" Target="../ink/ink312.xml"/><Relationship Id="rId619" Type="http://schemas.openxmlformats.org/officeDocument/2006/relationships/customXml" Target="../ink/ink361.xml"/><Relationship Id="rId1151" Type="http://schemas.openxmlformats.org/officeDocument/2006/relationships/image" Target="../media/image572.png"/><Relationship Id="rId95" Type="http://schemas.openxmlformats.org/officeDocument/2006/relationships/image" Target="../media/image4810.png"/><Relationship Id="rId160" Type="http://schemas.openxmlformats.org/officeDocument/2006/relationships/customXml" Target="../ink/ink131.xml"/><Relationship Id="rId826" Type="http://schemas.openxmlformats.org/officeDocument/2006/relationships/image" Target="../media/image410.png"/><Relationship Id="rId1011" Type="http://schemas.openxmlformats.org/officeDocument/2006/relationships/customXml" Target="../ink/ink560.xml"/><Relationship Id="rId1109" Type="http://schemas.openxmlformats.org/officeDocument/2006/relationships/image" Target="../media/image551.png"/><Relationship Id="rId258" Type="http://schemas.openxmlformats.org/officeDocument/2006/relationships/customXml" Target="../ink/ink180.xml"/><Relationship Id="rId465" Type="http://schemas.openxmlformats.org/officeDocument/2006/relationships/customXml" Target="../ink/ink284.xml"/><Relationship Id="rId672" Type="http://schemas.openxmlformats.org/officeDocument/2006/relationships/image" Target="../media/image335.png"/><Relationship Id="rId1095" Type="http://schemas.openxmlformats.org/officeDocument/2006/relationships/image" Target="../media/image544.png"/><Relationship Id="rId22" Type="http://schemas.openxmlformats.org/officeDocument/2006/relationships/customXml" Target="../ink/ink62.xml"/><Relationship Id="rId118" Type="http://schemas.openxmlformats.org/officeDocument/2006/relationships/customXml" Target="../ink/ink110.xml"/><Relationship Id="rId325" Type="http://schemas.openxmlformats.org/officeDocument/2006/relationships/customXml" Target="../ink/ink214.xml"/><Relationship Id="rId532" Type="http://schemas.openxmlformats.org/officeDocument/2006/relationships/image" Target="../media/image266.png"/><Relationship Id="rId977" Type="http://schemas.openxmlformats.org/officeDocument/2006/relationships/customXml" Target="../ink/ink543.xml"/><Relationship Id="rId171" Type="http://schemas.openxmlformats.org/officeDocument/2006/relationships/image" Target="../media/image86.png"/><Relationship Id="rId837" Type="http://schemas.openxmlformats.org/officeDocument/2006/relationships/customXml" Target="../ink/ink473.xml"/><Relationship Id="rId1022" Type="http://schemas.openxmlformats.org/officeDocument/2006/relationships/image" Target="../media/image508.png"/><Relationship Id="rId269" Type="http://schemas.openxmlformats.org/officeDocument/2006/relationships/image" Target="../media/image135.png"/><Relationship Id="rId476" Type="http://schemas.openxmlformats.org/officeDocument/2006/relationships/image" Target="../media/image238.png"/><Relationship Id="rId683" Type="http://schemas.openxmlformats.org/officeDocument/2006/relationships/customXml" Target="../ink/ink394.xml"/><Relationship Id="rId890" Type="http://schemas.openxmlformats.org/officeDocument/2006/relationships/image" Target="../media/image442.png"/><Relationship Id="rId904" Type="http://schemas.openxmlformats.org/officeDocument/2006/relationships/image" Target="../media/image449.png"/><Relationship Id="rId33" Type="http://schemas.openxmlformats.org/officeDocument/2006/relationships/image" Target="../media/image1710.png"/><Relationship Id="rId129" Type="http://schemas.openxmlformats.org/officeDocument/2006/relationships/image" Target="../media/image65.png"/><Relationship Id="rId336" Type="http://schemas.openxmlformats.org/officeDocument/2006/relationships/image" Target="../media/image168.png"/><Relationship Id="rId543" Type="http://schemas.openxmlformats.org/officeDocument/2006/relationships/customXml" Target="../ink/ink323.xml"/><Relationship Id="rId988" Type="http://schemas.openxmlformats.org/officeDocument/2006/relationships/image" Target="../media/image491.png"/><Relationship Id="rId182" Type="http://schemas.openxmlformats.org/officeDocument/2006/relationships/customXml" Target="../ink/ink142.xml"/><Relationship Id="rId403" Type="http://schemas.openxmlformats.org/officeDocument/2006/relationships/customXml" Target="../ink/ink253.xml"/><Relationship Id="rId750" Type="http://schemas.openxmlformats.org/officeDocument/2006/relationships/image" Target="../media/image374.png"/><Relationship Id="rId848" Type="http://schemas.openxmlformats.org/officeDocument/2006/relationships/image" Target="../media/image421.png"/><Relationship Id="rId1033" Type="http://schemas.openxmlformats.org/officeDocument/2006/relationships/image" Target="../media/image513.png"/><Relationship Id="rId487" Type="http://schemas.openxmlformats.org/officeDocument/2006/relationships/customXml" Target="../ink/ink295.xml"/><Relationship Id="rId610" Type="http://schemas.openxmlformats.org/officeDocument/2006/relationships/image" Target="../media/image305.png"/><Relationship Id="rId694" Type="http://schemas.openxmlformats.org/officeDocument/2006/relationships/image" Target="../media/image346.png"/><Relationship Id="rId708" Type="http://schemas.openxmlformats.org/officeDocument/2006/relationships/image" Target="../media/image353.png"/><Relationship Id="rId915" Type="http://schemas.openxmlformats.org/officeDocument/2006/relationships/customXml" Target="../ink/ink512.xml"/><Relationship Id="rId347" Type="http://schemas.openxmlformats.org/officeDocument/2006/relationships/customXml" Target="../ink/ink225.xml"/><Relationship Id="rId999" Type="http://schemas.openxmlformats.org/officeDocument/2006/relationships/customXml" Target="../ink/ink554.xml"/><Relationship Id="rId1100" Type="http://schemas.openxmlformats.org/officeDocument/2006/relationships/customXml" Target="../ink/ink605.xml"/><Relationship Id="rId44" Type="http://schemas.openxmlformats.org/officeDocument/2006/relationships/customXml" Target="../ink/ink73.xml"/><Relationship Id="rId554" Type="http://schemas.openxmlformats.org/officeDocument/2006/relationships/image" Target="../media/image277.png"/><Relationship Id="rId761" Type="http://schemas.openxmlformats.org/officeDocument/2006/relationships/customXml" Target="../ink/ink433.xml"/><Relationship Id="rId859" Type="http://schemas.openxmlformats.org/officeDocument/2006/relationships/customXml" Target="../ink/ink484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414" Type="http://schemas.openxmlformats.org/officeDocument/2006/relationships/image" Target="../media/image207.png"/><Relationship Id="rId498" Type="http://schemas.openxmlformats.org/officeDocument/2006/relationships/image" Target="../media/image249.png"/><Relationship Id="rId621" Type="http://schemas.openxmlformats.org/officeDocument/2006/relationships/customXml" Target="../ink/ink362.xml"/><Relationship Id="rId1044" Type="http://schemas.openxmlformats.org/officeDocument/2006/relationships/customXml" Target="../ink/ink577.xml"/><Relationship Id="rId260" Type="http://schemas.openxmlformats.org/officeDocument/2006/relationships/customXml" Target="../ink/ink181.xml"/><Relationship Id="rId719" Type="http://schemas.openxmlformats.org/officeDocument/2006/relationships/customXml" Target="../ink/ink412.xml"/><Relationship Id="rId926" Type="http://schemas.openxmlformats.org/officeDocument/2006/relationships/image" Target="../media/image460.png"/><Relationship Id="rId1111" Type="http://schemas.openxmlformats.org/officeDocument/2006/relationships/image" Target="../media/image552.png"/><Relationship Id="rId55" Type="http://schemas.openxmlformats.org/officeDocument/2006/relationships/image" Target="../media/image2810.png"/><Relationship Id="rId120" Type="http://schemas.openxmlformats.org/officeDocument/2006/relationships/customXml" Target="../ink/ink111.xml"/><Relationship Id="rId358" Type="http://schemas.openxmlformats.org/officeDocument/2006/relationships/image" Target="../media/image179.png"/><Relationship Id="rId565" Type="http://schemas.openxmlformats.org/officeDocument/2006/relationships/customXml" Target="../ink/ink334.xml"/><Relationship Id="rId772" Type="http://schemas.openxmlformats.org/officeDocument/2006/relationships/customXml" Target="../ink/ink439.xml"/><Relationship Id="rId218" Type="http://schemas.openxmlformats.org/officeDocument/2006/relationships/customXml" Target="../ink/ink160.xml"/><Relationship Id="rId425" Type="http://schemas.openxmlformats.org/officeDocument/2006/relationships/customXml" Target="../ink/ink264.xml"/><Relationship Id="rId632" Type="http://schemas.openxmlformats.org/officeDocument/2006/relationships/customXml" Target="../ink/ink368.xml"/><Relationship Id="rId1055" Type="http://schemas.openxmlformats.org/officeDocument/2006/relationships/image" Target="../media/image524.png"/><Relationship Id="rId271" Type="http://schemas.openxmlformats.org/officeDocument/2006/relationships/image" Target="../media/image136.png"/><Relationship Id="rId937" Type="http://schemas.openxmlformats.org/officeDocument/2006/relationships/customXml" Target="../ink/ink523.xml"/><Relationship Id="rId1122" Type="http://schemas.openxmlformats.org/officeDocument/2006/relationships/customXml" Target="../ink/ink616.xml"/><Relationship Id="rId66" Type="http://schemas.openxmlformats.org/officeDocument/2006/relationships/customXml" Target="../ink/ink84.xml"/><Relationship Id="rId131" Type="http://schemas.openxmlformats.org/officeDocument/2006/relationships/image" Target="../media/image66.png"/><Relationship Id="rId369" Type="http://schemas.openxmlformats.org/officeDocument/2006/relationships/customXml" Target="../ink/ink236.xml"/><Relationship Id="rId576" Type="http://schemas.openxmlformats.org/officeDocument/2006/relationships/image" Target="../media/image288.png"/><Relationship Id="rId783" Type="http://schemas.openxmlformats.org/officeDocument/2006/relationships/customXml" Target="../ink/ink445.xml"/><Relationship Id="rId990" Type="http://schemas.openxmlformats.org/officeDocument/2006/relationships/image" Target="../media/image492.png"/><Relationship Id="rId229" Type="http://schemas.openxmlformats.org/officeDocument/2006/relationships/image" Target="../media/image115.png"/><Relationship Id="rId436" Type="http://schemas.openxmlformats.org/officeDocument/2006/relationships/image" Target="../media/image218.png"/><Relationship Id="rId643" Type="http://schemas.openxmlformats.org/officeDocument/2006/relationships/image" Target="../media/image321.png"/><Relationship Id="rId1066" Type="http://schemas.openxmlformats.org/officeDocument/2006/relationships/customXml" Target="../ink/ink588.xml"/><Relationship Id="rId850" Type="http://schemas.openxmlformats.org/officeDocument/2006/relationships/image" Target="../media/image422.png"/><Relationship Id="rId948" Type="http://schemas.openxmlformats.org/officeDocument/2006/relationships/image" Target="../media/image471.png"/><Relationship Id="rId1133" Type="http://schemas.openxmlformats.org/officeDocument/2006/relationships/image" Target="../media/image563.png"/><Relationship Id="rId77" Type="http://schemas.openxmlformats.org/officeDocument/2006/relationships/image" Target="../media/image3910.png"/><Relationship Id="rId282" Type="http://schemas.openxmlformats.org/officeDocument/2006/relationships/customXml" Target="../ink/ink192.xml"/><Relationship Id="rId503" Type="http://schemas.openxmlformats.org/officeDocument/2006/relationships/customXml" Target="../ink/ink303.xml"/><Relationship Id="rId587" Type="http://schemas.openxmlformats.org/officeDocument/2006/relationships/customXml" Target="../ink/ink345.xml"/><Relationship Id="rId710" Type="http://schemas.openxmlformats.org/officeDocument/2006/relationships/image" Target="../media/image354.png"/><Relationship Id="rId808" Type="http://schemas.openxmlformats.org/officeDocument/2006/relationships/customXml" Target="../ink/ink458.xml"/><Relationship Id="rId8" Type="http://schemas.openxmlformats.org/officeDocument/2006/relationships/customXml" Target="../ink/ink55.xml"/><Relationship Id="rId142" Type="http://schemas.openxmlformats.org/officeDocument/2006/relationships/customXml" Target="../ink/ink122.xml"/><Relationship Id="rId447" Type="http://schemas.openxmlformats.org/officeDocument/2006/relationships/customXml" Target="../ink/ink275.xml"/><Relationship Id="rId794" Type="http://schemas.openxmlformats.org/officeDocument/2006/relationships/customXml" Target="../ink/ink451.xml"/><Relationship Id="rId1077" Type="http://schemas.openxmlformats.org/officeDocument/2006/relationships/image" Target="../media/image535.png"/><Relationship Id="rId654" Type="http://schemas.openxmlformats.org/officeDocument/2006/relationships/image" Target="../media/image326.png"/><Relationship Id="rId861" Type="http://schemas.openxmlformats.org/officeDocument/2006/relationships/customXml" Target="../ink/ink485.xml"/><Relationship Id="rId959" Type="http://schemas.openxmlformats.org/officeDocument/2006/relationships/customXml" Target="../ink/ink534.xml"/><Relationship Id="rId293" Type="http://schemas.openxmlformats.org/officeDocument/2006/relationships/image" Target="../media/image147.png"/><Relationship Id="rId307" Type="http://schemas.openxmlformats.org/officeDocument/2006/relationships/customXml" Target="../ink/ink205.xml"/><Relationship Id="rId514" Type="http://schemas.openxmlformats.org/officeDocument/2006/relationships/image" Target="../media/image257.png"/><Relationship Id="rId721" Type="http://schemas.openxmlformats.org/officeDocument/2006/relationships/customXml" Target="../ink/ink413.xml"/><Relationship Id="rId1144" Type="http://schemas.openxmlformats.org/officeDocument/2006/relationships/customXml" Target="../ink/ink627.xml"/><Relationship Id="rId88" Type="http://schemas.openxmlformats.org/officeDocument/2006/relationships/customXml" Target="../ink/ink95.xml"/><Relationship Id="rId153" Type="http://schemas.openxmlformats.org/officeDocument/2006/relationships/image" Target="../media/image77.png"/><Relationship Id="rId360" Type="http://schemas.openxmlformats.org/officeDocument/2006/relationships/image" Target="../media/image180.png"/><Relationship Id="rId598" Type="http://schemas.openxmlformats.org/officeDocument/2006/relationships/image" Target="../media/image299.png"/><Relationship Id="rId819" Type="http://schemas.openxmlformats.org/officeDocument/2006/relationships/image" Target="../media/image407.png"/><Relationship Id="rId1004" Type="http://schemas.openxmlformats.org/officeDocument/2006/relationships/image" Target="../media/image499.png"/><Relationship Id="rId220" Type="http://schemas.openxmlformats.org/officeDocument/2006/relationships/customXml" Target="../ink/ink161.xml"/><Relationship Id="rId458" Type="http://schemas.openxmlformats.org/officeDocument/2006/relationships/image" Target="../media/image229.png"/><Relationship Id="rId665" Type="http://schemas.openxmlformats.org/officeDocument/2006/relationships/customXml" Target="../ink/ink385.xml"/><Relationship Id="rId872" Type="http://schemas.openxmlformats.org/officeDocument/2006/relationships/image" Target="../media/image433.png"/><Relationship Id="rId1088" Type="http://schemas.openxmlformats.org/officeDocument/2006/relationships/customXml" Target="../ink/ink599.xml"/><Relationship Id="rId15" Type="http://schemas.openxmlformats.org/officeDocument/2006/relationships/image" Target="../media/image8100.png"/><Relationship Id="rId318" Type="http://schemas.openxmlformats.org/officeDocument/2006/relationships/image" Target="../media/image159.png"/><Relationship Id="rId525" Type="http://schemas.openxmlformats.org/officeDocument/2006/relationships/customXml" Target="../ink/ink314.xml"/><Relationship Id="rId732" Type="http://schemas.openxmlformats.org/officeDocument/2006/relationships/image" Target="../media/image365.png"/><Relationship Id="rId99" Type="http://schemas.openxmlformats.org/officeDocument/2006/relationships/image" Target="../media/image5010.png"/><Relationship Id="rId164" Type="http://schemas.openxmlformats.org/officeDocument/2006/relationships/customXml" Target="../ink/ink133.xml"/><Relationship Id="rId371" Type="http://schemas.openxmlformats.org/officeDocument/2006/relationships/customXml" Target="../ink/ink237.xml"/><Relationship Id="rId1015" Type="http://schemas.openxmlformats.org/officeDocument/2006/relationships/customXml" Target="../ink/ink562.xml"/><Relationship Id="rId469" Type="http://schemas.openxmlformats.org/officeDocument/2006/relationships/customXml" Target="../ink/ink286.xml"/><Relationship Id="rId676" Type="http://schemas.openxmlformats.org/officeDocument/2006/relationships/image" Target="../media/image337.png"/><Relationship Id="rId883" Type="http://schemas.openxmlformats.org/officeDocument/2006/relationships/customXml" Target="../ink/ink496.xml"/><Relationship Id="rId1099" Type="http://schemas.openxmlformats.org/officeDocument/2006/relationships/image" Target="../media/image546.png"/><Relationship Id="rId26" Type="http://schemas.openxmlformats.org/officeDocument/2006/relationships/customXml" Target="../ink/ink64.xml"/><Relationship Id="rId231" Type="http://schemas.openxmlformats.org/officeDocument/2006/relationships/image" Target="../media/image116.png"/><Relationship Id="rId329" Type="http://schemas.openxmlformats.org/officeDocument/2006/relationships/customXml" Target="../ink/ink216.xml"/><Relationship Id="rId536" Type="http://schemas.openxmlformats.org/officeDocument/2006/relationships/image" Target="../media/image268.png"/><Relationship Id="rId175" Type="http://schemas.openxmlformats.org/officeDocument/2006/relationships/image" Target="../media/image88.png"/><Relationship Id="rId743" Type="http://schemas.openxmlformats.org/officeDocument/2006/relationships/customXml" Target="../ink/ink424.xml"/><Relationship Id="rId950" Type="http://schemas.openxmlformats.org/officeDocument/2006/relationships/image" Target="../media/image472.png"/><Relationship Id="rId1026" Type="http://schemas.openxmlformats.org/officeDocument/2006/relationships/customXml" Target="../ink/ink568.xml"/><Relationship Id="rId382" Type="http://schemas.openxmlformats.org/officeDocument/2006/relationships/image" Target="../media/image191.png"/><Relationship Id="rId603" Type="http://schemas.openxmlformats.org/officeDocument/2006/relationships/customXml" Target="../ink/ink353.xml"/><Relationship Id="rId687" Type="http://schemas.openxmlformats.org/officeDocument/2006/relationships/customXml" Target="../ink/ink396.xml"/><Relationship Id="rId810" Type="http://schemas.openxmlformats.org/officeDocument/2006/relationships/customXml" Target="../ink/ink459.xml"/><Relationship Id="rId908" Type="http://schemas.openxmlformats.org/officeDocument/2006/relationships/image" Target="../media/image451.png"/><Relationship Id="rId242" Type="http://schemas.openxmlformats.org/officeDocument/2006/relationships/customXml" Target="../ink/ink172.xml"/><Relationship Id="rId894" Type="http://schemas.openxmlformats.org/officeDocument/2006/relationships/image" Target="../media/image444.png"/><Relationship Id="rId37" Type="http://schemas.openxmlformats.org/officeDocument/2006/relationships/image" Target="../media/image1910.png"/><Relationship Id="rId102" Type="http://schemas.openxmlformats.org/officeDocument/2006/relationships/customXml" Target="../ink/ink102.xml"/><Relationship Id="rId547" Type="http://schemas.openxmlformats.org/officeDocument/2006/relationships/customXml" Target="../ink/ink325.xml"/><Relationship Id="rId754" Type="http://schemas.openxmlformats.org/officeDocument/2006/relationships/image" Target="../media/image376.png"/><Relationship Id="rId961" Type="http://schemas.openxmlformats.org/officeDocument/2006/relationships/customXml" Target="../ink/ink535.xml"/><Relationship Id="rId90" Type="http://schemas.openxmlformats.org/officeDocument/2006/relationships/customXml" Target="../ink/ink96.xml"/><Relationship Id="rId186" Type="http://schemas.openxmlformats.org/officeDocument/2006/relationships/customXml" Target="../ink/ink144.xml"/><Relationship Id="rId393" Type="http://schemas.openxmlformats.org/officeDocument/2006/relationships/customXml" Target="../ink/ink248.xml"/><Relationship Id="rId407" Type="http://schemas.openxmlformats.org/officeDocument/2006/relationships/customXml" Target="../ink/ink255.xml"/><Relationship Id="rId614" Type="http://schemas.openxmlformats.org/officeDocument/2006/relationships/image" Target="../media/image307.png"/><Relationship Id="rId821" Type="http://schemas.openxmlformats.org/officeDocument/2006/relationships/customXml" Target="../ink/ink465.xml"/><Relationship Id="rId1037" Type="http://schemas.openxmlformats.org/officeDocument/2006/relationships/image" Target="../media/image515.png"/><Relationship Id="rId253" Type="http://schemas.openxmlformats.org/officeDocument/2006/relationships/image" Target="../media/image127.png"/><Relationship Id="rId460" Type="http://schemas.openxmlformats.org/officeDocument/2006/relationships/image" Target="../media/image230.png"/><Relationship Id="rId698" Type="http://schemas.openxmlformats.org/officeDocument/2006/relationships/image" Target="../media/image348.png"/><Relationship Id="rId919" Type="http://schemas.openxmlformats.org/officeDocument/2006/relationships/customXml" Target="../ink/ink514.xml"/><Relationship Id="rId1090" Type="http://schemas.openxmlformats.org/officeDocument/2006/relationships/customXml" Target="../ink/ink600.xml"/><Relationship Id="rId1104" Type="http://schemas.openxmlformats.org/officeDocument/2006/relationships/customXml" Target="../ink/ink607.xml"/><Relationship Id="rId48" Type="http://schemas.openxmlformats.org/officeDocument/2006/relationships/customXml" Target="../ink/ink7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765" Type="http://schemas.openxmlformats.org/officeDocument/2006/relationships/image" Target="../media/image381.png"/><Relationship Id="rId972" Type="http://schemas.openxmlformats.org/officeDocument/2006/relationships/image" Target="../media/image483.png"/><Relationship Id="rId197" Type="http://schemas.openxmlformats.org/officeDocument/2006/relationships/image" Target="../media/image99.png"/><Relationship Id="rId418" Type="http://schemas.openxmlformats.org/officeDocument/2006/relationships/image" Target="../media/image209.png"/><Relationship Id="rId625" Type="http://schemas.openxmlformats.org/officeDocument/2006/relationships/customXml" Target="../ink/ink364.xml"/><Relationship Id="rId832" Type="http://schemas.openxmlformats.org/officeDocument/2006/relationships/image" Target="../media/image413.png"/><Relationship Id="rId1048" Type="http://schemas.openxmlformats.org/officeDocument/2006/relationships/customXml" Target="../ink/ink579.xml"/><Relationship Id="rId264" Type="http://schemas.openxmlformats.org/officeDocument/2006/relationships/customXml" Target="../ink/ink183.xml"/><Relationship Id="rId471" Type="http://schemas.openxmlformats.org/officeDocument/2006/relationships/customXml" Target="../ink/ink287.xml"/><Relationship Id="rId1115" Type="http://schemas.openxmlformats.org/officeDocument/2006/relationships/image" Target="../media/image554.png"/><Relationship Id="rId59" Type="http://schemas.openxmlformats.org/officeDocument/2006/relationships/image" Target="../media/image3010.png"/><Relationship Id="rId124" Type="http://schemas.openxmlformats.org/officeDocument/2006/relationships/customXml" Target="../ink/ink113.xml"/><Relationship Id="rId569" Type="http://schemas.openxmlformats.org/officeDocument/2006/relationships/customXml" Target="../ink/ink336.xml"/><Relationship Id="rId776" Type="http://schemas.openxmlformats.org/officeDocument/2006/relationships/image" Target="../media/image386.png"/><Relationship Id="rId983" Type="http://schemas.openxmlformats.org/officeDocument/2006/relationships/customXml" Target="../ink/ink546.xml"/><Relationship Id="rId331" Type="http://schemas.openxmlformats.org/officeDocument/2006/relationships/customXml" Target="../ink/ink217.xml"/><Relationship Id="rId429" Type="http://schemas.openxmlformats.org/officeDocument/2006/relationships/customXml" Target="../ink/ink266.xml"/><Relationship Id="rId636" Type="http://schemas.openxmlformats.org/officeDocument/2006/relationships/customXml" Target="../ink/ink370.xml"/><Relationship Id="rId1059" Type="http://schemas.openxmlformats.org/officeDocument/2006/relationships/image" Target="../media/image526.png"/><Relationship Id="rId843" Type="http://schemas.openxmlformats.org/officeDocument/2006/relationships/customXml" Target="../ink/ink476.xml"/><Relationship Id="rId1126" Type="http://schemas.openxmlformats.org/officeDocument/2006/relationships/customXml" Target="../ink/ink618.xml"/><Relationship Id="rId275" Type="http://schemas.openxmlformats.org/officeDocument/2006/relationships/image" Target="../media/image138.png"/><Relationship Id="rId482" Type="http://schemas.openxmlformats.org/officeDocument/2006/relationships/image" Target="../media/image241.png"/><Relationship Id="rId703" Type="http://schemas.openxmlformats.org/officeDocument/2006/relationships/customXml" Target="../ink/ink404.xml"/><Relationship Id="rId910" Type="http://schemas.openxmlformats.org/officeDocument/2006/relationships/image" Target="../media/image452.png"/><Relationship Id="rId135" Type="http://schemas.openxmlformats.org/officeDocument/2006/relationships/image" Target="../media/image68.png"/><Relationship Id="rId342" Type="http://schemas.openxmlformats.org/officeDocument/2006/relationships/image" Target="../media/image171.png"/><Relationship Id="rId787" Type="http://schemas.openxmlformats.org/officeDocument/2006/relationships/image" Target="../media/image391.png"/><Relationship Id="rId994" Type="http://schemas.openxmlformats.org/officeDocument/2006/relationships/image" Target="../media/image494.png"/><Relationship Id="rId202" Type="http://schemas.openxmlformats.org/officeDocument/2006/relationships/customXml" Target="../ink/ink152.xml"/><Relationship Id="rId647" Type="http://schemas.openxmlformats.org/officeDocument/2006/relationships/customXml" Target="../ink/ink376.xml"/><Relationship Id="rId854" Type="http://schemas.openxmlformats.org/officeDocument/2006/relationships/image" Target="../media/image424.png"/><Relationship Id="rId286" Type="http://schemas.openxmlformats.org/officeDocument/2006/relationships/customXml" Target="../ink/ink194.xml"/><Relationship Id="rId493" Type="http://schemas.openxmlformats.org/officeDocument/2006/relationships/customXml" Target="../ink/ink298.xml"/><Relationship Id="rId507" Type="http://schemas.openxmlformats.org/officeDocument/2006/relationships/customXml" Target="../ink/ink305.xml"/><Relationship Id="rId714" Type="http://schemas.openxmlformats.org/officeDocument/2006/relationships/image" Target="../media/image356.png"/><Relationship Id="rId921" Type="http://schemas.openxmlformats.org/officeDocument/2006/relationships/customXml" Target="../ink/ink515.xml"/><Relationship Id="rId1137" Type="http://schemas.openxmlformats.org/officeDocument/2006/relationships/image" Target="../media/image565.png"/><Relationship Id="rId50" Type="http://schemas.openxmlformats.org/officeDocument/2006/relationships/customXml" Target="../ink/ink76.xml"/><Relationship Id="rId146" Type="http://schemas.openxmlformats.org/officeDocument/2006/relationships/customXml" Target="../ink/ink124.xml"/><Relationship Id="rId353" Type="http://schemas.openxmlformats.org/officeDocument/2006/relationships/customXml" Target="../ink/ink228.xml"/><Relationship Id="rId560" Type="http://schemas.openxmlformats.org/officeDocument/2006/relationships/image" Target="../media/image280.png"/><Relationship Id="rId798" Type="http://schemas.openxmlformats.org/officeDocument/2006/relationships/customXml" Target="../ink/ink453.xml"/><Relationship Id="rId213" Type="http://schemas.openxmlformats.org/officeDocument/2006/relationships/image" Target="../media/image107.png"/><Relationship Id="rId420" Type="http://schemas.openxmlformats.org/officeDocument/2006/relationships/image" Target="../media/image210.png"/><Relationship Id="rId658" Type="http://schemas.openxmlformats.org/officeDocument/2006/relationships/image" Target="../media/image328.png"/><Relationship Id="rId865" Type="http://schemas.openxmlformats.org/officeDocument/2006/relationships/customXml" Target="../ink/ink487.xml"/><Relationship Id="rId1050" Type="http://schemas.openxmlformats.org/officeDocument/2006/relationships/customXml" Target="../ink/ink580.xml"/><Relationship Id="rId297" Type="http://schemas.openxmlformats.org/officeDocument/2006/relationships/customXml" Target="../ink/ink200.xml"/><Relationship Id="rId518" Type="http://schemas.openxmlformats.org/officeDocument/2006/relationships/image" Target="../media/image259.png"/><Relationship Id="rId725" Type="http://schemas.openxmlformats.org/officeDocument/2006/relationships/customXml" Target="../ink/ink415.xml"/><Relationship Id="rId932" Type="http://schemas.openxmlformats.org/officeDocument/2006/relationships/image" Target="../media/image463.png"/><Relationship Id="rId1148" Type="http://schemas.openxmlformats.org/officeDocument/2006/relationships/customXml" Target="../ink/ink629.xml"/><Relationship Id="rId157" Type="http://schemas.openxmlformats.org/officeDocument/2006/relationships/image" Target="../media/image79.png"/><Relationship Id="rId364" Type="http://schemas.openxmlformats.org/officeDocument/2006/relationships/image" Target="../media/image182.png"/><Relationship Id="rId1008" Type="http://schemas.openxmlformats.org/officeDocument/2006/relationships/image" Target="../media/image501.png"/><Relationship Id="rId61" Type="http://schemas.openxmlformats.org/officeDocument/2006/relationships/image" Target="../media/image3110.png"/><Relationship Id="rId571" Type="http://schemas.openxmlformats.org/officeDocument/2006/relationships/customXml" Target="../ink/ink337.xml"/><Relationship Id="rId669" Type="http://schemas.openxmlformats.org/officeDocument/2006/relationships/customXml" Target="../ink/ink387.xml"/><Relationship Id="rId876" Type="http://schemas.openxmlformats.org/officeDocument/2006/relationships/image" Target="../media/image435.png"/><Relationship Id="rId19" Type="http://schemas.openxmlformats.org/officeDocument/2006/relationships/image" Target="../media/image1037.png"/><Relationship Id="rId224" Type="http://schemas.openxmlformats.org/officeDocument/2006/relationships/customXml" Target="../ink/ink163.xml"/><Relationship Id="rId431" Type="http://schemas.openxmlformats.org/officeDocument/2006/relationships/customXml" Target="../ink/ink267.xml"/><Relationship Id="rId529" Type="http://schemas.openxmlformats.org/officeDocument/2006/relationships/customXml" Target="../ink/ink316.xml"/><Relationship Id="rId736" Type="http://schemas.openxmlformats.org/officeDocument/2006/relationships/image" Target="../media/image367.png"/><Relationship Id="rId1061" Type="http://schemas.openxmlformats.org/officeDocument/2006/relationships/image" Target="../media/image527.png"/><Relationship Id="rId168" Type="http://schemas.openxmlformats.org/officeDocument/2006/relationships/customXml" Target="../ink/ink135.xml"/><Relationship Id="rId943" Type="http://schemas.openxmlformats.org/officeDocument/2006/relationships/customXml" Target="../ink/ink526.xml"/><Relationship Id="rId1019" Type="http://schemas.openxmlformats.org/officeDocument/2006/relationships/customXml" Target="../ink/ink564.xml"/><Relationship Id="rId72" Type="http://schemas.openxmlformats.org/officeDocument/2006/relationships/customXml" Target="../ink/ink87.xml"/><Relationship Id="rId375" Type="http://schemas.openxmlformats.org/officeDocument/2006/relationships/customXml" Target="../ink/ink239.xml"/><Relationship Id="rId582" Type="http://schemas.openxmlformats.org/officeDocument/2006/relationships/image" Target="../media/image291.png"/><Relationship Id="rId803" Type="http://schemas.openxmlformats.org/officeDocument/2006/relationships/image" Target="../media/image399.png"/><Relationship Id="rId3" Type="http://schemas.openxmlformats.org/officeDocument/2006/relationships/image" Target="../media/image2100.png"/><Relationship Id="rId235" Type="http://schemas.openxmlformats.org/officeDocument/2006/relationships/image" Target="../media/image118.png"/><Relationship Id="rId442" Type="http://schemas.openxmlformats.org/officeDocument/2006/relationships/image" Target="../media/image221.png"/><Relationship Id="rId887" Type="http://schemas.openxmlformats.org/officeDocument/2006/relationships/customXml" Target="../ink/ink498.xml"/><Relationship Id="rId1072" Type="http://schemas.openxmlformats.org/officeDocument/2006/relationships/customXml" Target="../ink/ink591.xml"/><Relationship Id="rId302" Type="http://schemas.openxmlformats.org/officeDocument/2006/relationships/image" Target="../media/image151.png"/><Relationship Id="rId747" Type="http://schemas.openxmlformats.org/officeDocument/2006/relationships/customXml" Target="../ink/ink426.xml"/><Relationship Id="rId954" Type="http://schemas.openxmlformats.org/officeDocument/2006/relationships/image" Target="../media/image474.png"/><Relationship Id="rId83" Type="http://schemas.openxmlformats.org/officeDocument/2006/relationships/image" Target="../media/image4210.png"/><Relationship Id="rId179" Type="http://schemas.openxmlformats.org/officeDocument/2006/relationships/image" Target="../media/image90.png"/><Relationship Id="rId386" Type="http://schemas.openxmlformats.org/officeDocument/2006/relationships/image" Target="../media/image193.png"/><Relationship Id="rId593" Type="http://schemas.openxmlformats.org/officeDocument/2006/relationships/customXml" Target="../ink/ink348.xml"/><Relationship Id="rId607" Type="http://schemas.openxmlformats.org/officeDocument/2006/relationships/customXml" Target="../ink/ink355.xml"/><Relationship Id="rId814" Type="http://schemas.openxmlformats.org/officeDocument/2006/relationships/customXml" Target="../ink/ink461.xml"/><Relationship Id="rId246" Type="http://schemas.openxmlformats.org/officeDocument/2006/relationships/customXml" Target="../ink/ink174.xml"/><Relationship Id="rId453" Type="http://schemas.openxmlformats.org/officeDocument/2006/relationships/customXml" Target="../ink/ink278.xml"/><Relationship Id="rId660" Type="http://schemas.openxmlformats.org/officeDocument/2006/relationships/image" Target="../media/image329.png"/><Relationship Id="rId898" Type="http://schemas.openxmlformats.org/officeDocument/2006/relationships/image" Target="../media/image446.png"/><Relationship Id="rId1083" Type="http://schemas.openxmlformats.org/officeDocument/2006/relationships/image" Target="../media/image538.png"/><Relationship Id="rId106" Type="http://schemas.openxmlformats.org/officeDocument/2006/relationships/customXml" Target="../ink/ink104.xml"/><Relationship Id="rId313" Type="http://schemas.openxmlformats.org/officeDocument/2006/relationships/customXml" Target="../ink/ink208.xml"/><Relationship Id="rId758" Type="http://schemas.openxmlformats.org/officeDocument/2006/relationships/image" Target="../media/image378.png"/><Relationship Id="rId965" Type="http://schemas.openxmlformats.org/officeDocument/2006/relationships/customXml" Target="../ink/ink537.xml"/><Relationship Id="rId1150" Type="http://schemas.openxmlformats.org/officeDocument/2006/relationships/customXml" Target="../ink/ink630.xml"/><Relationship Id="rId10" Type="http://schemas.openxmlformats.org/officeDocument/2006/relationships/customXml" Target="../ink/ink56.xml"/><Relationship Id="rId94" Type="http://schemas.openxmlformats.org/officeDocument/2006/relationships/customXml" Target="../ink/ink98.xml"/><Relationship Id="rId397" Type="http://schemas.openxmlformats.org/officeDocument/2006/relationships/customXml" Target="../ink/ink250.xml"/><Relationship Id="rId520" Type="http://schemas.openxmlformats.org/officeDocument/2006/relationships/image" Target="../media/image260.png"/><Relationship Id="rId618" Type="http://schemas.openxmlformats.org/officeDocument/2006/relationships/image" Target="../media/image309.png"/><Relationship Id="rId825" Type="http://schemas.openxmlformats.org/officeDocument/2006/relationships/customXml" Target="../ink/ink467.xml"/><Relationship Id="rId257" Type="http://schemas.openxmlformats.org/officeDocument/2006/relationships/image" Target="../media/image129.png"/><Relationship Id="rId464" Type="http://schemas.openxmlformats.org/officeDocument/2006/relationships/image" Target="../media/image232.png"/><Relationship Id="rId1010" Type="http://schemas.openxmlformats.org/officeDocument/2006/relationships/image" Target="../media/image502.png"/><Relationship Id="rId1094" Type="http://schemas.openxmlformats.org/officeDocument/2006/relationships/customXml" Target="../ink/ink602.xml"/><Relationship Id="rId1108" Type="http://schemas.openxmlformats.org/officeDocument/2006/relationships/customXml" Target="../ink/ink609.xml"/><Relationship Id="rId117" Type="http://schemas.openxmlformats.org/officeDocument/2006/relationships/image" Target="../media/image59.png"/><Relationship Id="rId671" Type="http://schemas.openxmlformats.org/officeDocument/2006/relationships/customXml" Target="../ink/ink388.xml"/><Relationship Id="rId769" Type="http://schemas.openxmlformats.org/officeDocument/2006/relationships/image" Target="../media/image383.png"/><Relationship Id="rId976" Type="http://schemas.openxmlformats.org/officeDocument/2006/relationships/image" Target="../media/image485.png"/><Relationship Id="rId324" Type="http://schemas.openxmlformats.org/officeDocument/2006/relationships/image" Target="../media/image162.png"/><Relationship Id="rId531" Type="http://schemas.openxmlformats.org/officeDocument/2006/relationships/customXml" Target="../ink/ink317.xml"/><Relationship Id="rId629" Type="http://schemas.openxmlformats.org/officeDocument/2006/relationships/image" Target="../media/image314.png"/><Relationship Id="rId836" Type="http://schemas.openxmlformats.org/officeDocument/2006/relationships/image" Target="../media/image415.png"/><Relationship Id="rId1021" Type="http://schemas.openxmlformats.org/officeDocument/2006/relationships/customXml" Target="../ink/ink565.xml"/><Relationship Id="rId1119" Type="http://schemas.openxmlformats.org/officeDocument/2006/relationships/image" Target="../media/image556.png"/><Relationship Id="rId903" Type="http://schemas.openxmlformats.org/officeDocument/2006/relationships/customXml" Target="../ink/ink506.xml"/><Relationship Id="rId32" Type="http://schemas.openxmlformats.org/officeDocument/2006/relationships/customXml" Target="../ink/ink67.xml"/><Relationship Id="rId181" Type="http://schemas.openxmlformats.org/officeDocument/2006/relationships/image" Target="../media/image91.png"/><Relationship Id="rId279" Type="http://schemas.openxmlformats.org/officeDocument/2006/relationships/image" Target="../media/image140.png"/><Relationship Id="rId486" Type="http://schemas.openxmlformats.org/officeDocument/2006/relationships/image" Target="../media/image243.png"/><Relationship Id="rId693" Type="http://schemas.openxmlformats.org/officeDocument/2006/relationships/customXml" Target="../ink/ink399.xml"/><Relationship Id="rId139" Type="http://schemas.openxmlformats.org/officeDocument/2006/relationships/image" Target="../media/image70.png"/><Relationship Id="rId346" Type="http://schemas.openxmlformats.org/officeDocument/2006/relationships/image" Target="../media/image173.png"/><Relationship Id="rId553" Type="http://schemas.openxmlformats.org/officeDocument/2006/relationships/customXml" Target="../ink/ink328.xml"/><Relationship Id="rId760" Type="http://schemas.openxmlformats.org/officeDocument/2006/relationships/image" Target="../media/image379.png"/><Relationship Id="rId998" Type="http://schemas.openxmlformats.org/officeDocument/2006/relationships/image" Target="../media/image496.png"/><Relationship Id="rId206" Type="http://schemas.openxmlformats.org/officeDocument/2006/relationships/customXml" Target="../ink/ink154.xml"/><Relationship Id="rId413" Type="http://schemas.openxmlformats.org/officeDocument/2006/relationships/customXml" Target="../ink/ink258.xml"/><Relationship Id="rId858" Type="http://schemas.openxmlformats.org/officeDocument/2006/relationships/image" Target="../media/image426.png"/><Relationship Id="rId1043" Type="http://schemas.openxmlformats.org/officeDocument/2006/relationships/image" Target="../media/image518.png"/><Relationship Id="rId620" Type="http://schemas.openxmlformats.org/officeDocument/2006/relationships/image" Target="../media/image310.png"/><Relationship Id="rId718" Type="http://schemas.openxmlformats.org/officeDocument/2006/relationships/image" Target="../media/image358.png"/><Relationship Id="rId925" Type="http://schemas.openxmlformats.org/officeDocument/2006/relationships/customXml" Target="../ink/ink517.xml"/><Relationship Id="rId1110" Type="http://schemas.openxmlformats.org/officeDocument/2006/relationships/customXml" Target="../ink/ink610.xml"/><Relationship Id="rId54" Type="http://schemas.openxmlformats.org/officeDocument/2006/relationships/customXml" Target="../ink/ink78.xml"/><Relationship Id="rId270" Type="http://schemas.openxmlformats.org/officeDocument/2006/relationships/customXml" Target="../ink/ink186.xml"/><Relationship Id="rId130" Type="http://schemas.openxmlformats.org/officeDocument/2006/relationships/customXml" Target="../ink/ink116.xml"/><Relationship Id="rId368" Type="http://schemas.openxmlformats.org/officeDocument/2006/relationships/image" Target="../media/image184.png"/><Relationship Id="rId575" Type="http://schemas.openxmlformats.org/officeDocument/2006/relationships/customXml" Target="../ink/ink339.xml"/><Relationship Id="rId782" Type="http://schemas.openxmlformats.org/officeDocument/2006/relationships/image" Target="../media/image389.png"/><Relationship Id="rId228" Type="http://schemas.openxmlformats.org/officeDocument/2006/relationships/customXml" Target="../ink/ink165.xml"/><Relationship Id="rId435" Type="http://schemas.openxmlformats.org/officeDocument/2006/relationships/customXml" Target="../ink/ink269.xml"/><Relationship Id="rId642" Type="http://schemas.openxmlformats.org/officeDocument/2006/relationships/customXml" Target="../ink/ink373.xml"/><Relationship Id="rId1065" Type="http://schemas.openxmlformats.org/officeDocument/2006/relationships/image" Target="../media/image529.png"/><Relationship Id="rId502" Type="http://schemas.openxmlformats.org/officeDocument/2006/relationships/image" Target="../media/image251.png"/><Relationship Id="rId947" Type="http://schemas.openxmlformats.org/officeDocument/2006/relationships/customXml" Target="../ink/ink528.xml"/><Relationship Id="rId1132" Type="http://schemas.openxmlformats.org/officeDocument/2006/relationships/customXml" Target="../ink/ink621.xml"/><Relationship Id="rId76" Type="http://schemas.openxmlformats.org/officeDocument/2006/relationships/customXml" Target="../ink/ink89.xml"/><Relationship Id="rId807" Type="http://schemas.openxmlformats.org/officeDocument/2006/relationships/image" Target="../media/image401.png"/><Relationship Id="rId292" Type="http://schemas.openxmlformats.org/officeDocument/2006/relationships/customXml" Target="../ink/ink197.xml"/><Relationship Id="rId597" Type="http://schemas.openxmlformats.org/officeDocument/2006/relationships/customXml" Target="../ink/ink350.xml"/><Relationship Id="rId152" Type="http://schemas.openxmlformats.org/officeDocument/2006/relationships/customXml" Target="../ink/ink127.xml"/><Relationship Id="rId457" Type="http://schemas.openxmlformats.org/officeDocument/2006/relationships/customXml" Target="../ink/ink280.xml"/><Relationship Id="rId1087" Type="http://schemas.openxmlformats.org/officeDocument/2006/relationships/image" Target="../media/image540.png"/><Relationship Id="rId664" Type="http://schemas.openxmlformats.org/officeDocument/2006/relationships/image" Target="../media/image331.png"/><Relationship Id="rId871" Type="http://schemas.openxmlformats.org/officeDocument/2006/relationships/customXml" Target="../ink/ink490.xml"/><Relationship Id="rId969" Type="http://schemas.openxmlformats.org/officeDocument/2006/relationships/customXml" Target="../ink/ink539.xml"/><Relationship Id="rId317" Type="http://schemas.openxmlformats.org/officeDocument/2006/relationships/customXml" Target="../ink/ink210.xml"/><Relationship Id="rId524" Type="http://schemas.openxmlformats.org/officeDocument/2006/relationships/image" Target="../media/image262.png"/><Relationship Id="rId731" Type="http://schemas.openxmlformats.org/officeDocument/2006/relationships/customXml" Target="../ink/ink418.xml"/><Relationship Id="rId98" Type="http://schemas.openxmlformats.org/officeDocument/2006/relationships/customXml" Target="../ink/ink100.xml"/><Relationship Id="rId829" Type="http://schemas.openxmlformats.org/officeDocument/2006/relationships/customXml" Target="../ink/ink469.xml"/><Relationship Id="rId1014" Type="http://schemas.openxmlformats.org/officeDocument/2006/relationships/image" Target="../media/image504.png"/><Relationship Id="rId25" Type="http://schemas.openxmlformats.org/officeDocument/2006/relationships/image" Target="../media/image1310.png"/><Relationship Id="rId174" Type="http://schemas.openxmlformats.org/officeDocument/2006/relationships/customXml" Target="../ink/ink138.xml"/><Relationship Id="rId381" Type="http://schemas.openxmlformats.org/officeDocument/2006/relationships/customXml" Target="../ink/ink242.xml"/><Relationship Id="rId241" Type="http://schemas.openxmlformats.org/officeDocument/2006/relationships/image" Target="../media/image121.png"/><Relationship Id="rId479" Type="http://schemas.openxmlformats.org/officeDocument/2006/relationships/customXml" Target="../ink/ink291.xml"/><Relationship Id="rId686" Type="http://schemas.openxmlformats.org/officeDocument/2006/relationships/image" Target="../media/image342.png"/><Relationship Id="rId893" Type="http://schemas.openxmlformats.org/officeDocument/2006/relationships/customXml" Target="../ink/ink501.xml"/><Relationship Id="rId339" Type="http://schemas.openxmlformats.org/officeDocument/2006/relationships/customXml" Target="../ink/ink221.xml"/><Relationship Id="rId546" Type="http://schemas.openxmlformats.org/officeDocument/2006/relationships/image" Target="../media/image273.png"/><Relationship Id="rId753" Type="http://schemas.openxmlformats.org/officeDocument/2006/relationships/customXml" Target="../ink/ink429.xml"/><Relationship Id="rId101" Type="http://schemas.openxmlformats.org/officeDocument/2006/relationships/image" Target="../media/image51.png"/><Relationship Id="rId406" Type="http://schemas.openxmlformats.org/officeDocument/2006/relationships/image" Target="../media/image203.png"/><Relationship Id="rId960" Type="http://schemas.openxmlformats.org/officeDocument/2006/relationships/image" Target="../media/image477.png"/><Relationship Id="rId1036" Type="http://schemas.openxmlformats.org/officeDocument/2006/relationships/customXml" Target="../ink/ink573.xml"/><Relationship Id="rId613" Type="http://schemas.openxmlformats.org/officeDocument/2006/relationships/customXml" Target="../ink/ink358.xml"/><Relationship Id="rId820" Type="http://schemas.openxmlformats.org/officeDocument/2006/relationships/customXml" Target="../ink/ink464.xml"/><Relationship Id="rId918" Type="http://schemas.openxmlformats.org/officeDocument/2006/relationships/image" Target="../media/image45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0.png"/><Relationship Id="rId21" Type="http://schemas.openxmlformats.org/officeDocument/2006/relationships/image" Target="../media/image582.png"/><Relationship Id="rId324" Type="http://schemas.openxmlformats.org/officeDocument/2006/relationships/customXml" Target="../ink/ink792.xml"/><Relationship Id="rId531" Type="http://schemas.openxmlformats.org/officeDocument/2006/relationships/image" Target="../media/image835.png"/><Relationship Id="rId170" Type="http://schemas.openxmlformats.org/officeDocument/2006/relationships/customXml" Target="../ink/ink715.xml"/><Relationship Id="rId268" Type="http://schemas.openxmlformats.org/officeDocument/2006/relationships/customXml" Target="../ink/ink764.xml"/><Relationship Id="rId475" Type="http://schemas.openxmlformats.org/officeDocument/2006/relationships/image" Target="../media/image808.png"/><Relationship Id="rId32" Type="http://schemas.openxmlformats.org/officeDocument/2006/relationships/customXml" Target="../ink/ink646.xml"/><Relationship Id="rId128" Type="http://schemas.openxmlformats.org/officeDocument/2006/relationships/customXml" Target="../ink/ink694.xml"/><Relationship Id="rId335" Type="http://schemas.openxmlformats.org/officeDocument/2006/relationships/image" Target="../media/image738.png"/><Relationship Id="rId181" Type="http://schemas.openxmlformats.org/officeDocument/2006/relationships/image" Target="../media/image661.png"/><Relationship Id="rId402" Type="http://schemas.openxmlformats.org/officeDocument/2006/relationships/customXml" Target="../ink/ink831.xml"/><Relationship Id="rId279" Type="http://schemas.openxmlformats.org/officeDocument/2006/relationships/image" Target="../media/image710.png"/><Relationship Id="rId486" Type="http://schemas.openxmlformats.org/officeDocument/2006/relationships/customXml" Target="../ink/ink873.xml"/><Relationship Id="rId43" Type="http://schemas.openxmlformats.org/officeDocument/2006/relationships/image" Target="../media/image593.png"/><Relationship Id="rId139" Type="http://schemas.openxmlformats.org/officeDocument/2006/relationships/image" Target="../media/image641.png"/><Relationship Id="rId290" Type="http://schemas.openxmlformats.org/officeDocument/2006/relationships/customXml" Target="../ink/ink775.xml"/><Relationship Id="rId304" Type="http://schemas.openxmlformats.org/officeDocument/2006/relationships/customXml" Target="../ink/ink782.xml"/><Relationship Id="rId346" Type="http://schemas.openxmlformats.org/officeDocument/2006/relationships/customXml" Target="../ink/ink803.xml"/><Relationship Id="rId388" Type="http://schemas.openxmlformats.org/officeDocument/2006/relationships/customXml" Target="../ink/ink824.xml"/><Relationship Id="rId511" Type="http://schemas.openxmlformats.org/officeDocument/2006/relationships/image" Target="../media/image826.png"/><Relationship Id="rId85" Type="http://schemas.openxmlformats.org/officeDocument/2006/relationships/image" Target="../media/image614.png"/><Relationship Id="rId150" Type="http://schemas.openxmlformats.org/officeDocument/2006/relationships/customXml" Target="../ink/ink705.xml"/><Relationship Id="rId192" Type="http://schemas.openxmlformats.org/officeDocument/2006/relationships/customXml" Target="../ink/ink726.xml"/><Relationship Id="rId206" Type="http://schemas.openxmlformats.org/officeDocument/2006/relationships/customXml" Target="../ink/ink733.xml"/><Relationship Id="rId413" Type="http://schemas.openxmlformats.org/officeDocument/2006/relationships/image" Target="../media/image777.png"/><Relationship Id="rId248" Type="http://schemas.openxmlformats.org/officeDocument/2006/relationships/customXml" Target="../ink/ink754.xml"/><Relationship Id="rId455" Type="http://schemas.openxmlformats.org/officeDocument/2006/relationships/image" Target="../media/image798.png"/><Relationship Id="rId497" Type="http://schemas.openxmlformats.org/officeDocument/2006/relationships/image" Target="../media/image819.png"/><Relationship Id="rId12" Type="http://schemas.openxmlformats.org/officeDocument/2006/relationships/customXml" Target="../ink/ink636.xml"/><Relationship Id="rId108" Type="http://schemas.openxmlformats.org/officeDocument/2006/relationships/customXml" Target="../ink/ink684.xml"/><Relationship Id="rId315" Type="http://schemas.openxmlformats.org/officeDocument/2006/relationships/image" Target="../media/image728.png"/><Relationship Id="rId357" Type="http://schemas.openxmlformats.org/officeDocument/2006/relationships/image" Target="../media/image749.png"/><Relationship Id="rId522" Type="http://schemas.openxmlformats.org/officeDocument/2006/relationships/customXml" Target="../ink/ink891.xml"/><Relationship Id="rId54" Type="http://schemas.openxmlformats.org/officeDocument/2006/relationships/customXml" Target="../ink/ink657.xml"/><Relationship Id="rId96" Type="http://schemas.openxmlformats.org/officeDocument/2006/relationships/customXml" Target="../ink/ink678.xml"/><Relationship Id="rId161" Type="http://schemas.openxmlformats.org/officeDocument/2006/relationships/image" Target="../media/image651.png"/><Relationship Id="rId217" Type="http://schemas.openxmlformats.org/officeDocument/2006/relationships/image" Target="../media/image679.png"/><Relationship Id="rId399" Type="http://schemas.openxmlformats.org/officeDocument/2006/relationships/image" Target="../media/image770.png"/><Relationship Id="rId259" Type="http://schemas.openxmlformats.org/officeDocument/2006/relationships/image" Target="../media/image700.png"/><Relationship Id="rId424" Type="http://schemas.openxmlformats.org/officeDocument/2006/relationships/customXml" Target="../ink/ink842.xml"/><Relationship Id="rId466" Type="http://schemas.openxmlformats.org/officeDocument/2006/relationships/customXml" Target="../ink/ink863.xml"/><Relationship Id="rId23" Type="http://schemas.openxmlformats.org/officeDocument/2006/relationships/image" Target="../media/image583.png"/><Relationship Id="rId119" Type="http://schemas.openxmlformats.org/officeDocument/2006/relationships/image" Target="../media/image631.png"/><Relationship Id="rId270" Type="http://schemas.openxmlformats.org/officeDocument/2006/relationships/customXml" Target="../ink/ink765.xml"/><Relationship Id="rId326" Type="http://schemas.openxmlformats.org/officeDocument/2006/relationships/customXml" Target="../ink/ink793.xml"/><Relationship Id="rId533" Type="http://schemas.openxmlformats.org/officeDocument/2006/relationships/image" Target="../media/image836.png"/><Relationship Id="rId65" Type="http://schemas.openxmlformats.org/officeDocument/2006/relationships/image" Target="../media/image604.png"/><Relationship Id="rId130" Type="http://schemas.openxmlformats.org/officeDocument/2006/relationships/customXml" Target="../ink/ink695.xml"/><Relationship Id="rId368" Type="http://schemas.openxmlformats.org/officeDocument/2006/relationships/customXml" Target="../ink/ink814.xml"/><Relationship Id="rId172" Type="http://schemas.openxmlformats.org/officeDocument/2006/relationships/customXml" Target="../ink/ink716.xml"/><Relationship Id="rId228" Type="http://schemas.openxmlformats.org/officeDocument/2006/relationships/customXml" Target="../ink/ink744.xml"/><Relationship Id="rId435" Type="http://schemas.openxmlformats.org/officeDocument/2006/relationships/image" Target="../media/image788.png"/><Relationship Id="rId477" Type="http://schemas.openxmlformats.org/officeDocument/2006/relationships/image" Target="../media/image809.png"/><Relationship Id="rId281" Type="http://schemas.openxmlformats.org/officeDocument/2006/relationships/image" Target="../media/image711.png"/><Relationship Id="rId337" Type="http://schemas.openxmlformats.org/officeDocument/2006/relationships/image" Target="../media/image739.png"/><Relationship Id="rId502" Type="http://schemas.openxmlformats.org/officeDocument/2006/relationships/customXml" Target="../ink/ink881.xml"/><Relationship Id="rId34" Type="http://schemas.openxmlformats.org/officeDocument/2006/relationships/customXml" Target="../ink/ink647.xml"/><Relationship Id="rId76" Type="http://schemas.openxmlformats.org/officeDocument/2006/relationships/customXml" Target="../ink/ink668.xml"/><Relationship Id="rId141" Type="http://schemas.openxmlformats.org/officeDocument/2006/relationships/image" Target="../media/image642.png"/><Relationship Id="rId379" Type="http://schemas.openxmlformats.org/officeDocument/2006/relationships/image" Target="../media/image760.png"/><Relationship Id="rId7" Type="http://schemas.openxmlformats.org/officeDocument/2006/relationships/image" Target="../media/image575.png"/><Relationship Id="rId183" Type="http://schemas.openxmlformats.org/officeDocument/2006/relationships/image" Target="../media/image662.png"/><Relationship Id="rId239" Type="http://schemas.openxmlformats.org/officeDocument/2006/relationships/image" Target="../media/image690.png"/><Relationship Id="rId390" Type="http://schemas.openxmlformats.org/officeDocument/2006/relationships/customXml" Target="../ink/ink825.xml"/><Relationship Id="rId404" Type="http://schemas.openxmlformats.org/officeDocument/2006/relationships/customXml" Target="../ink/ink832.xml"/><Relationship Id="rId446" Type="http://schemas.openxmlformats.org/officeDocument/2006/relationships/customXml" Target="../ink/ink853.xml"/><Relationship Id="rId250" Type="http://schemas.openxmlformats.org/officeDocument/2006/relationships/customXml" Target="../ink/ink755.xml"/><Relationship Id="rId292" Type="http://schemas.openxmlformats.org/officeDocument/2006/relationships/customXml" Target="../ink/ink776.xml"/><Relationship Id="rId306" Type="http://schemas.openxmlformats.org/officeDocument/2006/relationships/customXml" Target="../ink/ink783.xml"/><Relationship Id="rId488" Type="http://schemas.openxmlformats.org/officeDocument/2006/relationships/customXml" Target="../ink/ink874.xml"/><Relationship Id="rId45" Type="http://schemas.openxmlformats.org/officeDocument/2006/relationships/image" Target="../media/image594.png"/><Relationship Id="rId87" Type="http://schemas.openxmlformats.org/officeDocument/2006/relationships/image" Target="../media/image615.png"/><Relationship Id="rId110" Type="http://schemas.openxmlformats.org/officeDocument/2006/relationships/customXml" Target="../ink/ink685.xml"/><Relationship Id="rId348" Type="http://schemas.openxmlformats.org/officeDocument/2006/relationships/customXml" Target="../ink/ink804.xml"/><Relationship Id="rId513" Type="http://schemas.openxmlformats.org/officeDocument/2006/relationships/image" Target="../media/image827.png"/><Relationship Id="rId152" Type="http://schemas.openxmlformats.org/officeDocument/2006/relationships/customXml" Target="../ink/ink706.xml"/><Relationship Id="rId194" Type="http://schemas.openxmlformats.org/officeDocument/2006/relationships/customXml" Target="../ink/ink727.xml"/><Relationship Id="rId208" Type="http://schemas.openxmlformats.org/officeDocument/2006/relationships/customXml" Target="../ink/ink734.xml"/><Relationship Id="rId415" Type="http://schemas.openxmlformats.org/officeDocument/2006/relationships/image" Target="../media/image778.png"/><Relationship Id="rId457" Type="http://schemas.openxmlformats.org/officeDocument/2006/relationships/image" Target="../media/image799.png"/><Relationship Id="rId261" Type="http://schemas.openxmlformats.org/officeDocument/2006/relationships/image" Target="../media/image701.png"/><Relationship Id="rId499" Type="http://schemas.openxmlformats.org/officeDocument/2006/relationships/image" Target="../media/image820.png"/><Relationship Id="rId14" Type="http://schemas.openxmlformats.org/officeDocument/2006/relationships/customXml" Target="../ink/ink637.xml"/><Relationship Id="rId56" Type="http://schemas.openxmlformats.org/officeDocument/2006/relationships/customXml" Target="../ink/ink658.xml"/><Relationship Id="rId317" Type="http://schemas.openxmlformats.org/officeDocument/2006/relationships/image" Target="../media/image729.png"/><Relationship Id="rId359" Type="http://schemas.openxmlformats.org/officeDocument/2006/relationships/image" Target="../media/image750.png"/><Relationship Id="rId524" Type="http://schemas.openxmlformats.org/officeDocument/2006/relationships/customXml" Target="../ink/ink892.xml"/><Relationship Id="rId98" Type="http://schemas.openxmlformats.org/officeDocument/2006/relationships/customXml" Target="../ink/ink679.xml"/><Relationship Id="rId121" Type="http://schemas.openxmlformats.org/officeDocument/2006/relationships/image" Target="../media/image632.png"/><Relationship Id="rId163" Type="http://schemas.openxmlformats.org/officeDocument/2006/relationships/image" Target="../media/image652.png"/><Relationship Id="rId219" Type="http://schemas.openxmlformats.org/officeDocument/2006/relationships/image" Target="../media/image680.png"/><Relationship Id="rId370" Type="http://schemas.openxmlformats.org/officeDocument/2006/relationships/customXml" Target="../ink/ink815.xml"/><Relationship Id="rId426" Type="http://schemas.openxmlformats.org/officeDocument/2006/relationships/customXml" Target="../ink/ink843.xml"/><Relationship Id="rId230" Type="http://schemas.openxmlformats.org/officeDocument/2006/relationships/customXml" Target="../ink/ink745.xml"/><Relationship Id="rId468" Type="http://schemas.openxmlformats.org/officeDocument/2006/relationships/customXml" Target="../ink/ink864.xml"/><Relationship Id="rId25" Type="http://schemas.openxmlformats.org/officeDocument/2006/relationships/image" Target="../media/image584.png"/><Relationship Id="rId67" Type="http://schemas.openxmlformats.org/officeDocument/2006/relationships/image" Target="../media/image605.png"/><Relationship Id="rId272" Type="http://schemas.openxmlformats.org/officeDocument/2006/relationships/customXml" Target="../ink/ink766.xml"/><Relationship Id="rId328" Type="http://schemas.openxmlformats.org/officeDocument/2006/relationships/customXml" Target="../ink/ink794.xml"/><Relationship Id="rId535" Type="http://schemas.openxmlformats.org/officeDocument/2006/relationships/image" Target="../media/image837.png"/><Relationship Id="rId132" Type="http://schemas.openxmlformats.org/officeDocument/2006/relationships/customXml" Target="../ink/ink696.xml"/><Relationship Id="rId174" Type="http://schemas.openxmlformats.org/officeDocument/2006/relationships/customXml" Target="../ink/ink717.xml"/><Relationship Id="rId381" Type="http://schemas.openxmlformats.org/officeDocument/2006/relationships/image" Target="../media/image761.png"/><Relationship Id="rId241" Type="http://schemas.openxmlformats.org/officeDocument/2006/relationships/image" Target="../media/image691.png"/><Relationship Id="rId437" Type="http://schemas.openxmlformats.org/officeDocument/2006/relationships/image" Target="../media/image789.png"/><Relationship Id="rId479" Type="http://schemas.openxmlformats.org/officeDocument/2006/relationships/image" Target="../media/image810.png"/><Relationship Id="rId36" Type="http://schemas.openxmlformats.org/officeDocument/2006/relationships/customXml" Target="../ink/ink648.xml"/><Relationship Id="rId283" Type="http://schemas.openxmlformats.org/officeDocument/2006/relationships/image" Target="../media/image712.png"/><Relationship Id="rId339" Type="http://schemas.openxmlformats.org/officeDocument/2006/relationships/image" Target="../media/image740.png"/><Relationship Id="rId490" Type="http://schemas.openxmlformats.org/officeDocument/2006/relationships/customXml" Target="../ink/ink875.xml"/><Relationship Id="rId504" Type="http://schemas.openxmlformats.org/officeDocument/2006/relationships/customXml" Target="../ink/ink882.xml"/><Relationship Id="rId78" Type="http://schemas.openxmlformats.org/officeDocument/2006/relationships/customXml" Target="../ink/ink669.xml"/><Relationship Id="rId101" Type="http://schemas.openxmlformats.org/officeDocument/2006/relationships/image" Target="../media/image622.png"/><Relationship Id="rId143" Type="http://schemas.openxmlformats.org/officeDocument/2006/relationships/image" Target="../media/image643.png"/><Relationship Id="rId185" Type="http://schemas.openxmlformats.org/officeDocument/2006/relationships/image" Target="../media/image663.png"/><Relationship Id="rId350" Type="http://schemas.openxmlformats.org/officeDocument/2006/relationships/customXml" Target="../ink/ink805.xml"/><Relationship Id="rId406" Type="http://schemas.openxmlformats.org/officeDocument/2006/relationships/customXml" Target="../ink/ink833.xml"/><Relationship Id="rId9" Type="http://schemas.openxmlformats.org/officeDocument/2006/relationships/image" Target="../media/image576.png"/><Relationship Id="rId210" Type="http://schemas.openxmlformats.org/officeDocument/2006/relationships/customXml" Target="../ink/ink735.xml"/><Relationship Id="rId392" Type="http://schemas.openxmlformats.org/officeDocument/2006/relationships/customXml" Target="../ink/ink826.xml"/><Relationship Id="rId448" Type="http://schemas.openxmlformats.org/officeDocument/2006/relationships/customXml" Target="../ink/ink854.xml"/><Relationship Id="rId252" Type="http://schemas.openxmlformats.org/officeDocument/2006/relationships/customXml" Target="../ink/ink756.xml"/><Relationship Id="rId294" Type="http://schemas.openxmlformats.org/officeDocument/2006/relationships/customXml" Target="../ink/ink777.xml"/><Relationship Id="rId308" Type="http://schemas.openxmlformats.org/officeDocument/2006/relationships/customXml" Target="../ink/ink784.xml"/><Relationship Id="rId515" Type="http://schemas.openxmlformats.org/officeDocument/2006/relationships/image" Target="../media/image828.png"/><Relationship Id="rId47" Type="http://schemas.openxmlformats.org/officeDocument/2006/relationships/image" Target="../media/image595.png"/><Relationship Id="rId89" Type="http://schemas.openxmlformats.org/officeDocument/2006/relationships/image" Target="../media/image616.png"/><Relationship Id="rId112" Type="http://schemas.openxmlformats.org/officeDocument/2006/relationships/customXml" Target="../ink/ink686.xml"/><Relationship Id="rId154" Type="http://schemas.openxmlformats.org/officeDocument/2006/relationships/customXml" Target="../ink/ink707.xml"/><Relationship Id="rId361" Type="http://schemas.openxmlformats.org/officeDocument/2006/relationships/image" Target="../media/image751.png"/><Relationship Id="rId196" Type="http://schemas.openxmlformats.org/officeDocument/2006/relationships/customXml" Target="../ink/ink728.xml"/><Relationship Id="rId417" Type="http://schemas.openxmlformats.org/officeDocument/2006/relationships/image" Target="../media/image779.png"/><Relationship Id="rId459" Type="http://schemas.openxmlformats.org/officeDocument/2006/relationships/image" Target="../media/image800.png"/><Relationship Id="rId16" Type="http://schemas.openxmlformats.org/officeDocument/2006/relationships/customXml" Target="../ink/ink638.xml"/><Relationship Id="rId221" Type="http://schemas.openxmlformats.org/officeDocument/2006/relationships/image" Target="../media/image681.png"/><Relationship Id="rId263" Type="http://schemas.openxmlformats.org/officeDocument/2006/relationships/image" Target="../media/image702.png"/><Relationship Id="rId319" Type="http://schemas.openxmlformats.org/officeDocument/2006/relationships/image" Target="../media/image730.png"/><Relationship Id="rId470" Type="http://schemas.openxmlformats.org/officeDocument/2006/relationships/customXml" Target="../ink/ink865.xml"/><Relationship Id="rId526" Type="http://schemas.openxmlformats.org/officeDocument/2006/relationships/customXml" Target="../ink/ink893.xml"/><Relationship Id="rId58" Type="http://schemas.openxmlformats.org/officeDocument/2006/relationships/customXml" Target="../ink/ink659.xml"/><Relationship Id="rId123" Type="http://schemas.openxmlformats.org/officeDocument/2006/relationships/image" Target="../media/image633.png"/><Relationship Id="rId330" Type="http://schemas.openxmlformats.org/officeDocument/2006/relationships/customXml" Target="../ink/ink795.xml"/><Relationship Id="rId165" Type="http://schemas.openxmlformats.org/officeDocument/2006/relationships/image" Target="../media/image653.png"/><Relationship Id="rId372" Type="http://schemas.openxmlformats.org/officeDocument/2006/relationships/customXml" Target="../ink/ink816.xml"/><Relationship Id="rId428" Type="http://schemas.openxmlformats.org/officeDocument/2006/relationships/customXml" Target="../ink/ink844.xml"/><Relationship Id="rId232" Type="http://schemas.openxmlformats.org/officeDocument/2006/relationships/customXml" Target="../ink/ink746.xml"/><Relationship Id="rId274" Type="http://schemas.openxmlformats.org/officeDocument/2006/relationships/customXml" Target="../ink/ink767.xml"/><Relationship Id="rId481" Type="http://schemas.openxmlformats.org/officeDocument/2006/relationships/image" Target="../media/image811.png"/><Relationship Id="rId27" Type="http://schemas.openxmlformats.org/officeDocument/2006/relationships/image" Target="../media/image585.png"/><Relationship Id="rId69" Type="http://schemas.openxmlformats.org/officeDocument/2006/relationships/image" Target="../media/image606.png"/><Relationship Id="rId134" Type="http://schemas.openxmlformats.org/officeDocument/2006/relationships/customXml" Target="../ink/ink697.xml"/><Relationship Id="rId537" Type="http://schemas.openxmlformats.org/officeDocument/2006/relationships/image" Target="../media/image838.png"/><Relationship Id="rId80" Type="http://schemas.openxmlformats.org/officeDocument/2006/relationships/customXml" Target="../ink/ink670.xml"/><Relationship Id="rId176" Type="http://schemas.openxmlformats.org/officeDocument/2006/relationships/customXml" Target="../ink/ink718.xml"/><Relationship Id="rId341" Type="http://schemas.openxmlformats.org/officeDocument/2006/relationships/image" Target="../media/image741.png"/><Relationship Id="rId383" Type="http://schemas.openxmlformats.org/officeDocument/2006/relationships/image" Target="../media/image762.png"/><Relationship Id="rId439" Type="http://schemas.openxmlformats.org/officeDocument/2006/relationships/image" Target="../media/image790.png"/><Relationship Id="rId201" Type="http://schemas.openxmlformats.org/officeDocument/2006/relationships/image" Target="../media/image671.png"/><Relationship Id="rId243" Type="http://schemas.openxmlformats.org/officeDocument/2006/relationships/image" Target="../media/image692.png"/><Relationship Id="rId285" Type="http://schemas.openxmlformats.org/officeDocument/2006/relationships/image" Target="../media/image713.png"/><Relationship Id="rId450" Type="http://schemas.openxmlformats.org/officeDocument/2006/relationships/customXml" Target="../ink/ink855.xml"/><Relationship Id="rId506" Type="http://schemas.openxmlformats.org/officeDocument/2006/relationships/customXml" Target="../ink/ink883.xml"/><Relationship Id="rId38" Type="http://schemas.openxmlformats.org/officeDocument/2006/relationships/customXml" Target="../ink/ink649.xml"/><Relationship Id="rId103" Type="http://schemas.openxmlformats.org/officeDocument/2006/relationships/image" Target="../media/image623.png"/><Relationship Id="rId310" Type="http://schemas.openxmlformats.org/officeDocument/2006/relationships/customXml" Target="../ink/ink785.xml"/><Relationship Id="rId492" Type="http://schemas.openxmlformats.org/officeDocument/2006/relationships/customXml" Target="../ink/ink876.xml"/><Relationship Id="rId91" Type="http://schemas.openxmlformats.org/officeDocument/2006/relationships/image" Target="../media/image617.png"/><Relationship Id="rId145" Type="http://schemas.openxmlformats.org/officeDocument/2006/relationships/image" Target="../media/image644.png"/><Relationship Id="rId187" Type="http://schemas.openxmlformats.org/officeDocument/2006/relationships/image" Target="../media/image664.png"/><Relationship Id="rId352" Type="http://schemas.openxmlformats.org/officeDocument/2006/relationships/customXml" Target="../ink/ink806.xml"/><Relationship Id="rId394" Type="http://schemas.openxmlformats.org/officeDocument/2006/relationships/customXml" Target="../ink/ink827.xml"/><Relationship Id="rId408" Type="http://schemas.openxmlformats.org/officeDocument/2006/relationships/customXml" Target="../ink/ink834.xml"/><Relationship Id="rId212" Type="http://schemas.openxmlformats.org/officeDocument/2006/relationships/customXml" Target="../ink/ink736.xml"/><Relationship Id="rId254" Type="http://schemas.openxmlformats.org/officeDocument/2006/relationships/customXml" Target="../ink/ink757.xml"/><Relationship Id="rId49" Type="http://schemas.openxmlformats.org/officeDocument/2006/relationships/image" Target="../media/image596.png"/><Relationship Id="rId114" Type="http://schemas.openxmlformats.org/officeDocument/2006/relationships/customXml" Target="../ink/ink687.xml"/><Relationship Id="rId296" Type="http://schemas.openxmlformats.org/officeDocument/2006/relationships/customXml" Target="../ink/ink778.xml"/><Relationship Id="rId461" Type="http://schemas.openxmlformats.org/officeDocument/2006/relationships/image" Target="../media/image801.png"/><Relationship Id="rId517" Type="http://schemas.openxmlformats.org/officeDocument/2006/relationships/image" Target="../media/image829.png"/><Relationship Id="rId60" Type="http://schemas.openxmlformats.org/officeDocument/2006/relationships/customXml" Target="../ink/ink660.xml"/><Relationship Id="rId156" Type="http://schemas.openxmlformats.org/officeDocument/2006/relationships/customXml" Target="../ink/ink708.xml"/><Relationship Id="rId198" Type="http://schemas.openxmlformats.org/officeDocument/2006/relationships/customXml" Target="../ink/ink729.xml"/><Relationship Id="rId321" Type="http://schemas.openxmlformats.org/officeDocument/2006/relationships/image" Target="../media/image731.png"/><Relationship Id="rId363" Type="http://schemas.openxmlformats.org/officeDocument/2006/relationships/image" Target="../media/image752.png"/><Relationship Id="rId419" Type="http://schemas.openxmlformats.org/officeDocument/2006/relationships/image" Target="../media/image780.png"/><Relationship Id="rId223" Type="http://schemas.openxmlformats.org/officeDocument/2006/relationships/image" Target="../media/image682.png"/><Relationship Id="rId430" Type="http://schemas.openxmlformats.org/officeDocument/2006/relationships/customXml" Target="../ink/ink845.xml"/><Relationship Id="rId18" Type="http://schemas.openxmlformats.org/officeDocument/2006/relationships/customXml" Target="../ink/ink639.xml"/><Relationship Id="rId265" Type="http://schemas.openxmlformats.org/officeDocument/2006/relationships/image" Target="../media/image703.png"/><Relationship Id="rId472" Type="http://schemas.openxmlformats.org/officeDocument/2006/relationships/customXml" Target="../ink/ink866.xml"/><Relationship Id="rId528" Type="http://schemas.openxmlformats.org/officeDocument/2006/relationships/customXml" Target="../ink/ink894.xml"/><Relationship Id="rId125" Type="http://schemas.openxmlformats.org/officeDocument/2006/relationships/image" Target="../media/image634.png"/><Relationship Id="rId167" Type="http://schemas.openxmlformats.org/officeDocument/2006/relationships/image" Target="../media/image654.png"/><Relationship Id="rId332" Type="http://schemas.openxmlformats.org/officeDocument/2006/relationships/customXml" Target="../ink/ink796.xml"/><Relationship Id="rId374" Type="http://schemas.openxmlformats.org/officeDocument/2006/relationships/customXml" Target="../ink/ink817.xml"/><Relationship Id="rId71" Type="http://schemas.openxmlformats.org/officeDocument/2006/relationships/image" Target="../media/image607.png"/><Relationship Id="rId234" Type="http://schemas.openxmlformats.org/officeDocument/2006/relationships/customXml" Target="../ink/ink747.xml"/><Relationship Id="rId2" Type="http://schemas.openxmlformats.org/officeDocument/2006/relationships/customXml" Target="../ink/ink631.xml"/><Relationship Id="rId29" Type="http://schemas.openxmlformats.org/officeDocument/2006/relationships/image" Target="../media/image586.png"/><Relationship Id="rId276" Type="http://schemas.openxmlformats.org/officeDocument/2006/relationships/customXml" Target="../ink/ink768.xml"/><Relationship Id="rId441" Type="http://schemas.openxmlformats.org/officeDocument/2006/relationships/image" Target="../media/image791.png"/><Relationship Id="rId483" Type="http://schemas.openxmlformats.org/officeDocument/2006/relationships/image" Target="../media/image812.png"/><Relationship Id="rId539" Type="http://schemas.openxmlformats.org/officeDocument/2006/relationships/image" Target="../media/image839.png"/><Relationship Id="rId40" Type="http://schemas.openxmlformats.org/officeDocument/2006/relationships/customXml" Target="../ink/ink650.xml"/><Relationship Id="rId136" Type="http://schemas.openxmlformats.org/officeDocument/2006/relationships/customXml" Target="../ink/ink698.xml"/><Relationship Id="rId178" Type="http://schemas.openxmlformats.org/officeDocument/2006/relationships/customXml" Target="../ink/ink719.xml"/><Relationship Id="rId301" Type="http://schemas.openxmlformats.org/officeDocument/2006/relationships/image" Target="../media/image721.png"/><Relationship Id="rId343" Type="http://schemas.openxmlformats.org/officeDocument/2006/relationships/image" Target="../media/image742.png"/><Relationship Id="rId82" Type="http://schemas.openxmlformats.org/officeDocument/2006/relationships/customXml" Target="../ink/ink671.xml"/><Relationship Id="rId203" Type="http://schemas.openxmlformats.org/officeDocument/2006/relationships/image" Target="../media/image672.png"/><Relationship Id="rId385" Type="http://schemas.openxmlformats.org/officeDocument/2006/relationships/image" Target="../media/image763.png"/><Relationship Id="rId245" Type="http://schemas.openxmlformats.org/officeDocument/2006/relationships/image" Target="../media/image693.png"/><Relationship Id="rId287" Type="http://schemas.openxmlformats.org/officeDocument/2006/relationships/image" Target="../media/image714.png"/><Relationship Id="rId410" Type="http://schemas.openxmlformats.org/officeDocument/2006/relationships/customXml" Target="../ink/ink835.xml"/><Relationship Id="rId452" Type="http://schemas.openxmlformats.org/officeDocument/2006/relationships/customXml" Target="../ink/ink856.xml"/><Relationship Id="rId494" Type="http://schemas.openxmlformats.org/officeDocument/2006/relationships/customXml" Target="../ink/ink877.xml"/><Relationship Id="rId508" Type="http://schemas.openxmlformats.org/officeDocument/2006/relationships/customXml" Target="../ink/ink884.xml"/><Relationship Id="rId105" Type="http://schemas.openxmlformats.org/officeDocument/2006/relationships/image" Target="../media/image624.png"/><Relationship Id="rId147" Type="http://schemas.openxmlformats.org/officeDocument/2006/relationships/image" Target="../media/image645.png"/><Relationship Id="rId312" Type="http://schemas.openxmlformats.org/officeDocument/2006/relationships/customXml" Target="../ink/ink786.xml"/><Relationship Id="rId354" Type="http://schemas.openxmlformats.org/officeDocument/2006/relationships/customXml" Target="../ink/ink807.xml"/><Relationship Id="rId51" Type="http://schemas.openxmlformats.org/officeDocument/2006/relationships/image" Target="../media/image597.png"/><Relationship Id="rId93" Type="http://schemas.openxmlformats.org/officeDocument/2006/relationships/image" Target="../media/image618.png"/><Relationship Id="rId189" Type="http://schemas.openxmlformats.org/officeDocument/2006/relationships/image" Target="../media/image665.png"/><Relationship Id="rId396" Type="http://schemas.openxmlformats.org/officeDocument/2006/relationships/customXml" Target="../ink/ink828.xml"/><Relationship Id="rId214" Type="http://schemas.openxmlformats.org/officeDocument/2006/relationships/customXml" Target="../ink/ink737.xml"/><Relationship Id="rId256" Type="http://schemas.openxmlformats.org/officeDocument/2006/relationships/customXml" Target="../ink/ink758.xml"/><Relationship Id="rId298" Type="http://schemas.openxmlformats.org/officeDocument/2006/relationships/customXml" Target="../ink/ink779.xml"/><Relationship Id="rId421" Type="http://schemas.openxmlformats.org/officeDocument/2006/relationships/image" Target="../media/image781.png"/><Relationship Id="rId463" Type="http://schemas.openxmlformats.org/officeDocument/2006/relationships/image" Target="../media/image802.png"/><Relationship Id="rId519" Type="http://schemas.openxmlformats.org/officeDocument/2006/relationships/image" Target="../media/image830.png"/><Relationship Id="rId116" Type="http://schemas.openxmlformats.org/officeDocument/2006/relationships/customXml" Target="../ink/ink688.xml"/><Relationship Id="rId158" Type="http://schemas.openxmlformats.org/officeDocument/2006/relationships/customXml" Target="../ink/ink709.xml"/><Relationship Id="rId323" Type="http://schemas.openxmlformats.org/officeDocument/2006/relationships/image" Target="../media/image732.png"/><Relationship Id="rId530" Type="http://schemas.openxmlformats.org/officeDocument/2006/relationships/customXml" Target="../ink/ink895.xml"/><Relationship Id="rId20" Type="http://schemas.openxmlformats.org/officeDocument/2006/relationships/customXml" Target="../ink/ink640.xml"/><Relationship Id="rId62" Type="http://schemas.openxmlformats.org/officeDocument/2006/relationships/customXml" Target="../ink/ink661.xml"/><Relationship Id="rId365" Type="http://schemas.openxmlformats.org/officeDocument/2006/relationships/image" Target="../media/image753.png"/><Relationship Id="rId225" Type="http://schemas.openxmlformats.org/officeDocument/2006/relationships/image" Target="../media/image683.png"/><Relationship Id="rId267" Type="http://schemas.openxmlformats.org/officeDocument/2006/relationships/image" Target="../media/image704.png"/><Relationship Id="rId432" Type="http://schemas.openxmlformats.org/officeDocument/2006/relationships/customXml" Target="../ink/ink846.xml"/><Relationship Id="rId474" Type="http://schemas.openxmlformats.org/officeDocument/2006/relationships/customXml" Target="../ink/ink867.xml"/><Relationship Id="rId127" Type="http://schemas.openxmlformats.org/officeDocument/2006/relationships/image" Target="../media/image635.png"/><Relationship Id="rId31" Type="http://schemas.openxmlformats.org/officeDocument/2006/relationships/image" Target="../media/image587.png"/><Relationship Id="rId73" Type="http://schemas.openxmlformats.org/officeDocument/2006/relationships/image" Target="../media/image608.png"/><Relationship Id="rId169" Type="http://schemas.openxmlformats.org/officeDocument/2006/relationships/image" Target="../media/image655.png"/><Relationship Id="rId334" Type="http://schemas.openxmlformats.org/officeDocument/2006/relationships/customXml" Target="../ink/ink797.xml"/><Relationship Id="rId376" Type="http://schemas.openxmlformats.org/officeDocument/2006/relationships/customXml" Target="../ink/ink818.xml"/><Relationship Id="rId4" Type="http://schemas.openxmlformats.org/officeDocument/2006/relationships/customXml" Target="../ink/ink632.xml"/><Relationship Id="rId180" Type="http://schemas.openxmlformats.org/officeDocument/2006/relationships/customXml" Target="../ink/ink720.xml"/><Relationship Id="rId236" Type="http://schemas.openxmlformats.org/officeDocument/2006/relationships/customXml" Target="../ink/ink748.xml"/><Relationship Id="rId278" Type="http://schemas.openxmlformats.org/officeDocument/2006/relationships/customXml" Target="../ink/ink769.xml"/><Relationship Id="rId401" Type="http://schemas.openxmlformats.org/officeDocument/2006/relationships/image" Target="../media/image771.png"/><Relationship Id="rId443" Type="http://schemas.openxmlformats.org/officeDocument/2006/relationships/image" Target="../media/image792.png"/><Relationship Id="rId303" Type="http://schemas.openxmlformats.org/officeDocument/2006/relationships/image" Target="../media/image722.png"/><Relationship Id="rId485" Type="http://schemas.openxmlformats.org/officeDocument/2006/relationships/image" Target="../media/image813.png"/><Relationship Id="rId42" Type="http://schemas.openxmlformats.org/officeDocument/2006/relationships/customXml" Target="../ink/ink651.xml"/><Relationship Id="rId84" Type="http://schemas.openxmlformats.org/officeDocument/2006/relationships/customXml" Target="../ink/ink672.xml"/><Relationship Id="rId138" Type="http://schemas.openxmlformats.org/officeDocument/2006/relationships/customXml" Target="../ink/ink699.xml"/><Relationship Id="rId345" Type="http://schemas.openxmlformats.org/officeDocument/2006/relationships/image" Target="../media/image743.png"/><Relationship Id="rId387" Type="http://schemas.openxmlformats.org/officeDocument/2006/relationships/image" Target="../media/image764.png"/><Relationship Id="rId510" Type="http://schemas.openxmlformats.org/officeDocument/2006/relationships/customXml" Target="../ink/ink885.xml"/><Relationship Id="rId191" Type="http://schemas.openxmlformats.org/officeDocument/2006/relationships/image" Target="../media/image666.png"/><Relationship Id="rId205" Type="http://schemas.openxmlformats.org/officeDocument/2006/relationships/image" Target="../media/image673.png"/><Relationship Id="rId247" Type="http://schemas.openxmlformats.org/officeDocument/2006/relationships/image" Target="../media/image694.png"/><Relationship Id="rId412" Type="http://schemas.openxmlformats.org/officeDocument/2006/relationships/customXml" Target="../ink/ink836.xml"/><Relationship Id="rId107" Type="http://schemas.openxmlformats.org/officeDocument/2006/relationships/image" Target="../media/image625.png"/><Relationship Id="rId289" Type="http://schemas.openxmlformats.org/officeDocument/2006/relationships/image" Target="../media/image715.png"/><Relationship Id="rId454" Type="http://schemas.openxmlformats.org/officeDocument/2006/relationships/customXml" Target="../ink/ink857.xml"/><Relationship Id="rId496" Type="http://schemas.openxmlformats.org/officeDocument/2006/relationships/customXml" Target="../ink/ink878.xml"/><Relationship Id="rId11" Type="http://schemas.openxmlformats.org/officeDocument/2006/relationships/image" Target="../media/image577.png"/><Relationship Id="rId53" Type="http://schemas.openxmlformats.org/officeDocument/2006/relationships/image" Target="../media/image598.png"/><Relationship Id="rId149" Type="http://schemas.openxmlformats.org/officeDocument/2006/relationships/image" Target="../media/image646.png"/><Relationship Id="rId314" Type="http://schemas.openxmlformats.org/officeDocument/2006/relationships/customXml" Target="../ink/ink787.xml"/><Relationship Id="rId356" Type="http://schemas.openxmlformats.org/officeDocument/2006/relationships/customXml" Target="../ink/ink808.xml"/><Relationship Id="rId398" Type="http://schemas.openxmlformats.org/officeDocument/2006/relationships/customXml" Target="../ink/ink829.xml"/><Relationship Id="rId521" Type="http://schemas.openxmlformats.org/officeDocument/2006/relationships/image" Target="../media/image831.png"/><Relationship Id="rId95" Type="http://schemas.openxmlformats.org/officeDocument/2006/relationships/image" Target="../media/image619.png"/><Relationship Id="rId160" Type="http://schemas.openxmlformats.org/officeDocument/2006/relationships/customXml" Target="../ink/ink710.xml"/><Relationship Id="rId216" Type="http://schemas.openxmlformats.org/officeDocument/2006/relationships/customXml" Target="../ink/ink738.xml"/><Relationship Id="rId423" Type="http://schemas.openxmlformats.org/officeDocument/2006/relationships/image" Target="../media/image782.png"/><Relationship Id="rId258" Type="http://schemas.openxmlformats.org/officeDocument/2006/relationships/customXml" Target="../ink/ink759.xml"/><Relationship Id="rId465" Type="http://schemas.openxmlformats.org/officeDocument/2006/relationships/image" Target="../media/image803.png"/><Relationship Id="rId22" Type="http://schemas.openxmlformats.org/officeDocument/2006/relationships/customXml" Target="../ink/ink641.xml"/><Relationship Id="rId64" Type="http://schemas.openxmlformats.org/officeDocument/2006/relationships/customXml" Target="../ink/ink662.xml"/><Relationship Id="rId118" Type="http://schemas.openxmlformats.org/officeDocument/2006/relationships/customXml" Target="../ink/ink689.xml"/><Relationship Id="rId325" Type="http://schemas.openxmlformats.org/officeDocument/2006/relationships/image" Target="../media/image733.png"/><Relationship Id="rId367" Type="http://schemas.openxmlformats.org/officeDocument/2006/relationships/image" Target="../media/image754.png"/><Relationship Id="rId532" Type="http://schemas.openxmlformats.org/officeDocument/2006/relationships/customXml" Target="../ink/ink896.xml"/><Relationship Id="rId171" Type="http://schemas.openxmlformats.org/officeDocument/2006/relationships/image" Target="../media/image656.png"/><Relationship Id="rId227" Type="http://schemas.openxmlformats.org/officeDocument/2006/relationships/image" Target="../media/image684.png"/><Relationship Id="rId269" Type="http://schemas.openxmlformats.org/officeDocument/2006/relationships/image" Target="../media/image705.png"/><Relationship Id="rId434" Type="http://schemas.openxmlformats.org/officeDocument/2006/relationships/customXml" Target="../ink/ink847.xml"/><Relationship Id="rId476" Type="http://schemas.openxmlformats.org/officeDocument/2006/relationships/customXml" Target="../ink/ink868.xml"/><Relationship Id="rId33" Type="http://schemas.openxmlformats.org/officeDocument/2006/relationships/image" Target="../media/image588.png"/><Relationship Id="rId129" Type="http://schemas.openxmlformats.org/officeDocument/2006/relationships/image" Target="../media/image636.png"/><Relationship Id="rId280" Type="http://schemas.openxmlformats.org/officeDocument/2006/relationships/customXml" Target="../ink/ink770.xml"/><Relationship Id="rId336" Type="http://schemas.openxmlformats.org/officeDocument/2006/relationships/customXml" Target="../ink/ink798.xml"/><Relationship Id="rId501" Type="http://schemas.openxmlformats.org/officeDocument/2006/relationships/image" Target="../media/image821.png"/><Relationship Id="rId75" Type="http://schemas.openxmlformats.org/officeDocument/2006/relationships/image" Target="../media/image609.png"/><Relationship Id="rId140" Type="http://schemas.openxmlformats.org/officeDocument/2006/relationships/customXml" Target="../ink/ink700.xml"/><Relationship Id="rId182" Type="http://schemas.openxmlformats.org/officeDocument/2006/relationships/customXml" Target="../ink/ink721.xml"/><Relationship Id="rId378" Type="http://schemas.openxmlformats.org/officeDocument/2006/relationships/customXml" Target="../ink/ink819.xml"/><Relationship Id="rId403" Type="http://schemas.openxmlformats.org/officeDocument/2006/relationships/image" Target="../media/image772.png"/><Relationship Id="rId6" Type="http://schemas.openxmlformats.org/officeDocument/2006/relationships/customXml" Target="../ink/ink633.xml"/><Relationship Id="rId238" Type="http://schemas.openxmlformats.org/officeDocument/2006/relationships/customXml" Target="../ink/ink749.xml"/><Relationship Id="rId445" Type="http://schemas.openxmlformats.org/officeDocument/2006/relationships/image" Target="../media/image793.png"/><Relationship Id="rId487" Type="http://schemas.openxmlformats.org/officeDocument/2006/relationships/image" Target="../media/image814.png"/><Relationship Id="rId291" Type="http://schemas.openxmlformats.org/officeDocument/2006/relationships/image" Target="../media/image716.png"/><Relationship Id="rId305" Type="http://schemas.openxmlformats.org/officeDocument/2006/relationships/image" Target="../media/image723.png"/><Relationship Id="rId347" Type="http://schemas.openxmlformats.org/officeDocument/2006/relationships/image" Target="../media/image744.png"/><Relationship Id="rId512" Type="http://schemas.openxmlformats.org/officeDocument/2006/relationships/customXml" Target="../ink/ink886.xml"/><Relationship Id="rId44" Type="http://schemas.openxmlformats.org/officeDocument/2006/relationships/customXml" Target="../ink/ink652.xml"/><Relationship Id="rId86" Type="http://schemas.openxmlformats.org/officeDocument/2006/relationships/customXml" Target="../ink/ink673.xml"/><Relationship Id="rId151" Type="http://schemas.openxmlformats.org/officeDocument/2006/relationships/image" Target="../media/image346.png"/><Relationship Id="rId389" Type="http://schemas.openxmlformats.org/officeDocument/2006/relationships/image" Target="../media/image765.png"/><Relationship Id="rId193" Type="http://schemas.openxmlformats.org/officeDocument/2006/relationships/image" Target="../media/image667.png"/><Relationship Id="rId207" Type="http://schemas.openxmlformats.org/officeDocument/2006/relationships/image" Target="../media/image674.png"/><Relationship Id="rId249" Type="http://schemas.openxmlformats.org/officeDocument/2006/relationships/image" Target="../media/image695.png"/><Relationship Id="rId414" Type="http://schemas.openxmlformats.org/officeDocument/2006/relationships/customXml" Target="../ink/ink837.xml"/><Relationship Id="rId456" Type="http://schemas.openxmlformats.org/officeDocument/2006/relationships/customXml" Target="../ink/ink858.xml"/><Relationship Id="rId498" Type="http://schemas.openxmlformats.org/officeDocument/2006/relationships/customXml" Target="../ink/ink879.xml"/><Relationship Id="rId13" Type="http://schemas.openxmlformats.org/officeDocument/2006/relationships/image" Target="../media/image578.png"/><Relationship Id="rId109" Type="http://schemas.openxmlformats.org/officeDocument/2006/relationships/image" Target="../media/image626.png"/><Relationship Id="rId260" Type="http://schemas.openxmlformats.org/officeDocument/2006/relationships/customXml" Target="../ink/ink760.xml"/><Relationship Id="rId316" Type="http://schemas.openxmlformats.org/officeDocument/2006/relationships/customXml" Target="../ink/ink788.xml"/><Relationship Id="rId523" Type="http://schemas.openxmlformats.org/officeDocument/2006/relationships/image" Target="../media/image832.png"/><Relationship Id="rId55" Type="http://schemas.openxmlformats.org/officeDocument/2006/relationships/image" Target="../media/image599.png"/><Relationship Id="rId97" Type="http://schemas.openxmlformats.org/officeDocument/2006/relationships/image" Target="../media/image620.png"/><Relationship Id="rId120" Type="http://schemas.openxmlformats.org/officeDocument/2006/relationships/customXml" Target="../ink/ink690.xml"/><Relationship Id="rId358" Type="http://schemas.openxmlformats.org/officeDocument/2006/relationships/customXml" Target="../ink/ink809.xml"/><Relationship Id="rId162" Type="http://schemas.openxmlformats.org/officeDocument/2006/relationships/customXml" Target="../ink/ink711.xml"/><Relationship Id="rId218" Type="http://schemas.openxmlformats.org/officeDocument/2006/relationships/customXml" Target="../ink/ink739.xml"/><Relationship Id="rId425" Type="http://schemas.openxmlformats.org/officeDocument/2006/relationships/image" Target="../media/image783.png"/><Relationship Id="rId467" Type="http://schemas.openxmlformats.org/officeDocument/2006/relationships/image" Target="../media/image804.png"/><Relationship Id="rId271" Type="http://schemas.openxmlformats.org/officeDocument/2006/relationships/image" Target="../media/image706.png"/><Relationship Id="rId24" Type="http://schemas.openxmlformats.org/officeDocument/2006/relationships/customXml" Target="../ink/ink642.xml"/><Relationship Id="rId66" Type="http://schemas.openxmlformats.org/officeDocument/2006/relationships/customXml" Target="../ink/ink663.xml"/><Relationship Id="rId131" Type="http://schemas.openxmlformats.org/officeDocument/2006/relationships/image" Target="../media/image637.png"/><Relationship Id="rId327" Type="http://schemas.openxmlformats.org/officeDocument/2006/relationships/image" Target="../media/image734.png"/><Relationship Id="rId369" Type="http://schemas.openxmlformats.org/officeDocument/2006/relationships/image" Target="../media/image755.png"/><Relationship Id="rId534" Type="http://schemas.openxmlformats.org/officeDocument/2006/relationships/customXml" Target="../ink/ink897.xml"/><Relationship Id="rId173" Type="http://schemas.openxmlformats.org/officeDocument/2006/relationships/image" Target="../media/image657.png"/><Relationship Id="rId229" Type="http://schemas.openxmlformats.org/officeDocument/2006/relationships/image" Target="../media/image685.png"/><Relationship Id="rId380" Type="http://schemas.openxmlformats.org/officeDocument/2006/relationships/customXml" Target="../ink/ink820.xml"/><Relationship Id="rId436" Type="http://schemas.openxmlformats.org/officeDocument/2006/relationships/customXml" Target="../ink/ink848.xml"/><Relationship Id="rId240" Type="http://schemas.openxmlformats.org/officeDocument/2006/relationships/customXml" Target="../ink/ink750.xml"/><Relationship Id="rId478" Type="http://schemas.openxmlformats.org/officeDocument/2006/relationships/customXml" Target="../ink/ink869.xml"/><Relationship Id="rId35" Type="http://schemas.openxmlformats.org/officeDocument/2006/relationships/image" Target="../media/image589.png"/><Relationship Id="rId77" Type="http://schemas.openxmlformats.org/officeDocument/2006/relationships/image" Target="../media/image610.png"/><Relationship Id="rId100" Type="http://schemas.openxmlformats.org/officeDocument/2006/relationships/customXml" Target="../ink/ink680.xml"/><Relationship Id="rId282" Type="http://schemas.openxmlformats.org/officeDocument/2006/relationships/customXml" Target="../ink/ink771.xml"/><Relationship Id="rId338" Type="http://schemas.openxmlformats.org/officeDocument/2006/relationships/customXml" Target="../ink/ink799.xml"/><Relationship Id="rId503" Type="http://schemas.openxmlformats.org/officeDocument/2006/relationships/image" Target="../media/image822.png"/><Relationship Id="rId8" Type="http://schemas.openxmlformats.org/officeDocument/2006/relationships/customXml" Target="../ink/ink634.xml"/><Relationship Id="rId142" Type="http://schemas.openxmlformats.org/officeDocument/2006/relationships/customXml" Target="../ink/ink701.xml"/><Relationship Id="rId184" Type="http://schemas.openxmlformats.org/officeDocument/2006/relationships/customXml" Target="../ink/ink722.xml"/><Relationship Id="rId391" Type="http://schemas.openxmlformats.org/officeDocument/2006/relationships/image" Target="../media/image766.png"/><Relationship Id="rId405" Type="http://schemas.openxmlformats.org/officeDocument/2006/relationships/image" Target="../media/image773.png"/><Relationship Id="rId447" Type="http://schemas.openxmlformats.org/officeDocument/2006/relationships/image" Target="../media/image794.png"/><Relationship Id="rId251" Type="http://schemas.openxmlformats.org/officeDocument/2006/relationships/image" Target="../media/image696.png"/><Relationship Id="rId489" Type="http://schemas.openxmlformats.org/officeDocument/2006/relationships/image" Target="../media/image815.png"/><Relationship Id="rId46" Type="http://schemas.openxmlformats.org/officeDocument/2006/relationships/customXml" Target="../ink/ink653.xml"/><Relationship Id="rId293" Type="http://schemas.openxmlformats.org/officeDocument/2006/relationships/image" Target="../media/image717.png"/><Relationship Id="rId307" Type="http://schemas.openxmlformats.org/officeDocument/2006/relationships/image" Target="../media/image724.png"/><Relationship Id="rId349" Type="http://schemas.openxmlformats.org/officeDocument/2006/relationships/image" Target="../media/image745.png"/><Relationship Id="rId514" Type="http://schemas.openxmlformats.org/officeDocument/2006/relationships/customXml" Target="../ink/ink887.xml"/><Relationship Id="rId88" Type="http://schemas.openxmlformats.org/officeDocument/2006/relationships/customXml" Target="../ink/ink674.xml"/><Relationship Id="rId111" Type="http://schemas.openxmlformats.org/officeDocument/2006/relationships/image" Target="../media/image627.png"/><Relationship Id="rId153" Type="http://schemas.openxmlformats.org/officeDocument/2006/relationships/image" Target="../media/image647.png"/><Relationship Id="rId195" Type="http://schemas.openxmlformats.org/officeDocument/2006/relationships/image" Target="../media/image668.png"/><Relationship Id="rId209" Type="http://schemas.openxmlformats.org/officeDocument/2006/relationships/image" Target="../media/image675.png"/><Relationship Id="rId360" Type="http://schemas.openxmlformats.org/officeDocument/2006/relationships/customXml" Target="../ink/ink810.xml"/><Relationship Id="rId416" Type="http://schemas.openxmlformats.org/officeDocument/2006/relationships/customXml" Target="../ink/ink838.xml"/><Relationship Id="rId220" Type="http://schemas.openxmlformats.org/officeDocument/2006/relationships/customXml" Target="../ink/ink740.xml"/><Relationship Id="rId458" Type="http://schemas.openxmlformats.org/officeDocument/2006/relationships/customXml" Target="../ink/ink859.xml"/><Relationship Id="rId15" Type="http://schemas.openxmlformats.org/officeDocument/2006/relationships/image" Target="../media/image579.png"/><Relationship Id="rId57" Type="http://schemas.openxmlformats.org/officeDocument/2006/relationships/image" Target="../media/image600.png"/><Relationship Id="rId262" Type="http://schemas.openxmlformats.org/officeDocument/2006/relationships/customXml" Target="../ink/ink761.xml"/><Relationship Id="rId318" Type="http://schemas.openxmlformats.org/officeDocument/2006/relationships/customXml" Target="../ink/ink789.xml"/><Relationship Id="rId525" Type="http://schemas.openxmlformats.org/officeDocument/2006/relationships/image" Target="../media/image833.png"/><Relationship Id="rId99" Type="http://schemas.openxmlformats.org/officeDocument/2006/relationships/image" Target="../media/image621.png"/><Relationship Id="rId122" Type="http://schemas.openxmlformats.org/officeDocument/2006/relationships/customXml" Target="../ink/ink691.xml"/><Relationship Id="rId164" Type="http://schemas.openxmlformats.org/officeDocument/2006/relationships/customXml" Target="../ink/ink712.xml"/><Relationship Id="rId371" Type="http://schemas.openxmlformats.org/officeDocument/2006/relationships/image" Target="../media/image756.png"/><Relationship Id="rId427" Type="http://schemas.openxmlformats.org/officeDocument/2006/relationships/image" Target="../media/image784.png"/><Relationship Id="rId469" Type="http://schemas.openxmlformats.org/officeDocument/2006/relationships/image" Target="../media/image805.png"/><Relationship Id="rId26" Type="http://schemas.openxmlformats.org/officeDocument/2006/relationships/customXml" Target="../ink/ink643.xml"/><Relationship Id="rId231" Type="http://schemas.openxmlformats.org/officeDocument/2006/relationships/image" Target="../media/image686.png"/><Relationship Id="rId273" Type="http://schemas.openxmlformats.org/officeDocument/2006/relationships/image" Target="../media/image707.png"/><Relationship Id="rId329" Type="http://schemas.openxmlformats.org/officeDocument/2006/relationships/image" Target="../media/image735.png"/><Relationship Id="rId480" Type="http://schemas.openxmlformats.org/officeDocument/2006/relationships/customXml" Target="../ink/ink870.xml"/><Relationship Id="rId536" Type="http://schemas.openxmlformats.org/officeDocument/2006/relationships/customXml" Target="../ink/ink898.xml"/><Relationship Id="rId68" Type="http://schemas.openxmlformats.org/officeDocument/2006/relationships/customXml" Target="../ink/ink664.xml"/><Relationship Id="rId133" Type="http://schemas.openxmlformats.org/officeDocument/2006/relationships/image" Target="../media/image638.png"/><Relationship Id="rId175" Type="http://schemas.openxmlformats.org/officeDocument/2006/relationships/image" Target="../media/image658.png"/><Relationship Id="rId340" Type="http://schemas.openxmlformats.org/officeDocument/2006/relationships/customXml" Target="../ink/ink800.xml"/><Relationship Id="rId200" Type="http://schemas.openxmlformats.org/officeDocument/2006/relationships/customXml" Target="../ink/ink730.xml"/><Relationship Id="rId382" Type="http://schemas.openxmlformats.org/officeDocument/2006/relationships/customXml" Target="../ink/ink821.xml"/><Relationship Id="rId438" Type="http://schemas.openxmlformats.org/officeDocument/2006/relationships/customXml" Target="../ink/ink849.xml"/><Relationship Id="rId242" Type="http://schemas.openxmlformats.org/officeDocument/2006/relationships/customXml" Target="../ink/ink751.xml"/><Relationship Id="rId284" Type="http://schemas.openxmlformats.org/officeDocument/2006/relationships/customXml" Target="../ink/ink772.xml"/><Relationship Id="rId491" Type="http://schemas.openxmlformats.org/officeDocument/2006/relationships/image" Target="../media/image816.png"/><Relationship Id="rId505" Type="http://schemas.openxmlformats.org/officeDocument/2006/relationships/image" Target="../media/image823.png"/><Relationship Id="rId37" Type="http://schemas.openxmlformats.org/officeDocument/2006/relationships/image" Target="../media/image590.png"/><Relationship Id="rId79" Type="http://schemas.openxmlformats.org/officeDocument/2006/relationships/image" Target="../media/image611.png"/><Relationship Id="rId102" Type="http://schemas.openxmlformats.org/officeDocument/2006/relationships/customXml" Target="../ink/ink681.xml"/><Relationship Id="rId144" Type="http://schemas.openxmlformats.org/officeDocument/2006/relationships/customXml" Target="../ink/ink702.xml"/><Relationship Id="rId90" Type="http://schemas.openxmlformats.org/officeDocument/2006/relationships/customXml" Target="../ink/ink675.xml"/><Relationship Id="rId186" Type="http://schemas.openxmlformats.org/officeDocument/2006/relationships/customXml" Target="../ink/ink723.xml"/><Relationship Id="rId351" Type="http://schemas.openxmlformats.org/officeDocument/2006/relationships/image" Target="../media/image746.png"/><Relationship Id="rId393" Type="http://schemas.openxmlformats.org/officeDocument/2006/relationships/image" Target="../media/image767.png"/><Relationship Id="rId407" Type="http://schemas.openxmlformats.org/officeDocument/2006/relationships/image" Target="../media/image774.png"/><Relationship Id="rId449" Type="http://schemas.openxmlformats.org/officeDocument/2006/relationships/image" Target="../media/image795.png"/><Relationship Id="rId211" Type="http://schemas.openxmlformats.org/officeDocument/2006/relationships/image" Target="../media/image676.png"/><Relationship Id="rId253" Type="http://schemas.openxmlformats.org/officeDocument/2006/relationships/image" Target="../media/image697.png"/><Relationship Id="rId295" Type="http://schemas.openxmlformats.org/officeDocument/2006/relationships/image" Target="../media/image718.png"/><Relationship Id="rId309" Type="http://schemas.openxmlformats.org/officeDocument/2006/relationships/image" Target="../media/image725.png"/><Relationship Id="rId460" Type="http://schemas.openxmlformats.org/officeDocument/2006/relationships/customXml" Target="../ink/ink860.xml"/><Relationship Id="rId516" Type="http://schemas.openxmlformats.org/officeDocument/2006/relationships/customXml" Target="../ink/ink888.xml"/><Relationship Id="rId48" Type="http://schemas.openxmlformats.org/officeDocument/2006/relationships/customXml" Target="../ink/ink654.xml"/><Relationship Id="rId113" Type="http://schemas.openxmlformats.org/officeDocument/2006/relationships/image" Target="../media/image628.png"/><Relationship Id="rId320" Type="http://schemas.openxmlformats.org/officeDocument/2006/relationships/customXml" Target="../ink/ink790.xml"/><Relationship Id="rId155" Type="http://schemas.openxmlformats.org/officeDocument/2006/relationships/image" Target="../media/image648.png"/><Relationship Id="rId197" Type="http://schemas.openxmlformats.org/officeDocument/2006/relationships/image" Target="../media/image669.png"/><Relationship Id="rId362" Type="http://schemas.openxmlformats.org/officeDocument/2006/relationships/customXml" Target="../ink/ink811.xml"/><Relationship Id="rId418" Type="http://schemas.openxmlformats.org/officeDocument/2006/relationships/customXml" Target="../ink/ink839.xml"/><Relationship Id="rId222" Type="http://schemas.openxmlformats.org/officeDocument/2006/relationships/customXml" Target="../ink/ink741.xml"/><Relationship Id="rId264" Type="http://schemas.openxmlformats.org/officeDocument/2006/relationships/customXml" Target="../ink/ink762.xml"/><Relationship Id="rId471" Type="http://schemas.openxmlformats.org/officeDocument/2006/relationships/image" Target="../media/image806.png"/><Relationship Id="rId17" Type="http://schemas.openxmlformats.org/officeDocument/2006/relationships/image" Target="../media/image580.png"/><Relationship Id="rId59" Type="http://schemas.openxmlformats.org/officeDocument/2006/relationships/image" Target="../media/image601.png"/><Relationship Id="rId124" Type="http://schemas.openxmlformats.org/officeDocument/2006/relationships/customXml" Target="../ink/ink692.xml"/><Relationship Id="rId527" Type="http://schemas.openxmlformats.org/officeDocument/2006/relationships/image" Target="../media/image834.png"/><Relationship Id="rId70" Type="http://schemas.openxmlformats.org/officeDocument/2006/relationships/customXml" Target="../ink/ink665.xml"/><Relationship Id="rId166" Type="http://schemas.openxmlformats.org/officeDocument/2006/relationships/customXml" Target="../ink/ink713.xml"/><Relationship Id="rId331" Type="http://schemas.openxmlformats.org/officeDocument/2006/relationships/image" Target="../media/image736.png"/><Relationship Id="rId373" Type="http://schemas.openxmlformats.org/officeDocument/2006/relationships/image" Target="../media/image757.png"/><Relationship Id="rId429" Type="http://schemas.openxmlformats.org/officeDocument/2006/relationships/image" Target="../media/image78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87.png"/><Relationship Id="rId440" Type="http://schemas.openxmlformats.org/officeDocument/2006/relationships/customXml" Target="../ink/ink850.xml"/><Relationship Id="rId28" Type="http://schemas.openxmlformats.org/officeDocument/2006/relationships/customXml" Target="../ink/ink644.xml"/><Relationship Id="rId275" Type="http://schemas.openxmlformats.org/officeDocument/2006/relationships/image" Target="../media/image708.png"/><Relationship Id="rId300" Type="http://schemas.openxmlformats.org/officeDocument/2006/relationships/customXml" Target="../ink/ink780.xml"/><Relationship Id="rId482" Type="http://schemas.openxmlformats.org/officeDocument/2006/relationships/customXml" Target="../ink/ink871.xml"/><Relationship Id="rId538" Type="http://schemas.openxmlformats.org/officeDocument/2006/relationships/customXml" Target="../ink/ink899.xml"/><Relationship Id="rId81" Type="http://schemas.openxmlformats.org/officeDocument/2006/relationships/image" Target="../media/image612.png"/><Relationship Id="rId135" Type="http://schemas.openxmlformats.org/officeDocument/2006/relationships/image" Target="../media/image639.png"/><Relationship Id="rId177" Type="http://schemas.openxmlformats.org/officeDocument/2006/relationships/image" Target="../media/image659.png"/><Relationship Id="rId342" Type="http://schemas.openxmlformats.org/officeDocument/2006/relationships/customXml" Target="../ink/ink801.xml"/><Relationship Id="rId384" Type="http://schemas.openxmlformats.org/officeDocument/2006/relationships/customXml" Target="../ink/ink822.xml"/><Relationship Id="rId202" Type="http://schemas.openxmlformats.org/officeDocument/2006/relationships/customXml" Target="../ink/ink731.xml"/><Relationship Id="rId244" Type="http://schemas.openxmlformats.org/officeDocument/2006/relationships/customXml" Target="../ink/ink752.xml"/><Relationship Id="rId39" Type="http://schemas.openxmlformats.org/officeDocument/2006/relationships/image" Target="../media/image591.png"/><Relationship Id="rId286" Type="http://schemas.openxmlformats.org/officeDocument/2006/relationships/customXml" Target="../ink/ink773.xml"/><Relationship Id="rId451" Type="http://schemas.openxmlformats.org/officeDocument/2006/relationships/image" Target="../media/image796.png"/><Relationship Id="rId493" Type="http://schemas.openxmlformats.org/officeDocument/2006/relationships/image" Target="../media/image817.png"/><Relationship Id="rId507" Type="http://schemas.openxmlformats.org/officeDocument/2006/relationships/image" Target="../media/image824.png"/><Relationship Id="rId50" Type="http://schemas.openxmlformats.org/officeDocument/2006/relationships/customXml" Target="../ink/ink655.xml"/><Relationship Id="rId104" Type="http://schemas.openxmlformats.org/officeDocument/2006/relationships/customXml" Target="../ink/ink682.xml"/><Relationship Id="rId146" Type="http://schemas.openxmlformats.org/officeDocument/2006/relationships/customXml" Target="../ink/ink703.xml"/><Relationship Id="rId188" Type="http://schemas.openxmlformats.org/officeDocument/2006/relationships/customXml" Target="../ink/ink724.xml"/><Relationship Id="rId311" Type="http://schemas.openxmlformats.org/officeDocument/2006/relationships/image" Target="../media/image726.png"/><Relationship Id="rId353" Type="http://schemas.openxmlformats.org/officeDocument/2006/relationships/image" Target="../media/image747.png"/><Relationship Id="rId395" Type="http://schemas.openxmlformats.org/officeDocument/2006/relationships/image" Target="../media/image768.png"/><Relationship Id="rId409" Type="http://schemas.openxmlformats.org/officeDocument/2006/relationships/image" Target="../media/image775.png"/><Relationship Id="rId92" Type="http://schemas.openxmlformats.org/officeDocument/2006/relationships/customXml" Target="../ink/ink676.xml"/><Relationship Id="rId213" Type="http://schemas.openxmlformats.org/officeDocument/2006/relationships/image" Target="../media/image677.png"/><Relationship Id="rId420" Type="http://schemas.openxmlformats.org/officeDocument/2006/relationships/customXml" Target="../ink/ink840.xml"/><Relationship Id="rId255" Type="http://schemas.openxmlformats.org/officeDocument/2006/relationships/image" Target="../media/image698.png"/><Relationship Id="rId297" Type="http://schemas.openxmlformats.org/officeDocument/2006/relationships/image" Target="../media/image719.png"/><Relationship Id="rId462" Type="http://schemas.openxmlformats.org/officeDocument/2006/relationships/customXml" Target="../ink/ink861.xml"/><Relationship Id="rId518" Type="http://schemas.openxmlformats.org/officeDocument/2006/relationships/customXml" Target="../ink/ink889.xml"/><Relationship Id="rId115" Type="http://schemas.openxmlformats.org/officeDocument/2006/relationships/image" Target="../media/image629.png"/><Relationship Id="rId157" Type="http://schemas.openxmlformats.org/officeDocument/2006/relationships/image" Target="../media/image649.png"/><Relationship Id="rId322" Type="http://schemas.openxmlformats.org/officeDocument/2006/relationships/customXml" Target="../ink/ink791.xml"/><Relationship Id="rId364" Type="http://schemas.openxmlformats.org/officeDocument/2006/relationships/customXml" Target="../ink/ink812.xml"/><Relationship Id="rId61" Type="http://schemas.openxmlformats.org/officeDocument/2006/relationships/image" Target="../media/image602.png"/><Relationship Id="rId199" Type="http://schemas.openxmlformats.org/officeDocument/2006/relationships/image" Target="../media/image670.png"/><Relationship Id="rId19" Type="http://schemas.openxmlformats.org/officeDocument/2006/relationships/image" Target="../media/image581.png"/><Relationship Id="rId224" Type="http://schemas.openxmlformats.org/officeDocument/2006/relationships/customXml" Target="../ink/ink742.xml"/><Relationship Id="rId266" Type="http://schemas.openxmlformats.org/officeDocument/2006/relationships/customXml" Target="../ink/ink763.xml"/><Relationship Id="rId431" Type="http://schemas.openxmlformats.org/officeDocument/2006/relationships/image" Target="../media/image786.png"/><Relationship Id="rId473" Type="http://schemas.openxmlformats.org/officeDocument/2006/relationships/image" Target="../media/image807.png"/><Relationship Id="rId529" Type="http://schemas.openxmlformats.org/officeDocument/2006/relationships/image" Target="../media/image59.png"/><Relationship Id="rId30" Type="http://schemas.openxmlformats.org/officeDocument/2006/relationships/customXml" Target="../ink/ink645.xml"/><Relationship Id="rId126" Type="http://schemas.openxmlformats.org/officeDocument/2006/relationships/customXml" Target="../ink/ink693.xml"/><Relationship Id="rId168" Type="http://schemas.openxmlformats.org/officeDocument/2006/relationships/customXml" Target="../ink/ink714.xml"/><Relationship Id="rId333" Type="http://schemas.openxmlformats.org/officeDocument/2006/relationships/image" Target="../media/image737.png"/><Relationship Id="rId72" Type="http://schemas.openxmlformats.org/officeDocument/2006/relationships/customXml" Target="../ink/ink666.xml"/><Relationship Id="rId375" Type="http://schemas.openxmlformats.org/officeDocument/2006/relationships/image" Target="../media/image758.png"/><Relationship Id="rId3" Type="http://schemas.openxmlformats.org/officeDocument/2006/relationships/image" Target="../media/image573.png"/><Relationship Id="rId235" Type="http://schemas.openxmlformats.org/officeDocument/2006/relationships/image" Target="../media/image688.png"/><Relationship Id="rId277" Type="http://schemas.openxmlformats.org/officeDocument/2006/relationships/image" Target="../media/image709.png"/><Relationship Id="rId400" Type="http://schemas.openxmlformats.org/officeDocument/2006/relationships/customXml" Target="../ink/ink830.xml"/><Relationship Id="rId442" Type="http://schemas.openxmlformats.org/officeDocument/2006/relationships/customXml" Target="../ink/ink851.xml"/><Relationship Id="rId484" Type="http://schemas.openxmlformats.org/officeDocument/2006/relationships/customXml" Target="../ink/ink872.xml"/><Relationship Id="rId137" Type="http://schemas.openxmlformats.org/officeDocument/2006/relationships/image" Target="../media/image640.png"/><Relationship Id="rId302" Type="http://schemas.openxmlformats.org/officeDocument/2006/relationships/customXml" Target="../ink/ink781.xml"/><Relationship Id="rId344" Type="http://schemas.openxmlformats.org/officeDocument/2006/relationships/customXml" Target="../ink/ink802.xml"/><Relationship Id="rId41" Type="http://schemas.openxmlformats.org/officeDocument/2006/relationships/image" Target="../media/image592.png"/><Relationship Id="rId83" Type="http://schemas.openxmlformats.org/officeDocument/2006/relationships/image" Target="../media/image613.png"/><Relationship Id="rId179" Type="http://schemas.openxmlformats.org/officeDocument/2006/relationships/image" Target="../media/image660.png"/><Relationship Id="rId386" Type="http://schemas.openxmlformats.org/officeDocument/2006/relationships/customXml" Target="../ink/ink823.xml"/><Relationship Id="rId190" Type="http://schemas.openxmlformats.org/officeDocument/2006/relationships/customXml" Target="../ink/ink725.xml"/><Relationship Id="rId204" Type="http://schemas.openxmlformats.org/officeDocument/2006/relationships/customXml" Target="../ink/ink732.xml"/><Relationship Id="rId246" Type="http://schemas.openxmlformats.org/officeDocument/2006/relationships/customXml" Target="../ink/ink753.xml"/><Relationship Id="rId288" Type="http://schemas.openxmlformats.org/officeDocument/2006/relationships/customXml" Target="../ink/ink774.xml"/><Relationship Id="rId411" Type="http://schemas.openxmlformats.org/officeDocument/2006/relationships/image" Target="../media/image776.png"/><Relationship Id="rId453" Type="http://schemas.openxmlformats.org/officeDocument/2006/relationships/image" Target="../media/image797.png"/><Relationship Id="rId509" Type="http://schemas.openxmlformats.org/officeDocument/2006/relationships/image" Target="../media/image825.png"/><Relationship Id="rId106" Type="http://schemas.openxmlformats.org/officeDocument/2006/relationships/customXml" Target="../ink/ink683.xml"/><Relationship Id="rId313" Type="http://schemas.openxmlformats.org/officeDocument/2006/relationships/image" Target="../media/image727.png"/><Relationship Id="rId495" Type="http://schemas.openxmlformats.org/officeDocument/2006/relationships/image" Target="../media/image818.png"/><Relationship Id="rId10" Type="http://schemas.openxmlformats.org/officeDocument/2006/relationships/customXml" Target="../ink/ink635.xml"/><Relationship Id="rId52" Type="http://schemas.openxmlformats.org/officeDocument/2006/relationships/customXml" Target="../ink/ink656.xml"/><Relationship Id="rId94" Type="http://schemas.openxmlformats.org/officeDocument/2006/relationships/customXml" Target="../ink/ink677.xml"/><Relationship Id="rId148" Type="http://schemas.openxmlformats.org/officeDocument/2006/relationships/customXml" Target="../ink/ink704.xml"/><Relationship Id="rId355" Type="http://schemas.openxmlformats.org/officeDocument/2006/relationships/image" Target="../media/image748.png"/><Relationship Id="rId397" Type="http://schemas.openxmlformats.org/officeDocument/2006/relationships/image" Target="../media/image769.png"/><Relationship Id="rId520" Type="http://schemas.openxmlformats.org/officeDocument/2006/relationships/customXml" Target="../ink/ink890.xml"/><Relationship Id="rId215" Type="http://schemas.openxmlformats.org/officeDocument/2006/relationships/image" Target="../media/image678.png"/><Relationship Id="rId257" Type="http://schemas.openxmlformats.org/officeDocument/2006/relationships/image" Target="../media/image699.png"/><Relationship Id="rId422" Type="http://schemas.openxmlformats.org/officeDocument/2006/relationships/customXml" Target="../ink/ink841.xml"/><Relationship Id="rId464" Type="http://schemas.openxmlformats.org/officeDocument/2006/relationships/customXml" Target="../ink/ink862.xml"/><Relationship Id="rId299" Type="http://schemas.openxmlformats.org/officeDocument/2006/relationships/image" Target="../media/image720.png"/><Relationship Id="rId63" Type="http://schemas.openxmlformats.org/officeDocument/2006/relationships/image" Target="../media/image603.png"/><Relationship Id="rId159" Type="http://schemas.openxmlformats.org/officeDocument/2006/relationships/image" Target="../media/image650.png"/><Relationship Id="rId366" Type="http://schemas.openxmlformats.org/officeDocument/2006/relationships/customXml" Target="../ink/ink813.xml"/><Relationship Id="rId226" Type="http://schemas.openxmlformats.org/officeDocument/2006/relationships/customXml" Target="../ink/ink743.xml"/><Relationship Id="rId433" Type="http://schemas.openxmlformats.org/officeDocument/2006/relationships/image" Target="../media/image787.png"/><Relationship Id="rId74" Type="http://schemas.openxmlformats.org/officeDocument/2006/relationships/customXml" Target="../ink/ink667.xml"/><Relationship Id="rId377" Type="http://schemas.openxmlformats.org/officeDocument/2006/relationships/image" Target="../media/image759.png"/><Relationship Id="rId500" Type="http://schemas.openxmlformats.org/officeDocument/2006/relationships/customXml" Target="../ink/ink880.xml"/><Relationship Id="rId5" Type="http://schemas.openxmlformats.org/officeDocument/2006/relationships/image" Target="../media/image574.png"/><Relationship Id="rId237" Type="http://schemas.openxmlformats.org/officeDocument/2006/relationships/image" Target="../media/image689.png"/><Relationship Id="rId444" Type="http://schemas.openxmlformats.org/officeDocument/2006/relationships/customXml" Target="../ink/ink85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3.png"/><Relationship Id="rId21" Type="http://schemas.openxmlformats.org/officeDocument/2006/relationships/image" Target="../media/image845.png"/><Relationship Id="rId324" Type="http://schemas.openxmlformats.org/officeDocument/2006/relationships/image" Target="../media/image963.png"/><Relationship Id="rId531" Type="http://schemas.openxmlformats.org/officeDocument/2006/relationships/customXml" Target="../ink/ink1232.xml"/><Relationship Id="rId170" Type="http://schemas.openxmlformats.org/officeDocument/2006/relationships/customXml" Target="../ink/ink984.xml"/><Relationship Id="rId268" Type="http://schemas.openxmlformats.org/officeDocument/2006/relationships/image" Target="../media/image935.png"/><Relationship Id="rId475" Type="http://schemas.openxmlformats.org/officeDocument/2006/relationships/customXml" Target="../ink/ink1191.xml"/><Relationship Id="rId32" Type="http://schemas.openxmlformats.org/officeDocument/2006/relationships/customXml" Target="../ink/ink915.xml"/><Relationship Id="rId128" Type="http://schemas.openxmlformats.org/officeDocument/2006/relationships/customXml" Target="../ink/ink963.xml"/><Relationship Id="rId335" Type="http://schemas.openxmlformats.org/officeDocument/2006/relationships/customXml" Target="../ink/ink1099.xml"/><Relationship Id="rId181" Type="http://schemas.openxmlformats.org/officeDocument/2006/relationships/image" Target="../media/image924.png"/><Relationship Id="rId402" Type="http://schemas.openxmlformats.org/officeDocument/2006/relationships/image" Target="../media/image1002.png"/><Relationship Id="rId279" Type="http://schemas.openxmlformats.org/officeDocument/2006/relationships/customXml" Target="../ink/ink1071.xml"/><Relationship Id="rId486" Type="http://schemas.openxmlformats.org/officeDocument/2006/relationships/customXml" Target="../ink/ink1202.xml"/><Relationship Id="rId43" Type="http://schemas.openxmlformats.org/officeDocument/2006/relationships/image" Target="../media/image856.png"/><Relationship Id="rId139" Type="http://schemas.openxmlformats.org/officeDocument/2006/relationships/image" Target="../media/image904.png"/><Relationship Id="rId290" Type="http://schemas.openxmlformats.org/officeDocument/2006/relationships/image" Target="../media/image946.png"/><Relationship Id="rId304" Type="http://schemas.openxmlformats.org/officeDocument/2006/relationships/image" Target="../media/image953.png"/><Relationship Id="rId346" Type="http://schemas.openxmlformats.org/officeDocument/2006/relationships/image" Target="../media/image974.png"/><Relationship Id="rId388" Type="http://schemas.openxmlformats.org/officeDocument/2006/relationships/image" Target="../media/image995.png"/><Relationship Id="rId511" Type="http://schemas.openxmlformats.org/officeDocument/2006/relationships/customXml" Target="../ink/ink1222.xml"/><Relationship Id="rId85" Type="http://schemas.openxmlformats.org/officeDocument/2006/relationships/image" Target="../media/image877.png"/><Relationship Id="rId150" Type="http://schemas.openxmlformats.org/officeDocument/2006/relationships/customXml" Target="../ink/ink974.xml"/><Relationship Id="rId192" Type="http://schemas.openxmlformats.org/officeDocument/2006/relationships/customXml" Target="../ink/ink995.xml"/><Relationship Id="rId206" Type="http://schemas.openxmlformats.org/officeDocument/2006/relationships/customXml" Target="../ink/ink1006.xml"/><Relationship Id="rId413" Type="http://schemas.openxmlformats.org/officeDocument/2006/relationships/customXml" Target="../ink/ink1138.xml"/><Relationship Id="rId248" Type="http://schemas.openxmlformats.org/officeDocument/2006/relationships/customXml" Target="../ink/ink1048.xml"/><Relationship Id="rId455" Type="http://schemas.openxmlformats.org/officeDocument/2006/relationships/customXml" Target="../ink/ink1171.xml"/><Relationship Id="rId497" Type="http://schemas.openxmlformats.org/officeDocument/2006/relationships/customXml" Target="../ink/ink1213.xml"/><Relationship Id="rId12" Type="http://schemas.openxmlformats.org/officeDocument/2006/relationships/customXml" Target="../ink/ink905.xml"/><Relationship Id="rId108" Type="http://schemas.openxmlformats.org/officeDocument/2006/relationships/customXml" Target="../ink/ink953.xml"/><Relationship Id="rId315" Type="http://schemas.openxmlformats.org/officeDocument/2006/relationships/customXml" Target="../ink/ink1089.xml"/><Relationship Id="rId357" Type="http://schemas.openxmlformats.org/officeDocument/2006/relationships/customXml" Target="../ink/ink1110.xml"/><Relationship Id="rId522" Type="http://schemas.openxmlformats.org/officeDocument/2006/relationships/image" Target="../media/image1027.png"/><Relationship Id="rId54" Type="http://schemas.openxmlformats.org/officeDocument/2006/relationships/customXml" Target="../ink/ink926.xml"/><Relationship Id="rId96" Type="http://schemas.openxmlformats.org/officeDocument/2006/relationships/customXml" Target="../ink/ink947.xml"/><Relationship Id="rId161" Type="http://schemas.openxmlformats.org/officeDocument/2006/relationships/image" Target="../media/image915.png"/><Relationship Id="rId217" Type="http://schemas.openxmlformats.org/officeDocument/2006/relationships/customXml" Target="../ink/ink1017.xml"/><Relationship Id="rId399" Type="http://schemas.openxmlformats.org/officeDocument/2006/relationships/customXml" Target="../ink/ink1131.xml"/><Relationship Id="rId259" Type="http://schemas.openxmlformats.org/officeDocument/2006/relationships/customXml" Target="../ink/ink1059.xml"/><Relationship Id="rId424" Type="http://schemas.openxmlformats.org/officeDocument/2006/relationships/image" Target="../media/image1013.png"/><Relationship Id="rId466" Type="http://schemas.openxmlformats.org/officeDocument/2006/relationships/customXml" Target="../ink/ink1182.xml"/><Relationship Id="rId23" Type="http://schemas.openxmlformats.org/officeDocument/2006/relationships/image" Target="../media/image846.png"/><Relationship Id="rId119" Type="http://schemas.openxmlformats.org/officeDocument/2006/relationships/image" Target="../media/image894.png"/><Relationship Id="rId270" Type="http://schemas.openxmlformats.org/officeDocument/2006/relationships/image" Target="../media/image936.png"/><Relationship Id="rId326" Type="http://schemas.openxmlformats.org/officeDocument/2006/relationships/image" Target="../media/image964.png"/><Relationship Id="rId533" Type="http://schemas.openxmlformats.org/officeDocument/2006/relationships/customXml" Target="../ink/ink1233.xml"/><Relationship Id="rId65" Type="http://schemas.openxmlformats.org/officeDocument/2006/relationships/image" Target="../media/image867.png"/><Relationship Id="rId130" Type="http://schemas.openxmlformats.org/officeDocument/2006/relationships/customXml" Target="../ink/ink964.xml"/><Relationship Id="rId368" Type="http://schemas.openxmlformats.org/officeDocument/2006/relationships/image" Target="../media/image985.png"/><Relationship Id="rId172" Type="http://schemas.openxmlformats.org/officeDocument/2006/relationships/customXml" Target="../ink/ink985.xml"/><Relationship Id="rId228" Type="http://schemas.openxmlformats.org/officeDocument/2006/relationships/customXml" Target="../ink/ink1028.xml"/><Relationship Id="rId435" Type="http://schemas.openxmlformats.org/officeDocument/2006/relationships/customXml" Target="../ink/ink1153.xml"/><Relationship Id="rId477" Type="http://schemas.openxmlformats.org/officeDocument/2006/relationships/customXml" Target="../ink/ink1193.xml"/><Relationship Id="rId281" Type="http://schemas.openxmlformats.org/officeDocument/2006/relationships/customXml" Target="../ink/ink1072.xml"/><Relationship Id="rId337" Type="http://schemas.openxmlformats.org/officeDocument/2006/relationships/customXml" Target="../ink/ink1100.xml"/><Relationship Id="rId502" Type="http://schemas.openxmlformats.org/officeDocument/2006/relationships/customXml" Target="../ink/ink1217.xml"/><Relationship Id="rId34" Type="http://schemas.openxmlformats.org/officeDocument/2006/relationships/customXml" Target="../ink/ink916.xml"/><Relationship Id="rId76" Type="http://schemas.openxmlformats.org/officeDocument/2006/relationships/customXml" Target="../ink/ink937.xml"/><Relationship Id="rId141" Type="http://schemas.openxmlformats.org/officeDocument/2006/relationships/image" Target="../media/image905.png"/><Relationship Id="rId379" Type="http://schemas.openxmlformats.org/officeDocument/2006/relationships/customXml" Target="../ink/ink1121.xml"/><Relationship Id="rId7" Type="http://schemas.openxmlformats.org/officeDocument/2006/relationships/image" Target="../media/image590.png"/><Relationship Id="rId183" Type="http://schemas.openxmlformats.org/officeDocument/2006/relationships/image" Target="../media/image925.png"/><Relationship Id="rId239" Type="http://schemas.openxmlformats.org/officeDocument/2006/relationships/customXml" Target="../ink/ink1039.xml"/><Relationship Id="rId390" Type="http://schemas.openxmlformats.org/officeDocument/2006/relationships/image" Target="../media/image996.png"/><Relationship Id="rId404" Type="http://schemas.openxmlformats.org/officeDocument/2006/relationships/image" Target="../media/image1003.png"/><Relationship Id="rId446" Type="http://schemas.openxmlformats.org/officeDocument/2006/relationships/customXml" Target="../ink/ink1162.xml"/><Relationship Id="rId250" Type="http://schemas.openxmlformats.org/officeDocument/2006/relationships/customXml" Target="../ink/ink1050.xml"/><Relationship Id="rId292" Type="http://schemas.openxmlformats.org/officeDocument/2006/relationships/image" Target="../media/image947.png"/><Relationship Id="rId306" Type="http://schemas.openxmlformats.org/officeDocument/2006/relationships/image" Target="../media/image954.png"/><Relationship Id="rId488" Type="http://schemas.openxmlformats.org/officeDocument/2006/relationships/customXml" Target="../ink/ink1204.xml"/><Relationship Id="rId45" Type="http://schemas.openxmlformats.org/officeDocument/2006/relationships/image" Target="../media/image857.png"/><Relationship Id="rId87" Type="http://schemas.openxmlformats.org/officeDocument/2006/relationships/image" Target="../media/image878.png"/><Relationship Id="rId110" Type="http://schemas.openxmlformats.org/officeDocument/2006/relationships/customXml" Target="../ink/ink954.xml"/><Relationship Id="rId348" Type="http://schemas.openxmlformats.org/officeDocument/2006/relationships/image" Target="../media/image975.png"/><Relationship Id="rId513" Type="http://schemas.openxmlformats.org/officeDocument/2006/relationships/customXml" Target="../ink/ink1223.xml"/><Relationship Id="rId152" Type="http://schemas.openxmlformats.org/officeDocument/2006/relationships/customXml" Target="../ink/ink975.xml"/><Relationship Id="rId194" Type="http://schemas.openxmlformats.org/officeDocument/2006/relationships/customXml" Target="../ink/ink996.xml"/><Relationship Id="rId208" Type="http://schemas.openxmlformats.org/officeDocument/2006/relationships/customXml" Target="../ink/ink1008.xml"/><Relationship Id="rId415" Type="http://schemas.openxmlformats.org/officeDocument/2006/relationships/customXml" Target="../ink/ink1139.xml"/><Relationship Id="rId457" Type="http://schemas.openxmlformats.org/officeDocument/2006/relationships/customXml" Target="../ink/ink1173.xml"/><Relationship Id="rId261" Type="http://schemas.openxmlformats.org/officeDocument/2006/relationships/customXml" Target="../ink/ink1061.xml"/><Relationship Id="rId499" Type="http://schemas.openxmlformats.org/officeDocument/2006/relationships/customXml" Target="../ink/ink1215.xml"/><Relationship Id="rId14" Type="http://schemas.openxmlformats.org/officeDocument/2006/relationships/customXml" Target="../ink/ink906.xml"/><Relationship Id="rId56" Type="http://schemas.openxmlformats.org/officeDocument/2006/relationships/customXml" Target="../ink/ink927.xml"/><Relationship Id="rId317" Type="http://schemas.openxmlformats.org/officeDocument/2006/relationships/customXml" Target="../ink/ink1090.xml"/><Relationship Id="rId359" Type="http://schemas.openxmlformats.org/officeDocument/2006/relationships/customXml" Target="../ink/ink1111.xml"/><Relationship Id="rId524" Type="http://schemas.openxmlformats.org/officeDocument/2006/relationships/image" Target="../media/image1028.png"/><Relationship Id="rId98" Type="http://schemas.openxmlformats.org/officeDocument/2006/relationships/customXml" Target="../ink/ink948.xml"/><Relationship Id="rId121" Type="http://schemas.openxmlformats.org/officeDocument/2006/relationships/image" Target="../media/image895.png"/><Relationship Id="rId163" Type="http://schemas.openxmlformats.org/officeDocument/2006/relationships/image" Target="../media/image916.png"/><Relationship Id="rId219" Type="http://schemas.openxmlformats.org/officeDocument/2006/relationships/customXml" Target="../ink/ink1019.xml"/><Relationship Id="rId370" Type="http://schemas.openxmlformats.org/officeDocument/2006/relationships/image" Target="../media/image986.png"/><Relationship Id="rId426" Type="http://schemas.openxmlformats.org/officeDocument/2006/relationships/image" Target="../media/image1014.png"/><Relationship Id="rId230" Type="http://schemas.openxmlformats.org/officeDocument/2006/relationships/customXml" Target="../ink/ink1030.xml"/><Relationship Id="rId468" Type="http://schemas.openxmlformats.org/officeDocument/2006/relationships/customXml" Target="../ink/ink1184.xml"/><Relationship Id="rId25" Type="http://schemas.openxmlformats.org/officeDocument/2006/relationships/image" Target="../media/image847.png"/><Relationship Id="rId67" Type="http://schemas.openxmlformats.org/officeDocument/2006/relationships/image" Target="../media/image868.png"/><Relationship Id="rId272" Type="http://schemas.openxmlformats.org/officeDocument/2006/relationships/image" Target="../media/image937.png"/><Relationship Id="rId328" Type="http://schemas.openxmlformats.org/officeDocument/2006/relationships/image" Target="../media/image965.png"/><Relationship Id="rId535" Type="http://schemas.openxmlformats.org/officeDocument/2006/relationships/customXml" Target="../ink/ink1234.xml"/><Relationship Id="rId132" Type="http://schemas.openxmlformats.org/officeDocument/2006/relationships/customXml" Target="../ink/ink965.xml"/><Relationship Id="rId174" Type="http://schemas.openxmlformats.org/officeDocument/2006/relationships/customXml" Target="../ink/ink986.xml"/><Relationship Id="rId381" Type="http://schemas.openxmlformats.org/officeDocument/2006/relationships/customXml" Target="../ink/ink1122.xml"/><Relationship Id="rId241" Type="http://schemas.openxmlformats.org/officeDocument/2006/relationships/customXml" Target="../ink/ink1041.xml"/><Relationship Id="rId437" Type="http://schemas.openxmlformats.org/officeDocument/2006/relationships/image" Target="../media/image1015.png"/><Relationship Id="rId479" Type="http://schemas.openxmlformats.org/officeDocument/2006/relationships/customXml" Target="../ink/ink1195.xml"/><Relationship Id="rId36" Type="http://schemas.openxmlformats.org/officeDocument/2006/relationships/customXml" Target="../ink/ink917.xml"/><Relationship Id="rId283" Type="http://schemas.openxmlformats.org/officeDocument/2006/relationships/customXml" Target="../ink/ink1073.xml"/><Relationship Id="rId339" Type="http://schemas.openxmlformats.org/officeDocument/2006/relationships/customXml" Target="../ink/ink1101.xml"/><Relationship Id="rId490" Type="http://schemas.openxmlformats.org/officeDocument/2006/relationships/customXml" Target="../ink/ink1206.xml"/><Relationship Id="rId504" Type="http://schemas.openxmlformats.org/officeDocument/2006/relationships/image" Target="../media/image1018.png"/><Relationship Id="rId78" Type="http://schemas.openxmlformats.org/officeDocument/2006/relationships/customXml" Target="../ink/ink938.xml"/><Relationship Id="rId101" Type="http://schemas.openxmlformats.org/officeDocument/2006/relationships/image" Target="../media/image885.png"/><Relationship Id="rId143" Type="http://schemas.openxmlformats.org/officeDocument/2006/relationships/image" Target="../media/image906.png"/><Relationship Id="rId185" Type="http://schemas.openxmlformats.org/officeDocument/2006/relationships/image" Target="../media/image926.png"/><Relationship Id="rId350" Type="http://schemas.openxmlformats.org/officeDocument/2006/relationships/image" Target="../media/image976.png"/><Relationship Id="rId406" Type="http://schemas.openxmlformats.org/officeDocument/2006/relationships/image" Target="../media/image1004.png"/><Relationship Id="rId9" Type="http://schemas.openxmlformats.org/officeDocument/2006/relationships/image" Target="../media/image591.png"/><Relationship Id="rId210" Type="http://schemas.openxmlformats.org/officeDocument/2006/relationships/customXml" Target="../ink/ink1010.xml"/><Relationship Id="rId392" Type="http://schemas.openxmlformats.org/officeDocument/2006/relationships/image" Target="../media/image997.png"/><Relationship Id="rId448" Type="http://schemas.openxmlformats.org/officeDocument/2006/relationships/customXml" Target="../ink/ink1164.xml"/><Relationship Id="rId252" Type="http://schemas.openxmlformats.org/officeDocument/2006/relationships/customXml" Target="../ink/ink1052.xml"/><Relationship Id="rId294" Type="http://schemas.openxmlformats.org/officeDocument/2006/relationships/image" Target="../media/image948.png"/><Relationship Id="rId308" Type="http://schemas.openxmlformats.org/officeDocument/2006/relationships/image" Target="../media/image955.png"/><Relationship Id="rId515" Type="http://schemas.openxmlformats.org/officeDocument/2006/relationships/customXml" Target="../ink/ink1224.xml"/><Relationship Id="rId47" Type="http://schemas.openxmlformats.org/officeDocument/2006/relationships/image" Target="../media/image858.png"/><Relationship Id="rId89" Type="http://schemas.openxmlformats.org/officeDocument/2006/relationships/image" Target="../media/image879.png"/><Relationship Id="rId112" Type="http://schemas.openxmlformats.org/officeDocument/2006/relationships/customXml" Target="../ink/ink955.xml"/><Relationship Id="rId154" Type="http://schemas.openxmlformats.org/officeDocument/2006/relationships/customXml" Target="../ink/ink976.xml"/><Relationship Id="rId361" Type="http://schemas.openxmlformats.org/officeDocument/2006/relationships/customXml" Target="../ink/ink1112.xml"/><Relationship Id="rId196" Type="http://schemas.openxmlformats.org/officeDocument/2006/relationships/customXml" Target="../ink/ink997.xml"/><Relationship Id="rId417" Type="http://schemas.openxmlformats.org/officeDocument/2006/relationships/customXml" Target="../ink/ink1140.xml"/><Relationship Id="rId459" Type="http://schemas.openxmlformats.org/officeDocument/2006/relationships/customXml" Target="../ink/ink1175.xml"/><Relationship Id="rId16" Type="http://schemas.openxmlformats.org/officeDocument/2006/relationships/customXml" Target="../ink/ink907.xml"/><Relationship Id="rId221" Type="http://schemas.openxmlformats.org/officeDocument/2006/relationships/customXml" Target="../ink/ink1021.xml"/><Relationship Id="rId263" Type="http://schemas.openxmlformats.org/officeDocument/2006/relationships/customXml" Target="../ink/ink1063.xml"/><Relationship Id="rId319" Type="http://schemas.openxmlformats.org/officeDocument/2006/relationships/customXml" Target="../ink/ink1091.xml"/><Relationship Id="rId470" Type="http://schemas.openxmlformats.org/officeDocument/2006/relationships/customXml" Target="../ink/ink1186.xml"/><Relationship Id="rId526" Type="http://schemas.openxmlformats.org/officeDocument/2006/relationships/image" Target="../media/image1029.png"/><Relationship Id="rId58" Type="http://schemas.openxmlformats.org/officeDocument/2006/relationships/customXml" Target="../ink/ink928.xml"/><Relationship Id="rId123" Type="http://schemas.openxmlformats.org/officeDocument/2006/relationships/image" Target="../media/image896.png"/><Relationship Id="rId330" Type="http://schemas.openxmlformats.org/officeDocument/2006/relationships/image" Target="../media/image966.png"/><Relationship Id="rId165" Type="http://schemas.openxmlformats.org/officeDocument/2006/relationships/image" Target="../media/image917.png"/><Relationship Id="rId372" Type="http://schemas.openxmlformats.org/officeDocument/2006/relationships/image" Target="../media/image987.png"/><Relationship Id="rId428" Type="http://schemas.openxmlformats.org/officeDocument/2006/relationships/customXml" Target="../ink/ink1146.xml"/><Relationship Id="rId232" Type="http://schemas.openxmlformats.org/officeDocument/2006/relationships/customXml" Target="../ink/ink1032.xml"/><Relationship Id="rId274" Type="http://schemas.openxmlformats.org/officeDocument/2006/relationships/image" Target="../media/image938.png"/><Relationship Id="rId481" Type="http://schemas.openxmlformats.org/officeDocument/2006/relationships/customXml" Target="../ink/ink1197.xml"/><Relationship Id="rId27" Type="http://schemas.openxmlformats.org/officeDocument/2006/relationships/image" Target="../media/image848.png"/><Relationship Id="rId69" Type="http://schemas.openxmlformats.org/officeDocument/2006/relationships/image" Target="../media/image869.png"/><Relationship Id="rId134" Type="http://schemas.openxmlformats.org/officeDocument/2006/relationships/customXml" Target="../ink/ink966.xml"/><Relationship Id="rId537" Type="http://schemas.openxmlformats.org/officeDocument/2006/relationships/customXml" Target="../ink/ink1235.xml"/><Relationship Id="rId80" Type="http://schemas.openxmlformats.org/officeDocument/2006/relationships/customXml" Target="../ink/ink939.xml"/><Relationship Id="rId176" Type="http://schemas.openxmlformats.org/officeDocument/2006/relationships/customXml" Target="../ink/ink987.xml"/><Relationship Id="rId341" Type="http://schemas.openxmlformats.org/officeDocument/2006/relationships/customXml" Target="../ink/ink1102.xml"/><Relationship Id="rId383" Type="http://schemas.openxmlformats.org/officeDocument/2006/relationships/customXml" Target="../ink/ink1123.xml"/><Relationship Id="rId439" Type="http://schemas.openxmlformats.org/officeDocument/2006/relationships/image" Target="../media/image1016.png"/><Relationship Id="rId201" Type="http://schemas.openxmlformats.org/officeDocument/2006/relationships/customXml" Target="../ink/ink1001.xml"/><Relationship Id="rId243" Type="http://schemas.openxmlformats.org/officeDocument/2006/relationships/customXml" Target="../ink/ink1043.xml"/><Relationship Id="rId285" Type="http://schemas.openxmlformats.org/officeDocument/2006/relationships/customXml" Target="../ink/ink1074.xml"/><Relationship Id="rId450" Type="http://schemas.openxmlformats.org/officeDocument/2006/relationships/customXml" Target="../ink/ink1166.xml"/><Relationship Id="rId506" Type="http://schemas.openxmlformats.org/officeDocument/2006/relationships/image" Target="../media/image1019.png"/><Relationship Id="rId38" Type="http://schemas.openxmlformats.org/officeDocument/2006/relationships/customXml" Target="../ink/ink918.xml"/><Relationship Id="rId103" Type="http://schemas.openxmlformats.org/officeDocument/2006/relationships/image" Target="../media/image886.png"/><Relationship Id="rId310" Type="http://schemas.openxmlformats.org/officeDocument/2006/relationships/image" Target="../media/image956.png"/><Relationship Id="rId492" Type="http://schemas.openxmlformats.org/officeDocument/2006/relationships/customXml" Target="../ink/ink1208.xml"/><Relationship Id="rId91" Type="http://schemas.openxmlformats.org/officeDocument/2006/relationships/image" Target="../media/image880.png"/><Relationship Id="rId145" Type="http://schemas.openxmlformats.org/officeDocument/2006/relationships/image" Target="../media/image907.png"/><Relationship Id="rId187" Type="http://schemas.openxmlformats.org/officeDocument/2006/relationships/image" Target="../media/image927.png"/><Relationship Id="rId352" Type="http://schemas.openxmlformats.org/officeDocument/2006/relationships/image" Target="../media/image977.png"/><Relationship Id="rId394" Type="http://schemas.openxmlformats.org/officeDocument/2006/relationships/image" Target="../media/image998.png"/><Relationship Id="rId408" Type="http://schemas.openxmlformats.org/officeDocument/2006/relationships/image" Target="../media/image1005.png"/><Relationship Id="rId212" Type="http://schemas.openxmlformats.org/officeDocument/2006/relationships/customXml" Target="../ink/ink1012.xml"/><Relationship Id="rId254" Type="http://schemas.openxmlformats.org/officeDocument/2006/relationships/customXml" Target="../ink/ink1054.xml"/><Relationship Id="rId49" Type="http://schemas.openxmlformats.org/officeDocument/2006/relationships/image" Target="../media/image859.png"/><Relationship Id="rId114" Type="http://schemas.openxmlformats.org/officeDocument/2006/relationships/customXml" Target="../ink/ink956.xml"/><Relationship Id="rId296" Type="http://schemas.openxmlformats.org/officeDocument/2006/relationships/image" Target="../media/image949.png"/><Relationship Id="rId461" Type="http://schemas.openxmlformats.org/officeDocument/2006/relationships/customXml" Target="../ink/ink1177.xml"/><Relationship Id="rId517" Type="http://schemas.openxmlformats.org/officeDocument/2006/relationships/customXml" Target="../ink/ink1225.xml"/><Relationship Id="rId60" Type="http://schemas.openxmlformats.org/officeDocument/2006/relationships/customXml" Target="../ink/ink929.xml"/><Relationship Id="rId156" Type="http://schemas.openxmlformats.org/officeDocument/2006/relationships/customXml" Target="../ink/ink977.xml"/><Relationship Id="rId198" Type="http://schemas.openxmlformats.org/officeDocument/2006/relationships/customXml" Target="../ink/ink998.xml"/><Relationship Id="rId321" Type="http://schemas.openxmlformats.org/officeDocument/2006/relationships/customXml" Target="../ink/ink1092.xml"/><Relationship Id="rId363" Type="http://schemas.openxmlformats.org/officeDocument/2006/relationships/customXml" Target="../ink/ink1113.xml"/><Relationship Id="rId419" Type="http://schemas.openxmlformats.org/officeDocument/2006/relationships/customXml" Target="../ink/ink1141.xml"/><Relationship Id="rId223" Type="http://schemas.openxmlformats.org/officeDocument/2006/relationships/customXml" Target="../ink/ink1023.xml"/><Relationship Id="rId430" Type="http://schemas.openxmlformats.org/officeDocument/2006/relationships/customXml" Target="../ink/ink1148.xml"/><Relationship Id="rId18" Type="http://schemas.openxmlformats.org/officeDocument/2006/relationships/customXml" Target="../ink/ink908.xml"/><Relationship Id="rId265" Type="http://schemas.openxmlformats.org/officeDocument/2006/relationships/customXml" Target="../ink/ink1064.xml"/><Relationship Id="rId472" Type="http://schemas.openxmlformats.org/officeDocument/2006/relationships/customXml" Target="../ink/ink1188.xml"/><Relationship Id="rId528" Type="http://schemas.openxmlformats.org/officeDocument/2006/relationships/image" Target="../media/image1030.png"/><Relationship Id="rId125" Type="http://schemas.openxmlformats.org/officeDocument/2006/relationships/image" Target="../media/image897.png"/><Relationship Id="rId167" Type="http://schemas.openxmlformats.org/officeDocument/2006/relationships/image" Target="../media/image441.png"/><Relationship Id="rId332" Type="http://schemas.openxmlformats.org/officeDocument/2006/relationships/image" Target="../media/image967.png"/><Relationship Id="rId374" Type="http://schemas.openxmlformats.org/officeDocument/2006/relationships/image" Target="../media/image988.png"/><Relationship Id="rId71" Type="http://schemas.openxmlformats.org/officeDocument/2006/relationships/image" Target="../media/image870.png"/><Relationship Id="rId234" Type="http://schemas.openxmlformats.org/officeDocument/2006/relationships/customXml" Target="../ink/ink1034.xml"/><Relationship Id="rId2" Type="http://schemas.openxmlformats.org/officeDocument/2006/relationships/customXml" Target="../ink/ink900.xml"/><Relationship Id="rId29" Type="http://schemas.openxmlformats.org/officeDocument/2006/relationships/image" Target="../media/image849.png"/><Relationship Id="rId276" Type="http://schemas.openxmlformats.org/officeDocument/2006/relationships/image" Target="../media/image939.png"/><Relationship Id="rId441" Type="http://schemas.openxmlformats.org/officeDocument/2006/relationships/customXml" Target="../ink/ink1157.xml"/><Relationship Id="rId483" Type="http://schemas.openxmlformats.org/officeDocument/2006/relationships/customXml" Target="../ink/ink1199.xml"/><Relationship Id="rId539" Type="http://schemas.openxmlformats.org/officeDocument/2006/relationships/customXml" Target="../ink/ink1236.xml"/><Relationship Id="rId40" Type="http://schemas.openxmlformats.org/officeDocument/2006/relationships/customXml" Target="../ink/ink919.xml"/><Relationship Id="rId136" Type="http://schemas.openxmlformats.org/officeDocument/2006/relationships/customXml" Target="../ink/ink967.xml"/><Relationship Id="rId178" Type="http://schemas.openxmlformats.org/officeDocument/2006/relationships/customXml" Target="../ink/ink988.xml"/><Relationship Id="rId301" Type="http://schemas.openxmlformats.org/officeDocument/2006/relationships/customXml" Target="../ink/ink1082.xml"/><Relationship Id="rId343" Type="http://schemas.openxmlformats.org/officeDocument/2006/relationships/customXml" Target="../ink/ink1103.xml"/><Relationship Id="rId82" Type="http://schemas.openxmlformats.org/officeDocument/2006/relationships/customXml" Target="../ink/ink940.xml"/><Relationship Id="rId203" Type="http://schemas.openxmlformats.org/officeDocument/2006/relationships/customXml" Target="../ink/ink1003.xml"/><Relationship Id="rId385" Type="http://schemas.openxmlformats.org/officeDocument/2006/relationships/customXml" Target="../ink/ink1124.xml"/><Relationship Id="rId245" Type="http://schemas.openxmlformats.org/officeDocument/2006/relationships/customXml" Target="../ink/ink1045.xml"/><Relationship Id="rId287" Type="http://schemas.openxmlformats.org/officeDocument/2006/relationships/customXml" Target="../ink/ink1075.xml"/><Relationship Id="rId410" Type="http://schemas.openxmlformats.org/officeDocument/2006/relationships/image" Target="../media/image1006.png"/><Relationship Id="rId452" Type="http://schemas.openxmlformats.org/officeDocument/2006/relationships/customXml" Target="../ink/ink1168.xml"/><Relationship Id="rId494" Type="http://schemas.openxmlformats.org/officeDocument/2006/relationships/customXml" Target="../ink/ink1210.xml"/><Relationship Id="rId508" Type="http://schemas.openxmlformats.org/officeDocument/2006/relationships/image" Target="../media/image1020.png"/><Relationship Id="rId105" Type="http://schemas.openxmlformats.org/officeDocument/2006/relationships/image" Target="../media/image887.png"/><Relationship Id="rId147" Type="http://schemas.openxmlformats.org/officeDocument/2006/relationships/image" Target="../media/image908.png"/><Relationship Id="rId312" Type="http://schemas.openxmlformats.org/officeDocument/2006/relationships/image" Target="../media/image957.png"/><Relationship Id="rId354" Type="http://schemas.openxmlformats.org/officeDocument/2006/relationships/image" Target="../media/image978.png"/><Relationship Id="rId51" Type="http://schemas.openxmlformats.org/officeDocument/2006/relationships/image" Target="../media/image860.png"/><Relationship Id="rId93" Type="http://schemas.openxmlformats.org/officeDocument/2006/relationships/image" Target="../media/image881.png"/><Relationship Id="rId189" Type="http://schemas.openxmlformats.org/officeDocument/2006/relationships/image" Target="../media/image928.png"/><Relationship Id="rId396" Type="http://schemas.openxmlformats.org/officeDocument/2006/relationships/image" Target="../media/image999.png"/><Relationship Id="rId214" Type="http://schemas.openxmlformats.org/officeDocument/2006/relationships/customXml" Target="../ink/ink1014.xml"/><Relationship Id="rId256" Type="http://schemas.openxmlformats.org/officeDocument/2006/relationships/customXml" Target="../ink/ink1056.xml"/><Relationship Id="rId298" Type="http://schemas.openxmlformats.org/officeDocument/2006/relationships/image" Target="../media/image950.png"/><Relationship Id="rId421" Type="http://schemas.openxmlformats.org/officeDocument/2006/relationships/customXml" Target="../ink/ink1142.xml"/><Relationship Id="rId463" Type="http://schemas.openxmlformats.org/officeDocument/2006/relationships/customXml" Target="../ink/ink1179.xml"/><Relationship Id="rId519" Type="http://schemas.openxmlformats.org/officeDocument/2006/relationships/customXml" Target="../ink/ink1226.xml"/><Relationship Id="rId116" Type="http://schemas.openxmlformats.org/officeDocument/2006/relationships/customXml" Target="../ink/ink957.xml"/><Relationship Id="rId158" Type="http://schemas.openxmlformats.org/officeDocument/2006/relationships/customXml" Target="../ink/ink978.xml"/><Relationship Id="rId323" Type="http://schemas.openxmlformats.org/officeDocument/2006/relationships/customXml" Target="../ink/ink1093.xml"/><Relationship Id="rId530" Type="http://schemas.openxmlformats.org/officeDocument/2006/relationships/image" Target="../media/image1031.png"/><Relationship Id="rId20" Type="http://schemas.openxmlformats.org/officeDocument/2006/relationships/customXml" Target="../ink/ink909.xml"/><Relationship Id="rId62" Type="http://schemas.openxmlformats.org/officeDocument/2006/relationships/customXml" Target="../ink/ink930.xml"/><Relationship Id="rId365" Type="http://schemas.openxmlformats.org/officeDocument/2006/relationships/customXml" Target="../ink/ink1114.xml"/><Relationship Id="rId225" Type="http://schemas.openxmlformats.org/officeDocument/2006/relationships/customXml" Target="../ink/ink1025.xml"/><Relationship Id="rId267" Type="http://schemas.openxmlformats.org/officeDocument/2006/relationships/customXml" Target="../ink/ink1065.xml"/><Relationship Id="rId432" Type="http://schemas.openxmlformats.org/officeDocument/2006/relationships/customXml" Target="../ink/ink1150.xml"/><Relationship Id="rId474" Type="http://schemas.openxmlformats.org/officeDocument/2006/relationships/customXml" Target="../ink/ink1190.xml"/><Relationship Id="rId127" Type="http://schemas.openxmlformats.org/officeDocument/2006/relationships/image" Target="../media/image898.png"/><Relationship Id="rId31" Type="http://schemas.openxmlformats.org/officeDocument/2006/relationships/image" Target="../media/image850.png"/><Relationship Id="rId73" Type="http://schemas.openxmlformats.org/officeDocument/2006/relationships/image" Target="../media/image871.png"/><Relationship Id="rId169" Type="http://schemas.openxmlformats.org/officeDocument/2006/relationships/image" Target="../media/image918.png"/><Relationship Id="rId334" Type="http://schemas.openxmlformats.org/officeDocument/2006/relationships/image" Target="../media/image968.png"/><Relationship Id="rId376" Type="http://schemas.openxmlformats.org/officeDocument/2006/relationships/image" Target="../media/image989.png"/><Relationship Id="rId4" Type="http://schemas.openxmlformats.org/officeDocument/2006/relationships/customXml" Target="../ink/ink901.xml"/><Relationship Id="rId180" Type="http://schemas.openxmlformats.org/officeDocument/2006/relationships/customXml" Target="../ink/ink989.xml"/><Relationship Id="rId236" Type="http://schemas.openxmlformats.org/officeDocument/2006/relationships/customXml" Target="../ink/ink1036.xml"/><Relationship Id="rId278" Type="http://schemas.openxmlformats.org/officeDocument/2006/relationships/image" Target="../media/image940.png"/><Relationship Id="rId401" Type="http://schemas.openxmlformats.org/officeDocument/2006/relationships/customXml" Target="../ink/ink1132.xml"/><Relationship Id="rId443" Type="http://schemas.openxmlformats.org/officeDocument/2006/relationships/customXml" Target="../ink/ink1159.xml"/><Relationship Id="rId303" Type="http://schemas.openxmlformats.org/officeDocument/2006/relationships/customXml" Target="../ink/ink1083.xml"/><Relationship Id="rId485" Type="http://schemas.openxmlformats.org/officeDocument/2006/relationships/customXml" Target="../ink/ink1201.xml"/><Relationship Id="rId42" Type="http://schemas.openxmlformats.org/officeDocument/2006/relationships/customXml" Target="../ink/ink920.xml"/><Relationship Id="rId84" Type="http://schemas.openxmlformats.org/officeDocument/2006/relationships/customXml" Target="../ink/ink941.xml"/><Relationship Id="rId138" Type="http://schemas.openxmlformats.org/officeDocument/2006/relationships/customXml" Target="../ink/ink968.xml"/><Relationship Id="rId345" Type="http://schemas.openxmlformats.org/officeDocument/2006/relationships/customXml" Target="../ink/ink1104.xml"/><Relationship Id="rId387" Type="http://schemas.openxmlformats.org/officeDocument/2006/relationships/customXml" Target="../ink/ink1125.xml"/><Relationship Id="rId510" Type="http://schemas.openxmlformats.org/officeDocument/2006/relationships/image" Target="../media/image1021.png"/><Relationship Id="rId191" Type="http://schemas.openxmlformats.org/officeDocument/2006/relationships/image" Target="../media/image929.png"/><Relationship Id="rId205" Type="http://schemas.openxmlformats.org/officeDocument/2006/relationships/customXml" Target="../ink/ink1005.xml"/><Relationship Id="rId247" Type="http://schemas.openxmlformats.org/officeDocument/2006/relationships/customXml" Target="../ink/ink1047.xml"/><Relationship Id="rId412" Type="http://schemas.openxmlformats.org/officeDocument/2006/relationships/image" Target="../media/image1007.png"/><Relationship Id="rId107" Type="http://schemas.openxmlformats.org/officeDocument/2006/relationships/image" Target="../media/image888.png"/><Relationship Id="rId289" Type="http://schemas.openxmlformats.org/officeDocument/2006/relationships/customXml" Target="../ink/ink1076.xml"/><Relationship Id="rId454" Type="http://schemas.openxmlformats.org/officeDocument/2006/relationships/customXml" Target="../ink/ink1170.xml"/><Relationship Id="rId496" Type="http://schemas.openxmlformats.org/officeDocument/2006/relationships/customXml" Target="../ink/ink1212.xml"/><Relationship Id="rId11" Type="http://schemas.openxmlformats.org/officeDocument/2006/relationships/image" Target="../media/image840.png"/><Relationship Id="rId53" Type="http://schemas.openxmlformats.org/officeDocument/2006/relationships/image" Target="../media/image861.png"/><Relationship Id="rId149" Type="http://schemas.openxmlformats.org/officeDocument/2006/relationships/image" Target="../media/image909.png"/><Relationship Id="rId314" Type="http://schemas.openxmlformats.org/officeDocument/2006/relationships/image" Target="../media/image958.png"/><Relationship Id="rId356" Type="http://schemas.openxmlformats.org/officeDocument/2006/relationships/image" Target="../media/image979.png"/><Relationship Id="rId398" Type="http://schemas.openxmlformats.org/officeDocument/2006/relationships/image" Target="../media/image1000.png"/><Relationship Id="rId521" Type="http://schemas.openxmlformats.org/officeDocument/2006/relationships/customXml" Target="../ink/ink1227.xml"/><Relationship Id="rId95" Type="http://schemas.openxmlformats.org/officeDocument/2006/relationships/image" Target="../media/image882.png"/><Relationship Id="rId160" Type="http://schemas.openxmlformats.org/officeDocument/2006/relationships/customXml" Target="../ink/ink979.xml"/><Relationship Id="rId216" Type="http://schemas.openxmlformats.org/officeDocument/2006/relationships/customXml" Target="../ink/ink1016.xml"/><Relationship Id="rId423" Type="http://schemas.openxmlformats.org/officeDocument/2006/relationships/customXml" Target="../ink/ink1143.xml"/><Relationship Id="rId258" Type="http://schemas.openxmlformats.org/officeDocument/2006/relationships/customXml" Target="../ink/ink1058.xml"/><Relationship Id="rId465" Type="http://schemas.openxmlformats.org/officeDocument/2006/relationships/customXml" Target="../ink/ink1181.xml"/><Relationship Id="rId22" Type="http://schemas.openxmlformats.org/officeDocument/2006/relationships/customXml" Target="../ink/ink910.xml"/><Relationship Id="rId64" Type="http://schemas.openxmlformats.org/officeDocument/2006/relationships/customXml" Target="../ink/ink931.xml"/><Relationship Id="rId118" Type="http://schemas.openxmlformats.org/officeDocument/2006/relationships/customXml" Target="../ink/ink958.xml"/><Relationship Id="rId325" Type="http://schemas.openxmlformats.org/officeDocument/2006/relationships/customXml" Target="../ink/ink1094.xml"/><Relationship Id="rId367" Type="http://schemas.openxmlformats.org/officeDocument/2006/relationships/customXml" Target="../ink/ink1115.xml"/><Relationship Id="rId532" Type="http://schemas.openxmlformats.org/officeDocument/2006/relationships/image" Target="../media/image1032.png"/><Relationship Id="rId171" Type="http://schemas.openxmlformats.org/officeDocument/2006/relationships/image" Target="../media/image919.png"/><Relationship Id="rId227" Type="http://schemas.openxmlformats.org/officeDocument/2006/relationships/customXml" Target="../ink/ink1027.xml"/><Relationship Id="rId269" Type="http://schemas.openxmlformats.org/officeDocument/2006/relationships/customXml" Target="../ink/ink1066.xml"/><Relationship Id="rId434" Type="http://schemas.openxmlformats.org/officeDocument/2006/relationships/customXml" Target="../ink/ink1152.xml"/><Relationship Id="rId476" Type="http://schemas.openxmlformats.org/officeDocument/2006/relationships/customXml" Target="../ink/ink1192.xml"/><Relationship Id="rId33" Type="http://schemas.openxmlformats.org/officeDocument/2006/relationships/image" Target="../media/image851.png"/><Relationship Id="rId129" Type="http://schemas.openxmlformats.org/officeDocument/2006/relationships/image" Target="../media/image899.png"/><Relationship Id="rId280" Type="http://schemas.openxmlformats.org/officeDocument/2006/relationships/image" Target="../media/image941.png"/><Relationship Id="rId336" Type="http://schemas.openxmlformats.org/officeDocument/2006/relationships/image" Target="../media/image969.png"/><Relationship Id="rId501" Type="http://schemas.openxmlformats.org/officeDocument/2006/relationships/image" Target="../media/image1017.png"/><Relationship Id="rId75" Type="http://schemas.openxmlformats.org/officeDocument/2006/relationships/image" Target="../media/image872.png"/><Relationship Id="rId140" Type="http://schemas.openxmlformats.org/officeDocument/2006/relationships/customXml" Target="../ink/ink969.xml"/><Relationship Id="rId182" Type="http://schemas.openxmlformats.org/officeDocument/2006/relationships/customXml" Target="../ink/ink990.xml"/><Relationship Id="rId378" Type="http://schemas.openxmlformats.org/officeDocument/2006/relationships/image" Target="../media/image990.png"/><Relationship Id="rId403" Type="http://schemas.openxmlformats.org/officeDocument/2006/relationships/customXml" Target="../ink/ink1133.xml"/><Relationship Id="rId6" Type="http://schemas.openxmlformats.org/officeDocument/2006/relationships/customXml" Target="../ink/ink902.xml"/><Relationship Id="rId238" Type="http://schemas.openxmlformats.org/officeDocument/2006/relationships/customXml" Target="../ink/ink1038.xml"/><Relationship Id="rId445" Type="http://schemas.openxmlformats.org/officeDocument/2006/relationships/customXml" Target="../ink/ink1161.xml"/><Relationship Id="rId487" Type="http://schemas.openxmlformats.org/officeDocument/2006/relationships/customXml" Target="../ink/ink1203.xml"/><Relationship Id="rId291" Type="http://schemas.openxmlformats.org/officeDocument/2006/relationships/customXml" Target="../ink/ink1077.xml"/><Relationship Id="rId305" Type="http://schemas.openxmlformats.org/officeDocument/2006/relationships/customXml" Target="../ink/ink1084.xml"/><Relationship Id="rId347" Type="http://schemas.openxmlformats.org/officeDocument/2006/relationships/customXml" Target="../ink/ink1105.xml"/><Relationship Id="rId512" Type="http://schemas.openxmlformats.org/officeDocument/2006/relationships/image" Target="../media/image1022.png"/><Relationship Id="rId44" Type="http://schemas.openxmlformats.org/officeDocument/2006/relationships/customXml" Target="../ink/ink921.xml"/><Relationship Id="rId86" Type="http://schemas.openxmlformats.org/officeDocument/2006/relationships/customXml" Target="../ink/ink942.xml"/><Relationship Id="rId151" Type="http://schemas.openxmlformats.org/officeDocument/2006/relationships/image" Target="../media/image910.png"/><Relationship Id="rId389" Type="http://schemas.openxmlformats.org/officeDocument/2006/relationships/customXml" Target="../ink/ink1126.xml"/><Relationship Id="rId193" Type="http://schemas.openxmlformats.org/officeDocument/2006/relationships/image" Target="../media/image930.png"/><Relationship Id="rId207" Type="http://schemas.openxmlformats.org/officeDocument/2006/relationships/customXml" Target="../ink/ink1007.xml"/><Relationship Id="rId249" Type="http://schemas.openxmlformats.org/officeDocument/2006/relationships/customXml" Target="../ink/ink1049.xml"/><Relationship Id="rId414" Type="http://schemas.openxmlformats.org/officeDocument/2006/relationships/image" Target="../media/image1008.png"/><Relationship Id="rId456" Type="http://schemas.openxmlformats.org/officeDocument/2006/relationships/customXml" Target="../ink/ink1172.xml"/><Relationship Id="rId498" Type="http://schemas.openxmlformats.org/officeDocument/2006/relationships/customXml" Target="../ink/ink1214.xml"/><Relationship Id="rId13" Type="http://schemas.openxmlformats.org/officeDocument/2006/relationships/image" Target="../media/image841.png"/><Relationship Id="rId109" Type="http://schemas.openxmlformats.org/officeDocument/2006/relationships/image" Target="../media/image889.png"/><Relationship Id="rId260" Type="http://schemas.openxmlformats.org/officeDocument/2006/relationships/customXml" Target="../ink/ink1060.xml"/><Relationship Id="rId316" Type="http://schemas.openxmlformats.org/officeDocument/2006/relationships/image" Target="../media/image959.png"/><Relationship Id="rId523" Type="http://schemas.openxmlformats.org/officeDocument/2006/relationships/customXml" Target="../ink/ink1228.xml"/><Relationship Id="rId55" Type="http://schemas.openxmlformats.org/officeDocument/2006/relationships/image" Target="../media/image862.png"/><Relationship Id="rId97" Type="http://schemas.openxmlformats.org/officeDocument/2006/relationships/image" Target="../media/image883.png"/><Relationship Id="rId120" Type="http://schemas.openxmlformats.org/officeDocument/2006/relationships/customXml" Target="../ink/ink959.xml"/><Relationship Id="rId358" Type="http://schemas.openxmlformats.org/officeDocument/2006/relationships/image" Target="../media/image980.png"/><Relationship Id="rId162" Type="http://schemas.openxmlformats.org/officeDocument/2006/relationships/customXml" Target="../ink/ink980.xml"/><Relationship Id="rId218" Type="http://schemas.openxmlformats.org/officeDocument/2006/relationships/customXml" Target="../ink/ink1018.xml"/><Relationship Id="rId425" Type="http://schemas.openxmlformats.org/officeDocument/2006/relationships/customXml" Target="../ink/ink1144.xml"/><Relationship Id="rId467" Type="http://schemas.openxmlformats.org/officeDocument/2006/relationships/customXml" Target="../ink/ink1183.xml"/><Relationship Id="rId271" Type="http://schemas.openxmlformats.org/officeDocument/2006/relationships/customXml" Target="../ink/ink1067.xml"/><Relationship Id="rId24" Type="http://schemas.openxmlformats.org/officeDocument/2006/relationships/customXml" Target="../ink/ink911.xml"/><Relationship Id="rId66" Type="http://schemas.openxmlformats.org/officeDocument/2006/relationships/customXml" Target="../ink/ink932.xml"/><Relationship Id="rId131" Type="http://schemas.openxmlformats.org/officeDocument/2006/relationships/image" Target="../media/image900.png"/><Relationship Id="rId327" Type="http://schemas.openxmlformats.org/officeDocument/2006/relationships/customXml" Target="../ink/ink1095.xml"/><Relationship Id="rId369" Type="http://schemas.openxmlformats.org/officeDocument/2006/relationships/customXml" Target="../ink/ink1116.xml"/><Relationship Id="rId534" Type="http://schemas.openxmlformats.org/officeDocument/2006/relationships/image" Target="../media/image1033.png"/><Relationship Id="rId173" Type="http://schemas.openxmlformats.org/officeDocument/2006/relationships/image" Target="../media/image920.png"/><Relationship Id="rId229" Type="http://schemas.openxmlformats.org/officeDocument/2006/relationships/customXml" Target="../ink/ink1029.xml"/><Relationship Id="rId380" Type="http://schemas.openxmlformats.org/officeDocument/2006/relationships/image" Target="../media/image991.png"/><Relationship Id="rId436" Type="http://schemas.openxmlformats.org/officeDocument/2006/relationships/customXml" Target="../ink/ink1154.xml"/><Relationship Id="rId240" Type="http://schemas.openxmlformats.org/officeDocument/2006/relationships/customXml" Target="../ink/ink1040.xml"/><Relationship Id="rId478" Type="http://schemas.openxmlformats.org/officeDocument/2006/relationships/customXml" Target="../ink/ink1194.xml"/><Relationship Id="rId35" Type="http://schemas.openxmlformats.org/officeDocument/2006/relationships/image" Target="../media/image852.png"/><Relationship Id="rId77" Type="http://schemas.openxmlformats.org/officeDocument/2006/relationships/image" Target="../media/image873.png"/><Relationship Id="rId100" Type="http://schemas.openxmlformats.org/officeDocument/2006/relationships/customXml" Target="../ink/ink949.xml"/><Relationship Id="rId282" Type="http://schemas.openxmlformats.org/officeDocument/2006/relationships/image" Target="../media/image942.png"/><Relationship Id="rId338" Type="http://schemas.openxmlformats.org/officeDocument/2006/relationships/image" Target="../media/image970.png"/><Relationship Id="rId503" Type="http://schemas.openxmlformats.org/officeDocument/2006/relationships/customXml" Target="../ink/ink1218.xml"/><Relationship Id="rId8" Type="http://schemas.openxmlformats.org/officeDocument/2006/relationships/customXml" Target="../ink/ink903.xml"/><Relationship Id="rId142" Type="http://schemas.openxmlformats.org/officeDocument/2006/relationships/customXml" Target="../ink/ink970.xml"/><Relationship Id="rId184" Type="http://schemas.openxmlformats.org/officeDocument/2006/relationships/customXml" Target="../ink/ink991.xml"/><Relationship Id="rId391" Type="http://schemas.openxmlformats.org/officeDocument/2006/relationships/customXml" Target="../ink/ink1127.xml"/><Relationship Id="rId405" Type="http://schemas.openxmlformats.org/officeDocument/2006/relationships/customXml" Target="../ink/ink1134.xml"/><Relationship Id="rId447" Type="http://schemas.openxmlformats.org/officeDocument/2006/relationships/customXml" Target="../ink/ink1163.xml"/><Relationship Id="rId251" Type="http://schemas.openxmlformats.org/officeDocument/2006/relationships/customXml" Target="../ink/ink1051.xml"/><Relationship Id="rId489" Type="http://schemas.openxmlformats.org/officeDocument/2006/relationships/customXml" Target="../ink/ink1205.xml"/><Relationship Id="rId46" Type="http://schemas.openxmlformats.org/officeDocument/2006/relationships/customXml" Target="../ink/ink922.xml"/><Relationship Id="rId293" Type="http://schemas.openxmlformats.org/officeDocument/2006/relationships/customXml" Target="../ink/ink1078.xml"/><Relationship Id="rId307" Type="http://schemas.openxmlformats.org/officeDocument/2006/relationships/customXml" Target="../ink/ink1085.xml"/><Relationship Id="rId349" Type="http://schemas.openxmlformats.org/officeDocument/2006/relationships/customXml" Target="../ink/ink1106.xml"/><Relationship Id="rId514" Type="http://schemas.openxmlformats.org/officeDocument/2006/relationships/image" Target="../media/image1023.png"/><Relationship Id="rId88" Type="http://schemas.openxmlformats.org/officeDocument/2006/relationships/customXml" Target="../ink/ink943.xml"/><Relationship Id="rId111" Type="http://schemas.openxmlformats.org/officeDocument/2006/relationships/image" Target="../media/image890.png"/><Relationship Id="rId153" Type="http://schemas.openxmlformats.org/officeDocument/2006/relationships/image" Target="../media/image911.png"/><Relationship Id="rId195" Type="http://schemas.openxmlformats.org/officeDocument/2006/relationships/image" Target="../media/image931.png"/><Relationship Id="rId209" Type="http://schemas.openxmlformats.org/officeDocument/2006/relationships/customXml" Target="../ink/ink1009.xml"/><Relationship Id="rId360" Type="http://schemas.openxmlformats.org/officeDocument/2006/relationships/image" Target="../media/image981.png"/><Relationship Id="rId416" Type="http://schemas.openxmlformats.org/officeDocument/2006/relationships/image" Target="../media/image1009.png"/><Relationship Id="rId220" Type="http://schemas.openxmlformats.org/officeDocument/2006/relationships/customXml" Target="../ink/ink1020.xml"/><Relationship Id="rId458" Type="http://schemas.openxmlformats.org/officeDocument/2006/relationships/customXml" Target="../ink/ink1174.xml"/><Relationship Id="rId15" Type="http://schemas.openxmlformats.org/officeDocument/2006/relationships/image" Target="../media/image842.png"/><Relationship Id="rId57" Type="http://schemas.openxmlformats.org/officeDocument/2006/relationships/image" Target="../media/image863.png"/><Relationship Id="rId262" Type="http://schemas.openxmlformats.org/officeDocument/2006/relationships/customXml" Target="../ink/ink1062.xml"/><Relationship Id="rId318" Type="http://schemas.openxmlformats.org/officeDocument/2006/relationships/image" Target="../media/image960.png"/><Relationship Id="rId525" Type="http://schemas.openxmlformats.org/officeDocument/2006/relationships/customXml" Target="../ink/ink1229.xml"/><Relationship Id="rId99" Type="http://schemas.openxmlformats.org/officeDocument/2006/relationships/image" Target="../media/image884.png"/><Relationship Id="rId122" Type="http://schemas.openxmlformats.org/officeDocument/2006/relationships/customXml" Target="../ink/ink960.xml"/><Relationship Id="rId164" Type="http://schemas.openxmlformats.org/officeDocument/2006/relationships/customXml" Target="../ink/ink981.xml"/><Relationship Id="rId371" Type="http://schemas.openxmlformats.org/officeDocument/2006/relationships/customXml" Target="../ink/ink1117.xml"/><Relationship Id="rId427" Type="http://schemas.openxmlformats.org/officeDocument/2006/relationships/customXml" Target="../ink/ink1145.xml"/><Relationship Id="rId469" Type="http://schemas.openxmlformats.org/officeDocument/2006/relationships/customXml" Target="../ink/ink1185.xml"/><Relationship Id="rId26" Type="http://schemas.openxmlformats.org/officeDocument/2006/relationships/customXml" Target="../ink/ink912.xml"/><Relationship Id="rId231" Type="http://schemas.openxmlformats.org/officeDocument/2006/relationships/customXml" Target="../ink/ink1031.xml"/><Relationship Id="rId273" Type="http://schemas.openxmlformats.org/officeDocument/2006/relationships/customXml" Target="../ink/ink1068.xml"/><Relationship Id="rId329" Type="http://schemas.openxmlformats.org/officeDocument/2006/relationships/customXml" Target="../ink/ink1096.xml"/><Relationship Id="rId480" Type="http://schemas.openxmlformats.org/officeDocument/2006/relationships/customXml" Target="../ink/ink1196.xml"/><Relationship Id="rId536" Type="http://schemas.openxmlformats.org/officeDocument/2006/relationships/image" Target="../media/image1034.png"/><Relationship Id="rId68" Type="http://schemas.openxmlformats.org/officeDocument/2006/relationships/customXml" Target="../ink/ink933.xml"/><Relationship Id="rId133" Type="http://schemas.openxmlformats.org/officeDocument/2006/relationships/image" Target="../media/image901.png"/><Relationship Id="rId175" Type="http://schemas.openxmlformats.org/officeDocument/2006/relationships/image" Target="../media/image921.png"/><Relationship Id="rId340" Type="http://schemas.openxmlformats.org/officeDocument/2006/relationships/image" Target="../media/image971.png"/><Relationship Id="rId200" Type="http://schemas.openxmlformats.org/officeDocument/2006/relationships/customXml" Target="../ink/ink1000.xml"/><Relationship Id="rId382" Type="http://schemas.openxmlformats.org/officeDocument/2006/relationships/image" Target="../media/image992.png"/><Relationship Id="rId438" Type="http://schemas.openxmlformats.org/officeDocument/2006/relationships/customXml" Target="../ink/ink1155.xml"/><Relationship Id="rId242" Type="http://schemas.openxmlformats.org/officeDocument/2006/relationships/customXml" Target="../ink/ink1042.xml"/><Relationship Id="rId284" Type="http://schemas.openxmlformats.org/officeDocument/2006/relationships/image" Target="../media/image943.png"/><Relationship Id="rId491" Type="http://schemas.openxmlformats.org/officeDocument/2006/relationships/customXml" Target="../ink/ink1207.xml"/><Relationship Id="rId505" Type="http://schemas.openxmlformats.org/officeDocument/2006/relationships/customXml" Target="../ink/ink1219.xml"/><Relationship Id="rId37" Type="http://schemas.openxmlformats.org/officeDocument/2006/relationships/image" Target="../media/image853.png"/><Relationship Id="rId79" Type="http://schemas.openxmlformats.org/officeDocument/2006/relationships/image" Target="../media/image874.png"/><Relationship Id="rId102" Type="http://schemas.openxmlformats.org/officeDocument/2006/relationships/customXml" Target="../ink/ink950.xml"/><Relationship Id="rId144" Type="http://schemas.openxmlformats.org/officeDocument/2006/relationships/customXml" Target="../ink/ink971.xml"/><Relationship Id="rId90" Type="http://schemas.openxmlformats.org/officeDocument/2006/relationships/customXml" Target="../ink/ink944.xml"/><Relationship Id="rId186" Type="http://schemas.openxmlformats.org/officeDocument/2006/relationships/customXml" Target="../ink/ink992.xml"/><Relationship Id="rId351" Type="http://schemas.openxmlformats.org/officeDocument/2006/relationships/customXml" Target="../ink/ink1107.xml"/><Relationship Id="rId393" Type="http://schemas.openxmlformats.org/officeDocument/2006/relationships/customXml" Target="../ink/ink1128.xml"/><Relationship Id="rId407" Type="http://schemas.openxmlformats.org/officeDocument/2006/relationships/customXml" Target="../ink/ink1135.xml"/><Relationship Id="rId449" Type="http://schemas.openxmlformats.org/officeDocument/2006/relationships/customXml" Target="../ink/ink1165.xml"/><Relationship Id="rId211" Type="http://schemas.openxmlformats.org/officeDocument/2006/relationships/customXml" Target="../ink/ink1011.xml"/><Relationship Id="rId253" Type="http://schemas.openxmlformats.org/officeDocument/2006/relationships/customXml" Target="../ink/ink1053.xml"/><Relationship Id="rId295" Type="http://schemas.openxmlformats.org/officeDocument/2006/relationships/customXml" Target="../ink/ink1079.xml"/><Relationship Id="rId309" Type="http://schemas.openxmlformats.org/officeDocument/2006/relationships/customXml" Target="../ink/ink1086.xml"/><Relationship Id="rId460" Type="http://schemas.openxmlformats.org/officeDocument/2006/relationships/customXml" Target="../ink/ink1176.xml"/><Relationship Id="rId516" Type="http://schemas.openxmlformats.org/officeDocument/2006/relationships/image" Target="../media/image1024.png"/><Relationship Id="rId48" Type="http://schemas.openxmlformats.org/officeDocument/2006/relationships/customXml" Target="../ink/ink923.xml"/><Relationship Id="rId113" Type="http://schemas.openxmlformats.org/officeDocument/2006/relationships/image" Target="../media/image891.png"/><Relationship Id="rId320" Type="http://schemas.openxmlformats.org/officeDocument/2006/relationships/image" Target="../media/image961.png"/><Relationship Id="rId155" Type="http://schemas.openxmlformats.org/officeDocument/2006/relationships/image" Target="../media/image912.png"/><Relationship Id="rId197" Type="http://schemas.openxmlformats.org/officeDocument/2006/relationships/image" Target="../media/image932.png"/><Relationship Id="rId362" Type="http://schemas.openxmlformats.org/officeDocument/2006/relationships/image" Target="../media/image982.png"/><Relationship Id="rId418" Type="http://schemas.openxmlformats.org/officeDocument/2006/relationships/image" Target="../media/image1010.png"/><Relationship Id="rId222" Type="http://schemas.openxmlformats.org/officeDocument/2006/relationships/customXml" Target="../ink/ink1022.xml"/><Relationship Id="rId264" Type="http://schemas.openxmlformats.org/officeDocument/2006/relationships/image" Target="../media/image933.png"/><Relationship Id="rId471" Type="http://schemas.openxmlformats.org/officeDocument/2006/relationships/customXml" Target="../ink/ink1187.xml"/><Relationship Id="rId17" Type="http://schemas.openxmlformats.org/officeDocument/2006/relationships/image" Target="../media/image843.png"/><Relationship Id="rId59" Type="http://schemas.openxmlformats.org/officeDocument/2006/relationships/image" Target="../media/image864.png"/><Relationship Id="rId124" Type="http://schemas.openxmlformats.org/officeDocument/2006/relationships/customXml" Target="../ink/ink961.xml"/><Relationship Id="rId527" Type="http://schemas.openxmlformats.org/officeDocument/2006/relationships/customXml" Target="../ink/ink1230.xml"/><Relationship Id="rId70" Type="http://schemas.openxmlformats.org/officeDocument/2006/relationships/customXml" Target="../ink/ink934.xml"/><Relationship Id="rId166" Type="http://schemas.openxmlformats.org/officeDocument/2006/relationships/customXml" Target="../ink/ink982.xml"/><Relationship Id="rId331" Type="http://schemas.openxmlformats.org/officeDocument/2006/relationships/customXml" Target="../ink/ink1097.xml"/><Relationship Id="rId373" Type="http://schemas.openxmlformats.org/officeDocument/2006/relationships/customXml" Target="../ink/ink1118.xml"/><Relationship Id="rId429" Type="http://schemas.openxmlformats.org/officeDocument/2006/relationships/customXml" Target="../ink/ink114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033.xml"/><Relationship Id="rId440" Type="http://schemas.openxmlformats.org/officeDocument/2006/relationships/customXml" Target="../ink/ink1156.xml"/><Relationship Id="rId28" Type="http://schemas.openxmlformats.org/officeDocument/2006/relationships/customXml" Target="../ink/ink913.xml"/><Relationship Id="rId275" Type="http://schemas.openxmlformats.org/officeDocument/2006/relationships/customXml" Target="../ink/ink1069.xml"/><Relationship Id="rId300" Type="http://schemas.openxmlformats.org/officeDocument/2006/relationships/image" Target="../media/image951.png"/><Relationship Id="rId482" Type="http://schemas.openxmlformats.org/officeDocument/2006/relationships/customXml" Target="../ink/ink1198.xml"/><Relationship Id="rId538" Type="http://schemas.openxmlformats.org/officeDocument/2006/relationships/image" Target="../media/image1035.png"/><Relationship Id="rId81" Type="http://schemas.openxmlformats.org/officeDocument/2006/relationships/image" Target="../media/image875.png"/><Relationship Id="rId135" Type="http://schemas.openxmlformats.org/officeDocument/2006/relationships/image" Target="../media/image902.png"/><Relationship Id="rId177" Type="http://schemas.openxmlformats.org/officeDocument/2006/relationships/image" Target="../media/image922.png"/><Relationship Id="rId342" Type="http://schemas.openxmlformats.org/officeDocument/2006/relationships/image" Target="../media/image972.png"/><Relationship Id="rId384" Type="http://schemas.openxmlformats.org/officeDocument/2006/relationships/image" Target="../media/image993.png"/><Relationship Id="rId202" Type="http://schemas.openxmlformats.org/officeDocument/2006/relationships/customXml" Target="../ink/ink1002.xml"/><Relationship Id="rId244" Type="http://schemas.openxmlformats.org/officeDocument/2006/relationships/customXml" Target="../ink/ink1044.xml"/><Relationship Id="rId39" Type="http://schemas.openxmlformats.org/officeDocument/2006/relationships/image" Target="../media/image854.png"/><Relationship Id="rId286" Type="http://schemas.openxmlformats.org/officeDocument/2006/relationships/image" Target="../media/image944.png"/><Relationship Id="rId451" Type="http://schemas.openxmlformats.org/officeDocument/2006/relationships/customXml" Target="../ink/ink1167.xml"/><Relationship Id="rId493" Type="http://schemas.openxmlformats.org/officeDocument/2006/relationships/customXml" Target="../ink/ink1209.xml"/><Relationship Id="rId507" Type="http://schemas.openxmlformats.org/officeDocument/2006/relationships/customXml" Target="../ink/ink1220.xml"/><Relationship Id="rId50" Type="http://schemas.openxmlformats.org/officeDocument/2006/relationships/customXml" Target="../ink/ink924.xml"/><Relationship Id="rId104" Type="http://schemas.openxmlformats.org/officeDocument/2006/relationships/customXml" Target="../ink/ink951.xml"/><Relationship Id="rId146" Type="http://schemas.openxmlformats.org/officeDocument/2006/relationships/customXml" Target="../ink/ink972.xml"/><Relationship Id="rId188" Type="http://schemas.openxmlformats.org/officeDocument/2006/relationships/customXml" Target="../ink/ink993.xml"/><Relationship Id="rId311" Type="http://schemas.openxmlformats.org/officeDocument/2006/relationships/customXml" Target="../ink/ink1087.xml"/><Relationship Id="rId353" Type="http://schemas.openxmlformats.org/officeDocument/2006/relationships/customXml" Target="../ink/ink1108.xml"/><Relationship Id="rId395" Type="http://schemas.openxmlformats.org/officeDocument/2006/relationships/customXml" Target="../ink/ink1129.xml"/><Relationship Id="rId409" Type="http://schemas.openxmlformats.org/officeDocument/2006/relationships/customXml" Target="../ink/ink1136.xml"/><Relationship Id="rId92" Type="http://schemas.openxmlformats.org/officeDocument/2006/relationships/customXml" Target="../ink/ink945.xml"/><Relationship Id="rId213" Type="http://schemas.openxmlformats.org/officeDocument/2006/relationships/customXml" Target="../ink/ink1013.xml"/><Relationship Id="rId420" Type="http://schemas.openxmlformats.org/officeDocument/2006/relationships/image" Target="../media/image1011.png"/><Relationship Id="rId255" Type="http://schemas.openxmlformats.org/officeDocument/2006/relationships/customXml" Target="../ink/ink1055.xml"/><Relationship Id="rId297" Type="http://schemas.openxmlformats.org/officeDocument/2006/relationships/customXml" Target="../ink/ink1080.xml"/><Relationship Id="rId462" Type="http://schemas.openxmlformats.org/officeDocument/2006/relationships/customXml" Target="../ink/ink1178.xml"/><Relationship Id="rId518" Type="http://schemas.openxmlformats.org/officeDocument/2006/relationships/image" Target="../media/image1025.png"/><Relationship Id="rId115" Type="http://schemas.openxmlformats.org/officeDocument/2006/relationships/image" Target="../media/image892.png"/><Relationship Id="rId157" Type="http://schemas.openxmlformats.org/officeDocument/2006/relationships/image" Target="../media/image913.png"/><Relationship Id="rId322" Type="http://schemas.openxmlformats.org/officeDocument/2006/relationships/image" Target="../media/image962.png"/><Relationship Id="rId364" Type="http://schemas.openxmlformats.org/officeDocument/2006/relationships/image" Target="../media/image983.png"/><Relationship Id="rId61" Type="http://schemas.openxmlformats.org/officeDocument/2006/relationships/image" Target="../media/image865.png"/><Relationship Id="rId199" Type="http://schemas.openxmlformats.org/officeDocument/2006/relationships/customXml" Target="../ink/ink999.xml"/><Relationship Id="rId19" Type="http://schemas.openxmlformats.org/officeDocument/2006/relationships/image" Target="../media/image844.png"/><Relationship Id="rId224" Type="http://schemas.openxmlformats.org/officeDocument/2006/relationships/customXml" Target="../ink/ink1024.xml"/><Relationship Id="rId266" Type="http://schemas.openxmlformats.org/officeDocument/2006/relationships/image" Target="../media/image934.png"/><Relationship Id="rId431" Type="http://schemas.openxmlformats.org/officeDocument/2006/relationships/customXml" Target="../ink/ink1149.xml"/><Relationship Id="rId473" Type="http://schemas.openxmlformats.org/officeDocument/2006/relationships/customXml" Target="../ink/ink1189.xml"/><Relationship Id="rId529" Type="http://schemas.openxmlformats.org/officeDocument/2006/relationships/customXml" Target="../ink/ink1231.xml"/><Relationship Id="rId30" Type="http://schemas.openxmlformats.org/officeDocument/2006/relationships/customXml" Target="../ink/ink914.xml"/><Relationship Id="rId126" Type="http://schemas.openxmlformats.org/officeDocument/2006/relationships/customXml" Target="../ink/ink962.xml"/><Relationship Id="rId168" Type="http://schemas.openxmlformats.org/officeDocument/2006/relationships/customXml" Target="../ink/ink983.xml"/><Relationship Id="rId333" Type="http://schemas.openxmlformats.org/officeDocument/2006/relationships/customXml" Target="../ink/ink1098.xml"/><Relationship Id="rId540" Type="http://schemas.openxmlformats.org/officeDocument/2006/relationships/image" Target="../media/image1036.png"/><Relationship Id="rId72" Type="http://schemas.openxmlformats.org/officeDocument/2006/relationships/customXml" Target="../ink/ink935.xml"/><Relationship Id="rId375" Type="http://schemas.openxmlformats.org/officeDocument/2006/relationships/customXml" Target="../ink/ink1119.xml"/><Relationship Id="rId3" Type="http://schemas.openxmlformats.org/officeDocument/2006/relationships/image" Target="../media/image573.png"/><Relationship Id="rId235" Type="http://schemas.openxmlformats.org/officeDocument/2006/relationships/customXml" Target="../ink/ink1035.xml"/><Relationship Id="rId277" Type="http://schemas.openxmlformats.org/officeDocument/2006/relationships/customXml" Target="../ink/ink1070.xml"/><Relationship Id="rId400" Type="http://schemas.openxmlformats.org/officeDocument/2006/relationships/image" Target="../media/image1001.png"/><Relationship Id="rId442" Type="http://schemas.openxmlformats.org/officeDocument/2006/relationships/customXml" Target="../ink/ink1158.xml"/><Relationship Id="rId484" Type="http://schemas.openxmlformats.org/officeDocument/2006/relationships/customXml" Target="../ink/ink1200.xml"/><Relationship Id="rId137" Type="http://schemas.openxmlformats.org/officeDocument/2006/relationships/image" Target="../media/image903.png"/><Relationship Id="rId302" Type="http://schemas.openxmlformats.org/officeDocument/2006/relationships/image" Target="../media/image952.png"/><Relationship Id="rId344" Type="http://schemas.openxmlformats.org/officeDocument/2006/relationships/image" Target="../media/image973.png"/><Relationship Id="rId41" Type="http://schemas.openxmlformats.org/officeDocument/2006/relationships/image" Target="../media/image855.png"/><Relationship Id="rId83" Type="http://schemas.openxmlformats.org/officeDocument/2006/relationships/image" Target="../media/image876.png"/><Relationship Id="rId179" Type="http://schemas.openxmlformats.org/officeDocument/2006/relationships/image" Target="../media/image923.png"/><Relationship Id="rId386" Type="http://schemas.openxmlformats.org/officeDocument/2006/relationships/image" Target="../media/image994.png"/><Relationship Id="rId190" Type="http://schemas.openxmlformats.org/officeDocument/2006/relationships/customXml" Target="../ink/ink994.xml"/><Relationship Id="rId204" Type="http://schemas.openxmlformats.org/officeDocument/2006/relationships/customXml" Target="../ink/ink1004.xml"/><Relationship Id="rId246" Type="http://schemas.openxmlformats.org/officeDocument/2006/relationships/customXml" Target="../ink/ink1046.xml"/><Relationship Id="rId288" Type="http://schemas.openxmlformats.org/officeDocument/2006/relationships/image" Target="../media/image945.png"/><Relationship Id="rId411" Type="http://schemas.openxmlformats.org/officeDocument/2006/relationships/customXml" Target="../ink/ink1137.xml"/><Relationship Id="rId453" Type="http://schemas.openxmlformats.org/officeDocument/2006/relationships/customXml" Target="../ink/ink1169.xml"/><Relationship Id="rId509" Type="http://schemas.openxmlformats.org/officeDocument/2006/relationships/customXml" Target="../ink/ink1221.xml"/><Relationship Id="rId106" Type="http://schemas.openxmlformats.org/officeDocument/2006/relationships/customXml" Target="../ink/ink952.xml"/><Relationship Id="rId313" Type="http://schemas.openxmlformats.org/officeDocument/2006/relationships/customXml" Target="../ink/ink1088.xml"/><Relationship Id="rId495" Type="http://schemas.openxmlformats.org/officeDocument/2006/relationships/customXml" Target="../ink/ink1211.xml"/><Relationship Id="rId10" Type="http://schemas.openxmlformats.org/officeDocument/2006/relationships/customXml" Target="../ink/ink904.xml"/><Relationship Id="rId52" Type="http://schemas.openxmlformats.org/officeDocument/2006/relationships/customXml" Target="../ink/ink925.xml"/><Relationship Id="rId94" Type="http://schemas.openxmlformats.org/officeDocument/2006/relationships/customXml" Target="../ink/ink946.xml"/><Relationship Id="rId148" Type="http://schemas.openxmlformats.org/officeDocument/2006/relationships/customXml" Target="../ink/ink973.xml"/><Relationship Id="rId355" Type="http://schemas.openxmlformats.org/officeDocument/2006/relationships/customXml" Target="../ink/ink1109.xml"/><Relationship Id="rId397" Type="http://schemas.openxmlformats.org/officeDocument/2006/relationships/customXml" Target="../ink/ink1130.xml"/><Relationship Id="rId520" Type="http://schemas.openxmlformats.org/officeDocument/2006/relationships/image" Target="../media/image1026.png"/><Relationship Id="rId215" Type="http://schemas.openxmlformats.org/officeDocument/2006/relationships/customXml" Target="../ink/ink1015.xml"/><Relationship Id="rId257" Type="http://schemas.openxmlformats.org/officeDocument/2006/relationships/customXml" Target="../ink/ink1057.xml"/><Relationship Id="rId422" Type="http://schemas.openxmlformats.org/officeDocument/2006/relationships/image" Target="../media/image1012.png"/><Relationship Id="rId464" Type="http://schemas.openxmlformats.org/officeDocument/2006/relationships/customXml" Target="../ink/ink1180.xml"/><Relationship Id="rId299" Type="http://schemas.openxmlformats.org/officeDocument/2006/relationships/customXml" Target="../ink/ink1081.xml"/><Relationship Id="rId63" Type="http://schemas.openxmlformats.org/officeDocument/2006/relationships/image" Target="../media/image866.png"/><Relationship Id="rId159" Type="http://schemas.openxmlformats.org/officeDocument/2006/relationships/image" Target="../media/image914.png"/><Relationship Id="rId366" Type="http://schemas.openxmlformats.org/officeDocument/2006/relationships/image" Target="../media/image984.png"/><Relationship Id="rId226" Type="http://schemas.openxmlformats.org/officeDocument/2006/relationships/customXml" Target="../ink/ink1026.xml"/><Relationship Id="rId433" Type="http://schemas.openxmlformats.org/officeDocument/2006/relationships/customXml" Target="../ink/ink1151.xml"/><Relationship Id="rId74" Type="http://schemas.openxmlformats.org/officeDocument/2006/relationships/customXml" Target="../ink/ink936.xml"/><Relationship Id="rId377" Type="http://schemas.openxmlformats.org/officeDocument/2006/relationships/customXml" Target="../ink/ink1120.xml"/><Relationship Id="rId500" Type="http://schemas.openxmlformats.org/officeDocument/2006/relationships/customXml" Target="../ink/ink1216.xml"/><Relationship Id="rId5" Type="http://schemas.openxmlformats.org/officeDocument/2006/relationships/image" Target="../media/image574.png"/><Relationship Id="rId237" Type="http://schemas.openxmlformats.org/officeDocument/2006/relationships/customXml" Target="../ink/ink1037.xml"/><Relationship Id="rId444" Type="http://schemas.openxmlformats.org/officeDocument/2006/relationships/customXml" Target="../ink/ink1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D2D06-524B-B3EA-4EFA-66772C17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38" y="693183"/>
            <a:ext cx="9266723" cy="54716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02D4A54-DAB0-390B-F8A6-6D4D89CBD5CF}"/>
              </a:ext>
            </a:extLst>
          </p:cNvPr>
          <p:cNvGrpSpPr/>
          <p:nvPr/>
        </p:nvGrpSpPr>
        <p:grpSpPr>
          <a:xfrm>
            <a:off x="198808" y="30681"/>
            <a:ext cx="2385720" cy="1324440"/>
            <a:chOff x="198808" y="30681"/>
            <a:chExt cx="2385720" cy="13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8E37DE-AB85-5BB3-8602-E30389072A0B}"/>
                    </a:ext>
                  </a:extLst>
                </p14:cNvPr>
                <p14:cNvContentPartPr/>
                <p14:nvPr/>
              </p14:nvContentPartPr>
              <p14:xfrm>
                <a:off x="226888" y="447921"/>
                <a:ext cx="30960" cy="568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8E37DE-AB85-5BB3-8602-E30389072A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7888" y="438921"/>
                  <a:ext cx="486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5271B4-6EB9-5E85-A8D4-7F52CB9B46E6}"/>
                    </a:ext>
                  </a:extLst>
                </p14:cNvPr>
                <p14:cNvContentPartPr/>
                <p14:nvPr/>
              </p14:nvContentPartPr>
              <p14:xfrm>
                <a:off x="198808" y="336321"/>
                <a:ext cx="366120" cy="62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5271B4-6EB9-5E85-A8D4-7F52CB9B46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808" y="327321"/>
                  <a:ext cx="3837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A93CAB-8E4E-1E09-FD9D-EA5579F73CCD}"/>
                    </a:ext>
                  </a:extLst>
                </p14:cNvPr>
                <p14:cNvContentPartPr/>
                <p14:nvPr/>
              </p14:nvContentPartPr>
              <p14:xfrm>
                <a:off x="560608" y="370881"/>
                <a:ext cx="324000" cy="45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A93CAB-8E4E-1E09-FD9D-EA5579F73C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608" y="361881"/>
                  <a:ext cx="341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656D89-F11D-31B2-D440-6A462A6D012B}"/>
                    </a:ext>
                  </a:extLst>
                </p14:cNvPr>
                <p14:cNvContentPartPr/>
                <p14:nvPr/>
              </p14:nvContentPartPr>
              <p14:xfrm>
                <a:off x="721168" y="547641"/>
                <a:ext cx="271080" cy="10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656D89-F11D-31B2-D440-6A462A6D01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168" y="538641"/>
                  <a:ext cx="288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F055C1-C93B-657B-93BE-19CB524E3075}"/>
                    </a:ext>
                  </a:extLst>
                </p14:cNvPr>
                <p14:cNvContentPartPr/>
                <p14:nvPr/>
              </p14:nvContentPartPr>
              <p14:xfrm>
                <a:off x="1044088" y="491481"/>
                <a:ext cx="192600" cy="30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F055C1-C93B-657B-93BE-19CB524E30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088" y="482481"/>
                  <a:ext cx="210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FD7219-FF7A-BD58-6AFA-D6001D7730AA}"/>
                    </a:ext>
                  </a:extLst>
                </p14:cNvPr>
                <p14:cNvContentPartPr/>
                <p14:nvPr/>
              </p14:nvContentPartPr>
              <p14:xfrm>
                <a:off x="1284568" y="322641"/>
                <a:ext cx="64440" cy="47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FD7219-FF7A-BD58-6AFA-D6001D7730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5928" y="314001"/>
                  <a:ext cx="820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4985ED-4126-B565-5F2D-FB1059A2B7AC}"/>
                    </a:ext>
                  </a:extLst>
                </p14:cNvPr>
                <p14:cNvContentPartPr/>
                <p14:nvPr/>
              </p14:nvContentPartPr>
              <p14:xfrm>
                <a:off x="1280968" y="53361"/>
                <a:ext cx="253080" cy="45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4985ED-4126-B565-5F2D-FB1059A2B7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2328" y="44721"/>
                  <a:ext cx="2707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4129A5-28F1-91F4-5311-83A9819FA8D4}"/>
                    </a:ext>
                  </a:extLst>
                </p14:cNvPr>
                <p14:cNvContentPartPr/>
                <p14:nvPr/>
              </p14:nvContentPartPr>
              <p14:xfrm>
                <a:off x="1582288" y="408321"/>
                <a:ext cx="138600" cy="21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4129A5-28F1-91F4-5311-83A9819FA8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3648" y="399681"/>
                  <a:ext cx="15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4FB61D-2A21-DAA1-DCB8-FAA0363A9ED3}"/>
                    </a:ext>
                  </a:extLst>
                </p14:cNvPr>
                <p14:cNvContentPartPr/>
                <p14:nvPr/>
              </p14:nvContentPartPr>
              <p14:xfrm>
                <a:off x="1806928" y="60561"/>
                <a:ext cx="70920" cy="46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4FB61D-2A21-DAA1-DCB8-FAA0363A9E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98288" y="51921"/>
                  <a:ext cx="885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F45519-6933-8AC4-FBE0-67211F887C2E}"/>
                    </a:ext>
                  </a:extLst>
                </p14:cNvPr>
                <p14:cNvContentPartPr/>
                <p14:nvPr/>
              </p14:nvContentPartPr>
              <p14:xfrm>
                <a:off x="1733488" y="273681"/>
                <a:ext cx="208800" cy="11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F45519-6933-8AC4-FBE0-67211F887C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24848" y="265041"/>
                  <a:ext cx="226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5CF926-4988-4D4C-0009-54FFB664B197}"/>
                    </a:ext>
                  </a:extLst>
                </p14:cNvPr>
                <p14:cNvContentPartPr/>
                <p14:nvPr/>
              </p14:nvContentPartPr>
              <p14:xfrm>
                <a:off x="1964968" y="30681"/>
                <a:ext cx="381600" cy="46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5CF926-4988-4D4C-0009-54FFB664B1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56328" y="21681"/>
                  <a:ext cx="399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7609E8-3FA0-1884-9BFC-83B26625099C}"/>
                    </a:ext>
                  </a:extLst>
                </p14:cNvPr>
                <p14:cNvContentPartPr/>
                <p14:nvPr/>
              </p14:nvContentPartPr>
              <p14:xfrm>
                <a:off x="231208" y="437481"/>
                <a:ext cx="2353320" cy="91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7609E8-3FA0-1884-9BFC-83B2662509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2208" y="428841"/>
                  <a:ext cx="2370960" cy="9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AFD095-D79E-9E88-188C-35C7571FF66A}"/>
              </a:ext>
            </a:extLst>
          </p:cNvPr>
          <p:cNvGrpSpPr/>
          <p:nvPr/>
        </p:nvGrpSpPr>
        <p:grpSpPr>
          <a:xfrm>
            <a:off x="10827926" y="79919"/>
            <a:ext cx="1240084" cy="376773"/>
            <a:chOff x="10827926" y="79919"/>
            <a:chExt cx="1240084" cy="3767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08C7C2-C6FF-E20F-CBA5-08E4651BC26E}"/>
                    </a:ext>
                  </a:extLst>
                </p14:cNvPr>
                <p14:cNvContentPartPr/>
                <p14:nvPr/>
              </p14:nvContentPartPr>
              <p14:xfrm>
                <a:off x="12057470" y="79919"/>
                <a:ext cx="10540" cy="188929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08C7C2-C6FF-E20F-CBA5-08E4651BC2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48384" y="71266"/>
                  <a:ext cx="28349" cy="20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04D17C-7056-9666-895F-4FF9EE3511DC}"/>
                    </a:ext>
                  </a:extLst>
                </p14:cNvPr>
                <p14:cNvContentPartPr/>
                <p14:nvPr/>
              </p14:nvContentPartPr>
              <p14:xfrm>
                <a:off x="11797171" y="200986"/>
                <a:ext cx="210347" cy="185129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04D17C-7056-9666-895F-4FF9EE3511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788541" y="191964"/>
                  <a:ext cx="227966" cy="202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96682E-E5CA-657A-41EE-6517375106C7}"/>
                    </a:ext>
                  </a:extLst>
                </p14:cNvPr>
                <p14:cNvContentPartPr/>
                <p14:nvPr/>
              </p14:nvContentPartPr>
              <p14:xfrm>
                <a:off x="11884243" y="401859"/>
                <a:ext cx="69657" cy="15744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96682E-E5CA-657A-41EE-6517375106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75267" y="393271"/>
                  <a:ext cx="87251" cy="33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8D91E4-A5B7-332B-6D18-2533A158DF01}"/>
                    </a:ext>
                  </a:extLst>
                </p14:cNvPr>
                <p14:cNvContentPartPr/>
                <p14:nvPr/>
              </p14:nvContentPartPr>
              <p14:xfrm>
                <a:off x="11576742" y="224331"/>
                <a:ext cx="262590" cy="120524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8D91E4-A5B7-332B-6D18-2533A158DF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67737" y="215337"/>
                  <a:ext cx="280240" cy="138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49C38B-13B8-9AFF-6F05-BA384981A07A}"/>
                    </a:ext>
                  </a:extLst>
                </p14:cNvPr>
                <p14:cNvContentPartPr/>
                <p14:nvPr/>
              </p14:nvContentPartPr>
              <p14:xfrm>
                <a:off x="11498378" y="171126"/>
                <a:ext cx="94404" cy="285566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49C38B-13B8-9AFF-6F05-BA384981A0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89370" y="162123"/>
                  <a:ext cx="112060" cy="303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788832-816C-F7E2-0837-81CE44AB6B74}"/>
                    </a:ext>
                  </a:extLst>
                </p14:cNvPr>
                <p14:cNvContentPartPr/>
                <p14:nvPr/>
              </p14:nvContentPartPr>
              <p14:xfrm>
                <a:off x="11581325" y="166240"/>
                <a:ext cx="10999" cy="15744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788832-816C-F7E2-0837-81CE44AB6B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72526" y="157453"/>
                  <a:ext cx="28964" cy="3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28C1E6-8095-273E-459C-1D87556A7965}"/>
                    </a:ext>
                  </a:extLst>
                </p14:cNvPr>
                <p14:cNvContentPartPr/>
                <p14:nvPr/>
              </p14:nvContentPartPr>
              <p14:xfrm>
                <a:off x="11119387" y="214016"/>
                <a:ext cx="307042" cy="161242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28C1E6-8095-273E-459C-1D87556A79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10738" y="205378"/>
                  <a:ext cx="324701" cy="178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224A8A-9122-A847-E935-3940B8C7888C}"/>
                    </a:ext>
                  </a:extLst>
                </p14:cNvPr>
                <p14:cNvContentPartPr/>
                <p14:nvPr/>
              </p14:nvContentPartPr>
              <p14:xfrm>
                <a:off x="11208750" y="140181"/>
                <a:ext cx="4124" cy="2172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224A8A-9122-A847-E935-3940B8C78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99377" y="129755"/>
                  <a:ext cx="22495" cy="23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8B8936-58F6-89A9-FBAC-83438A0775E2}"/>
                    </a:ext>
                  </a:extLst>
                </p14:cNvPr>
                <p14:cNvContentPartPr/>
                <p14:nvPr/>
              </p14:nvContentPartPr>
              <p14:xfrm>
                <a:off x="11415431" y="372543"/>
                <a:ext cx="5958" cy="3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8B8936-58F6-89A9-FBAC-83438A0775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6122" y="362410"/>
                  <a:ext cx="24204" cy="2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F4658E-2C68-E777-7BFA-5E4DA339BCBE}"/>
                    </a:ext>
                  </a:extLst>
                </p14:cNvPr>
                <p14:cNvContentPartPr/>
                <p14:nvPr/>
              </p14:nvContentPartPr>
              <p14:xfrm>
                <a:off x="11018109" y="233560"/>
                <a:ext cx="115026" cy="105866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F4658E-2C68-E777-7BFA-5E4DA339BC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09094" y="224888"/>
                  <a:ext cx="132695" cy="123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381803-7F39-E18D-7E6A-6AF8461B3030}"/>
                    </a:ext>
                  </a:extLst>
                </p14:cNvPr>
                <p14:cNvContentPartPr/>
                <p14:nvPr/>
              </p14:nvContentPartPr>
              <p14:xfrm>
                <a:off x="10921872" y="229217"/>
                <a:ext cx="64158" cy="143869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381803-7F39-E18D-7E6A-6AF8461B3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13221" y="220225"/>
                  <a:ext cx="81819" cy="161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2CC8A3-8510-28EA-C349-82485F3E69CE}"/>
                    </a:ext>
                  </a:extLst>
                </p14:cNvPr>
                <p14:cNvContentPartPr/>
                <p14:nvPr/>
              </p14:nvContentPartPr>
              <p14:xfrm>
                <a:off x="10898958" y="85891"/>
                <a:ext cx="7332" cy="186215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2CC8A3-8510-28EA-C349-82485F3E6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89793" y="76869"/>
                  <a:ext cx="25295" cy="203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CC6F1A-B4D4-D79A-89A1-0F528D1B04D6}"/>
                    </a:ext>
                  </a:extLst>
                </p14:cNvPr>
                <p14:cNvContentPartPr/>
                <p14:nvPr/>
              </p14:nvContentPartPr>
              <p14:xfrm>
                <a:off x="10827926" y="184699"/>
                <a:ext cx="32537" cy="133011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CC6F1A-B4D4-D79A-89A1-0F528D1B04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8888" y="176048"/>
                  <a:ext cx="50252" cy="1506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806D20-3CFE-37FA-8D69-9AD594BA9816}"/>
              </a:ext>
            </a:extLst>
          </p:cNvPr>
          <p:cNvGrpSpPr/>
          <p:nvPr/>
        </p:nvGrpSpPr>
        <p:grpSpPr>
          <a:xfrm>
            <a:off x="8976049" y="97835"/>
            <a:ext cx="1189215" cy="239962"/>
            <a:chOff x="8976049" y="97835"/>
            <a:chExt cx="1189215" cy="2399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9A3A30-5470-484C-0EDA-BAA546B7CBDB}"/>
                    </a:ext>
                  </a:extLst>
                </p14:cNvPr>
                <p14:cNvContentPartPr/>
                <p14:nvPr/>
              </p14:nvContentPartPr>
              <p14:xfrm>
                <a:off x="8976049" y="129323"/>
                <a:ext cx="98070" cy="193273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9A3A30-5470-484C-0EDA-BAA546B7CB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67068" y="120325"/>
                  <a:ext cx="115672" cy="210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251C4E-FE33-22CE-22E3-E8A8C90263EC}"/>
                    </a:ext>
                  </a:extLst>
                </p14:cNvPr>
                <p14:cNvContentPartPr/>
                <p14:nvPr/>
              </p14:nvContentPartPr>
              <p14:xfrm>
                <a:off x="9121779" y="140724"/>
                <a:ext cx="15123" cy="158527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251C4E-FE33-22CE-22E3-E8A8C90263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13137" y="132077"/>
                  <a:ext cx="32767" cy="17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6FD960-0192-143E-363F-2D364BC4229A}"/>
                    </a:ext>
                  </a:extLst>
                </p14:cNvPr>
                <p14:cNvContentPartPr/>
                <p14:nvPr/>
              </p14:nvContentPartPr>
              <p14:xfrm>
                <a:off x="9185938" y="190671"/>
                <a:ext cx="76531" cy="115638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6FD960-0192-143E-363F-2D364BC422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6913" y="181665"/>
                  <a:ext cx="94220" cy="133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0EB024-C3CC-418E-BABB-322570035A45}"/>
                    </a:ext>
                  </a:extLst>
                </p14:cNvPr>
                <p14:cNvContentPartPr/>
                <p14:nvPr/>
              </p14:nvContentPartPr>
              <p14:xfrm>
                <a:off x="9333501" y="129323"/>
                <a:ext cx="22455" cy="187844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0EB024-C3CC-418E-BABB-322570035A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24809" y="120670"/>
                  <a:ext cx="40202" cy="20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4C8D5F-34AB-7F9D-EE2C-DC518EE34BB3}"/>
                    </a:ext>
                  </a:extLst>
                </p14:cNvPr>
                <p14:cNvContentPartPr/>
                <p14:nvPr/>
              </p14:nvContentPartPr>
              <p14:xfrm>
                <a:off x="9383453" y="201529"/>
                <a:ext cx="67824" cy="114009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4C8D5F-34AB-7F9D-EE2C-DC518EE34B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74434" y="192538"/>
                  <a:ext cx="85502" cy="131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1ADED0-8ACF-0362-611D-49CF481CBA68}"/>
                    </a:ext>
                  </a:extLst>
                </p14:cNvPr>
                <p14:cNvContentPartPr/>
                <p14:nvPr/>
              </p14:nvContentPartPr>
              <p14:xfrm>
                <a:off x="9498021" y="195014"/>
                <a:ext cx="81572" cy="118352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1ADED0-8ACF-0362-611D-49CF481CBA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8998" y="186354"/>
                  <a:ext cx="99258" cy="136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64426E-1C10-176F-8136-23F32202BDDB}"/>
                    </a:ext>
                  </a:extLst>
                </p14:cNvPr>
                <p14:cNvContentPartPr/>
                <p14:nvPr/>
              </p14:nvContentPartPr>
              <p14:xfrm>
                <a:off x="9635961" y="134752"/>
                <a:ext cx="147564" cy="174271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64426E-1C10-176F-8136-23F32202BD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26941" y="125732"/>
                  <a:ext cx="165243" cy="191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CC8170-965A-A83E-10A4-BB6FD1F892A6}"/>
                    </a:ext>
                  </a:extLst>
                </p14:cNvPr>
                <p14:cNvContentPartPr/>
                <p14:nvPr/>
              </p14:nvContentPartPr>
              <p14:xfrm>
                <a:off x="9836225" y="112493"/>
                <a:ext cx="89363" cy="162327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CC8170-965A-A83E-10A4-BB6FD1F892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27577" y="103475"/>
                  <a:ext cx="107019" cy="18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4C501B-D368-C2CA-0D03-D8EB2ABF7FF1}"/>
                    </a:ext>
                  </a:extLst>
                </p14:cNvPr>
                <p14:cNvContentPartPr/>
                <p14:nvPr/>
              </p14:nvContentPartPr>
              <p14:xfrm>
                <a:off x="9895801" y="204786"/>
                <a:ext cx="13748" cy="102608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4C501B-D368-C2CA-0D03-D8EB2ABF7F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87118" y="196145"/>
                  <a:ext cx="31476" cy="12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AF2880-12D0-242C-D896-FD3D78DB110A}"/>
                    </a:ext>
                  </a:extLst>
                </p14:cNvPr>
                <p14:cNvContentPartPr/>
                <p14:nvPr/>
              </p14:nvContentPartPr>
              <p14:xfrm>
                <a:off x="9969583" y="97835"/>
                <a:ext cx="110902" cy="239962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AF2880-12D0-242C-D896-FD3D78DB11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60941" y="88841"/>
                  <a:ext cx="128546" cy="257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325BE7-5BD8-98F0-3AC1-1006564EB95C}"/>
                    </a:ext>
                  </a:extLst>
                </p14:cNvPr>
                <p14:cNvContentPartPr/>
                <p14:nvPr/>
              </p14:nvContentPartPr>
              <p14:xfrm>
                <a:off x="10016326" y="161354"/>
                <a:ext cx="148938" cy="101522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325BE7-5BD8-98F0-3AC1-1006564EB9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07332" y="152322"/>
                  <a:ext cx="166566" cy="1192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D3C9D7-44C5-5F31-0914-1A3C0BF875AC}"/>
              </a:ext>
            </a:extLst>
          </p:cNvPr>
          <p:cNvGrpSpPr/>
          <p:nvPr/>
        </p:nvGrpSpPr>
        <p:grpSpPr>
          <a:xfrm>
            <a:off x="11859955" y="560929"/>
            <a:ext cx="189266" cy="128667"/>
            <a:chOff x="11859955" y="560929"/>
            <a:chExt cx="189266" cy="1286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7DC4A2-81E0-877B-675A-2283CCE7538A}"/>
                    </a:ext>
                  </a:extLst>
                </p14:cNvPr>
                <p14:cNvContentPartPr/>
                <p14:nvPr/>
              </p14:nvContentPartPr>
              <p14:xfrm>
                <a:off x="11945193" y="579388"/>
                <a:ext cx="104028" cy="100437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7DC4A2-81E0-877B-675A-2283CCE753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36554" y="570356"/>
                  <a:ext cx="121666" cy="118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5CECAF-275D-A018-6E61-345D5421D1AF}"/>
                    </a:ext>
                  </a:extLst>
                </p14:cNvPr>
                <p14:cNvContentPartPr/>
                <p14:nvPr/>
              </p14:nvContentPartPr>
              <p14:xfrm>
                <a:off x="11859955" y="598389"/>
                <a:ext cx="51785" cy="91207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5CECAF-275D-A018-6E61-345D5421D1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51264" y="589376"/>
                  <a:ext cx="69530" cy="108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001B33-12FF-EA84-4FA5-31E2F436662F}"/>
                    </a:ext>
                  </a:extLst>
                </p14:cNvPr>
                <p14:cNvContentPartPr/>
                <p14:nvPr/>
              </p14:nvContentPartPr>
              <p14:xfrm>
                <a:off x="11897075" y="560929"/>
                <a:ext cx="6416" cy="6515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001B33-12FF-EA84-4FA5-31E2F43666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887640" y="551880"/>
                  <a:ext cx="24909" cy="242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421366-5ED7-E8E1-097D-0DDBFD556371}"/>
              </a:ext>
            </a:extLst>
          </p:cNvPr>
          <p:cNvGrpSpPr/>
          <p:nvPr/>
        </p:nvGrpSpPr>
        <p:grpSpPr>
          <a:xfrm>
            <a:off x="11291239" y="560929"/>
            <a:ext cx="396863" cy="241591"/>
            <a:chOff x="11291239" y="560929"/>
            <a:chExt cx="396863" cy="2415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E31109-196C-1F5F-AF9C-FD4BAB741A60}"/>
                    </a:ext>
                  </a:extLst>
                </p14:cNvPr>
                <p14:cNvContentPartPr/>
                <p14:nvPr/>
              </p14:nvContentPartPr>
              <p14:xfrm>
                <a:off x="11497003" y="560929"/>
                <a:ext cx="191099" cy="195444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E31109-196C-1F5F-AF9C-FD4BAB741A6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87989" y="551914"/>
                  <a:ext cx="208767" cy="213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B900B2-286F-940C-0885-773C419BCA5B}"/>
                    </a:ext>
                  </a:extLst>
                </p14:cNvPr>
                <p14:cNvContentPartPr/>
                <p14:nvPr/>
              </p14:nvContentPartPr>
              <p14:xfrm>
                <a:off x="11291239" y="655394"/>
                <a:ext cx="172310" cy="147126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B900B2-286F-940C-0885-773C419BCA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82227" y="646740"/>
                  <a:ext cx="189974" cy="1647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A07124-D8DE-08B0-9BFD-A28E1BCBBC5F}"/>
              </a:ext>
            </a:extLst>
          </p:cNvPr>
          <p:cNvGrpSpPr/>
          <p:nvPr/>
        </p:nvGrpSpPr>
        <p:grpSpPr>
          <a:xfrm>
            <a:off x="9026917" y="518040"/>
            <a:ext cx="917002" cy="238876"/>
            <a:chOff x="9026917" y="518040"/>
            <a:chExt cx="917002" cy="2388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EFDBD5-3DED-6B90-4756-5A0551B583AA}"/>
                    </a:ext>
                  </a:extLst>
                </p14:cNvPr>
                <p14:cNvContentPartPr/>
                <p14:nvPr/>
              </p14:nvContentPartPr>
              <p14:xfrm>
                <a:off x="9026917" y="578845"/>
                <a:ext cx="83864" cy="162327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EFDBD5-3DED-6B90-4756-5A0551B583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18279" y="569827"/>
                  <a:ext cx="101501" cy="18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B75F6B-7C18-1C01-881A-E05707E830E7}"/>
                    </a:ext>
                  </a:extLst>
                </p14:cNvPr>
                <p14:cNvContentPartPr/>
                <p14:nvPr/>
              </p14:nvContentPartPr>
              <p14:xfrm>
                <a:off x="9180897" y="560929"/>
                <a:ext cx="21081" cy="195987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B75F6B-7C18-1C01-881A-E05707E830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72322" y="551906"/>
                  <a:ext cx="38589" cy="21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CE976E-90F3-B36E-FBC3-EC4F6C211A7C}"/>
                    </a:ext>
                  </a:extLst>
                </p14:cNvPr>
                <p14:cNvContentPartPr/>
                <p14:nvPr/>
              </p14:nvContentPartPr>
              <p14:xfrm>
                <a:off x="9251929" y="618477"/>
                <a:ext cx="67824" cy="116181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CE976E-90F3-B36E-FBC3-EC4F6C211A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43271" y="609457"/>
                  <a:ext cx="85502" cy="133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A7F50C-78CC-18E6-8844-3DD095AADA3A}"/>
                    </a:ext>
                  </a:extLst>
                </p14:cNvPr>
                <p14:cNvContentPartPr/>
                <p14:nvPr/>
              </p14:nvContentPartPr>
              <p14:xfrm>
                <a:off x="9393535" y="545185"/>
                <a:ext cx="25663" cy="175357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A7F50C-78CC-18E6-8844-3DD095AADA3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84499" y="536543"/>
                  <a:ext cx="43374" cy="193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D4DB67-A382-77A7-D0EA-1D851C7AD996}"/>
                    </a:ext>
                  </a:extLst>
                </p14:cNvPr>
                <p14:cNvContentPartPr/>
                <p14:nvPr/>
              </p14:nvContentPartPr>
              <p14:xfrm>
                <a:off x="9463192" y="586445"/>
                <a:ext cx="61408" cy="103694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D4DB67-A382-77A7-D0EA-1D851C7AD9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454214" y="577444"/>
                  <a:ext cx="79004" cy="121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FC3543-4141-0B68-5BF4-35D6FDAE11F1}"/>
                    </a:ext>
                  </a:extLst>
                </p14:cNvPr>
                <p14:cNvContentPartPr/>
                <p14:nvPr/>
              </p14:nvContentPartPr>
              <p14:xfrm>
                <a:off x="9550722" y="577216"/>
                <a:ext cx="69657" cy="134097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FC3543-4141-0B68-5BF4-35D6FDAE11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41746" y="568565"/>
                  <a:ext cx="87251" cy="1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8626B8-4EB7-96FA-CF7A-1C9874FA874C}"/>
                    </a:ext>
                  </a:extLst>
                </p14:cNvPr>
                <p14:cNvContentPartPr/>
                <p14:nvPr/>
              </p14:nvContentPartPr>
              <p14:xfrm>
                <a:off x="9697827" y="518040"/>
                <a:ext cx="113193" cy="165042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8626B8-4EB7-96FA-CF7A-1C9874FA874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89175" y="509011"/>
                  <a:ext cx="130857" cy="18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ACC202-FBCE-608D-DD23-DCAC4C664D31}"/>
                    </a:ext>
                  </a:extLst>
                </p14:cNvPr>
                <p14:cNvContentPartPr/>
                <p14:nvPr/>
              </p14:nvContentPartPr>
              <p14:xfrm>
                <a:off x="9850890" y="581559"/>
                <a:ext cx="93029" cy="96636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ACC202-FBCE-608D-DD23-DCAC4C664D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41876" y="572544"/>
                  <a:ext cx="110697" cy="1143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B37DFA0-0ACA-164D-B7CD-3D28C1044815}"/>
              </a:ext>
            </a:extLst>
          </p:cNvPr>
          <p:cNvGrpSpPr/>
          <p:nvPr/>
        </p:nvGrpSpPr>
        <p:grpSpPr>
          <a:xfrm>
            <a:off x="10050239" y="522383"/>
            <a:ext cx="163603" cy="194901"/>
            <a:chOff x="10050239" y="522383"/>
            <a:chExt cx="163603" cy="1949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59B9CC-4CA6-F01C-EF78-DF279AD04224}"/>
                    </a:ext>
                  </a:extLst>
                </p14:cNvPr>
                <p14:cNvContentPartPr/>
                <p14:nvPr/>
              </p14:nvContentPartPr>
              <p14:xfrm>
                <a:off x="10050239" y="522383"/>
                <a:ext cx="109069" cy="194901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59B9CC-4CA6-F01C-EF78-DF279AD0422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41600" y="513376"/>
                  <a:ext cx="126707" cy="212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CDF7A7A-32F8-2C25-3C10-4BEDCA34C233}"/>
                    </a:ext>
                  </a:extLst>
                </p14:cNvPr>
                <p14:cNvContentPartPr/>
                <p14:nvPr/>
              </p14:nvContentPartPr>
              <p14:xfrm>
                <a:off x="10077277" y="575587"/>
                <a:ext cx="136565" cy="53747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CDF7A7A-32F8-2C25-3C10-4BEDCA34C23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68292" y="566871"/>
                  <a:ext cx="154175" cy="7154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52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5406E2E-2ABD-439F-71D3-1667C470976B}"/>
              </a:ext>
            </a:extLst>
          </p:cNvPr>
          <p:cNvSpPr/>
          <p:nvPr/>
        </p:nvSpPr>
        <p:spPr>
          <a:xfrm>
            <a:off x="9354861" y="409049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32B9F50-12F3-6239-4445-AC860F9A1FA1}"/>
                  </a:ext>
                </a:extLst>
              </p14:cNvPr>
              <p14:cNvContentPartPr/>
              <p14:nvPr/>
            </p14:nvContentPartPr>
            <p14:xfrm>
              <a:off x="1284568" y="771921"/>
              <a:ext cx="1028160" cy="253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32B9F50-12F3-6239-4445-AC860F9A1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28" y="763281"/>
                <a:ext cx="1045800" cy="27072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5741501F-9F46-C520-627F-1A5781EAEA8E}"/>
              </a:ext>
            </a:extLst>
          </p:cNvPr>
          <p:cNvSpPr/>
          <p:nvPr/>
        </p:nvSpPr>
        <p:spPr>
          <a:xfrm>
            <a:off x="2503714" y="357143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3C4018A-0C0D-42F1-A4A3-454FB14ABF50}"/>
                  </a:ext>
                </a:extLst>
              </p14:cNvPr>
              <p14:cNvContentPartPr/>
              <p14:nvPr/>
            </p14:nvContentPartPr>
            <p14:xfrm>
              <a:off x="3662008" y="657441"/>
              <a:ext cx="2573640" cy="341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3C4018A-0C0D-42F1-A4A3-454FB14ABF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3368" y="648801"/>
                <a:ext cx="2591280" cy="358920"/>
              </a:xfrm>
              <a:prstGeom prst="rect">
                <a:avLst/>
              </a:prstGeom>
            </p:spPr>
          </p:pic>
        </mc:Fallback>
      </mc:AlternateContent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id="{FC52904F-F910-4682-7129-2C7BF22096E2}"/>
              </a:ext>
            </a:extLst>
          </p:cNvPr>
          <p:cNvSpPr/>
          <p:nvPr/>
        </p:nvSpPr>
        <p:spPr>
          <a:xfrm>
            <a:off x="6301737" y="320121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B6476A0-A9A1-A401-332D-81AC2A2F3803}"/>
                  </a:ext>
                </a:extLst>
              </p14:cNvPr>
              <p14:cNvContentPartPr/>
              <p14:nvPr/>
            </p14:nvContentPartPr>
            <p14:xfrm>
              <a:off x="7505368" y="2094921"/>
              <a:ext cx="106920" cy="9835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B6476A0-A9A1-A401-332D-81AC2A2F38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6368" y="2086281"/>
                <a:ext cx="12456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3054ABD-DA60-A3EC-C042-1565C840D0A7}"/>
                  </a:ext>
                </a:extLst>
              </p14:cNvPr>
              <p14:cNvContentPartPr/>
              <p14:nvPr/>
            </p14:nvContentPartPr>
            <p14:xfrm>
              <a:off x="7456768" y="681921"/>
              <a:ext cx="1778760" cy="3222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3054ABD-DA60-A3EC-C042-1565C840D0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8128" y="672921"/>
                <a:ext cx="1796400" cy="339840"/>
              </a:xfrm>
              <a:prstGeom prst="rect">
                <a:avLst/>
              </a:prstGeom>
            </p:spPr>
          </p:pic>
        </mc:Fallback>
      </mc:AlternateContent>
      <p:sp>
        <p:nvSpPr>
          <p:cNvPr id="326" name="Flowchart: Connector 325">
            <a:extLst>
              <a:ext uri="{FF2B5EF4-FFF2-40B4-BE49-F238E27FC236}">
                <a16:creationId xmlns:a16="http://schemas.microsoft.com/office/drawing/2014/main" id="{EAE0D562-085A-B3F1-A61A-62C1813E5254}"/>
              </a:ext>
            </a:extLst>
          </p:cNvPr>
          <p:cNvSpPr/>
          <p:nvPr/>
        </p:nvSpPr>
        <p:spPr>
          <a:xfrm>
            <a:off x="4724647" y="3306439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5B6B11C-1016-FB4E-2BDB-564F639563EF}"/>
                  </a:ext>
                </a:extLst>
              </p14:cNvPr>
              <p14:cNvContentPartPr/>
              <p14:nvPr/>
            </p14:nvContentPartPr>
            <p14:xfrm>
              <a:off x="4506928" y="323361"/>
              <a:ext cx="170640" cy="300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5B6B11C-1016-FB4E-2BDB-564F639563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7928" y="314361"/>
                <a:ext cx="188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5FBAE00-77D4-FFCD-A028-BE9C122CD1FE}"/>
                  </a:ext>
                </a:extLst>
              </p14:cNvPr>
              <p14:cNvContentPartPr/>
              <p14:nvPr/>
            </p14:nvContentPartPr>
            <p14:xfrm>
              <a:off x="4722208" y="547641"/>
              <a:ext cx="101880" cy="10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5FBAE00-77D4-FFCD-A028-BE9C122CD1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3208" y="538641"/>
                <a:ext cx="119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C2E0993-AFA9-D447-1397-F1BB3A9187C6}"/>
                  </a:ext>
                </a:extLst>
              </p14:cNvPr>
              <p14:cNvContentPartPr/>
              <p14:nvPr/>
            </p14:nvContentPartPr>
            <p14:xfrm>
              <a:off x="4881328" y="320121"/>
              <a:ext cx="41400" cy="247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C2E0993-AFA9-D447-1397-F1BB3A9187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688" y="311121"/>
                <a:ext cx="59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6598341-8A23-C54E-D406-882D3DA0AF00}"/>
                  </a:ext>
                </a:extLst>
              </p14:cNvPr>
              <p14:cNvContentPartPr/>
              <p14:nvPr/>
            </p14:nvContentPartPr>
            <p14:xfrm>
              <a:off x="4826608" y="446121"/>
              <a:ext cx="140400" cy="248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6598341-8A23-C54E-D406-882D3DA0AF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968" y="437121"/>
                <a:ext cx="158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6889038-8A65-E4C3-47E4-6A79BF1CA4A6}"/>
                  </a:ext>
                </a:extLst>
              </p14:cNvPr>
              <p14:cNvContentPartPr/>
              <p14:nvPr/>
            </p14:nvContentPartPr>
            <p14:xfrm>
              <a:off x="4991848" y="405441"/>
              <a:ext cx="118080" cy="239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6889038-8A65-E4C3-47E4-6A79BF1CA4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2848" y="396801"/>
                <a:ext cx="135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69EE822-7594-4D6F-DE82-222C6A8A6990}"/>
                  </a:ext>
                </a:extLst>
              </p14:cNvPr>
              <p14:cNvContentPartPr/>
              <p14:nvPr/>
            </p14:nvContentPartPr>
            <p14:xfrm>
              <a:off x="5104888" y="409041"/>
              <a:ext cx="54720" cy="2066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69EE822-7594-4D6F-DE82-222C6A8A69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95888" y="400041"/>
                <a:ext cx="723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AC2DCA1-A044-3D0A-1880-AEC41F57CE70}"/>
                  </a:ext>
                </a:extLst>
              </p14:cNvPr>
              <p14:cNvContentPartPr/>
              <p14:nvPr/>
            </p14:nvContentPartPr>
            <p14:xfrm>
              <a:off x="5126848" y="343881"/>
              <a:ext cx="149400" cy="170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AC2DCA1-A044-3D0A-1880-AEC41F57CE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7848" y="334881"/>
                <a:ext cx="167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A0EB771-0B08-EA62-C2F5-9E53E37C9968}"/>
                  </a:ext>
                </a:extLst>
              </p14:cNvPr>
              <p14:cNvContentPartPr/>
              <p14:nvPr/>
            </p14:nvContentPartPr>
            <p14:xfrm>
              <a:off x="5276608" y="408321"/>
              <a:ext cx="190440" cy="1638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A0EB771-0B08-EA62-C2F5-9E53E37C99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7968" y="399321"/>
                <a:ext cx="208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A299502-DD33-8A90-CEE2-1F4A0002422C}"/>
                  </a:ext>
                </a:extLst>
              </p14:cNvPr>
              <p14:cNvContentPartPr/>
              <p14:nvPr/>
            </p14:nvContentPartPr>
            <p14:xfrm>
              <a:off x="752848" y="83241"/>
              <a:ext cx="11205720" cy="9262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A299502-DD33-8A90-CEE2-1F4A000242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3848" y="74601"/>
                <a:ext cx="1122336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876AF8B-2F4E-9C66-8E78-A86DB073F01C}"/>
                  </a:ext>
                </a:extLst>
              </p14:cNvPr>
              <p14:cNvContentPartPr/>
              <p14:nvPr/>
            </p14:nvContentPartPr>
            <p14:xfrm>
              <a:off x="3705568" y="1000161"/>
              <a:ext cx="1378440" cy="22172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876AF8B-2F4E-9C66-8E78-A86DB073F0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96568" y="991521"/>
                <a:ext cx="139608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1B86023-407B-5191-224A-D65ADBAAB98E}"/>
                  </a:ext>
                </a:extLst>
              </p14:cNvPr>
              <p14:cNvContentPartPr/>
              <p14:nvPr/>
            </p14:nvContentPartPr>
            <p14:xfrm>
              <a:off x="4937848" y="3051081"/>
              <a:ext cx="228600" cy="2530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1B86023-407B-5191-224A-D65ADBAAB9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8848" y="3042081"/>
                <a:ext cx="246240" cy="270720"/>
              </a:xfrm>
              <a:prstGeom prst="rect">
                <a:avLst/>
              </a:prstGeom>
            </p:spPr>
          </p:pic>
        </mc:Fallback>
      </mc:AlternateContent>
      <p:sp>
        <p:nvSpPr>
          <p:cNvPr id="372" name="Flowchart: Connector 371">
            <a:extLst>
              <a:ext uri="{FF2B5EF4-FFF2-40B4-BE49-F238E27FC236}">
                <a16:creationId xmlns:a16="http://schemas.microsoft.com/office/drawing/2014/main" id="{68396BF7-EB90-9986-DCE3-A2C771C560DB}"/>
              </a:ext>
            </a:extLst>
          </p:cNvPr>
          <p:cNvSpPr/>
          <p:nvPr/>
        </p:nvSpPr>
        <p:spPr>
          <a:xfrm>
            <a:off x="205273" y="354564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9C222069-30D9-16F0-C879-95A7009AF8CB}"/>
                  </a:ext>
                </a:extLst>
              </p14:cNvPr>
              <p14:cNvContentPartPr/>
              <p14:nvPr/>
            </p14:nvContentPartPr>
            <p14:xfrm>
              <a:off x="6111088" y="5584401"/>
              <a:ext cx="101160" cy="766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9C222069-30D9-16F0-C879-95A7009AF8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2448" y="5575401"/>
                <a:ext cx="118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8BE07EB5-E6BC-8AE3-7DA7-9319F1882ECE}"/>
                  </a:ext>
                </a:extLst>
              </p14:cNvPr>
              <p14:cNvContentPartPr/>
              <p14:nvPr/>
            </p14:nvContentPartPr>
            <p14:xfrm>
              <a:off x="5768728" y="1470321"/>
              <a:ext cx="3664080" cy="242280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8BE07EB5-E6BC-8AE3-7DA7-9319F1882E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60088" y="1461321"/>
                <a:ext cx="3681720" cy="2440440"/>
              </a:xfrm>
              <a:prstGeom prst="rect">
                <a:avLst/>
              </a:prstGeom>
            </p:spPr>
          </p:pic>
        </mc:Fallback>
      </mc:AlternateContent>
      <p:sp>
        <p:nvSpPr>
          <p:cNvPr id="486" name="Flowchart: Connector 485">
            <a:extLst>
              <a:ext uri="{FF2B5EF4-FFF2-40B4-BE49-F238E27FC236}">
                <a16:creationId xmlns:a16="http://schemas.microsoft.com/office/drawing/2014/main" id="{8CA2FB5D-9B0A-CDA3-48CE-42B2079D2FAA}"/>
              </a:ext>
            </a:extLst>
          </p:cNvPr>
          <p:cNvSpPr/>
          <p:nvPr/>
        </p:nvSpPr>
        <p:spPr>
          <a:xfrm>
            <a:off x="2403051" y="2916676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B6292443-CD68-CFC6-5990-D3B8E01D2A1A}"/>
                  </a:ext>
                </a:extLst>
              </p14:cNvPr>
              <p14:cNvContentPartPr/>
              <p14:nvPr/>
            </p14:nvContentPartPr>
            <p14:xfrm>
              <a:off x="1695196" y="6612394"/>
              <a:ext cx="56160" cy="142560"/>
            </p14:xfrm>
          </p:contentPart>
        </mc:Choice>
        <mc:Fallback xmlns=""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B6292443-CD68-CFC6-5990-D3B8E01D2A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6196" y="6603394"/>
                <a:ext cx="73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BCC4F272-CF4A-0E59-5CC4-585023F1F62A}"/>
                  </a:ext>
                </a:extLst>
              </p14:cNvPr>
              <p14:cNvContentPartPr/>
              <p14:nvPr/>
            </p14:nvContentPartPr>
            <p14:xfrm>
              <a:off x="2805813" y="4427977"/>
              <a:ext cx="3960" cy="612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BCC4F272-CF4A-0E59-5CC4-585023F1F6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6813" y="4419337"/>
                <a:ext cx="216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3" name="Group 792">
            <a:extLst>
              <a:ext uri="{FF2B5EF4-FFF2-40B4-BE49-F238E27FC236}">
                <a16:creationId xmlns:a16="http://schemas.microsoft.com/office/drawing/2014/main" id="{28172E8C-DC18-D82B-A001-012F713FECB4}"/>
              </a:ext>
            </a:extLst>
          </p:cNvPr>
          <p:cNvGrpSpPr/>
          <p:nvPr/>
        </p:nvGrpSpPr>
        <p:grpSpPr>
          <a:xfrm>
            <a:off x="592173" y="1130017"/>
            <a:ext cx="323280" cy="241200"/>
            <a:chOff x="592173" y="1130017"/>
            <a:chExt cx="32328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C09948E0-10FA-EF70-B28E-6586A64F7CBD}"/>
                    </a:ext>
                  </a:extLst>
                </p14:cNvPr>
                <p14:cNvContentPartPr/>
                <p14:nvPr/>
              </p14:nvContentPartPr>
              <p14:xfrm>
                <a:off x="592173" y="1130017"/>
                <a:ext cx="159480" cy="24120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C09948E0-10FA-EF70-B28E-6586A64F7C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3533" y="1121017"/>
                  <a:ext cx="177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20D78BB4-3C65-F0DC-5442-69710103AE22}"/>
                    </a:ext>
                  </a:extLst>
                </p14:cNvPr>
                <p14:cNvContentPartPr/>
                <p14:nvPr/>
              </p14:nvContentPartPr>
              <p14:xfrm>
                <a:off x="804933" y="1184017"/>
                <a:ext cx="110520" cy="10368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20D78BB4-3C65-F0DC-5442-69710103AE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293" y="1175377"/>
                  <a:ext cx="1281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893ED9-8D91-F053-9FFC-38D414FC9F56}"/>
              </a:ext>
            </a:extLst>
          </p:cNvPr>
          <p:cNvGrpSpPr/>
          <p:nvPr/>
        </p:nvGrpSpPr>
        <p:grpSpPr>
          <a:xfrm>
            <a:off x="2906973" y="1092937"/>
            <a:ext cx="298800" cy="212400"/>
            <a:chOff x="2906973" y="1092937"/>
            <a:chExt cx="2988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1A0215AA-B5BD-5FD1-C09E-D89751D4DD2C}"/>
                    </a:ext>
                  </a:extLst>
                </p14:cNvPr>
                <p14:cNvContentPartPr/>
                <p14:nvPr/>
              </p14:nvContentPartPr>
              <p14:xfrm>
                <a:off x="2906973" y="1092937"/>
                <a:ext cx="147960" cy="2124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1A0215AA-B5BD-5FD1-C09E-D89751D4DD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97973" y="1084297"/>
                  <a:ext cx="165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60385453-7B63-54D5-8CBB-A012CE0C7842}"/>
                    </a:ext>
                  </a:extLst>
                </p14:cNvPr>
                <p14:cNvContentPartPr/>
                <p14:nvPr/>
              </p14:nvContentPartPr>
              <p14:xfrm>
                <a:off x="3175533" y="1135777"/>
                <a:ext cx="30240" cy="1645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60385453-7B63-54D5-8CBB-A012CE0C78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6533" y="1127137"/>
                  <a:ext cx="478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63BF434C-096F-881D-0EE3-7A52543324B6}"/>
              </a:ext>
            </a:extLst>
          </p:cNvPr>
          <p:cNvGrpSpPr/>
          <p:nvPr/>
        </p:nvGrpSpPr>
        <p:grpSpPr>
          <a:xfrm>
            <a:off x="2818413" y="3693217"/>
            <a:ext cx="383760" cy="231120"/>
            <a:chOff x="2818413" y="3693217"/>
            <a:chExt cx="3837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8D6CF26A-1291-4187-C570-5EF2D44C4BCA}"/>
                    </a:ext>
                  </a:extLst>
                </p14:cNvPr>
                <p14:cNvContentPartPr/>
                <p14:nvPr/>
              </p14:nvContentPartPr>
              <p14:xfrm>
                <a:off x="2818413" y="3693217"/>
                <a:ext cx="145080" cy="21420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8D6CF26A-1291-4187-C570-5EF2D44C4B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09413" y="3684577"/>
                  <a:ext cx="162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67F0D933-7495-28D2-9D16-955C48F82125}"/>
                    </a:ext>
                  </a:extLst>
                </p14:cNvPr>
                <p14:cNvContentPartPr/>
                <p14:nvPr/>
              </p14:nvContentPartPr>
              <p14:xfrm>
                <a:off x="3016773" y="3760897"/>
                <a:ext cx="18000" cy="16344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67F0D933-7495-28D2-9D16-955C48F821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8133" y="3751897"/>
                  <a:ext cx="35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27CEAD2B-8845-F761-3529-F7C690422D9F}"/>
                    </a:ext>
                  </a:extLst>
                </p14:cNvPr>
                <p14:cNvContentPartPr/>
                <p14:nvPr/>
              </p14:nvContentPartPr>
              <p14:xfrm>
                <a:off x="3089133" y="3744697"/>
                <a:ext cx="113040" cy="9468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27CEAD2B-8845-F761-3529-F7C690422D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80133" y="3736057"/>
                  <a:ext cx="1306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9A233834-8B75-1602-D7EF-03CA94C5A918}"/>
              </a:ext>
            </a:extLst>
          </p:cNvPr>
          <p:cNvGrpSpPr/>
          <p:nvPr/>
        </p:nvGrpSpPr>
        <p:grpSpPr>
          <a:xfrm>
            <a:off x="6665373" y="1084297"/>
            <a:ext cx="370080" cy="218160"/>
            <a:chOff x="6665373" y="1084297"/>
            <a:chExt cx="37008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9C3922AE-60FC-B993-6136-A7CB2BE00E0F}"/>
                    </a:ext>
                  </a:extLst>
                </p14:cNvPr>
                <p14:cNvContentPartPr/>
                <p14:nvPr/>
              </p14:nvContentPartPr>
              <p14:xfrm>
                <a:off x="6665373" y="1084297"/>
                <a:ext cx="120240" cy="169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9C3922AE-60FC-B993-6136-A7CB2BE00E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56373" y="1075297"/>
                  <a:ext cx="137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02DB3050-0F0A-B9E2-5A93-C266F6D5A214}"/>
                    </a:ext>
                  </a:extLst>
                </p14:cNvPr>
                <p14:cNvContentPartPr/>
                <p14:nvPr/>
              </p14:nvContentPartPr>
              <p14:xfrm>
                <a:off x="6860493" y="1123537"/>
                <a:ext cx="174960" cy="17892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02DB3050-0F0A-B9E2-5A93-C266F6D5A2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51493" y="1114537"/>
                  <a:ext cx="1926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9F4C72AE-AACA-6A0E-710C-C9EC8B6C2EC8}"/>
              </a:ext>
            </a:extLst>
          </p:cNvPr>
          <p:cNvGrpSpPr/>
          <p:nvPr/>
        </p:nvGrpSpPr>
        <p:grpSpPr>
          <a:xfrm>
            <a:off x="9767133" y="1115617"/>
            <a:ext cx="409320" cy="212400"/>
            <a:chOff x="9767133" y="1115617"/>
            <a:chExt cx="4093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D0FFDE10-08A2-6A75-5B0C-F04D320432E2}"/>
                    </a:ext>
                  </a:extLst>
                </p14:cNvPr>
                <p14:cNvContentPartPr/>
                <p14:nvPr/>
              </p14:nvContentPartPr>
              <p14:xfrm>
                <a:off x="9767133" y="1115617"/>
                <a:ext cx="119160" cy="1756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D0FFDE10-08A2-6A75-5B0C-F04D320432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8133" y="1106617"/>
                  <a:ext cx="136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985D3857-E0C1-F580-AF94-48D895EC7E1A}"/>
                    </a:ext>
                  </a:extLst>
                </p14:cNvPr>
                <p14:cNvContentPartPr/>
                <p14:nvPr/>
              </p14:nvContentPartPr>
              <p14:xfrm>
                <a:off x="10023093" y="1153777"/>
                <a:ext cx="153360" cy="17424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985D3857-E0C1-F580-AF94-48D895EC7E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4453" y="1145137"/>
                  <a:ext cx="1710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74B05DC8-A983-7927-8025-06C32BC1BC26}"/>
              </a:ext>
            </a:extLst>
          </p:cNvPr>
          <p:cNvGrpSpPr/>
          <p:nvPr/>
        </p:nvGrpSpPr>
        <p:grpSpPr>
          <a:xfrm>
            <a:off x="5213853" y="4101817"/>
            <a:ext cx="324360" cy="266760"/>
            <a:chOff x="5213853" y="4101817"/>
            <a:chExt cx="3243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7786EFF3-D83B-6A9D-9A98-6E967D1A3C80}"/>
                    </a:ext>
                  </a:extLst>
                </p14:cNvPr>
                <p14:cNvContentPartPr/>
                <p14:nvPr/>
              </p14:nvContentPartPr>
              <p14:xfrm>
                <a:off x="5213853" y="4101817"/>
                <a:ext cx="108720" cy="16128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7786EFF3-D83B-6A9D-9A98-6E967D1A3C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4853" y="4092817"/>
                  <a:ext cx="126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E173E8D9-633E-DCED-31D5-7D0F88ED1935}"/>
                    </a:ext>
                  </a:extLst>
                </p14:cNvPr>
                <p14:cNvContentPartPr/>
                <p14:nvPr/>
              </p14:nvContentPartPr>
              <p14:xfrm>
                <a:off x="5381613" y="4111177"/>
                <a:ext cx="156600" cy="16452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E173E8D9-633E-DCED-31D5-7D0F88ED19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2973" y="4102177"/>
                  <a:ext cx="174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1C05E916-0E3A-45C2-0482-70D6C4AF0C06}"/>
                    </a:ext>
                  </a:extLst>
                </p14:cNvPr>
                <p14:cNvContentPartPr/>
                <p14:nvPr/>
              </p14:nvContentPartPr>
              <p14:xfrm>
                <a:off x="5468013" y="4188217"/>
                <a:ext cx="23040" cy="1803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1C05E916-0E3A-45C2-0482-70D6C4AF0C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9013" y="4179577"/>
                  <a:ext cx="406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0953E167-0E62-3931-B87F-1FA95F0CAE9B}"/>
              </a:ext>
            </a:extLst>
          </p:cNvPr>
          <p:cNvGrpSpPr/>
          <p:nvPr/>
        </p:nvGrpSpPr>
        <p:grpSpPr>
          <a:xfrm>
            <a:off x="150928" y="751761"/>
            <a:ext cx="11884205" cy="6046393"/>
            <a:chOff x="150928" y="751761"/>
            <a:chExt cx="11884205" cy="60463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C6FE611-DBAD-8F58-A6DC-CD4E92B20293}"/>
                    </a:ext>
                  </a:extLst>
                </p14:cNvPr>
                <p14:cNvContentPartPr/>
                <p14:nvPr/>
              </p14:nvContentPartPr>
              <p14:xfrm>
                <a:off x="9511288" y="1536201"/>
                <a:ext cx="412560" cy="2754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C6FE611-DBAD-8F58-A6DC-CD4E92B20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02648" y="1527201"/>
                  <a:ext cx="430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D5BDD93-7D91-95A5-CC31-4805B0AC3C2C}"/>
                    </a:ext>
                  </a:extLst>
                </p14:cNvPr>
                <p14:cNvContentPartPr/>
                <p14:nvPr/>
              </p14:nvContentPartPr>
              <p14:xfrm>
                <a:off x="10004128" y="1665441"/>
                <a:ext cx="84960" cy="990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D5BDD93-7D91-95A5-CC31-4805B0AC3C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95488" y="1656801"/>
                  <a:ext cx="102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61CE97B-3636-3EE0-72B1-AC311ADA328D}"/>
                    </a:ext>
                  </a:extLst>
                </p14:cNvPr>
                <p14:cNvContentPartPr/>
                <p14:nvPr/>
              </p14:nvContentPartPr>
              <p14:xfrm>
                <a:off x="10116088" y="1534401"/>
                <a:ext cx="34560" cy="258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61CE97B-3636-3EE0-72B1-AC311ADA32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07448" y="1525761"/>
                  <a:ext cx="5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502C772-7A02-EE27-A9CE-1DEB1628B5F7}"/>
                    </a:ext>
                  </a:extLst>
                </p14:cNvPr>
                <p14:cNvContentPartPr/>
                <p14:nvPr/>
              </p14:nvContentPartPr>
              <p14:xfrm>
                <a:off x="10205728" y="1499121"/>
                <a:ext cx="32400" cy="299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502C772-7A02-EE27-A9CE-1DEB1628B5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97088" y="1490121"/>
                  <a:ext cx="50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A892100-9E87-E098-F43A-0629DEEC877C}"/>
                    </a:ext>
                  </a:extLst>
                </p14:cNvPr>
                <p14:cNvContentPartPr/>
                <p14:nvPr/>
              </p14:nvContentPartPr>
              <p14:xfrm>
                <a:off x="10159648" y="1622601"/>
                <a:ext cx="114120" cy="96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A892100-9E87-E098-F43A-0629DEEC87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50648" y="1613601"/>
                  <a:ext cx="131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6A166B5-EAFA-9991-DCB1-655ECE27008A}"/>
                    </a:ext>
                  </a:extLst>
                </p14:cNvPr>
                <p14:cNvContentPartPr/>
                <p14:nvPr/>
              </p14:nvContentPartPr>
              <p14:xfrm>
                <a:off x="10316248" y="1554921"/>
                <a:ext cx="264240" cy="2440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6A166B5-EAFA-9991-DCB1-655ECE2700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07608" y="1546281"/>
                  <a:ext cx="281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E30C8B3-A400-8296-0132-11163BF2AEF4}"/>
                    </a:ext>
                  </a:extLst>
                </p14:cNvPr>
                <p14:cNvContentPartPr/>
                <p14:nvPr/>
              </p14:nvContentPartPr>
              <p14:xfrm>
                <a:off x="10603168" y="1594881"/>
                <a:ext cx="79920" cy="1638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E30C8B3-A400-8296-0132-11163BF2AE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4528" y="1586241"/>
                  <a:ext cx="97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49495B8-5A8F-7CD7-ED5C-F4C3B6087AD2}"/>
                    </a:ext>
                  </a:extLst>
                </p14:cNvPr>
                <p14:cNvContentPartPr/>
                <p14:nvPr/>
              </p14:nvContentPartPr>
              <p14:xfrm>
                <a:off x="10804768" y="1720521"/>
                <a:ext cx="98640" cy="20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49495B8-5A8F-7CD7-ED5C-F4C3B6087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95768" y="1711521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AA42732-4E3D-0466-31B7-F4911F6FC986}"/>
                    </a:ext>
                  </a:extLst>
                </p14:cNvPr>
                <p14:cNvContentPartPr/>
                <p14:nvPr/>
              </p14:nvContentPartPr>
              <p14:xfrm>
                <a:off x="10775608" y="1641681"/>
                <a:ext cx="124200" cy="27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AA42732-4E3D-0466-31B7-F4911F6FC9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66608" y="1632681"/>
                  <a:ext cx="141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7F386D0-4517-5561-7DE8-C075BCBE0DE5}"/>
                    </a:ext>
                  </a:extLst>
                </p14:cNvPr>
                <p14:cNvContentPartPr/>
                <p14:nvPr/>
              </p14:nvContentPartPr>
              <p14:xfrm>
                <a:off x="11001688" y="1590921"/>
                <a:ext cx="119880" cy="131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7F386D0-4517-5561-7DE8-C075BCBE0D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2688" y="1581921"/>
                  <a:ext cx="137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488D586-3A4C-DBA0-6F31-DEDC848D34A6}"/>
                    </a:ext>
                  </a:extLst>
                </p14:cNvPr>
                <p14:cNvContentPartPr/>
                <p14:nvPr/>
              </p14:nvContentPartPr>
              <p14:xfrm>
                <a:off x="11196448" y="1570761"/>
                <a:ext cx="120600" cy="124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488D586-3A4C-DBA0-6F31-DEDC848D34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87808" y="1562121"/>
                  <a:ext cx="13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B1E05E6-6057-298F-5DB4-C88B713381AD}"/>
                    </a:ext>
                  </a:extLst>
                </p14:cNvPr>
                <p14:cNvContentPartPr/>
                <p14:nvPr/>
              </p14:nvContentPartPr>
              <p14:xfrm>
                <a:off x="9490768" y="1971081"/>
                <a:ext cx="390600" cy="439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B1E05E6-6057-298F-5DB4-C88B713381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81768" y="1962441"/>
                  <a:ext cx="4082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C26F1F7-B1B5-146E-5DA5-64C10E498D2D}"/>
                    </a:ext>
                  </a:extLst>
                </p14:cNvPr>
                <p14:cNvContentPartPr/>
                <p14:nvPr/>
              </p14:nvContentPartPr>
              <p14:xfrm>
                <a:off x="9971368" y="2015361"/>
                <a:ext cx="130320" cy="129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C26F1F7-B1B5-146E-5DA5-64C10E498D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2368" y="2006361"/>
                  <a:ext cx="147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79AE7A7-7009-5F6C-EFBB-CEC74567D282}"/>
                    </a:ext>
                  </a:extLst>
                </p14:cNvPr>
                <p14:cNvContentPartPr/>
                <p14:nvPr/>
              </p14:nvContentPartPr>
              <p14:xfrm>
                <a:off x="10169368" y="2044161"/>
                <a:ext cx="63720" cy="1519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79AE7A7-7009-5F6C-EFBB-CEC74567D2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60728" y="2035521"/>
                  <a:ext cx="81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76E9BB8-F7C0-ADAD-8108-D2413F8668FC}"/>
                    </a:ext>
                  </a:extLst>
                </p14:cNvPr>
                <p14:cNvContentPartPr/>
                <p14:nvPr/>
              </p14:nvContentPartPr>
              <p14:xfrm>
                <a:off x="10298608" y="2067921"/>
                <a:ext cx="31680" cy="1072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76E9BB8-F7C0-ADAD-8108-D2413F8668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9608" y="2058921"/>
                  <a:ext cx="49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EBDCAA4-0E3C-7588-2A9E-841819FA974E}"/>
                    </a:ext>
                  </a:extLst>
                </p14:cNvPr>
                <p14:cNvContentPartPr/>
                <p14:nvPr/>
              </p14:nvContentPartPr>
              <p14:xfrm>
                <a:off x="10339648" y="1942641"/>
                <a:ext cx="12600" cy="194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EBDCAA4-0E3C-7588-2A9E-841819FA97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1008" y="1934001"/>
                  <a:ext cx="3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C8585F0-118B-7A59-DA2C-50DA53537C5E}"/>
                    </a:ext>
                  </a:extLst>
                </p14:cNvPr>
                <p14:cNvContentPartPr/>
                <p14:nvPr/>
              </p14:nvContentPartPr>
              <p14:xfrm>
                <a:off x="10317688" y="1909881"/>
                <a:ext cx="124200" cy="249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C8585F0-118B-7A59-DA2C-50DA53537C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08688" y="1901241"/>
                  <a:ext cx="141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6DCA0B1-0C05-5EBC-9ED7-CA1EA5165B7C}"/>
                    </a:ext>
                  </a:extLst>
                </p14:cNvPr>
                <p14:cNvContentPartPr/>
                <p14:nvPr/>
              </p14:nvContentPartPr>
              <p14:xfrm>
                <a:off x="10473568" y="1985121"/>
                <a:ext cx="120240" cy="153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6DCA0B1-0C05-5EBC-9ED7-CA1EA5165B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64928" y="1976481"/>
                  <a:ext cx="137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D581A02-5CFC-FF23-A184-587C9C0A9C1D}"/>
                    </a:ext>
                  </a:extLst>
                </p14:cNvPr>
                <p14:cNvContentPartPr/>
                <p14:nvPr/>
              </p14:nvContentPartPr>
              <p14:xfrm>
                <a:off x="10683808" y="2096001"/>
                <a:ext cx="96120" cy="219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D581A02-5CFC-FF23-A184-587C9C0A9C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75168" y="2087001"/>
                  <a:ext cx="113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C87B67F-6A24-2D7D-573E-DE0052013D24}"/>
                    </a:ext>
                  </a:extLst>
                </p14:cNvPr>
                <p14:cNvContentPartPr/>
                <p14:nvPr/>
              </p14:nvContentPartPr>
              <p14:xfrm>
                <a:off x="10698568" y="2007081"/>
                <a:ext cx="100440" cy="36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C87B67F-6A24-2D7D-573E-DE0052013D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89928" y="1998081"/>
                  <a:ext cx="118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AE44554-8DA2-F451-98BB-A8A2A9502C85}"/>
                    </a:ext>
                  </a:extLst>
                </p14:cNvPr>
                <p14:cNvContentPartPr/>
                <p14:nvPr/>
              </p14:nvContentPartPr>
              <p14:xfrm>
                <a:off x="10921408" y="1934361"/>
                <a:ext cx="40680" cy="1918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AE44554-8DA2-F451-98BB-A8A2A9502C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12768" y="1925361"/>
                  <a:ext cx="5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973EA5-5A3F-1B71-5C0B-477140C2AE64}"/>
                    </a:ext>
                  </a:extLst>
                </p14:cNvPr>
                <p14:cNvContentPartPr/>
                <p14:nvPr/>
              </p14:nvContentPartPr>
              <p14:xfrm>
                <a:off x="6542368" y="778041"/>
                <a:ext cx="192600" cy="219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973EA5-5A3F-1B71-5C0B-477140C2AE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33368" y="769041"/>
                  <a:ext cx="210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E00F90D-FD57-7117-B93A-27961BD92385}"/>
                    </a:ext>
                  </a:extLst>
                </p14:cNvPr>
                <p14:cNvContentPartPr/>
                <p14:nvPr/>
              </p14:nvContentPartPr>
              <p14:xfrm>
                <a:off x="6592768" y="872361"/>
                <a:ext cx="110520" cy="14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E00F90D-FD57-7117-B93A-27961BD923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84128" y="863361"/>
                  <a:ext cx="128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3799164-00A6-0616-0ED5-82E6E8F3D0C4}"/>
                    </a:ext>
                  </a:extLst>
                </p14:cNvPr>
                <p14:cNvContentPartPr/>
                <p14:nvPr/>
              </p14:nvContentPartPr>
              <p14:xfrm>
                <a:off x="6793648" y="796041"/>
                <a:ext cx="215640" cy="182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3799164-00A6-0616-0ED5-82E6E8F3D0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84648" y="787041"/>
                  <a:ext cx="233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18FAD3F-68BE-B6D6-0465-A5E0CD432EF7}"/>
                    </a:ext>
                  </a:extLst>
                </p14:cNvPr>
                <p14:cNvContentPartPr/>
                <p14:nvPr/>
              </p14:nvContentPartPr>
              <p14:xfrm>
                <a:off x="7045288" y="982161"/>
                <a:ext cx="13680" cy="3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18FAD3F-68BE-B6D6-0465-A5E0CD432E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6288" y="973521"/>
                  <a:ext cx="31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9825962-9883-F72F-D9C7-FAD32B83A67E}"/>
                    </a:ext>
                  </a:extLst>
                </p14:cNvPr>
                <p14:cNvContentPartPr/>
                <p14:nvPr/>
              </p14:nvContentPartPr>
              <p14:xfrm>
                <a:off x="9631888" y="845001"/>
                <a:ext cx="212760" cy="244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9825962-9883-F72F-D9C7-FAD32B83A6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23248" y="836361"/>
                  <a:ext cx="230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2E449FC-0039-375F-E58A-874CC06598F5}"/>
                    </a:ext>
                  </a:extLst>
                </p14:cNvPr>
                <p14:cNvContentPartPr/>
                <p14:nvPr/>
              </p14:nvContentPartPr>
              <p14:xfrm>
                <a:off x="9671488" y="955881"/>
                <a:ext cx="163440" cy="392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2E449FC-0039-375F-E58A-874CC06598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62488" y="946881"/>
                  <a:ext cx="181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0D6D25D-C77F-1378-AB00-C554F37D517B}"/>
                    </a:ext>
                  </a:extLst>
                </p14:cNvPr>
                <p14:cNvContentPartPr/>
                <p14:nvPr/>
              </p14:nvContentPartPr>
              <p14:xfrm>
                <a:off x="9903688" y="880281"/>
                <a:ext cx="197640" cy="17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0D6D25D-C77F-1378-AB00-C554F37D51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95048" y="871281"/>
                  <a:ext cx="215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9BF61B8-756E-688B-4008-BDF475C446C1}"/>
                    </a:ext>
                  </a:extLst>
                </p14:cNvPr>
                <p14:cNvContentPartPr/>
                <p14:nvPr/>
              </p14:nvContentPartPr>
              <p14:xfrm>
                <a:off x="10135528" y="1061721"/>
                <a:ext cx="5040" cy="1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9BF61B8-756E-688B-4008-BDF475C446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26528" y="1052721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BBB56A-3EE1-0B2B-25C3-82DFDD9DC6D6}"/>
                    </a:ext>
                  </a:extLst>
                </p14:cNvPr>
                <p14:cNvContentPartPr/>
                <p14:nvPr/>
              </p14:nvContentPartPr>
              <p14:xfrm>
                <a:off x="4703128" y="1409481"/>
                <a:ext cx="189720" cy="262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BBB56A-3EE1-0B2B-25C3-82DFDD9DC6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94128" y="1400481"/>
                  <a:ext cx="207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07C8464-91E1-9FBF-CB33-F8EFC6B64647}"/>
                    </a:ext>
                  </a:extLst>
                </p14:cNvPr>
                <p14:cNvContentPartPr/>
                <p14:nvPr/>
              </p14:nvContentPartPr>
              <p14:xfrm>
                <a:off x="4965928" y="1569681"/>
                <a:ext cx="128880" cy="158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07C8464-91E1-9FBF-CB33-F8EFC6B646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57288" y="1561041"/>
                  <a:ext cx="146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EBF87C5-32FB-AF8C-2554-E8024294CAD9}"/>
                    </a:ext>
                  </a:extLst>
                </p14:cNvPr>
                <p14:cNvContentPartPr/>
                <p14:nvPr/>
              </p14:nvContentPartPr>
              <p14:xfrm>
                <a:off x="5123608" y="1378521"/>
                <a:ext cx="32760" cy="230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EBF87C5-32FB-AF8C-2554-E8024294CA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14968" y="1369521"/>
                  <a:ext cx="50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138A55E-AD33-6B2C-B4B9-67E23E281A27}"/>
                    </a:ext>
                  </a:extLst>
                </p14:cNvPr>
                <p14:cNvContentPartPr/>
                <p14:nvPr/>
              </p14:nvContentPartPr>
              <p14:xfrm>
                <a:off x="5095528" y="1459161"/>
                <a:ext cx="93960" cy="266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138A55E-AD33-6B2C-B4B9-67E23E281A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86528" y="1450521"/>
                  <a:ext cx="11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3597214-80DF-3E94-B861-D465AEF1E543}"/>
                    </a:ext>
                  </a:extLst>
                </p14:cNvPr>
                <p14:cNvContentPartPr/>
                <p14:nvPr/>
              </p14:nvContentPartPr>
              <p14:xfrm>
                <a:off x="5218288" y="1476441"/>
                <a:ext cx="101160" cy="2462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3597214-80DF-3E94-B861-D465AEF1E5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9648" y="1467441"/>
                  <a:ext cx="118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48F26F8-91F6-A96E-BB58-99DDF1D854DB}"/>
                    </a:ext>
                  </a:extLst>
                </p14:cNvPr>
                <p14:cNvContentPartPr/>
                <p14:nvPr/>
              </p14:nvContentPartPr>
              <p14:xfrm>
                <a:off x="5324848" y="1462041"/>
                <a:ext cx="34560" cy="1756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48F26F8-91F6-A96E-BB58-99DDF1D854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16208" y="1453041"/>
                  <a:ext cx="52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1ED158C-165B-8BBC-7E7B-4F56D997AF6B}"/>
                    </a:ext>
                  </a:extLst>
                </p14:cNvPr>
                <p14:cNvContentPartPr/>
                <p14:nvPr/>
              </p14:nvContentPartPr>
              <p14:xfrm>
                <a:off x="5341048" y="1399041"/>
                <a:ext cx="91440" cy="1202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1ED158C-165B-8BBC-7E7B-4F56D997AF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32408" y="1390401"/>
                  <a:ext cx="109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1440BC5-0B5D-6464-9377-0E5007B6F241}"/>
                    </a:ext>
                  </a:extLst>
                </p14:cNvPr>
                <p14:cNvContentPartPr/>
                <p14:nvPr/>
              </p14:nvContentPartPr>
              <p14:xfrm>
                <a:off x="5406568" y="1462761"/>
                <a:ext cx="97920" cy="134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1440BC5-0B5D-6464-9377-0E5007B6F2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97928" y="1454121"/>
                  <a:ext cx="115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DBEB8A9-4A7F-AADA-DC1B-2FD1EEB63465}"/>
                    </a:ext>
                  </a:extLst>
                </p14:cNvPr>
                <p14:cNvContentPartPr/>
                <p14:nvPr/>
              </p14:nvContentPartPr>
              <p14:xfrm>
                <a:off x="4992208" y="3737601"/>
                <a:ext cx="179640" cy="3132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DBEB8A9-4A7F-AADA-DC1B-2FD1EEB634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208" y="3728961"/>
                  <a:ext cx="197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99847DC-C324-EE5C-CC27-AC755E41BC9C}"/>
                    </a:ext>
                  </a:extLst>
                </p14:cNvPr>
                <p14:cNvContentPartPr/>
                <p14:nvPr/>
              </p14:nvContentPartPr>
              <p14:xfrm>
                <a:off x="5059168" y="3891681"/>
                <a:ext cx="131400" cy="421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99847DC-C324-EE5C-CC27-AC755E41BC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50168" y="3883041"/>
                  <a:ext cx="149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3465FD9-DA48-3C2A-A9C2-7A42D87B75F7}"/>
                    </a:ext>
                  </a:extLst>
                </p14:cNvPr>
                <p14:cNvContentPartPr/>
                <p14:nvPr/>
              </p14:nvContentPartPr>
              <p14:xfrm>
                <a:off x="5265808" y="3816441"/>
                <a:ext cx="177480" cy="192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3465FD9-DA48-3C2A-A9C2-7A42D87B75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56808" y="3807801"/>
                  <a:ext cx="195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3087B23-469C-230D-648A-3BBD81EE1463}"/>
                    </a:ext>
                  </a:extLst>
                </p14:cNvPr>
                <p14:cNvContentPartPr/>
                <p14:nvPr/>
              </p14:nvContentPartPr>
              <p14:xfrm>
                <a:off x="5469928" y="3966921"/>
                <a:ext cx="27360" cy="79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3087B23-469C-230D-648A-3BBD81EE14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61288" y="3957921"/>
                  <a:ext cx="45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AD7EA9A-2155-0E39-2578-0B36B2AC3265}"/>
                    </a:ext>
                  </a:extLst>
                </p14:cNvPr>
                <p14:cNvContentPartPr/>
                <p14:nvPr/>
              </p14:nvContentPartPr>
              <p14:xfrm>
                <a:off x="4963768" y="4415121"/>
                <a:ext cx="146880" cy="2372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AD7EA9A-2155-0E39-2578-0B36B2AC32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54768" y="4406481"/>
                  <a:ext cx="164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EF6A8A9-7336-1896-0A76-46111D4078F4}"/>
                    </a:ext>
                  </a:extLst>
                </p14:cNvPr>
                <p14:cNvContentPartPr/>
                <p14:nvPr/>
              </p14:nvContentPartPr>
              <p14:xfrm>
                <a:off x="5024608" y="4553001"/>
                <a:ext cx="106560" cy="367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EF6A8A9-7336-1896-0A76-46111D4078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15968" y="4544361"/>
                  <a:ext cx="124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4C52857-39ED-D59D-A45C-B8E9B5C6EB6F}"/>
                    </a:ext>
                  </a:extLst>
                </p14:cNvPr>
                <p14:cNvContentPartPr/>
                <p14:nvPr/>
              </p14:nvContentPartPr>
              <p14:xfrm>
                <a:off x="5144848" y="4495761"/>
                <a:ext cx="100080" cy="153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4C52857-39ED-D59D-A45C-B8E9B5C6EB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6208" y="4487121"/>
                  <a:ext cx="117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F934E33-B20C-DE72-7DD3-EF081B7FA985}"/>
                    </a:ext>
                  </a:extLst>
                </p14:cNvPr>
                <p14:cNvContentPartPr/>
                <p14:nvPr/>
              </p14:nvContentPartPr>
              <p14:xfrm>
                <a:off x="5244208" y="4527801"/>
                <a:ext cx="82440" cy="1252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F934E33-B20C-DE72-7DD3-EF081B7FA9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35208" y="4518801"/>
                  <a:ext cx="100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8413CBC-F330-1D4E-47F2-18F6626F7FC7}"/>
                    </a:ext>
                  </a:extLst>
                </p14:cNvPr>
                <p14:cNvContentPartPr/>
                <p14:nvPr/>
              </p14:nvContentPartPr>
              <p14:xfrm>
                <a:off x="5400448" y="4531761"/>
                <a:ext cx="60480" cy="1188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8413CBC-F330-1D4E-47F2-18F6626F7F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91808" y="4522761"/>
                  <a:ext cx="78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6EE97AB-BC7B-8D70-71FB-3F6C5CC12D9B}"/>
                    </a:ext>
                  </a:extLst>
                </p14:cNvPr>
                <p14:cNvContentPartPr/>
                <p14:nvPr/>
              </p14:nvContentPartPr>
              <p14:xfrm>
                <a:off x="5477848" y="4512321"/>
                <a:ext cx="60840" cy="105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6EE97AB-BC7B-8D70-71FB-3F6C5CC12D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69208" y="4503321"/>
                  <a:ext cx="78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6CB5962-D708-68C4-948A-5392716BB60B}"/>
                    </a:ext>
                  </a:extLst>
                </p14:cNvPr>
                <p14:cNvContentPartPr/>
                <p14:nvPr/>
              </p14:nvContentPartPr>
              <p14:xfrm>
                <a:off x="5553448" y="4523121"/>
                <a:ext cx="48600" cy="1090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6CB5962-D708-68C4-948A-5392716BB6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44448" y="4514481"/>
                  <a:ext cx="66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DBCA443-EA82-B296-F55A-D75DB1816DB0}"/>
                    </a:ext>
                  </a:extLst>
                </p14:cNvPr>
                <p14:cNvContentPartPr/>
                <p14:nvPr/>
              </p14:nvContentPartPr>
              <p14:xfrm>
                <a:off x="5545888" y="4531041"/>
                <a:ext cx="88560" cy="87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DBCA443-EA82-B296-F55A-D75DB1816D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36888" y="4522041"/>
                  <a:ext cx="106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271E890-F5A7-D195-AF14-C2D2EE89DFE1}"/>
                    </a:ext>
                  </a:extLst>
                </p14:cNvPr>
                <p14:cNvContentPartPr/>
                <p14:nvPr/>
              </p14:nvContentPartPr>
              <p14:xfrm>
                <a:off x="5647408" y="4461201"/>
                <a:ext cx="79560" cy="181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271E890-F5A7-D195-AF14-C2D2EE89DF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38768" y="4452561"/>
                  <a:ext cx="97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1739B3C-52D4-1FCD-5472-138AD9CAE7C5}"/>
                    </a:ext>
                  </a:extLst>
                </p14:cNvPr>
                <p14:cNvContentPartPr/>
                <p14:nvPr/>
              </p14:nvContentPartPr>
              <p14:xfrm>
                <a:off x="5673328" y="4587561"/>
                <a:ext cx="76680" cy="18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1739B3C-52D4-1FCD-5472-138AD9CAE7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64328" y="4578561"/>
                  <a:ext cx="9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1DA596E-95F4-C5E6-00F5-819CA8E66DF5}"/>
                    </a:ext>
                  </a:extLst>
                </p14:cNvPr>
                <p14:cNvContentPartPr/>
                <p14:nvPr/>
              </p14:nvContentPartPr>
              <p14:xfrm>
                <a:off x="5815168" y="4547601"/>
                <a:ext cx="86040" cy="766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1DA596E-95F4-C5E6-00F5-819CA8E66D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06528" y="4538961"/>
                  <a:ext cx="103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AF6DF17-6E1E-412F-1D44-BB3A3E31E2F3}"/>
                    </a:ext>
                  </a:extLst>
                </p14:cNvPr>
                <p14:cNvContentPartPr/>
                <p14:nvPr/>
              </p14:nvContentPartPr>
              <p14:xfrm>
                <a:off x="5958088" y="4458681"/>
                <a:ext cx="7560" cy="1544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AF6DF17-6E1E-412F-1D44-BB3A3E31E2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49448" y="4450041"/>
                  <a:ext cx="25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DF05EB3-20CE-E982-ECC2-F4C64B47DC27}"/>
                    </a:ext>
                  </a:extLst>
                </p14:cNvPr>
                <p14:cNvContentPartPr/>
                <p14:nvPr/>
              </p14:nvContentPartPr>
              <p14:xfrm>
                <a:off x="6011368" y="4517001"/>
                <a:ext cx="105120" cy="1094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DF05EB3-20CE-E982-ECC2-F4C64B47DC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02728" y="4508001"/>
                  <a:ext cx="122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6D05748-9DD5-CD9A-DAC4-A2DABF661BED}"/>
                    </a:ext>
                  </a:extLst>
                </p14:cNvPr>
                <p14:cNvContentPartPr/>
                <p14:nvPr/>
              </p14:nvContentPartPr>
              <p14:xfrm>
                <a:off x="4935328" y="4772601"/>
                <a:ext cx="254160" cy="2181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6D05748-9DD5-CD9A-DAC4-A2DABF661B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26688" y="4763601"/>
                  <a:ext cx="271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528D31-245E-E82A-279A-F6A6B82B5DA9}"/>
                    </a:ext>
                  </a:extLst>
                </p14:cNvPr>
                <p14:cNvContentPartPr/>
                <p14:nvPr/>
              </p14:nvContentPartPr>
              <p14:xfrm>
                <a:off x="5196328" y="4808241"/>
                <a:ext cx="84960" cy="1731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528D31-245E-E82A-279A-F6A6B82B5D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87328" y="4799601"/>
                  <a:ext cx="10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DDDDAEB-5178-5A7B-46CA-ABB6372FAF63}"/>
                    </a:ext>
                  </a:extLst>
                </p14:cNvPr>
                <p14:cNvContentPartPr/>
                <p14:nvPr/>
              </p14:nvContentPartPr>
              <p14:xfrm>
                <a:off x="5346088" y="4827321"/>
                <a:ext cx="77760" cy="1904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DDDDAEB-5178-5A7B-46CA-ABB6372FAF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37448" y="4818321"/>
                  <a:ext cx="95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1C3CED6-586B-EEAE-917F-D16ACDC60B4E}"/>
                    </a:ext>
                  </a:extLst>
                </p14:cNvPr>
                <p14:cNvContentPartPr/>
                <p14:nvPr/>
              </p14:nvContentPartPr>
              <p14:xfrm>
                <a:off x="5498008" y="4802481"/>
                <a:ext cx="75960" cy="1800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1C3CED6-586B-EEAE-917F-D16ACDC60B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89368" y="4793841"/>
                  <a:ext cx="93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4AAE55B-1998-79DB-7DCF-1964854BD589}"/>
                    </a:ext>
                  </a:extLst>
                </p14:cNvPr>
                <p14:cNvContentPartPr/>
                <p14:nvPr/>
              </p14:nvContentPartPr>
              <p14:xfrm>
                <a:off x="5603488" y="4809681"/>
                <a:ext cx="74160" cy="1335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4AAE55B-1998-79DB-7DCF-1964854BD5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4848" y="4801041"/>
                  <a:ext cx="91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285FA9A-911C-39A8-66F7-DB57A50390F2}"/>
                    </a:ext>
                  </a:extLst>
                </p14:cNvPr>
                <p14:cNvContentPartPr/>
                <p14:nvPr/>
              </p14:nvContentPartPr>
              <p14:xfrm>
                <a:off x="5745688" y="4795281"/>
                <a:ext cx="15120" cy="1681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285FA9A-911C-39A8-66F7-DB57A50390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7048" y="4786281"/>
                  <a:ext cx="32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F021A55-56EE-A715-8C95-0D41893B5DE0}"/>
                    </a:ext>
                  </a:extLst>
                </p14:cNvPr>
                <p14:cNvContentPartPr/>
                <p14:nvPr/>
              </p14:nvContentPartPr>
              <p14:xfrm>
                <a:off x="5735248" y="4789521"/>
                <a:ext cx="159840" cy="214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F021A55-56EE-A715-8C95-0D41893B5D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26608" y="4780521"/>
                  <a:ext cx="177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BAB9761-7B78-EE36-CD86-03366B5C0FB6}"/>
                    </a:ext>
                  </a:extLst>
                </p14:cNvPr>
                <p14:cNvContentPartPr/>
                <p14:nvPr/>
              </p14:nvContentPartPr>
              <p14:xfrm>
                <a:off x="5957008" y="4924161"/>
                <a:ext cx="76680" cy="324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BAB9761-7B78-EE36-CD86-03366B5C0F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48368" y="4915161"/>
                  <a:ext cx="94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16F44B4-BA11-D1AA-EE00-3DEF0FC112E3}"/>
                    </a:ext>
                  </a:extLst>
                </p14:cNvPr>
                <p14:cNvContentPartPr/>
                <p14:nvPr/>
              </p14:nvContentPartPr>
              <p14:xfrm>
                <a:off x="5958088" y="4865841"/>
                <a:ext cx="47520" cy="248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16F44B4-BA11-D1AA-EE00-3DEF0FC112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9448" y="4857201"/>
                  <a:ext cx="6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C53DBC3-B6E5-1CE6-88CA-F7AABBFB664C}"/>
                    </a:ext>
                  </a:extLst>
                </p14:cNvPr>
                <p14:cNvContentPartPr/>
                <p14:nvPr/>
              </p14:nvContentPartPr>
              <p14:xfrm>
                <a:off x="6097408" y="4811121"/>
                <a:ext cx="82080" cy="878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C53DBC3-B6E5-1CE6-88CA-F7AABBFB66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88408" y="4802481"/>
                  <a:ext cx="99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6FA9628-FCAB-2A2D-C8A4-4F7B42D84015}"/>
                    </a:ext>
                  </a:extLst>
                </p14:cNvPr>
                <p14:cNvContentPartPr/>
                <p14:nvPr/>
              </p14:nvContentPartPr>
              <p14:xfrm>
                <a:off x="6219808" y="4703481"/>
                <a:ext cx="23040" cy="1954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6FA9628-FCAB-2A2D-C8A4-4F7B42D8401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11168" y="4694841"/>
                  <a:ext cx="40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891101A-07B4-ABFE-93B0-A9E8F2FE2E58}"/>
                    </a:ext>
                  </a:extLst>
                </p14:cNvPr>
                <p14:cNvContentPartPr/>
                <p14:nvPr/>
              </p14:nvContentPartPr>
              <p14:xfrm>
                <a:off x="4892128" y="5167161"/>
                <a:ext cx="104040" cy="1965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891101A-07B4-ABFE-93B0-A9E8F2FE2E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83128" y="5158161"/>
                  <a:ext cx="121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226AC18-C2B2-82A5-6D6C-9D28F2F3A329}"/>
                    </a:ext>
                  </a:extLst>
                </p14:cNvPr>
                <p14:cNvContentPartPr/>
                <p14:nvPr/>
              </p14:nvContentPartPr>
              <p14:xfrm>
                <a:off x="4914448" y="5283081"/>
                <a:ext cx="135360" cy="367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226AC18-C2B2-82A5-6D6C-9D28F2F3A32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05448" y="5274441"/>
                  <a:ext cx="153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8E81CE9-E92F-F4F0-11FF-0BC39BF18577}"/>
                    </a:ext>
                  </a:extLst>
                </p14:cNvPr>
                <p14:cNvContentPartPr/>
                <p14:nvPr/>
              </p14:nvContentPartPr>
              <p14:xfrm>
                <a:off x="5083288" y="5148081"/>
                <a:ext cx="124200" cy="199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8E81CE9-E92F-F4F0-11FF-0BC39BF185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74648" y="5139081"/>
                  <a:ext cx="141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6725E8D-156B-6978-3B6D-605870BA3D4F}"/>
                    </a:ext>
                  </a:extLst>
                </p14:cNvPr>
                <p14:cNvContentPartPr/>
                <p14:nvPr/>
              </p14:nvContentPartPr>
              <p14:xfrm>
                <a:off x="5226568" y="5189121"/>
                <a:ext cx="100800" cy="1461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6725E8D-156B-6978-3B6D-605870BA3D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17568" y="5180121"/>
                  <a:ext cx="118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2B455932-22CD-290B-E242-639F82006636}"/>
                    </a:ext>
                  </a:extLst>
                </p14:cNvPr>
                <p14:cNvContentPartPr/>
                <p14:nvPr/>
              </p14:nvContentPartPr>
              <p14:xfrm>
                <a:off x="5386048" y="5159601"/>
                <a:ext cx="147960" cy="173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2B455932-22CD-290B-E242-639F820066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77048" y="5150961"/>
                  <a:ext cx="165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CD4816-6EEB-F82A-28D3-A32F94C15FEC}"/>
                    </a:ext>
                  </a:extLst>
                </p14:cNvPr>
                <p14:cNvContentPartPr/>
                <p14:nvPr/>
              </p14:nvContentPartPr>
              <p14:xfrm>
                <a:off x="5573608" y="5104881"/>
                <a:ext cx="125640" cy="2034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CD4816-6EEB-F82A-28D3-A32F94C15FE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64968" y="5096241"/>
                  <a:ext cx="143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1B16AD5-DC02-286C-7989-FAB8040230A8}"/>
                    </a:ext>
                  </a:extLst>
                </p14:cNvPr>
                <p14:cNvContentPartPr/>
                <p14:nvPr/>
              </p14:nvContentPartPr>
              <p14:xfrm>
                <a:off x="5658208" y="5122881"/>
                <a:ext cx="222840" cy="1645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1B16AD5-DC02-286C-7989-FAB8040230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9208" y="5113881"/>
                  <a:ext cx="24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2E96059-FD81-27DA-97DD-8D7F2FD0FCE4}"/>
                    </a:ext>
                  </a:extLst>
                </p14:cNvPr>
                <p14:cNvContentPartPr/>
                <p14:nvPr/>
              </p14:nvContentPartPr>
              <p14:xfrm>
                <a:off x="5879248" y="5183361"/>
                <a:ext cx="52920" cy="939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2E96059-FD81-27DA-97DD-8D7F2FD0FC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70608" y="5174721"/>
                  <a:ext cx="70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305C921-0407-9F94-528F-935F62C1EC0F}"/>
                    </a:ext>
                  </a:extLst>
                </p14:cNvPr>
                <p14:cNvContentPartPr/>
                <p14:nvPr/>
              </p14:nvContentPartPr>
              <p14:xfrm>
                <a:off x="5957008" y="5103081"/>
                <a:ext cx="24840" cy="217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305C921-0407-9F94-528F-935F62C1EC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48368" y="5094441"/>
                  <a:ext cx="42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F48C919-A320-5525-0056-2843DD9DD129}"/>
                    </a:ext>
                  </a:extLst>
                </p14:cNvPr>
                <p14:cNvContentPartPr/>
                <p14:nvPr/>
              </p14:nvContentPartPr>
              <p14:xfrm>
                <a:off x="6084808" y="5224401"/>
                <a:ext cx="81000" cy="878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F48C919-A320-5525-0056-2843DD9DD12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76168" y="5215401"/>
                  <a:ext cx="98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553D763-AB20-A578-280C-A868A4E6872A}"/>
                    </a:ext>
                  </a:extLst>
                </p14:cNvPr>
                <p14:cNvContentPartPr/>
                <p14:nvPr/>
              </p14:nvContentPartPr>
              <p14:xfrm>
                <a:off x="6252928" y="4988601"/>
                <a:ext cx="145440" cy="7286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553D763-AB20-A578-280C-A868A4E687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44288" y="4979601"/>
                  <a:ext cx="1630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7390AFA-F35F-B473-D68B-B0068CB7B6C6}"/>
                    </a:ext>
                  </a:extLst>
                </p14:cNvPr>
                <p14:cNvContentPartPr/>
                <p14:nvPr/>
              </p14:nvContentPartPr>
              <p14:xfrm>
                <a:off x="6440128" y="4839921"/>
                <a:ext cx="213120" cy="2577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7390AFA-F35F-B473-D68B-B0068CB7B6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31128" y="4831281"/>
                  <a:ext cx="230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569ADCF-39E5-36A0-6825-CDFEE3CE2144}"/>
                    </a:ext>
                  </a:extLst>
                </p14:cNvPr>
                <p14:cNvContentPartPr/>
                <p14:nvPr/>
              </p14:nvContentPartPr>
              <p14:xfrm>
                <a:off x="6653608" y="4884201"/>
                <a:ext cx="133560" cy="2224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569ADCF-39E5-36A0-6825-CDFEE3CE214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44608" y="4875201"/>
                  <a:ext cx="151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2309570-9FBA-F9BF-4845-FB6744BD51D1}"/>
                    </a:ext>
                  </a:extLst>
                </p14:cNvPr>
                <p14:cNvContentPartPr/>
                <p14:nvPr/>
              </p14:nvContentPartPr>
              <p14:xfrm>
                <a:off x="6809848" y="5031081"/>
                <a:ext cx="26640" cy="864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2309570-9FBA-F9BF-4845-FB6744BD51D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00848" y="5022081"/>
                  <a:ext cx="44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6EE30D2-1E55-9362-501F-11C395D825F7}"/>
                    </a:ext>
                  </a:extLst>
                </p14:cNvPr>
                <p14:cNvContentPartPr/>
                <p14:nvPr/>
              </p14:nvContentPartPr>
              <p14:xfrm>
                <a:off x="6848008" y="4950441"/>
                <a:ext cx="20520" cy="122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6EE30D2-1E55-9362-501F-11C395D825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9008" y="4941441"/>
                  <a:ext cx="38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4B7129C-CE19-4F40-14FA-7F90E7919870}"/>
                    </a:ext>
                  </a:extLst>
                </p14:cNvPr>
                <p14:cNvContentPartPr/>
                <p14:nvPr/>
              </p14:nvContentPartPr>
              <p14:xfrm>
                <a:off x="6990928" y="4994001"/>
                <a:ext cx="87120" cy="882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4B7129C-CE19-4F40-14FA-7F90E791987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81928" y="4985001"/>
                  <a:ext cx="104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9C30727-521E-0267-B9CD-7CEDC60265EB}"/>
                    </a:ext>
                  </a:extLst>
                </p14:cNvPr>
                <p14:cNvContentPartPr/>
                <p14:nvPr/>
              </p14:nvContentPartPr>
              <p14:xfrm>
                <a:off x="7109728" y="4967361"/>
                <a:ext cx="81360" cy="111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9C30727-521E-0267-B9CD-7CEDC60265E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00728" y="4958721"/>
                  <a:ext cx="99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0C7D3D2-6513-A70A-B7BB-2C8178A8D4E1}"/>
                    </a:ext>
                  </a:extLst>
                </p14:cNvPr>
                <p14:cNvContentPartPr/>
                <p14:nvPr/>
              </p14:nvContentPartPr>
              <p14:xfrm>
                <a:off x="7238608" y="4948641"/>
                <a:ext cx="96120" cy="103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0C7D3D2-6513-A70A-B7BB-2C8178A8D4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29608" y="4939641"/>
                  <a:ext cx="113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4A7CFEF-1A3D-E08D-FF17-71AB10249DF3}"/>
                    </a:ext>
                  </a:extLst>
                </p14:cNvPr>
                <p14:cNvContentPartPr/>
                <p14:nvPr/>
              </p14:nvContentPartPr>
              <p14:xfrm>
                <a:off x="6409888" y="5208921"/>
                <a:ext cx="91080" cy="1882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4A7CFEF-1A3D-E08D-FF17-71AB10249DF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0888" y="5199921"/>
                  <a:ext cx="10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9EB8274-F5A1-1241-DC07-CF07CE9C8CF9}"/>
                    </a:ext>
                  </a:extLst>
                </p14:cNvPr>
                <p14:cNvContentPartPr/>
                <p14:nvPr/>
              </p14:nvContentPartPr>
              <p14:xfrm>
                <a:off x="6518968" y="5271561"/>
                <a:ext cx="81720" cy="835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9EB8274-F5A1-1241-DC07-CF07CE9C8CF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09968" y="5262561"/>
                  <a:ext cx="99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6DC7DE0-33D9-9EB9-060E-D13E14F29302}"/>
                    </a:ext>
                  </a:extLst>
                </p14:cNvPr>
                <p14:cNvContentPartPr/>
                <p14:nvPr/>
              </p14:nvContentPartPr>
              <p14:xfrm>
                <a:off x="6640648" y="5216121"/>
                <a:ext cx="69840" cy="117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6DC7DE0-33D9-9EB9-060E-D13E14F2930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31648" y="5207121"/>
                  <a:ext cx="87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0E9CA3B-8DC6-F1EF-6D69-3700569FACD6}"/>
                    </a:ext>
                  </a:extLst>
                </p14:cNvPr>
                <p14:cNvContentPartPr/>
                <p14:nvPr/>
              </p14:nvContentPartPr>
              <p14:xfrm>
                <a:off x="6786448" y="5273361"/>
                <a:ext cx="15480" cy="87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0E9CA3B-8DC6-F1EF-6D69-3700569FAC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77808" y="5264361"/>
                  <a:ext cx="33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23AD607-792A-5D20-9D62-CA63549D1295}"/>
                    </a:ext>
                  </a:extLst>
                </p14:cNvPr>
                <p14:cNvContentPartPr/>
                <p14:nvPr/>
              </p14:nvContentPartPr>
              <p14:xfrm>
                <a:off x="6814888" y="5194881"/>
                <a:ext cx="17640" cy="223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23AD607-792A-5D20-9D62-CA63549D129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05888" y="5186241"/>
                  <a:ext cx="3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1E44778-2051-14B4-9BE9-81992B3773BC}"/>
                    </a:ext>
                  </a:extLst>
                </p14:cNvPr>
                <p14:cNvContentPartPr/>
                <p14:nvPr/>
              </p14:nvContentPartPr>
              <p14:xfrm>
                <a:off x="7015048" y="5179761"/>
                <a:ext cx="22680" cy="1656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1E44778-2051-14B4-9BE9-81992B3773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06048" y="5171121"/>
                  <a:ext cx="40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93C52C8-3D57-11F5-D799-E5DD5F13EEA7}"/>
                    </a:ext>
                  </a:extLst>
                </p14:cNvPr>
                <p14:cNvContentPartPr/>
                <p14:nvPr/>
              </p14:nvContentPartPr>
              <p14:xfrm>
                <a:off x="7160848" y="5228001"/>
                <a:ext cx="53640" cy="82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93C52C8-3D57-11F5-D799-E5DD5F13EEA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52208" y="5219001"/>
                  <a:ext cx="71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72DEDC9-D276-0727-2FBD-A7C8D866E79D}"/>
                    </a:ext>
                  </a:extLst>
                </p14:cNvPr>
                <p14:cNvContentPartPr/>
                <p14:nvPr/>
              </p14:nvContentPartPr>
              <p14:xfrm>
                <a:off x="7318168" y="5210001"/>
                <a:ext cx="86040" cy="94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72DEDC9-D276-0727-2FBD-A7C8D866E7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09168" y="5201361"/>
                  <a:ext cx="103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7538F09-2297-8B5C-C7C2-12BCB5D2A171}"/>
                    </a:ext>
                  </a:extLst>
                </p14:cNvPr>
                <p14:cNvContentPartPr/>
                <p14:nvPr/>
              </p14:nvContentPartPr>
              <p14:xfrm>
                <a:off x="6450208" y="5472801"/>
                <a:ext cx="107280" cy="1062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7538F09-2297-8B5C-C7C2-12BCB5D2A1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41208" y="5464161"/>
                  <a:ext cx="124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852AF27-C589-3C93-B31F-D5A9D212D9C8}"/>
                    </a:ext>
                  </a:extLst>
                </p14:cNvPr>
                <p14:cNvContentPartPr/>
                <p14:nvPr/>
              </p14:nvContentPartPr>
              <p14:xfrm>
                <a:off x="6647488" y="5467401"/>
                <a:ext cx="54720" cy="1022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852AF27-C589-3C93-B31F-D5A9D212D9C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38848" y="5458401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95CF3B5C-45A0-44D7-FA5F-1C457BE8D00D}"/>
                    </a:ext>
                  </a:extLst>
                </p14:cNvPr>
                <p14:cNvContentPartPr/>
                <p14:nvPr/>
              </p14:nvContentPartPr>
              <p14:xfrm>
                <a:off x="6787528" y="5490081"/>
                <a:ext cx="13320" cy="1047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95CF3B5C-45A0-44D7-FA5F-1C457BE8D0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78888" y="5481081"/>
                  <a:ext cx="3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9051721-420A-86E4-BF75-65FC5DBCC388}"/>
                    </a:ext>
                  </a:extLst>
                </p14:cNvPr>
                <p14:cNvContentPartPr/>
                <p14:nvPr/>
              </p14:nvContentPartPr>
              <p14:xfrm>
                <a:off x="6799768" y="5432481"/>
                <a:ext cx="20880" cy="17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9051721-420A-86E4-BF75-65FC5DBCC38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90768" y="5423481"/>
                  <a:ext cx="38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0DBDE4A-857D-729E-653B-2BED642C870B}"/>
                    </a:ext>
                  </a:extLst>
                </p14:cNvPr>
                <p14:cNvContentPartPr/>
                <p14:nvPr/>
              </p14:nvContentPartPr>
              <p14:xfrm>
                <a:off x="6432208" y="5673321"/>
                <a:ext cx="111240" cy="1364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0DBDE4A-857D-729E-653B-2BED642C870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23568" y="5664321"/>
                  <a:ext cx="128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42514B4-FBEC-FCBD-FD9A-A4C52C7219D3}"/>
                    </a:ext>
                  </a:extLst>
                </p14:cNvPr>
                <p14:cNvContentPartPr/>
                <p14:nvPr/>
              </p14:nvContentPartPr>
              <p14:xfrm>
                <a:off x="6580168" y="5675841"/>
                <a:ext cx="6480" cy="1328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42514B4-FBEC-FCBD-FD9A-A4C52C7219D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71528" y="5667201"/>
                  <a:ext cx="24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040FE53-400B-4F9F-C6A5-A546EC37A850}"/>
                    </a:ext>
                  </a:extLst>
                </p14:cNvPr>
                <p14:cNvContentPartPr/>
                <p14:nvPr/>
              </p14:nvContentPartPr>
              <p14:xfrm>
                <a:off x="6673768" y="5651361"/>
                <a:ext cx="21240" cy="1868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040FE53-400B-4F9F-C6A5-A546EC37A8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65128" y="5642721"/>
                  <a:ext cx="38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03A5B43-5566-46A9-A308-FB5368028BA7}"/>
                    </a:ext>
                  </a:extLst>
                </p14:cNvPr>
                <p14:cNvContentPartPr/>
                <p14:nvPr/>
              </p14:nvContentPartPr>
              <p14:xfrm>
                <a:off x="6639568" y="5725881"/>
                <a:ext cx="96120" cy="140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03A5B43-5566-46A9-A308-FB5368028BA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30928" y="5716881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15E0A27-A206-1EC2-C230-9CECD73EF6E1}"/>
                    </a:ext>
                  </a:extLst>
                </p14:cNvPr>
                <p14:cNvContentPartPr/>
                <p14:nvPr/>
              </p14:nvContentPartPr>
              <p14:xfrm>
                <a:off x="6779608" y="5730561"/>
                <a:ext cx="16920" cy="730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15E0A27-A206-1EC2-C230-9CECD73EF6E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70608" y="5721561"/>
                  <a:ext cx="3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27EFD8C-EFD5-0F6D-DB25-F919492BA4F3}"/>
                    </a:ext>
                  </a:extLst>
                </p14:cNvPr>
                <p14:cNvContentPartPr/>
                <p14:nvPr/>
              </p14:nvContentPartPr>
              <p14:xfrm>
                <a:off x="6785368" y="5660721"/>
                <a:ext cx="24480" cy="9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27EFD8C-EFD5-0F6D-DB25-F919492BA4F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76728" y="5651721"/>
                  <a:ext cx="42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6372DF1-7272-8483-2058-07D5DEEE9506}"/>
                    </a:ext>
                  </a:extLst>
                </p14:cNvPr>
                <p14:cNvContentPartPr/>
                <p14:nvPr/>
              </p14:nvContentPartPr>
              <p14:xfrm>
                <a:off x="7013608" y="5457321"/>
                <a:ext cx="99000" cy="896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6372DF1-7272-8483-2058-07D5DEEE95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04968" y="5448681"/>
                  <a:ext cx="116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0D3BAD7-619C-05D4-0870-D034FADF7B2D}"/>
                    </a:ext>
                  </a:extLst>
                </p14:cNvPr>
                <p14:cNvContentPartPr/>
                <p14:nvPr/>
              </p14:nvContentPartPr>
              <p14:xfrm>
                <a:off x="7213408" y="5414841"/>
                <a:ext cx="24480" cy="1400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0D3BAD7-619C-05D4-0870-D034FADF7B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04408" y="5405841"/>
                  <a:ext cx="42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3C88E148-72C1-523C-5B55-2890B5BF3174}"/>
                    </a:ext>
                  </a:extLst>
                </p14:cNvPr>
                <p14:cNvContentPartPr/>
                <p14:nvPr/>
              </p14:nvContentPartPr>
              <p14:xfrm>
                <a:off x="7330048" y="5412321"/>
                <a:ext cx="23400" cy="1922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3C88E148-72C1-523C-5B55-2890B5BF317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21408" y="5403321"/>
                  <a:ext cx="4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AEBA80D-87DD-A60E-6849-B54FB9FFD5E1}"/>
                    </a:ext>
                  </a:extLst>
                </p14:cNvPr>
                <p14:cNvContentPartPr/>
                <p14:nvPr/>
              </p14:nvContentPartPr>
              <p14:xfrm>
                <a:off x="7068688" y="5645961"/>
                <a:ext cx="18360" cy="1573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AEBA80D-87DD-A60E-6849-B54FB9FFD5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59688" y="5637321"/>
                  <a:ext cx="36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24E9CBA-DDCE-CA23-1C24-BEEF7F1B73BF}"/>
                    </a:ext>
                  </a:extLst>
                </p14:cNvPr>
                <p14:cNvContentPartPr/>
                <p14:nvPr/>
              </p14:nvContentPartPr>
              <p14:xfrm>
                <a:off x="7191088" y="5673321"/>
                <a:ext cx="72360" cy="784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24E9CBA-DDCE-CA23-1C24-BEEF7F1B73B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82088" y="5664321"/>
                  <a:ext cx="90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DBB328B-74E7-DDF7-70CF-034BA61035B0}"/>
                    </a:ext>
                  </a:extLst>
                </p14:cNvPr>
                <p14:cNvContentPartPr/>
                <p14:nvPr/>
              </p14:nvContentPartPr>
              <p14:xfrm>
                <a:off x="7332928" y="5647041"/>
                <a:ext cx="13320" cy="1335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DBB328B-74E7-DDF7-70CF-034BA61035B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24288" y="5638041"/>
                  <a:ext cx="30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85A839B-8AF2-8250-FD2D-DE35046F6A72}"/>
                    </a:ext>
                  </a:extLst>
                </p14:cNvPr>
                <p14:cNvContentPartPr/>
                <p14:nvPr/>
              </p14:nvContentPartPr>
              <p14:xfrm>
                <a:off x="4844968" y="5566041"/>
                <a:ext cx="185400" cy="2098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85A839B-8AF2-8250-FD2D-DE35046F6A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35968" y="5557401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92EF143-3613-ED3F-3127-5DDBC5D0FDE1}"/>
                    </a:ext>
                  </a:extLst>
                </p14:cNvPr>
                <p14:cNvContentPartPr/>
                <p14:nvPr/>
              </p14:nvContentPartPr>
              <p14:xfrm>
                <a:off x="4974568" y="5659281"/>
                <a:ext cx="91800" cy="1098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92EF143-3613-ED3F-3127-5DDBC5D0FDE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65928" y="5650281"/>
                  <a:ext cx="109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3651151-F20D-9161-FFDF-7F214BA6389C}"/>
                    </a:ext>
                  </a:extLst>
                </p14:cNvPr>
                <p14:cNvContentPartPr/>
                <p14:nvPr/>
              </p14:nvContentPartPr>
              <p14:xfrm>
                <a:off x="5129728" y="5668641"/>
                <a:ext cx="93960" cy="1033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3651151-F20D-9161-FFDF-7F214BA638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21088" y="5660001"/>
                  <a:ext cx="111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0417533-E242-2702-2D0B-314F8BFC5862}"/>
                    </a:ext>
                  </a:extLst>
                </p14:cNvPr>
                <p14:cNvContentPartPr/>
                <p14:nvPr/>
              </p14:nvContentPartPr>
              <p14:xfrm>
                <a:off x="5306488" y="5620401"/>
                <a:ext cx="88200" cy="1641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0417533-E242-2702-2D0B-314F8BFC58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97848" y="5611401"/>
                  <a:ext cx="105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7F99FD5-A54E-1F0A-29A9-D4B747F4EAC1}"/>
                    </a:ext>
                  </a:extLst>
                </p14:cNvPr>
                <p14:cNvContentPartPr/>
                <p14:nvPr/>
              </p14:nvContentPartPr>
              <p14:xfrm>
                <a:off x="5424568" y="5588721"/>
                <a:ext cx="51840" cy="1339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7F99FD5-A54E-1F0A-29A9-D4B747F4EAC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15928" y="5580081"/>
                  <a:ext cx="69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219B67A-1298-20F4-9EAA-4DBD85ACB207}"/>
                    </a:ext>
                  </a:extLst>
                </p14:cNvPr>
                <p14:cNvContentPartPr/>
                <p14:nvPr/>
              </p14:nvContentPartPr>
              <p14:xfrm>
                <a:off x="5478208" y="5607801"/>
                <a:ext cx="74520" cy="1220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219B67A-1298-20F4-9EAA-4DBD85ACB20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69568" y="5598801"/>
                  <a:ext cx="92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7C75C2A-26AD-CEAA-7E40-5E3632EF00FE}"/>
                    </a:ext>
                  </a:extLst>
                </p14:cNvPr>
                <p14:cNvContentPartPr/>
                <p14:nvPr/>
              </p14:nvContentPartPr>
              <p14:xfrm>
                <a:off x="5630848" y="5687001"/>
                <a:ext cx="65880" cy="122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7C75C2A-26AD-CEAA-7E40-5E3632EF00F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22208" y="5678001"/>
                  <a:ext cx="83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00CEDBED-9C5D-BC8D-AE4C-B326562BC9D2}"/>
                    </a:ext>
                  </a:extLst>
                </p14:cNvPr>
                <p14:cNvContentPartPr/>
                <p14:nvPr/>
              </p14:nvContentPartPr>
              <p14:xfrm>
                <a:off x="5611768" y="5626161"/>
                <a:ext cx="122040" cy="266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00CEDBED-9C5D-BC8D-AE4C-B326562BC9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03128" y="5617161"/>
                  <a:ext cx="139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1043328-7ED0-5D73-D073-6A58C39AE85D}"/>
                    </a:ext>
                  </a:extLst>
                </p14:cNvPr>
                <p14:cNvContentPartPr/>
                <p14:nvPr/>
              </p14:nvContentPartPr>
              <p14:xfrm>
                <a:off x="5854768" y="5599881"/>
                <a:ext cx="81360" cy="748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1043328-7ED0-5D73-D073-6A58C39AE85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46128" y="5590881"/>
                  <a:ext cx="99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B3A10BD-2258-B215-D680-2CF424B7A346}"/>
                    </a:ext>
                  </a:extLst>
                </p14:cNvPr>
                <p14:cNvContentPartPr/>
                <p14:nvPr/>
              </p14:nvContentPartPr>
              <p14:xfrm>
                <a:off x="5984008" y="5585481"/>
                <a:ext cx="70560" cy="799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B3A10BD-2258-B215-D680-2CF424B7A34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75008" y="5576841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E82D06-4944-7D02-F804-CC3EE28B751C}"/>
                    </a:ext>
                  </a:extLst>
                </p14:cNvPr>
                <p14:cNvContentPartPr/>
                <p14:nvPr/>
              </p14:nvContentPartPr>
              <p14:xfrm>
                <a:off x="6408448" y="1521801"/>
                <a:ext cx="115920" cy="228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E82D06-4944-7D02-F804-CC3EE28B751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99448" y="1512801"/>
                  <a:ext cx="133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4950921-3258-9BB9-53F1-6E3FB6BEF78F}"/>
                    </a:ext>
                  </a:extLst>
                </p14:cNvPr>
                <p14:cNvContentPartPr/>
                <p14:nvPr/>
              </p14:nvContentPartPr>
              <p14:xfrm>
                <a:off x="6423208" y="1659681"/>
                <a:ext cx="117000" cy="25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4950921-3258-9BB9-53F1-6E3FB6BEF78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414208" y="1650681"/>
                  <a:ext cx="134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F0A97B8-050D-BA3C-3C16-447BAFA177FD}"/>
                    </a:ext>
                  </a:extLst>
                </p14:cNvPr>
                <p14:cNvContentPartPr/>
                <p14:nvPr/>
              </p14:nvContentPartPr>
              <p14:xfrm>
                <a:off x="6581248" y="1561761"/>
                <a:ext cx="102240" cy="213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F0A97B8-050D-BA3C-3C16-447BAFA177F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72248" y="1552761"/>
                  <a:ext cx="119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6111668-C28C-40F7-DD8C-A4F0A0017BBC}"/>
                    </a:ext>
                  </a:extLst>
                </p14:cNvPr>
                <p14:cNvContentPartPr/>
                <p14:nvPr/>
              </p14:nvContentPartPr>
              <p14:xfrm>
                <a:off x="6687088" y="1616841"/>
                <a:ext cx="77760" cy="139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6111668-C28C-40F7-DD8C-A4F0A0017BB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678448" y="1607841"/>
                  <a:ext cx="95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726BFFE-5742-54AF-7C78-D853BC5D76E6}"/>
                    </a:ext>
                  </a:extLst>
                </p14:cNvPr>
                <p14:cNvContentPartPr/>
                <p14:nvPr/>
              </p14:nvContentPartPr>
              <p14:xfrm>
                <a:off x="6832888" y="1595241"/>
                <a:ext cx="77760" cy="164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726BFFE-5742-54AF-7C78-D853BC5D76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23888" y="1586601"/>
                  <a:ext cx="95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B373C70-6EA9-AC00-7155-740F72D768C8}"/>
                    </a:ext>
                  </a:extLst>
                </p14:cNvPr>
                <p14:cNvContentPartPr/>
                <p14:nvPr/>
              </p14:nvContentPartPr>
              <p14:xfrm>
                <a:off x="6929368" y="1600641"/>
                <a:ext cx="72000" cy="138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B373C70-6EA9-AC00-7155-740F72D768C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20728" y="1592001"/>
                  <a:ext cx="89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8EC7EE0-0DB8-5213-9C8B-9B4C25E38CBC}"/>
                    </a:ext>
                  </a:extLst>
                </p14:cNvPr>
                <p14:cNvContentPartPr/>
                <p14:nvPr/>
              </p14:nvContentPartPr>
              <p14:xfrm>
                <a:off x="7008928" y="1626201"/>
                <a:ext cx="7092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8EC7EE0-0DB8-5213-9C8B-9B4C25E38CB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000288" y="1617561"/>
                  <a:ext cx="8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03A30A3-364D-6C97-0CDC-07B81B996BF0}"/>
                    </a:ext>
                  </a:extLst>
                </p14:cNvPr>
                <p14:cNvContentPartPr/>
                <p14:nvPr/>
              </p14:nvContentPartPr>
              <p14:xfrm>
                <a:off x="7078408" y="1549521"/>
                <a:ext cx="104040" cy="207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03A30A3-364D-6C97-0CDC-07B81B996BF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69768" y="1540881"/>
                  <a:ext cx="121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DCC8F9D-5909-EFE1-A0B0-F07A552B74C3}"/>
                    </a:ext>
                  </a:extLst>
                </p14:cNvPr>
                <p14:cNvContentPartPr/>
                <p14:nvPr/>
              </p14:nvContentPartPr>
              <p14:xfrm>
                <a:off x="7090648" y="1671561"/>
                <a:ext cx="104040" cy="15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DCC8F9D-5909-EFE1-A0B0-F07A552B74C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81648" y="1662561"/>
                  <a:ext cx="12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F488AB1-78AC-C321-C83F-1ECAA5A4DD9F}"/>
                    </a:ext>
                  </a:extLst>
                </p14:cNvPr>
                <p14:cNvContentPartPr/>
                <p14:nvPr/>
              </p14:nvContentPartPr>
              <p14:xfrm>
                <a:off x="7272808" y="1685961"/>
                <a:ext cx="57600" cy="8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F488AB1-78AC-C321-C83F-1ECAA5A4DD9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263808" y="1676961"/>
                  <a:ext cx="75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2AA7299-6136-C007-ACF1-A693C1329DD4}"/>
                    </a:ext>
                  </a:extLst>
                </p14:cNvPr>
                <p14:cNvContentPartPr/>
                <p14:nvPr/>
              </p14:nvContentPartPr>
              <p14:xfrm>
                <a:off x="7244368" y="1633401"/>
                <a:ext cx="92880" cy="2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2AA7299-6136-C007-ACF1-A693C1329DD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235728" y="1624401"/>
                  <a:ext cx="110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CD3FC44-6D1D-EE68-9BD4-ACBADAC6B0BF}"/>
                    </a:ext>
                  </a:extLst>
                </p14:cNvPr>
                <p14:cNvContentPartPr/>
                <p14:nvPr/>
              </p14:nvContentPartPr>
              <p14:xfrm>
                <a:off x="7420768" y="1521801"/>
                <a:ext cx="5040" cy="184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CD3FC44-6D1D-EE68-9BD4-ACBADAC6B0B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411768" y="1512801"/>
                  <a:ext cx="22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E30221E-CF14-ECE1-F3AD-24CAB230C753}"/>
                    </a:ext>
                  </a:extLst>
                </p14:cNvPr>
                <p14:cNvContentPartPr/>
                <p14:nvPr/>
              </p14:nvContentPartPr>
              <p14:xfrm>
                <a:off x="7466128" y="1562481"/>
                <a:ext cx="106200" cy="130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E30221E-CF14-ECE1-F3AD-24CAB230C75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57128" y="1553841"/>
                  <a:ext cx="12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78DBD28-265E-260A-5A52-FFA42607AFD8}"/>
                    </a:ext>
                  </a:extLst>
                </p14:cNvPr>
                <p14:cNvContentPartPr/>
                <p14:nvPr/>
              </p14:nvContentPartPr>
              <p14:xfrm>
                <a:off x="6320608" y="1889001"/>
                <a:ext cx="272160" cy="169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78DBD28-265E-260A-5A52-FFA42607AFD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11608" y="1880001"/>
                  <a:ext cx="289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AE3CEED-2953-FD6C-E08D-6547C5DE065C}"/>
                    </a:ext>
                  </a:extLst>
                </p14:cNvPr>
                <p14:cNvContentPartPr/>
                <p14:nvPr/>
              </p14:nvContentPartPr>
              <p14:xfrm>
                <a:off x="6607528" y="1951281"/>
                <a:ext cx="78480" cy="90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AE3CEED-2953-FD6C-E08D-6547C5DE065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98888" y="1942641"/>
                  <a:ext cx="96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5AB17BC-EB5A-D4A3-97F2-5D6A5150DDAA}"/>
                    </a:ext>
                  </a:extLst>
                </p14:cNvPr>
                <p14:cNvContentPartPr/>
                <p14:nvPr/>
              </p14:nvContentPartPr>
              <p14:xfrm>
                <a:off x="6777088" y="1900521"/>
                <a:ext cx="75240" cy="124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5AB17BC-EB5A-D4A3-97F2-5D6A5150DD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68088" y="1891521"/>
                  <a:ext cx="92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7F70A2B-D0E9-C869-AD93-FB02242232CD}"/>
                    </a:ext>
                  </a:extLst>
                </p14:cNvPr>
                <p14:cNvContentPartPr/>
                <p14:nvPr/>
              </p14:nvContentPartPr>
              <p14:xfrm>
                <a:off x="6891928" y="1906281"/>
                <a:ext cx="75960" cy="104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7F70A2B-D0E9-C869-AD93-FB02242232C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83288" y="1897641"/>
                  <a:ext cx="9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A1199AD-1709-B3E2-FEC1-025BCA2BC6CE}"/>
                    </a:ext>
                  </a:extLst>
                </p14:cNvPr>
                <p14:cNvContentPartPr/>
                <p14:nvPr/>
              </p14:nvContentPartPr>
              <p14:xfrm>
                <a:off x="6954928" y="1917081"/>
                <a:ext cx="108720" cy="99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A1199AD-1709-B3E2-FEC1-025BCA2BC6C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45928" y="1908441"/>
                  <a:ext cx="12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8EAEFD8-7E49-4BA2-E527-8BD265C3BED7}"/>
                    </a:ext>
                  </a:extLst>
                </p14:cNvPr>
                <p14:cNvContentPartPr/>
                <p14:nvPr/>
              </p14:nvContentPartPr>
              <p14:xfrm>
                <a:off x="7119808" y="1890801"/>
                <a:ext cx="35640" cy="135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8EAEFD8-7E49-4BA2-E527-8BD265C3BE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110808" y="1882161"/>
                  <a:ext cx="53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78317C4-4CAE-BD18-7254-BE29888CA801}"/>
                    </a:ext>
                  </a:extLst>
                </p14:cNvPr>
                <p14:cNvContentPartPr/>
                <p14:nvPr/>
              </p14:nvContentPartPr>
              <p14:xfrm>
                <a:off x="7116928" y="1869201"/>
                <a:ext cx="113760" cy="178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78317C4-4CAE-BD18-7254-BE29888CA80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08288" y="1860201"/>
                  <a:ext cx="13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652061D-E606-C3C8-73E6-95ADA65F0AD7}"/>
                    </a:ext>
                  </a:extLst>
                </p14:cNvPr>
                <p14:cNvContentPartPr/>
                <p14:nvPr/>
              </p14:nvContentPartPr>
              <p14:xfrm>
                <a:off x="7316008" y="1963521"/>
                <a:ext cx="77400" cy="17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652061D-E606-C3C8-73E6-95ADA65F0AD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07008" y="1954521"/>
                  <a:ext cx="95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3CE2242-A944-4615-B6F1-870CA9A7F7C0}"/>
                    </a:ext>
                  </a:extLst>
                </p14:cNvPr>
                <p14:cNvContentPartPr/>
                <p14:nvPr/>
              </p14:nvContentPartPr>
              <p14:xfrm>
                <a:off x="7313848" y="1917081"/>
                <a:ext cx="70920" cy="21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3CE2242-A944-4615-B6F1-870CA9A7F7C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305208" y="1908441"/>
                  <a:ext cx="88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301FBF-16A4-9971-2A5D-3FB03528F176}"/>
                    </a:ext>
                  </a:extLst>
                </p14:cNvPr>
                <p14:cNvContentPartPr/>
                <p14:nvPr/>
              </p14:nvContentPartPr>
              <p14:xfrm>
                <a:off x="7499248" y="1867041"/>
                <a:ext cx="109800" cy="117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301FBF-16A4-9971-2A5D-3FB03528F17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490248" y="1858041"/>
                  <a:ext cx="127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29FA6D5-ED00-7155-5BD3-F0F785FD8E99}"/>
                    </a:ext>
                  </a:extLst>
                </p14:cNvPr>
                <p14:cNvContentPartPr/>
                <p14:nvPr/>
              </p14:nvContentPartPr>
              <p14:xfrm>
                <a:off x="7656568" y="1853721"/>
                <a:ext cx="104040" cy="90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29FA6D5-ED00-7155-5BD3-F0F785FD8E9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647568" y="1845081"/>
                  <a:ext cx="121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E980057-5521-24D5-7AD4-C79735CCA240}"/>
                    </a:ext>
                  </a:extLst>
                </p14:cNvPr>
                <p14:cNvContentPartPr/>
                <p14:nvPr/>
              </p14:nvContentPartPr>
              <p14:xfrm>
                <a:off x="6287128" y="2259801"/>
                <a:ext cx="122040" cy="230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E980057-5521-24D5-7AD4-C79735CCA24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78488" y="2251161"/>
                  <a:ext cx="139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A2B336B-0BC2-FF40-C061-FC3C00B4953B}"/>
                    </a:ext>
                  </a:extLst>
                </p14:cNvPr>
                <p14:cNvContentPartPr/>
                <p14:nvPr/>
              </p14:nvContentPartPr>
              <p14:xfrm>
                <a:off x="6472168" y="2297241"/>
                <a:ext cx="95400" cy="135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A2B336B-0BC2-FF40-C061-FC3C00B4953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463168" y="2288601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094995-AAA6-F93C-F7CE-47460189CBA5}"/>
                    </a:ext>
                  </a:extLst>
                </p14:cNvPr>
                <p14:cNvContentPartPr/>
                <p14:nvPr/>
              </p14:nvContentPartPr>
              <p14:xfrm>
                <a:off x="6590248" y="2328561"/>
                <a:ext cx="70920" cy="78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094995-AAA6-F93C-F7CE-47460189CB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81608" y="2319921"/>
                  <a:ext cx="88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D0A340F-E82F-D176-F826-A7703EE31043}"/>
                    </a:ext>
                  </a:extLst>
                </p14:cNvPr>
                <p14:cNvContentPartPr/>
                <p14:nvPr/>
              </p14:nvContentPartPr>
              <p14:xfrm>
                <a:off x="6718048" y="2291841"/>
                <a:ext cx="105120" cy="1231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D0A340F-E82F-D176-F826-A7703EE3104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709048" y="2283201"/>
                  <a:ext cx="122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EA9B21D-536F-5F64-163D-312AEB67F2F0}"/>
                    </a:ext>
                  </a:extLst>
                </p14:cNvPr>
                <p14:cNvContentPartPr/>
                <p14:nvPr/>
              </p14:nvContentPartPr>
              <p14:xfrm>
                <a:off x="6810208" y="2341881"/>
                <a:ext cx="63360" cy="56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EA9B21D-536F-5F64-163D-312AEB67F2F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01568" y="2332881"/>
                  <a:ext cx="8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4963289-5C77-E290-AE2C-3276438289C4}"/>
                    </a:ext>
                  </a:extLst>
                </p14:cNvPr>
                <p14:cNvContentPartPr/>
                <p14:nvPr/>
              </p14:nvContentPartPr>
              <p14:xfrm>
                <a:off x="6907408" y="2326401"/>
                <a:ext cx="70560" cy="73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4963289-5C77-E290-AE2C-3276438289C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898408" y="2317401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794A1E0-3B33-2C7B-02EF-10AF74976BCC}"/>
                    </a:ext>
                  </a:extLst>
                </p14:cNvPr>
                <p14:cNvContentPartPr/>
                <p14:nvPr/>
              </p14:nvContentPartPr>
              <p14:xfrm>
                <a:off x="7050328" y="2223801"/>
                <a:ext cx="20520" cy="176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794A1E0-3B33-2C7B-02EF-10AF74976BC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041328" y="2215161"/>
                  <a:ext cx="38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CB6DE7E-1198-2F0C-BBAE-3F19373A59B7}"/>
                    </a:ext>
                  </a:extLst>
                </p14:cNvPr>
                <p14:cNvContentPartPr/>
                <p14:nvPr/>
              </p14:nvContentPartPr>
              <p14:xfrm>
                <a:off x="7017208" y="2291841"/>
                <a:ext cx="11916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CB6DE7E-1198-2F0C-BBAE-3F19373A59B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08208" y="2283201"/>
                  <a:ext cx="136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E35F8BB-BD27-9313-A484-0BFE14241461}"/>
                    </a:ext>
                  </a:extLst>
                </p14:cNvPr>
                <p14:cNvContentPartPr/>
                <p14:nvPr/>
              </p14:nvContentPartPr>
              <p14:xfrm>
                <a:off x="7136008" y="2252961"/>
                <a:ext cx="85680" cy="145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E35F8BB-BD27-9313-A484-0BFE1424146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27008" y="2243961"/>
                  <a:ext cx="103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54A77E8-C87A-5047-080E-B27CC6292D87}"/>
                    </a:ext>
                  </a:extLst>
                </p14:cNvPr>
                <p14:cNvContentPartPr/>
                <p14:nvPr/>
              </p14:nvContentPartPr>
              <p14:xfrm>
                <a:off x="7227808" y="2291841"/>
                <a:ext cx="79920" cy="68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54A77E8-C87A-5047-080E-B27CC6292D8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18808" y="2283201"/>
                  <a:ext cx="97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AF07794-5726-97F8-6860-88E805AF2113}"/>
                    </a:ext>
                  </a:extLst>
                </p14:cNvPr>
                <p14:cNvContentPartPr/>
                <p14:nvPr/>
              </p14:nvContentPartPr>
              <p14:xfrm>
                <a:off x="7347328" y="2206881"/>
                <a:ext cx="71280" cy="18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AF07794-5726-97F8-6860-88E805AF211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338328" y="2197881"/>
                  <a:ext cx="88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C47732A-3B0F-0E8F-8DC3-3FD4DE5152BE}"/>
                    </a:ext>
                  </a:extLst>
                </p14:cNvPr>
                <p14:cNvContentPartPr/>
                <p14:nvPr/>
              </p14:nvContentPartPr>
              <p14:xfrm>
                <a:off x="7615528" y="2108601"/>
                <a:ext cx="113400" cy="95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C47732A-3B0F-0E8F-8DC3-3FD4DE5152B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06888" y="2099961"/>
                  <a:ext cx="131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1631A4B-75ED-4320-1EA2-EA9729D4CB17}"/>
                    </a:ext>
                  </a:extLst>
                </p14:cNvPr>
                <p14:cNvContentPartPr/>
                <p14:nvPr/>
              </p14:nvContentPartPr>
              <p14:xfrm>
                <a:off x="7747648" y="2033361"/>
                <a:ext cx="87120" cy="151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1631A4B-75ED-4320-1EA2-EA9729D4CB1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38648" y="2024361"/>
                  <a:ext cx="104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F818153-1047-DDD7-AE06-B2A17894CBB1}"/>
                    </a:ext>
                  </a:extLst>
                </p14:cNvPr>
                <p14:cNvContentPartPr/>
                <p14:nvPr/>
              </p14:nvContentPartPr>
              <p14:xfrm>
                <a:off x="7848808" y="2016801"/>
                <a:ext cx="85320" cy="161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F818153-1047-DDD7-AE06-B2A17894CBB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168" y="2008161"/>
                  <a:ext cx="102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4F3120F-342B-6106-D40E-38486F88476C}"/>
                    </a:ext>
                  </a:extLst>
                </p14:cNvPr>
                <p14:cNvContentPartPr/>
                <p14:nvPr/>
              </p14:nvContentPartPr>
              <p14:xfrm>
                <a:off x="8069848" y="2084121"/>
                <a:ext cx="76320" cy="62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4F3120F-342B-6106-D40E-38486F88476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61208" y="2075481"/>
                  <a:ext cx="93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9DE216E-048E-45D2-AFFC-B455320CD2B6}"/>
                    </a:ext>
                  </a:extLst>
                </p14:cNvPr>
                <p14:cNvContentPartPr/>
                <p14:nvPr/>
              </p14:nvContentPartPr>
              <p14:xfrm>
                <a:off x="8187208" y="2065041"/>
                <a:ext cx="73080" cy="72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9DE216E-048E-45D2-AFFC-B455320CD2B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178568" y="2056401"/>
                  <a:ext cx="90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343CE8B-BB3A-4C92-6973-5CD0AF6226C5}"/>
                    </a:ext>
                  </a:extLst>
                </p14:cNvPr>
                <p14:cNvContentPartPr/>
                <p14:nvPr/>
              </p14:nvContentPartPr>
              <p14:xfrm>
                <a:off x="8315368" y="2049561"/>
                <a:ext cx="72720" cy="71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343CE8B-BB3A-4C92-6973-5CD0AF6226C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06728" y="2040921"/>
                  <a:ext cx="90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BF2DA81-C56B-0CBC-AED2-2695240973BD}"/>
                    </a:ext>
                  </a:extLst>
                </p14:cNvPr>
                <p14:cNvContentPartPr/>
                <p14:nvPr/>
              </p14:nvContentPartPr>
              <p14:xfrm>
                <a:off x="7667368" y="2277081"/>
                <a:ext cx="60840" cy="105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BF2DA81-C56B-0CBC-AED2-2695240973B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658368" y="2268441"/>
                  <a:ext cx="78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25CDC8B-5DCA-ACCD-1F93-130CB0076835}"/>
                    </a:ext>
                  </a:extLst>
                </p14:cNvPr>
                <p14:cNvContentPartPr/>
                <p14:nvPr/>
              </p14:nvContentPartPr>
              <p14:xfrm>
                <a:off x="7772848" y="2284641"/>
                <a:ext cx="69120" cy="77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25CDC8B-5DCA-ACCD-1F93-130CB007683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763848" y="2275641"/>
                  <a:ext cx="86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2B5E0CF-2B6D-B372-04F2-A3592CB1C070}"/>
                    </a:ext>
                  </a:extLst>
                </p14:cNvPr>
                <p14:cNvContentPartPr/>
                <p14:nvPr/>
              </p14:nvContentPartPr>
              <p14:xfrm>
                <a:off x="7869688" y="2237481"/>
                <a:ext cx="97200" cy="138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2B5E0CF-2B6D-B372-04F2-A3592CB1C07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860688" y="2228481"/>
                  <a:ext cx="114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BA58900-F42B-74DF-9871-FB92F31812F7}"/>
                    </a:ext>
                  </a:extLst>
                </p14:cNvPr>
                <p14:cNvContentPartPr/>
                <p14:nvPr/>
              </p14:nvContentPartPr>
              <p14:xfrm>
                <a:off x="8122408" y="2262681"/>
                <a:ext cx="65160" cy="74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BA58900-F42B-74DF-9871-FB92F31812F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113408" y="2254041"/>
                  <a:ext cx="82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60A8F68-5E17-53F7-4CD1-A9D4BA77D85C}"/>
                    </a:ext>
                  </a:extLst>
                </p14:cNvPr>
                <p14:cNvContentPartPr/>
                <p14:nvPr/>
              </p14:nvContentPartPr>
              <p14:xfrm>
                <a:off x="8263168" y="2233881"/>
                <a:ext cx="64800" cy="734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60A8F68-5E17-53F7-4CD1-A9D4BA77D85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254168" y="2224881"/>
                  <a:ext cx="82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EF98CAA-7067-0435-DBB4-57DE16FFD992}"/>
                    </a:ext>
                  </a:extLst>
                </p14:cNvPr>
                <p14:cNvContentPartPr/>
                <p14:nvPr/>
              </p14:nvContentPartPr>
              <p14:xfrm>
                <a:off x="8405008" y="2181321"/>
                <a:ext cx="32400" cy="159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EF98CAA-7067-0435-DBB4-57DE16FFD99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396368" y="2172321"/>
                  <a:ext cx="50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C07B41C-FDE9-067E-E036-148C9276097D}"/>
                    </a:ext>
                  </a:extLst>
                </p14:cNvPr>
                <p14:cNvContentPartPr/>
                <p14:nvPr/>
              </p14:nvContentPartPr>
              <p14:xfrm>
                <a:off x="7669528" y="2468241"/>
                <a:ext cx="196200" cy="102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C07B41C-FDE9-067E-E036-148C9276097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660888" y="2459241"/>
                  <a:ext cx="21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A39D1CA-799C-02AC-484D-A12E354A77A7}"/>
                    </a:ext>
                  </a:extLst>
                </p14:cNvPr>
                <p14:cNvContentPartPr/>
                <p14:nvPr/>
              </p14:nvContentPartPr>
              <p14:xfrm>
                <a:off x="7916488" y="2393361"/>
                <a:ext cx="127440" cy="165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A39D1CA-799C-02AC-484D-A12E354A77A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07848" y="2384721"/>
                  <a:ext cx="14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977428A-CC99-ECE6-F441-9558C8B4382D}"/>
                    </a:ext>
                  </a:extLst>
                </p14:cNvPr>
                <p14:cNvContentPartPr/>
                <p14:nvPr/>
              </p14:nvContentPartPr>
              <p14:xfrm>
                <a:off x="8200528" y="2441601"/>
                <a:ext cx="63720" cy="74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977428A-CC99-ECE6-F441-9558C8B4382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191888" y="2432601"/>
                  <a:ext cx="81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58236E6-469B-A471-C352-AE2E7133A0E2}"/>
                    </a:ext>
                  </a:extLst>
                </p14:cNvPr>
                <p14:cNvContentPartPr/>
                <p14:nvPr/>
              </p14:nvContentPartPr>
              <p14:xfrm>
                <a:off x="8325448" y="2396241"/>
                <a:ext cx="9360" cy="145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58236E6-469B-A471-C352-AE2E7133A0E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316808" y="2387241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050E4A0-A295-3023-CDC4-EA7F3628D796}"/>
                    </a:ext>
                  </a:extLst>
                </p14:cNvPr>
                <p14:cNvContentPartPr/>
                <p14:nvPr/>
              </p14:nvContentPartPr>
              <p14:xfrm>
                <a:off x="8422288" y="2419281"/>
                <a:ext cx="63720" cy="57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050E4A0-A295-3023-CDC4-EA7F3628D79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413288" y="2410281"/>
                  <a:ext cx="81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EB5C230-E781-6023-AFF1-ADCF4E88F271}"/>
                    </a:ext>
                  </a:extLst>
                </p14:cNvPr>
                <p14:cNvContentPartPr/>
                <p14:nvPr/>
              </p14:nvContentPartPr>
              <p14:xfrm>
                <a:off x="7764208" y="2648961"/>
                <a:ext cx="64800" cy="95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EB5C230-E781-6023-AFF1-ADCF4E88F27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755208" y="2640321"/>
                  <a:ext cx="82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6EBF2E7-12E5-5B8F-7CD5-CDA883BFD299}"/>
                    </a:ext>
                  </a:extLst>
                </p14:cNvPr>
                <p14:cNvContentPartPr/>
                <p14:nvPr/>
              </p14:nvContentPartPr>
              <p14:xfrm>
                <a:off x="7860688" y="2600361"/>
                <a:ext cx="91800" cy="129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6EBF2E7-12E5-5B8F-7CD5-CDA883BFD29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51688" y="2591361"/>
                  <a:ext cx="109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8737BE9-D782-83CC-AD15-1930D03ADA97}"/>
                    </a:ext>
                  </a:extLst>
                </p14:cNvPr>
                <p14:cNvContentPartPr/>
                <p14:nvPr/>
              </p14:nvContentPartPr>
              <p14:xfrm>
                <a:off x="8205928" y="2635641"/>
                <a:ext cx="73080" cy="66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8737BE9-D782-83CC-AD15-1930D03ADA9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196928" y="2626641"/>
                  <a:ext cx="90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0A7DB07-32D7-F14D-3404-5CE40DBD6715}"/>
                    </a:ext>
                  </a:extLst>
                </p14:cNvPr>
                <p14:cNvContentPartPr/>
                <p14:nvPr/>
              </p14:nvContentPartPr>
              <p14:xfrm>
                <a:off x="8357848" y="2597481"/>
                <a:ext cx="5760" cy="129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0A7DB07-32D7-F14D-3404-5CE40DBD671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348848" y="2588841"/>
                  <a:ext cx="23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33D1175-036E-E386-C3DA-1999D4911DE6}"/>
                    </a:ext>
                  </a:extLst>
                </p14:cNvPr>
                <p14:cNvContentPartPr/>
                <p14:nvPr/>
              </p14:nvContentPartPr>
              <p14:xfrm>
                <a:off x="8508688" y="2558601"/>
                <a:ext cx="17640" cy="171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33D1175-036E-E386-C3DA-1999D4911DE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99688" y="2549601"/>
                  <a:ext cx="3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4111D72-A3AC-EAA7-87D2-45D85594F221}"/>
                    </a:ext>
                  </a:extLst>
                </p14:cNvPr>
                <p14:cNvContentPartPr/>
                <p14:nvPr/>
              </p14:nvContentPartPr>
              <p14:xfrm>
                <a:off x="7718488" y="2833641"/>
                <a:ext cx="92520" cy="139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4111D72-A3AC-EAA7-87D2-45D85594F22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09848" y="2825001"/>
                  <a:ext cx="110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B603EFE-E60A-A3AE-15C3-B01F2B2E5178}"/>
                    </a:ext>
                  </a:extLst>
                </p14:cNvPr>
                <p14:cNvContentPartPr/>
                <p14:nvPr/>
              </p14:nvContentPartPr>
              <p14:xfrm>
                <a:off x="7857448" y="2790801"/>
                <a:ext cx="51840" cy="180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B603EFE-E60A-A3AE-15C3-B01F2B2E517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48808" y="2781801"/>
                  <a:ext cx="69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702F5E0-0172-A126-B578-BF07252923AC}"/>
                    </a:ext>
                  </a:extLst>
                </p14:cNvPr>
                <p14:cNvContentPartPr/>
                <p14:nvPr/>
              </p14:nvContentPartPr>
              <p14:xfrm>
                <a:off x="7979488" y="2787921"/>
                <a:ext cx="6480" cy="1591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702F5E0-0172-A126-B578-BF07252923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970488" y="2779281"/>
                  <a:ext cx="24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E8C27C3-4DCB-6D9E-A096-7AA8343BF619}"/>
                    </a:ext>
                  </a:extLst>
                </p14:cNvPr>
                <p14:cNvContentPartPr/>
                <p14:nvPr/>
              </p14:nvContentPartPr>
              <p14:xfrm>
                <a:off x="7944208" y="2844081"/>
                <a:ext cx="123120" cy="18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E8C27C3-4DCB-6D9E-A096-7AA8343BF61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35208" y="2835441"/>
                  <a:ext cx="14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47B4C5C-E838-B2D7-CA9F-8291E3DDCC49}"/>
                    </a:ext>
                  </a:extLst>
                </p14:cNvPr>
                <p14:cNvContentPartPr/>
                <p14:nvPr/>
              </p14:nvContentPartPr>
              <p14:xfrm>
                <a:off x="8225008" y="2822481"/>
                <a:ext cx="23040" cy="1371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47B4C5C-E838-B2D7-CA9F-8291E3DDCC4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16008" y="2813481"/>
                  <a:ext cx="40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1FFD774-4A17-4684-4144-07FD21806989}"/>
                    </a:ext>
                  </a:extLst>
                </p14:cNvPr>
                <p14:cNvContentPartPr/>
                <p14:nvPr/>
              </p14:nvContentPartPr>
              <p14:xfrm>
                <a:off x="8323648" y="2835081"/>
                <a:ext cx="72360" cy="61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1FFD774-4A17-4684-4144-07FD2180698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14648" y="2826441"/>
                  <a:ext cx="90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D5465C8-043C-34DA-4754-624130A34F8D}"/>
                    </a:ext>
                  </a:extLst>
                </p14:cNvPr>
                <p14:cNvContentPartPr/>
                <p14:nvPr/>
              </p14:nvContentPartPr>
              <p14:xfrm>
                <a:off x="8551528" y="2780721"/>
                <a:ext cx="3600" cy="145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D5465C8-043C-34DA-4754-624130A34F8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542888" y="2772081"/>
                  <a:ext cx="21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3C9A990C-04CE-DDDF-6086-87EB165BEE91}"/>
                    </a:ext>
                  </a:extLst>
                </p14:cNvPr>
                <p14:cNvContentPartPr/>
                <p14:nvPr/>
              </p14:nvContentPartPr>
              <p14:xfrm>
                <a:off x="3882938" y="5140881"/>
                <a:ext cx="87120" cy="712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3C9A990C-04CE-DDDF-6086-87EB165BEE9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874298" y="5131881"/>
                  <a:ext cx="104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859FA76-A364-C469-07A3-4AF30FD356E4}"/>
                    </a:ext>
                  </a:extLst>
                </p14:cNvPr>
                <p14:cNvContentPartPr/>
                <p14:nvPr/>
              </p14:nvContentPartPr>
              <p14:xfrm>
                <a:off x="4037738" y="5125401"/>
                <a:ext cx="73080" cy="738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859FA76-A364-C469-07A3-4AF30FD356E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028738" y="5116401"/>
                  <a:ext cx="9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4CFED313-380D-154A-F47D-44648EE655C1}"/>
                    </a:ext>
                  </a:extLst>
                </p14:cNvPr>
                <p14:cNvContentPartPr/>
                <p14:nvPr/>
              </p14:nvContentPartPr>
              <p14:xfrm>
                <a:off x="4148618" y="5057361"/>
                <a:ext cx="45720" cy="2080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4CFED313-380D-154A-F47D-44648EE655C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139978" y="5048361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A9DD0B2F-589C-0363-7691-FA7AB3AB2125}"/>
                    </a:ext>
                  </a:extLst>
                </p14:cNvPr>
                <p14:cNvContentPartPr/>
                <p14:nvPr/>
              </p14:nvContentPartPr>
              <p14:xfrm>
                <a:off x="4222778" y="5105241"/>
                <a:ext cx="114480" cy="1623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A9DD0B2F-589C-0363-7691-FA7AB3AB212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214138" y="5096601"/>
                  <a:ext cx="13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43D3E5ED-BD7A-E9C7-DA9C-E7873B03DE58}"/>
                    </a:ext>
                  </a:extLst>
                </p14:cNvPr>
                <p14:cNvContentPartPr/>
                <p14:nvPr/>
              </p14:nvContentPartPr>
              <p14:xfrm>
                <a:off x="4298738" y="5178681"/>
                <a:ext cx="73800" cy="176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43D3E5ED-BD7A-E9C7-DA9C-E7873B03DE5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290098" y="5170041"/>
                  <a:ext cx="91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2A39041-A90C-8566-B4A9-B5F6460580A4}"/>
                    </a:ext>
                  </a:extLst>
                </p14:cNvPr>
                <p14:cNvContentPartPr/>
                <p14:nvPr/>
              </p14:nvContentPartPr>
              <p14:xfrm>
                <a:off x="4394498" y="5090121"/>
                <a:ext cx="40320" cy="1890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2A39041-A90C-8566-B4A9-B5F6460580A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385498" y="5081121"/>
                  <a:ext cx="57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E5ACD9F-6F16-D232-A0A1-BC41F2B15F95}"/>
                    </a:ext>
                  </a:extLst>
                </p14:cNvPr>
                <p14:cNvContentPartPr/>
                <p14:nvPr/>
              </p14:nvContentPartPr>
              <p14:xfrm>
                <a:off x="1775138" y="4223961"/>
                <a:ext cx="123120" cy="2376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E5ACD9F-6F16-D232-A0A1-BC41F2B15F9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766498" y="4215321"/>
                  <a:ext cx="14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E9888C1B-2705-ECF7-063C-ED2A17BD8DF3}"/>
                    </a:ext>
                  </a:extLst>
                </p14:cNvPr>
                <p14:cNvContentPartPr/>
                <p14:nvPr/>
              </p14:nvContentPartPr>
              <p14:xfrm>
                <a:off x="1834898" y="4332681"/>
                <a:ext cx="115920" cy="648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E9888C1B-2705-ECF7-063C-ED2A17BD8DF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825898" y="4323681"/>
                  <a:ext cx="133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225205B-4CF2-7A39-9C69-4A1708D2DEAF}"/>
                    </a:ext>
                  </a:extLst>
                </p14:cNvPr>
                <p14:cNvContentPartPr/>
                <p14:nvPr/>
              </p14:nvContentPartPr>
              <p14:xfrm>
                <a:off x="1979618" y="4269321"/>
                <a:ext cx="82800" cy="1742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225205B-4CF2-7A39-9C69-4A1708D2DEA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970978" y="4260681"/>
                  <a:ext cx="100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E1C52AF3-5252-7B81-167B-6ED447F4A5ED}"/>
                    </a:ext>
                  </a:extLst>
                </p14:cNvPr>
                <p14:cNvContentPartPr/>
                <p14:nvPr/>
              </p14:nvContentPartPr>
              <p14:xfrm>
                <a:off x="2046218" y="4317201"/>
                <a:ext cx="88920" cy="1267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E1C52AF3-5252-7B81-167B-6ED447F4A5E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037218" y="4308561"/>
                  <a:ext cx="10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9343F76-2957-006E-5F89-435AEE5728BB}"/>
                    </a:ext>
                  </a:extLst>
                </p14:cNvPr>
                <p14:cNvContentPartPr/>
                <p14:nvPr/>
              </p14:nvContentPartPr>
              <p14:xfrm>
                <a:off x="2170778" y="4298481"/>
                <a:ext cx="72360" cy="1670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9343F76-2957-006E-5F89-435AEE5728B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162138" y="4289481"/>
                  <a:ext cx="90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B27CA4C6-F707-453E-3601-B5240A0E3845}"/>
                    </a:ext>
                  </a:extLst>
                </p14:cNvPr>
                <p14:cNvContentPartPr/>
                <p14:nvPr/>
              </p14:nvContentPartPr>
              <p14:xfrm>
                <a:off x="2269418" y="4274361"/>
                <a:ext cx="96120" cy="1317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B27CA4C6-F707-453E-3601-B5240A0E384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60778" y="4265721"/>
                  <a:ext cx="113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625A86F0-219C-50CF-EB2B-BD20747435F0}"/>
                    </a:ext>
                  </a:extLst>
                </p14:cNvPr>
                <p14:cNvContentPartPr/>
                <p14:nvPr/>
              </p14:nvContentPartPr>
              <p14:xfrm>
                <a:off x="2367338" y="4294521"/>
                <a:ext cx="119160" cy="1144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625A86F0-219C-50CF-EB2B-BD20747435F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358338" y="4285881"/>
                  <a:ext cx="136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DB340378-2BD3-5887-2EA9-A5A22B8AB48D}"/>
                    </a:ext>
                  </a:extLst>
                </p14:cNvPr>
                <p14:cNvContentPartPr/>
                <p14:nvPr/>
              </p14:nvContentPartPr>
              <p14:xfrm>
                <a:off x="2514218" y="4226481"/>
                <a:ext cx="59760" cy="1771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DB340378-2BD3-5887-2EA9-A5A22B8AB48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505218" y="4217481"/>
                  <a:ext cx="77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D81DE84-7F6F-EE41-A8D5-26E94CB72846}"/>
                    </a:ext>
                  </a:extLst>
                </p14:cNvPr>
                <p14:cNvContentPartPr/>
                <p14:nvPr/>
              </p14:nvContentPartPr>
              <p14:xfrm>
                <a:off x="2513138" y="4357161"/>
                <a:ext cx="91800" cy="302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D81DE84-7F6F-EE41-A8D5-26E94CB7284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504138" y="4348161"/>
                  <a:ext cx="109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60F9F9C-8BB3-8462-672F-7D4C6DA1C38C}"/>
                    </a:ext>
                  </a:extLst>
                </p14:cNvPr>
                <p14:cNvContentPartPr/>
                <p14:nvPr/>
              </p14:nvContentPartPr>
              <p14:xfrm>
                <a:off x="2671178" y="4319721"/>
                <a:ext cx="101880" cy="802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60F9F9C-8BB3-8462-672F-7D4C6DA1C38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662178" y="4311081"/>
                  <a:ext cx="11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7BE2D99-C0AB-6FE1-2759-65BEFF4688B4}"/>
                    </a:ext>
                  </a:extLst>
                </p14:cNvPr>
                <p14:cNvContentPartPr/>
                <p14:nvPr/>
              </p14:nvContentPartPr>
              <p14:xfrm>
                <a:off x="2897618" y="4219281"/>
                <a:ext cx="4320" cy="1753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7BE2D99-C0AB-6FE1-2759-65BEFF4688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888978" y="4210281"/>
                  <a:ext cx="21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D3D877E-A067-4B70-C824-0571ACE27474}"/>
                    </a:ext>
                  </a:extLst>
                </p14:cNvPr>
                <p14:cNvContentPartPr/>
                <p14:nvPr/>
              </p14:nvContentPartPr>
              <p14:xfrm>
                <a:off x="2985458" y="4262841"/>
                <a:ext cx="92160" cy="7344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D3D877E-A067-4B70-C824-0571ACE2747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976458" y="4253841"/>
                  <a:ext cx="109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76B96F4C-9C07-3230-2362-7EBD69B6F2E9}"/>
                    </a:ext>
                  </a:extLst>
                </p14:cNvPr>
                <p14:cNvContentPartPr/>
                <p14:nvPr/>
              </p14:nvContentPartPr>
              <p14:xfrm>
                <a:off x="1798538" y="4553721"/>
                <a:ext cx="90000" cy="1684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76B96F4C-9C07-3230-2362-7EBD69B6F2E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789538" y="4544721"/>
                  <a:ext cx="10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851672A4-959E-C81B-CDD0-CFD8C0D6AB85}"/>
                    </a:ext>
                  </a:extLst>
                </p14:cNvPr>
                <p14:cNvContentPartPr/>
                <p14:nvPr/>
              </p14:nvContentPartPr>
              <p14:xfrm>
                <a:off x="1800338" y="4653801"/>
                <a:ext cx="128160" cy="374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851672A4-959E-C81B-CDD0-CFD8C0D6AB8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791698" y="4644801"/>
                  <a:ext cx="145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64F60006-9007-879E-1C3A-EE6B219DB120}"/>
                    </a:ext>
                  </a:extLst>
                </p14:cNvPr>
                <p14:cNvContentPartPr/>
                <p14:nvPr/>
              </p14:nvContentPartPr>
              <p14:xfrm>
                <a:off x="1958378" y="4520241"/>
                <a:ext cx="106200" cy="1717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64F60006-9007-879E-1C3A-EE6B219DB12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949738" y="4511601"/>
                  <a:ext cx="123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F23E8E2A-A0F3-073E-CF8D-2D0BE79287A0}"/>
                    </a:ext>
                  </a:extLst>
                </p14:cNvPr>
                <p14:cNvContentPartPr/>
                <p14:nvPr/>
              </p14:nvContentPartPr>
              <p14:xfrm>
                <a:off x="2047298" y="4589361"/>
                <a:ext cx="102600" cy="140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F23E8E2A-A0F3-073E-CF8D-2D0BE79287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038658" y="4580721"/>
                  <a:ext cx="12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E2C4397-15CA-6F2C-9FEA-7016D1F5BDBA}"/>
                    </a:ext>
                  </a:extLst>
                </p14:cNvPr>
                <p14:cNvContentPartPr/>
                <p14:nvPr/>
              </p14:nvContentPartPr>
              <p14:xfrm>
                <a:off x="2188058" y="4550481"/>
                <a:ext cx="184320" cy="1778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E2C4397-15CA-6F2C-9FEA-7016D1F5BDB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79418" y="4541481"/>
                  <a:ext cx="201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5958BC9-7E0D-DB11-8838-9814A5314836}"/>
                    </a:ext>
                  </a:extLst>
                </p14:cNvPr>
                <p14:cNvContentPartPr/>
                <p14:nvPr/>
              </p14:nvContentPartPr>
              <p14:xfrm>
                <a:off x="2389658" y="4582881"/>
                <a:ext cx="75600" cy="997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5958BC9-7E0D-DB11-8838-9814A53148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380658" y="4574241"/>
                  <a:ext cx="93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A5C56E2-DAB2-2D1A-D06E-FD4D3B306293}"/>
                    </a:ext>
                  </a:extLst>
                </p14:cNvPr>
                <p14:cNvContentPartPr/>
                <p14:nvPr/>
              </p14:nvContentPartPr>
              <p14:xfrm>
                <a:off x="2530058" y="4546521"/>
                <a:ext cx="25560" cy="164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A5C56E2-DAB2-2D1A-D06E-FD4D3B30629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521418" y="4537881"/>
                  <a:ext cx="4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5904D5C-B496-32CA-3C0A-A467C9210B0C}"/>
                    </a:ext>
                  </a:extLst>
                </p14:cNvPr>
                <p14:cNvContentPartPr/>
                <p14:nvPr/>
              </p14:nvContentPartPr>
              <p14:xfrm>
                <a:off x="2524658" y="4530321"/>
                <a:ext cx="138240" cy="1954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5904D5C-B496-32CA-3C0A-A467C9210B0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515658" y="4521321"/>
                  <a:ext cx="15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5C513CD6-03DE-DE66-0B1B-DFE73D6DA75B}"/>
                    </a:ext>
                  </a:extLst>
                </p14:cNvPr>
                <p14:cNvContentPartPr/>
                <p14:nvPr/>
              </p14:nvContentPartPr>
              <p14:xfrm>
                <a:off x="2769818" y="4626441"/>
                <a:ext cx="130320" cy="201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5C513CD6-03DE-DE66-0B1B-DFE73D6DA75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760818" y="4617801"/>
                  <a:ext cx="147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16B4029-F75C-C3A6-9D7E-728B341AA665}"/>
                    </a:ext>
                  </a:extLst>
                </p14:cNvPr>
                <p14:cNvContentPartPr/>
                <p14:nvPr/>
              </p14:nvContentPartPr>
              <p14:xfrm>
                <a:off x="2774858" y="4583961"/>
                <a:ext cx="131040" cy="331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16B4029-F75C-C3A6-9D7E-728B341AA66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765858" y="4574961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54F7B957-C336-2AE6-CFB1-9D6FCF5FD015}"/>
                    </a:ext>
                  </a:extLst>
                </p14:cNvPr>
                <p14:cNvContentPartPr/>
                <p14:nvPr/>
              </p14:nvContentPartPr>
              <p14:xfrm>
                <a:off x="3001298" y="4506561"/>
                <a:ext cx="88200" cy="1836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54F7B957-C336-2AE6-CFB1-9D6FCF5FD01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92298" y="4497921"/>
                  <a:ext cx="105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DD676FF-482E-C90A-A85E-5F159A9CA9DF}"/>
                    </a:ext>
                  </a:extLst>
                </p14:cNvPr>
                <p14:cNvContentPartPr/>
                <p14:nvPr/>
              </p14:nvContentPartPr>
              <p14:xfrm>
                <a:off x="1758218" y="4821201"/>
                <a:ext cx="277920" cy="230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DD676FF-482E-C90A-A85E-5F159A9CA9D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749218" y="4812561"/>
                  <a:ext cx="29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E2960234-B3D5-1BDE-43BB-0BCECBEF18A4}"/>
                    </a:ext>
                  </a:extLst>
                </p14:cNvPr>
                <p14:cNvContentPartPr/>
                <p14:nvPr/>
              </p14:nvContentPartPr>
              <p14:xfrm>
                <a:off x="2077178" y="4804281"/>
                <a:ext cx="142200" cy="2307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E2960234-B3D5-1BDE-43BB-0BCECBEF18A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068538" y="4795281"/>
                  <a:ext cx="15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A2EEDBC8-1A46-8982-9186-5FB3179D5EC6}"/>
                    </a:ext>
                  </a:extLst>
                </p14:cNvPr>
                <p14:cNvContentPartPr/>
                <p14:nvPr/>
              </p14:nvContentPartPr>
              <p14:xfrm>
                <a:off x="2269778" y="4849641"/>
                <a:ext cx="24480" cy="1587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A2EEDBC8-1A46-8982-9186-5FB3179D5EC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60778" y="4840641"/>
                  <a:ext cx="4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AE687ABC-48AD-4737-E2C2-8C5A19B83D2C}"/>
                    </a:ext>
                  </a:extLst>
                </p14:cNvPr>
                <p14:cNvContentPartPr/>
                <p14:nvPr/>
              </p14:nvContentPartPr>
              <p14:xfrm>
                <a:off x="2227298" y="4935681"/>
                <a:ext cx="117000" cy="410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AE687ABC-48AD-4737-E2C2-8C5A19B83D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18298" y="4927041"/>
                  <a:ext cx="134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46E5847-4C9B-4F93-8A56-5B4462487E87}"/>
                    </a:ext>
                  </a:extLst>
                </p14:cNvPr>
                <p14:cNvContentPartPr/>
                <p14:nvPr/>
              </p14:nvContentPartPr>
              <p14:xfrm>
                <a:off x="2394338" y="4829841"/>
                <a:ext cx="93240" cy="1533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46E5847-4C9B-4F93-8A56-5B4462487E8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385338" y="4820841"/>
                  <a:ext cx="110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32ED7E10-47EC-4C62-68AD-90C25252FB6D}"/>
                    </a:ext>
                  </a:extLst>
                </p14:cNvPr>
                <p14:cNvContentPartPr/>
                <p14:nvPr/>
              </p14:nvContentPartPr>
              <p14:xfrm>
                <a:off x="2492258" y="4849641"/>
                <a:ext cx="89640" cy="1227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32ED7E10-47EC-4C62-68AD-90C25252FB6D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483258" y="4840641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6B442EB4-B7A5-EFEB-5C90-4E3E5A69401E}"/>
                    </a:ext>
                  </a:extLst>
                </p14:cNvPr>
                <p14:cNvContentPartPr/>
                <p14:nvPr/>
              </p14:nvContentPartPr>
              <p14:xfrm>
                <a:off x="2581538" y="4860441"/>
                <a:ext cx="96120" cy="1101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6B442EB4-B7A5-EFEB-5C90-4E3E5A69401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572898" y="4851801"/>
                  <a:ext cx="113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2A3ED5D-E70A-6B3A-CFF2-E20054304BDD}"/>
                    </a:ext>
                  </a:extLst>
                </p14:cNvPr>
                <p14:cNvContentPartPr/>
                <p14:nvPr/>
              </p14:nvContentPartPr>
              <p14:xfrm>
                <a:off x="2779898" y="4920201"/>
                <a:ext cx="93960" cy="288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2A3ED5D-E70A-6B3A-CFF2-E20054304BD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770898" y="4911561"/>
                  <a:ext cx="111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46498E6-31DC-F404-275C-42B54D7097E7}"/>
                    </a:ext>
                  </a:extLst>
                </p14:cNvPr>
                <p14:cNvContentPartPr/>
                <p14:nvPr/>
              </p14:nvContentPartPr>
              <p14:xfrm>
                <a:off x="2776658" y="4862241"/>
                <a:ext cx="120240" cy="392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46498E6-31DC-F404-275C-42B54D7097E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768018" y="4853601"/>
                  <a:ext cx="137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5851C7E-0735-FBF6-005C-AA8A4EA123AA}"/>
                    </a:ext>
                  </a:extLst>
                </p14:cNvPr>
                <p14:cNvContentPartPr/>
                <p14:nvPr/>
              </p14:nvContentPartPr>
              <p14:xfrm>
                <a:off x="2981138" y="4839561"/>
                <a:ext cx="97200" cy="7812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5851C7E-0735-FBF6-005C-AA8A4EA123A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972138" y="4830921"/>
                  <a:ext cx="11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367E690-6773-6050-6A3F-571DD2DBAC3A}"/>
                    </a:ext>
                  </a:extLst>
                </p14:cNvPr>
                <p14:cNvContentPartPr/>
                <p14:nvPr/>
              </p14:nvContentPartPr>
              <p14:xfrm>
                <a:off x="3138098" y="4792401"/>
                <a:ext cx="81720" cy="792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367E690-6773-6050-6A3F-571DD2DBAC3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129458" y="4783401"/>
                  <a:ext cx="99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16D9258-9087-58EC-042C-DA5B3E35A14A}"/>
                    </a:ext>
                  </a:extLst>
                </p14:cNvPr>
                <p14:cNvContentPartPr/>
                <p14:nvPr/>
              </p14:nvContentPartPr>
              <p14:xfrm>
                <a:off x="1706378" y="5157801"/>
                <a:ext cx="100440" cy="2127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16D9258-9087-58EC-042C-DA5B3E35A14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697738" y="5149161"/>
                  <a:ext cx="118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3F7ACB2-04E4-8CF3-EB84-9EF50E865870}"/>
                    </a:ext>
                  </a:extLst>
                </p14:cNvPr>
                <p14:cNvContentPartPr/>
                <p14:nvPr/>
              </p14:nvContentPartPr>
              <p14:xfrm>
                <a:off x="1842818" y="5208921"/>
                <a:ext cx="167040" cy="26244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3F7ACB2-04E4-8CF3-EB84-9EF50E86587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833818" y="5199921"/>
                  <a:ext cx="184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6BE2C462-9103-BABC-5F78-1D03EA80F399}"/>
                    </a:ext>
                  </a:extLst>
                </p14:cNvPr>
                <p14:cNvContentPartPr/>
                <p14:nvPr/>
              </p14:nvContentPartPr>
              <p14:xfrm>
                <a:off x="2084378" y="5107041"/>
                <a:ext cx="28440" cy="2462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6BE2C462-9103-BABC-5F78-1D03EA80F39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075378" y="5098401"/>
                  <a:ext cx="46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B6CBE60-00C7-EBB5-DA9B-EA187596DD73}"/>
                    </a:ext>
                  </a:extLst>
                </p14:cNvPr>
                <p14:cNvContentPartPr/>
                <p14:nvPr/>
              </p14:nvContentPartPr>
              <p14:xfrm>
                <a:off x="2123618" y="5116401"/>
                <a:ext cx="21600" cy="2469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B6CBE60-00C7-EBB5-DA9B-EA187596DD7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114618" y="5107761"/>
                  <a:ext cx="3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E386C07D-A8BD-EC9B-BFF6-A1D6957D309C}"/>
                    </a:ext>
                  </a:extLst>
                </p14:cNvPr>
                <p14:cNvContentPartPr/>
                <p14:nvPr/>
              </p14:nvContentPartPr>
              <p14:xfrm>
                <a:off x="2278418" y="5120721"/>
                <a:ext cx="101520" cy="190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E386C07D-A8BD-EC9B-BFF6-A1D6957D309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269778" y="5112081"/>
                  <a:ext cx="119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5B84DDF-B066-DF8A-CFFC-E2390509D780}"/>
                    </a:ext>
                  </a:extLst>
                </p14:cNvPr>
                <p14:cNvContentPartPr/>
                <p14:nvPr/>
              </p14:nvContentPartPr>
              <p14:xfrm>
                <a:off x="2420258" y="5226561"/>
                <a:ext cx="55800" cy="810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5B84DDF-B066-DF8A-CFFC-E2390509D78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411618" y="5217561"/>
                  <a:ext cx="7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C15B995-2DB9-0D00-2522-82599A2E5B28}"/>
                    </a:ext>
                  </a:extLst>
                </p14:cNvPr>
                <p14:cNvContentPartPr/>
                <p14:nvPr/>
              </p14:nvContentPartPr>
              <p14:xfrm>
                <a:off x="2515298" y="5174361"/>
                <a:ext cx="56880" cy="2372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C15B995-2DB9-0D00-2522-82599A2E5B28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506298" y="5165361"/>
                  <a:ext cx="74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D97BDAC8-44C5-2C2D-87B4-24C9211CF2AE}"/>
                    </a:ext>
                  </a:extLst>
                </p14:cNvPr>
                <p14:cNvContentPartPr/>
                <p14:nvPr/>
              </p14:nvContentPartPr>
              <p14:xfrm>
                <a:off x="2666498" y="5237721"/>
                <a:ext cx="21600" cy="280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D97BDAC8-44C5-2C2D-87B4-24C9211CF2A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657498" y="5229081"/>
                  <a:ext cx="3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DE24182A-2FB0-4005-5E8C-F12A80028F47}"/>
                    </a:ext>
                  </a:extLst>
                </p14:cNvPr>
                <p14:cNvContentPartPr/>
                <p14:nvPr/>
              </p14:nvContentPartPr>
              <p14:xfrm>
                <a:off x="2669018" y="5186241"/>
                <a:ext cx="29520" cy="26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DE24182A-2FB0-4005-5E8C-F12A80028F4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660378" y="5177241"/>
                  <a:ext cx="47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962FEC24-DDB0-FEFA-C3FC-1C559A03C8A0}"/>
                    </a:ext>
                  </a:extLst>
                </p14:cNvPr>
                <p14:cNvContentPartPr/>
                <p14:nvPr/>
              </p14:nvContentPartPr>
              <p14:xfrm>
                <a:off x="2795018" y="5126121"/>
                <a:ext cx="81720" cy="1839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962FEC24-DDB0-FEFA-C3FC-1C559A03C8A0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786018" y="5117121"/>
                  <a:ext cx="99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E61299E4-D6BB-0B9A-A627-76DFAF6C168C}"/>
                    </a:ext>
                  </a:extLst>
                </p14:cNvPr>
                <p14:cNvContentPartPr/>
                <p14:nvPr/>
              </p14:nvContentPartPr>
              <p14:xfrm>
                <a:off x="2822018" y="5230521"/>
                <a:ext cx="64800" cy="86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E61299E4-D6BB-0B9A-A627-76DFAF6C168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813378" y="5221881"/>
                  <a:ext cx="82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BAEB762-B9FC-5431-C046-F752FFD117C7}"/>
                    </a:ext>
                  </a:extLst>
                </p14:cNvPr>
                <p14:cNvContentPartPr/>
                <p14:nvPr/>
              </p14:nvContentPartPr>
              <p14:xfrm>
                <a:off x="2917778" y="5134401"/>
                <a:ext cx="49680" cy="1407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BAEB762-B9FC-5431-C046-F752FFD117C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908778" y="5125401"/>
                  <a:ext cx="67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403C3D8-488E-ADD0-96EE-C8060C96F8A8}"/>
                    </a:ext>
                  </a:extLst>
                </p14:cNvPr>
                <p14:cNvContentPartPr/>
                <p14:nvPr/>
              </p14:nvContentPartPr>
              <p14:xfrm>
                <a:off x="2975738" y="5162481"/>
                <a:ext cx="65160" cy="1209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403C3D8-488E-ADD0-96EE-C8060C96F8A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967098" y="5153841"/>
                  <a:ext cx="82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BD00DF7C-40F0-F7F9-7CA6-73D4A4F473AC}"/>
                    </a:ext>
                  </a:extLst>
                </p14:cNvPr>
                <p14:cNvContentPartPr/>
                <p14:nvPr/>
              </p14:nvContentPartPr>
              <p14:xfrm>
                <a:off x="3076538" y="5140881"/>
                <a:ext cx="127440" cy="11232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BD00DF7C-40F0-F7F9-7CA6-73D4A4F473A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067898" y="5131881"/>
                  <a:ext cx="145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BBBD7925-13A5-2066-CB64-BDA8F43467B8}"/>
                    </a:ext>
                  </a:extLst>
                </p14:cNvPr>
                <p14:cNvContentPartPr/>
                <p14:nvPr/>
              </p14:nvContentPartPr>
              <p14:xfrm>
                <a:off x="3232058" y="5166081"/>
                <a:ext cx="47880" cy="9828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BBBD7925-13A5-2066-CB64-BDA8F43467B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223058" y="5157441"/>
                  <a:ext cx="65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74E7B04-FCED-8388-6564-34B168EF65C2}"/>
                    </a:ext>
                  </a:extLst>
                </p14:cNvPr>
                <p14:cNvContentPartPr/>
                <p14:nvPr/>
              </p14:nvContentPartPr>
              <p14:xfrm>
                <a:off x="3345818" y="5071761"/>
                <a:ext cx="52560" cy="2016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74E7B04-FCED-8388-6564-34B168EF65C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336818" y="5063121"/>
                  <a:ext cx="70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6A0ABE5-6CC7-F781-B357-CE631AB73641}"/>
                    </a:ext>
                  </a:extLst>
                </p14:cNvPr>
                <p14:cNvContentPartPr/>
                <p14:nvPr/>
              </p14:nvContentPartPr>
              <p14:xfrm>
                <a:off x="3356618" y="5146281"/>
                <a:ext cx="72000" cy="284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6A0ABE5-6CC7-F781-B357-CE631AB7364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347618" y="5137281"/>
                  <a:ext cx="89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6318547-72C1-0D70-6DFD-421953E62D9E}"/>
                    </a:ext>
                  </a:extLst>
                </p14:cNvPr>
                <p14:cNvContentPartPr/>
                <p14:nvPr/>
              </p14:nvContentPartPr>
              <p14:xfrm>
                <a:off x="3419258" y="5101641"/>
                <a:ext cx="86760" cy="1353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6318547-72C1-0D70-6DFD-421953E62D9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410258" y="5093001"/>
                  <a:ext cx="104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4FAC98B-872B-7BFA-D9C2-808F6C4CB048}"/>
                    </a:ext>
                  </a:extLst>
                </p14:cNvPr>
                <p14:cNvContentPartPr/>
                <p14:nvPr/>
              </p14:nvContentPartPr>
              <p14:xfrm>
                <a:off x="3482258" y="5152041"/>
                <a:ext cx="62640" cy="72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4FAC98B-872B-7BFA-D9C2-808F6C4CB04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473618" y="5143041"/>
                  <a:ext cx="80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05AF8FF-C924-9BC7-FA0C-3B81BC2E7B48}"/>
                    </a:ext>
                  </a:extLst>
                </p14:cNvPr>
                <p14:cNvContentPartPr/>
                <p14:nvPr/>
              </p14:nvContentPartPr>
              <p14:xfrm>
                <a:off x="3551018" y="5050161"/>
                <a:ext cx="51840" cy="1908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05AF8FF-C924-9BC7-FA0C-3B81BC2E7B4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542018" y="5041161"/>
                  <a:ext cx="69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CE047FD-D683-C123-BC28-643315562897}"/>
                    </a:ext>
                  </a:extLst>
                </p14:cNvPr>
                <p14:cNvContentPartPr/>
                <p14:nvPr/>
              </p14:nvContentPartPr>
              <p14:xfrm>
                <a:off x="3634538" y="5231601"/>
                <a:ext cx="108000" cy="20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CE047FD-D683-C123-BC28-64331556289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625538" y="5222601"/>
                  <a:ext cx="12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CEB4302-1960-BCB8-E70A-2031C5CDFA3B}"/>
                    </a:ext>
                  </a:extLst>
                </p14:cNvPr>
                <p14:cNvContentPartPr/>
                <p14:nvPr/>
              </p14:nvContentPartPr>
              <p14:xfrm>
                <a:off x="3659738" y="5181561"/>
                <a:ext cx="110160" cy="165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CEB4302-1960-BCB8-E70A-2031C5CDFA3B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650738" y="5172561"/>
                  <a:ext cx="127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129C1061-4A98-1B98-02D5-2491C247FE1B}"/>
                    </a:ext>
                  </a:extLst>
                </p14:cNvPr>
                <p14:cNvContentPartPr/>
                <p14:nvPr/>
              </p14:nvContentPartPr>
              <p14:xfrm>
                <a:off x="1720418" y="5450121"/>
                <a:ext cx="109440" cy="2188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129C1061-4A98-1B98-02D5-2491C247FE1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711418" y="5441121"/>
                  <a:ext cx="127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8CD15EF-DA81-C706-81B9-847A0DF8D139}"/>
                    </a:ext>
                  </a:extLst>
                </p14:cNvPr>
                <p14:cNvContentPartPr/>
                <p14:nvPr/>
              </p14:nvContentPartPr>
              <p14:xfrm>
                <a:off x="1841378" y="5478201"/>
                <a:ext cx="160200" cy="1569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8CD15EF-DA81-C706-81B9-847A0DF8D13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832738" y="5469561"/>
                  <a:ext cx="17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CCBFA38-860A-3066-07A1-BB778CA7BDA6}"/>
                    </a:ext>
                  </a:extLst>
                </p14:cNvPr>
                <p14:cNvContentPartPr/>
                <p14:nvPr/>
              </p14:nvContentPartPr>
              <p14:xfrm>
                <a:off x="1958378" y="5532561"/>
                <a:ext cx="91080" cy="122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CCBFA38-860A-3066-07A1-BB778CA7BD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949738" y="5523921"/>
                  <a:ext cx="108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1F5CB55-3854-CD10-D3D2-B9DF9AB21669}"/>
                    </a:ext>
                  </a:extLst>
                </p14:cNvPr>
                <p14:cNvContentPartPr/>
                <p14:nvPr/>
              </p14:nvContentPartPr>
              <p14:xfrm>
                <a:off x="2076098" y="5408361"/>
                <a:ext cx="38880" cy="2746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1F5CB55-3854-CD10-D3D2-B9DF9AB2166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067098" y="5399361"/>
                  <a:ext cx="56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A5EF97D5-8A64-4823-D064-DB56802E25AD}"/>
                    </a:ext>
                  </a:extLst>
                </p14:cNvPr>
                <p14:cNvContentPartPr/>
                <p14:nvPr/>
              </p14:nvContentPartPr>
              <p14:xfrm>
                <a:off x="2144858" y="5418441"/>
                <a:ext cx="21240" cy="2505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A5EF97D5-8A64-4823-D064-DB56802E25A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135858" y="5409441"/>
                  <a:ext cx="3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B1A5DDD-C12A-EA21-1CE6-BA8ABB8C7EF4}"/>
                    </a:ext>
                  </a:extLst>
                </p14:cNvPr>
                <p14:cNvContentPartPr/>
                <p14:nvPr/>
              </p14:nvContentPartPr>
              <p14:xfrm>
                <a:off x="2292818" y="5412681"/>
                <a:ext cx="100800" cy="185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B1A5DDD-C12A-EA21-1CE6-BA8ABB8C7EF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283818" y="5404041"/>
                  <a:ext cx="118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69FFAF5-0E05-1971-0E1F-41F944408EAA}"/>
                    </a:ext>
                  </a:extLst>
                </p14:cNvPr>
                <p14:cNvContentPartPr/>
                <p14:nvPr/>
              </p14:nvContentPartPr>
              <p14:xfrm>
                <a:off x="2382098" y="5460921"/>
                <a:ext cx="101160" cy="223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69FFAF5-0E05-1971-0E1F-41F944408EA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373458" y="5452281"/>
                  <a:ext cx="118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6583912-BF1B-9779-85FD-CFA88A030CE3}"/>
                    </a:ext>
                  </a:extLst>
                </p14:cNvPr>
                <p14:cNvContentPartPr/>
                <p14:nvPr/>
              </p14:nvContentPartPr>
              <p14:xfrm>
                <a:off x="2506298" y="5401161"/>
                <a:ext cx="43560" cy="1746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6583912-BF1B-9779-85FD-CFA88A030CE3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497298" y="5392161"/>
                  <a:ext cx="61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E6B4BE9B-8889-6D51-689E-16965B1F8083}"/>
                    </a:ext>
                  </a:extLst>
                </p14:cNvPr>
                <p14:cNvContentPartPr/>
                <p14:nvPr/>
              </p14:nvContentPartPr>
              <p14:xfrm>
                <a:off x="2483978" y="5462001"/>
                <a:ext cx="100080" cy="230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E6B4BE9B-8889-6D51-689E-16965B1F808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474978" y="5453001"/>
                  <a:ext cx="117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E29451D-7D82-88C9-7D0F-3A4D69D04D63}"/>
                    </a:ext>
                  </a:extLst>
                </p14:cNvPr>
                <p14:cNvContentPartPr/>
                <p14:nvPr/>
              </p14:nvContentPartPr>
              <p14:xfrm>
                <a:off x="2643098" y="5560641"/>
                <a:ext cx="36720" cy="349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E29451D-7D82-88C9-7D0F-3A4D69D04D6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634458" y="5552001"/>
                  <a:ext cx="54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9E0E21AF-8101-78BD-23A3-AA5F04BD74AF}"/>
                    </a:ext>
                  </a:extLst>
                </p14:cNvPr>
                <p14:cNvContentPartPr/>
                <p14:nvPr/>
              </p14:nvContentPartPr>
              <p14:xfrm>
                <a:off x="2656058" y="5476401"/>
                <a:ext cx="37800" cy="32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9E0E21AF-8101-78BD-23A3-AA5F04BD74A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647058" y="5467401"/>
                  <a:ext cx="55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5E095A94-6467-4715-210E-F9EFD78E8A98}"/>
                    </a:ext>
                  </a:extLst>
                </p14:cNvPr>
                <p14:cNvContentPartPr/>
                <p14:nvPr/>
              </p14:nvContentPartPr>
              <p14:xfrm>
                <a:off x="2810498" y="5433201"/>
                <a:ext cx="151560" cy="2113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5E095A94-6467-4715-210E-F9EFD78E8A9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801858" y="5424561"/>
                  <a:ext cx="169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3048BBA5-6E8F-7528-DFC0-598190818EA8}"/>
                    </a:ext>
                  </a:extLst>
                </p14:cNvPr>
                <p14:cNvContentPartPr/>
                <p14:nvPr/>
              </p14:nvContentPartPr>
              <p14:xfrm>
                <a:off x="2967098" y="5416641"/>
                <a:ext cx="201600" cy="210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3048BBA5-6E8F-7528-DFC0-598190818E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958098" y="5408001"/>
                  <a:ext cx="219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30B9844-1C59-3A60-2F29-3ACAA8FA677B}"/>
                    </a:ext>
                  </a:extLst>
                </p14:cNvPr>
                <p14:cNvContentPartPr/>
                <p14:nvPr/>
              </p14:nvContentPartPr>
              <p14:xfrm>
                <a:off x="3223418" y="5467401"/>
                <a:ext cx="140400" cy="1036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30B9844-1C59-3A60-2F29-3ACAA8FA677B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3214418" y="5458401"/>
                  <a:ext cx="158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5E22F939-2913-720F-812B-B06E42D22CB5}"/>
                    </a:ext>
                  </a:extLst>
                </p14:cNvPr>
                <p14:cNvContentPartPr/>
                <p14:nvPr/>
              </p14:nvContentPartPr>
              <p14:xfrm>
                <a:off x="3396578" y="5478921"/>
                <a:ext cx="55080" cy="1065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5E22F939-2913-720F-812B-B06E42D22CB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3387938" y="5470281"/>
                  <a:ext cx="72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417D99E0-2140-0357-E16A-323E1BB3F46D}"/>
                    </a:ext>
                  </a:extLst>
                </p14:cNvPr>
                <p14:cNvContentPartPr/>
                <p14:nvPr/>
              </p14:nvContentPartPr>
              <p14:xfrm>
                <a:off x="3514658" y="5380281"/>
                <a:ext cx="20160" cy="1864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417D99E0-2140-0357-E16A-323E1BB3F46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3505658" y="5371281"/>
                  <a:ext cx="3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B97AFAA2-DDA2-A446-60D4-6BDB904E0EDA}"/>
                    </a:ext>
                  </a:extLst>
                </p14:cNvPr>
                <p14:cNvContentPartPr/>
                <p14:nvPr/>
              </p14:nvContentPartPr>
              <p14:xfrm>
                <a:off x="3492338" y="5471001"/>
                <a:ext cx="91800" cy="338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B97AFAA2-DDA2-A446-60D4-6BDB904E0ED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483698" y="5462001"/>
                  <a:ext cx="109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0B02C587-A997-3A85-2D7D-C90A9E354F59}"/>
                    </a:ext>
                  </a:extLst>
                </p14:cNvPr>
                <p14:cNvContentPartPr/>
                <p14:nvPr/>
              </p14:nvContentPartPr>
              <p14:xfrm>
                <a:off x="3584498" y="5438241"/>
                <a:ext cx="68400" cy="12528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0B02C587-A997-3A85-2D7D-C90A9E354F59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575498" y="5429601"/>
                  <a:ext cx="86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49E5405-D5C4-88BA-996E-DCB22CD77569}"/>
                    </a:ext>
                  </a:extLst>
                </p14:cNvPr>
                <p14:cNvContentPartPr/>
                <p14:nvPr/>
              </p14:nvContentPartPr>
              <p14:xfrm>
                <a:off x="3659378" y="5463801"/>
                <a:ext cx="55440" cy="842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49E5405-D5C4-88BA-996E-DCB22CD7756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650738" y="5454801"/>
                  <a:ext cx="73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CC51279-2CBA-8C5E-E682-C749CA34AAE5}"/>
                    </a:ext>
                  </a:extLst>
                </p14:cNvPr>
                <p14:cNvContentPartPr/>
                <p14:nvPr/>
              </p14:nvContentPartPr>
              <p14:xfrm>
                <a:off x="3745058" y="5375601"/>
                <a:ext cx="83880" cy="1767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CC51279-2CBA-8C5E-E682-C749CA34AAE5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736418" y="5366961"/>
                  <a:ext cx="101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4C725897-568E-9B7A-B06E-F9576B99403F}"/>
                    </a:ext>
                  </a:extLst>
                </p14:cNvPr>
                <p14:cNvContentPartPr/>
                <p14:nvPr/>
              </p14:nvContentPartPr>
              <p14:xfrm>
                <a:off x="3886898" y="5524281"/>
                <a:ext cx="82800" cy="201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4C725897-568E-9B7A-B06E-F9576B99403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3878258" y="5515641"/>
                  <a:ext cx="10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DA0A415-D928-938D-FCD9-82B23A583EA4}"/>
                    </a:ext>
                  </a:extLst>
                </p14:cNvPr>
                <p14:cNvContentPartPr/>
                <p14:nvPr/>
              </p14:nvContentPartPr>
              <p14:xfrm>
                <a:off x="3867818" y="5457321"/>
                <a:ext cx="137160" cy="410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DA0A415-D928-938D-FCD9-82B23A583EA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859178" y="5448321"/>
                  <a:ext cx="154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306A9BF-E5F0-1F65-0AD7-96E84570CC75}"/>
                    </a:ext>
                  </a:extLst>
                </p14:cNvPr>
                <p14:cNvContentPartPr/>
                <p14:nvPr/>
              </p14:nvContentPartPr>
              <p14:xfrm>
                <a:off x="4104338" y="5369481"/>
                <a:ext cx="27360" cy="171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306A9BF-E5F0-1F65-0AD7-96E84570CC7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4095698" y="5360481"/>
                  <a:ext cx="45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3F1017A-23F5-3E59-1C80-FEEC7142EBAC}"/>
                    </a:ext>
                  </a:extLst>
                </p14:cNvPr>
                <p14:cNvContentPartPr/>
                <p14:nvPr/>
              </p14:nvContentPartPr>
              <p14:xfrm>
                <a:off x="4179938" y="5438601"/>
                <a:ext cx="66240" cy="874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53F1017A-23F5-3E59-1C80-FEEC7142EBA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171298" y="5429601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F9075752-576C-EBFC-3A27-191AB9C1896D}"/>
                    </a:ext>
                  </a:extLst>
                </p14:cNvPr>
                <p14:cNvContentPartPr/>
                <p14:nvPr/>
              </p14:nvContentPartPr>
              <p14:xfrm>
                <a:off x="4287578" y="5370201"/>
                <a:ext cx="28800" cy="1890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F9075752-576C-EBFC-3A27-191AB9C1896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278938" y="5361561"/>
                  <a:ext cx="46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8B1A9AB5-1F44-4A00-8A85-E3B343B51BEB}"/>
                    </a:ext>
                  </a:extLst>
                </p14:cNvPr>
                <p14:cNvContentPartPr/>
                <p14:nvPr/>
              </p14:nvContentPartPr>
              <p14:xfrm>
                <a:off x="1714658" y="5703201"/>
                <a:ext cx="122040" cy="2635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8B1A9AB5-1F44-4A00-8A85-E3B343B51BEB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05658" y="5694201"/>
                  <a:ext cx="139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7322604E-98A7-667E-0F93-060542E55886}"/>
                    </a:ext>
                  </a:extLst>
                </p14:cNvPr>
                <p14:cNvContentPartPr/>
                <p14:nvPr/>
              </p14:nvContentPartPr>
              <p14:xfrm>
                <a:off x="1871258" y="5825961"/>
                <a:ext cx="178560" cy="2736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7322604E-98A7-667E-0F93-060542E5588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862258" y="5817321"/>
                  <a:ext cx="196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42F4A228-AB19-5045-940A-D1BB6F1B9A46}"/>
                    </a:ext>
                  </a:extLst>
                </p14:cNvPr>
                <p14:cNvContentPartPr/>
                <p14:nvPr/>
              </p14:nvContentPartPr>
              <p14:xfrm>
                <a:off x="1990778" y="5961681"/>
                <a:ext cx="91800" cy="183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42F4A228-AB19-5045-940A-D1BB6F1B9A4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981778" y="5952681"/>
                  <a:ext cx="109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D3E37691-4068-5FFE-4663-5C16B297D690}"/>
                    </a:ext>
                  </a:extLst>
                </p14:cNvPr>
                <p14:cNvContentPartPr/>
                <p14:nvPr/>
              </p14:nvContentPartPr>
              <p14:xfrm>
                <a:off x="2113538" y="5917041"/>
                <a:ext cx="42480" cy="313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D3E37691-4068-5FFE-4663-5C16B297D690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104538" y="5908401"/>
                  <a:ext cx="60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830B38C7-381B-1B00-A6C7-01C111D281BE}"/>
                    </a:ext>
                  </a:extLst>
                </p14:cNvPr>
                <p14:cNvContentPartPr/>
                <p14:nvPr/>
              </p14:nvContentPartPr>
              <p14:xfrm>
                <a:off x="2120378" y="5872761"/>
                <a:ext cx="43200" cy="2196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830B38C7-381B-1B00-A6C7-01C111D281B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111738" y="5863761"/>
                  <a:ext cx="60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7CEE1F8-A9FD-EB2A-91D4-16930B3A7FB6}"/>
                    </a:ext>
                  </a:extLst>
                </p14:cNvPr>
                <p14:cNvContentPartPr/>
                <p14:nvPr/>
              </p14:nvContentPartPr>
              <p14:xfrm>
                <a:off x="2258618" y="5756481"/>
                <a:ext cx="32400" cy="2217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7CEE1F8-A9FD-EB2A-91D4-16930B3A7FB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249618" y="5747841"/>
                  <a:ext cx="50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B1C0155-9E2C-5CCA-0A50-59D0065D12CE}"/>
                    </a:ext>
                  </a:extLst>
                </p14:cNvPr>
                <p14:cNvContentPartPr/>
                <p14:nvPr/>
              </p14:nvContentPartPr>
              <p14:xfrm>
                <a:off x="2264378" y="5748561"/>
                <a:ext cx="88920" cy="1137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B1C0155-9E2C-5CCA-0A50-59D0065D12C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255738" y="5739561"/>
                  <a:ext cx="10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DD76E7B2-D610-00FF-628D-EB35D90B3565}"/>
                    </a:ext>
                  </a:extLst>
                </p14:cNvPr>
                <p14:cNvContentPartPr/>
                <p14:nvPr/>
              </p14:nvContentPartPr>
              <p14:xfrm>
                <a:off x="2368418" y="5832081"/>
                <a:ext cx="165960" cy="1288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DD76E7B2-D610-00FF-628D-EB35D90B356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359778" y="5823081"/>
                  <a:ext cx="18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D5CF056F-6E63-48B1-F05B-9F2862CE4425}"/>
                    </a:ext>
                  </a:extLst>
                </p14:cNvPr>
                <p14:cNvContentPartPr/>
                <p14:nvPr/>
              </p14:nvContentPartPr>
              <p14:xfrm>
                <a:off x="2492978" y="5827401"/>
                <a:ext cx="126360" cy="12240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D5CF056F-6E63-48B1-F05B-9F2862CE442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483978" y="5818401"/>
                  <a:ext cx="14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C91431B1-BEBB-8B17-22C8-157AC915A27C}"/>
                    </a:ext>
                  </a:extLst>
                </p14:cNvPr>
                <p14:cNvContentPartPr/>
                <p14:nvPr/>
              </p14:nvContentPartPr>
              <p14:xfrm>
                <a:off x="2643818" y="5845761"/>
                <a:ext cx="60120" cy="97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C91431B1-BEBB-8B17-22C8-157AC915A27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634818" y="5837121"/>
                  <a:ext cx="77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ED7F429-ECF9-15DC-352F-9D0898F02151}"/>
                    </a:ext>
                  </a:extLst>
                </p14:cNvPr>
                <p14:cNvContentPartPr/>
                <p14:nvPr/>
              </p14:nvContentPartPr>
              <p14:xfrm>
                <a:off x="2720498" y="5884641"/>
                <a:ext cx="14400" cy="802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ED7F429-ECF9-15DC-352F-9D0898F0215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711498" y="5875641"/>
                  <a:ext cx="32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B313E086-F042-1A42-174C-444E5DA0A633}"/>
                    </a:ext>
                  </a:extLst>
                </p14:cNvPr>
                <p14:cNvContentPartPr/>
                <p14:nvPr/>
              </p14:nvContentPartPr>
              <p14:xfrm>
                <a:off x="2774858" y="5780961"/>
                <a:ext cx="14400" cy="183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B313E086-F042-1A42-174C-444E5DA0A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65858" y="5772321"/>
                  <a:ext cx="3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D9690F04-CED1-26A8-7EB2-2405F8BD411C}"/>
                    </a:ext>
                  </a:extLst>
                </p14:cNvPr>
                <p14:cNvContentPartPr/>
                <p14:nvPr/>
              </p14:nvContentPartPr>
              <p14:xfrm>
                <a:off x="2789978" y="5726601"/>
                <a:ext cx="48600" cy="2109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D9690F04-CED1-26A8-7EB2-2405F8BD411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780978" y="5717961"/>
                  <a:ext cx="66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95FC1B67-3C9C-AC98-4F20-CD4812E1C5E4}"/>
                    </a:ext>
                  </a:extLst>
                </p14:cNvPr>
                <p14:cNvContentPartPr/>
                <p14:nvPr/>
              </p14:nvContentPartPr>
              <p14:xfrm>
                <a:off x="2758658" y="5814081"/>
                <a:ext cx="78840" cy="1440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95FC1B67-3C9C-AC98-4F20-CD4812E1C5E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750018" y="5805081"/>
                  <a:ext cx="96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88652D79-C5A6-5562-7C09-14D5352F8D7D}"/>
                    </a:ext>
                  </a:extLst>
                </p14:cNvPr>
                <p14:cNvContentPartPr/>
                <p14:nvPr/>
              </p14:nvContentPartPr>
              <p14:xfrm>
                <a:off x="2858378" y="5783121"/>
                <a:ext cx="122040" cy="13572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88652D79-C5A6-5562-7C09-14D5352F8D7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849378" y="5774481"/>
                  <a:ext cx="139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F2769779-066D-2278-F539-11B0D12DA3FE}"/>
                    </a:ext>
                  </a:extLst>
                </p14:cNvPr>
                <p14:cNvContentPartPr/>
                <p14:nvPr/>
              </p14:nvContentPartPr>
              <p14:xfrm>
                <a:off x="3014258" y="5899041"/>
                <a:ext cx="70920" cy="147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F2769779-066D-2278-F539-11B0D12DA3FE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005618" y="5890041"/>
                  <a:ext cx="88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0C91C06C-DFFC-3E9F-B268-3631F5452ABA}"/>
                    </a:ext>
                  </a:extLst>
                </p14:cNvPr>
                <p14:cNvContentPartPr/>
                <p14:nvPr/>
              </p14:nvContentPartPr>
              <p14:xfrm>
                <a:off x="3004898" y="5858361"/>
                <a:ext cx="70200" cy="147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0C91C06C-DFFC-3E9F-B268-3631F5452AB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995898" y="5849361"/>
                  <a:ext cx="87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DE061A82-12DD-C1DE-4325-7E164607BCFB}"/>
                    </a:ext>
                  </a:extLst>
                </p14:cNvPr>
                <p14:cNvContentPartPr/>
                <p14:nvPr/>
              </p14:nvContentPartPr>
              <p14:xfrm>
                <a:off x="3157178" y="5811921"/>
                <a:ext cx="200520" cy="882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DE061A82-12DD-C1DE-4325-7E164607BCF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148538" y="5803281"/>
                  <a:ext cx="218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C35CF6A3-6217-6870-6DB8-6286E431955B}"/>
                    </a:ext>
                  </a:extLst>
                </p14:cNvPr>
                <p14:cNvContentPartPr/>
                <p14:nvPr/>
              </p14:nvContentPartPr>
              <p14:xfrm>
                <a:off x="3214778" y="5841081"/>
                <a:ext cx="147240" cy="1764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C35CF6A3-6217-6870-6DB8-6286E431955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205778" y="5832081"/>
                  <a:ext cx="164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18F0ADB0-7BCD-402A-9EEE-84787863DB19}"/>
                    </a:ext>
                  </a:extLst>
                </p14:cNvPr>
                <p14:cNvContentPartPr/>
                <p14:nvPr/>
              </p14:nvContentPartPr>
              <p14:xfrm>
                <a:off x="3328898" y="5794641"/>
                <a:ext cx="176040" cy="11988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18F0ADB0-7BCD-402A-9EEE-84787863DB1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319898" y="5786001"/>
                  <a:ext cx="193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CCC85481-D2EB-0DFD-A507-836883BDA66A}"/>
                    </a:ext>
                  </a:extLst>
                </p14:cNvPr>
                <p14:cNvContentPartPr/>
                <p14:nvPr/>
              </p14:nvContentPartPr>
              <p14:xfrm>
                <a:off x="3522218" y="5832801"/>
                <a:ext cx="61200" cy="69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CCC85481-D2EB-0DFD-A507-836883BDA66A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513578" y="5824161"/>
                  <a:ext cx="78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CC20293-25CB-8363-05B6-9CA2725C7FAE}"/>
                    </a:ext>
                  </a:extLst>
                </p14:cNvPr>
                <p14:cNvContentPartPr/>
                <p14:nvPr/>
              </p14:nvContentPartPr>
              <p14:xfrm>
                <a:off x="3641018" y="5735601"/>
                <a:ext cx="53280" cy="11736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CC20293-25CB-8363-05B6-9CA2725C7FA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632018" y="5726961"/>
                  <a:ext cx="70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AE616BD0-5F4B-AABB-D3A6-F6E2C52A170A}"/>
                    </a:ext>
                  </a:extLst>
                </p14:cNvPr>
                <p14:cNvContentPartPr/>
                <p14:nvPr/>
              </p14:nvContentPartPr>
              <p14:xfrm>
                <a:off x="3664778" y="5929281"/>
                <a:ext cx="6840" cy="54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AE616BD0-5F4B-AABB-D3A6-F6E2C52A17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5778" y="5920641"/>
                  <a:ext cx="2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8103F21D-E490-70C2-584C-0C717B565A3A}"/>
                    </a:ext>
                  </a:extLst>
                </p14:cNvPr>
                <p14:cNvContentPartPr/>
                <p14:nvPr/>
              </p14:nvContentPartPr>
              <p14:xfrm>
                <a:off x="3793298" y="5740281"/>
                <a:ext cx="43560" cy="2242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8103F21D-E490-70C2-584C-0C717B565A3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784658" y="5731641"/>
                  <a:ext cx="6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8DBE2A7A-D8C1-CF05-40F7-DA177DEDBDE9}"/>
                    </a:ext>
                  </a:extLst>
                </p14:cNvPr>
                <p14:cNvContentPartPr/>
                <p14:nvPr/>
              </p14:nvContentPartPr>
              <p14:xfrm>
                <a:off x="3954578" y="5896521"/>
                <a:ext cx="30600" cy="28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8DBE2A7A-D8C1-CF05-40F7-DA177DEDBDE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945578" y="5887521"/>
                  <a:ext cx="48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88D14E57-3A21-CCA3-5512-42D29A743067}"/>
                    </a:ext>
                  </a:extLst>
                </p14:cNvPr>
                <p14:cNvContentPartPr/>
                <p14:nvPr/>
              </p14:nvContentPartPr>
              <p14:xfrm>
                <a:off x="3968618" y="5827401"/>
                <a:ext cx="24480" cy="241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88D14E57-3A21-CCA3-5512-42D29A743067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959618" y="5818401"/>
                  <a:ext cx="42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711EC979-2B12-376B-AEFC-4C1A1EF0CA0A}"/>
                    </a:ext>
                  </a:extLst>
                </p14:cNvPr>
                <p14:cNvContentPartPr/>
                <p14:nvPr/>
              </p14:nvContentPartPr>
              <p14:xfrm>
                <a:off x="4068698" y="5782041"/>
                <a:ext cx="114480" cy="134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711EC979-2B12-376B-AEFC-4C1A1EF0CA0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060058" y="5773041"/>
                  <a:ext cx="132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A75506FD-2096-28D5-4B85-A4FA8FEFB7D1}"/>
                    </a:ext>
                  </a:extLst>
                </p14:cNvPr>
                <p14:cNvContentPartPr/>
                <p14:nvPr/>
              </p14:nvContentPartPr>
              <p14:xfrm>
                <a:off x="2298578" y="6074721"/>
                <a:ext cx="109800" cy="17676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A75506FD-2096-28D5-4B85-A4FA8FEFB7D1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289938" y="6066081"/>
                  <a:ext cx="127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87CC4E1D-992D-7406-CA5F-C4641A416497}"/>
                    </a:ext>
                  </a:extLst>
                </p14:cNvPr>
                <p14:cNvContentPartPr/>
                <p14:nvPr/>
              </p14:nvContentPartPr>
              <p14:xfrm>
                <a:off x="2410178" y="6122961"/>
                <a:ext cx="142560" cy="939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87CC4E1D-992D-7406-CA5F-C4641A41649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401538" y="6114321"/>
                  <a:ext cx="160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0A876EF-5F17-D2D2-1AAD-90FBCD95B591}"/>
                    </a:ext>
                  </a:extLst>
                </p14:cNvPr>
                <p14:cNvContentPartPr/>
                <p14:nvPr/>
              </p14:nvContentPartPr>
              <p14:xfrm>
                <a:off x="2543378" y="6139521"/>
                <a:ext cx="117000" cy="655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0A876EF-5F17-D2D2-1AAD-90FBCD95B591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534378" y="6130521"/>
                  <a:ext cx="134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515A128F-DCE1-B4E7-5CB9-CD401B8D1BC7}"/>
                    </a:ext>
                  </a:extLst>
                </p14:cNvPr>
                <p14:cNvContentPartPr/>
                <p14:nvPr/>
              </p14:nvContentPartPr>
              <p14:xfrm>
                <a:off x="2658938" y="6162201"/>
                <a:ext cx="37440" cy="838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515A128F-DCE1-B4E7-5CB9-CD401B8D1BC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650298" y="6153201"/>
                  <a:ext cx="5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0BBC157-4924-77AB-5452-4B713557CB74}"/>
                    </a:ext>
                  </a:extLst>
                </p14:cNvPr>
                <p14:cNvContentPartPr/>
                <p14:nvPr/>
              </p14:nvContentPartPr>
              <p14:xfrm>
                <a:off x="2706818" y="6177321"/>
                <a:ext cx="32040" cy="6192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0BBC157-4924-77AB-5452-4B713557CB7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697818" y="616868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6E2D6FE8-2CB7-B7BA-3F00-55A4B75D1578}"/>
                    </a:ext>
                  </a:extLst>
                </p14:cNvPr>
                <p14:cNvContentPartPr/>
                <p14:nvPr/>
              </p14:nvContentPartPr>
              <p14:xfrm>
                <a:off x="2737418" y="6142041"/>
                <a:ext cx="10440" cy="129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6E2D6FE8-2CB7-B7BA-3F00-55A4B75D157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728778" y="6133401"/>
                  <a:ext cx="2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847BCD42-2666-76DA-6975-11BFC29E7D87}"/>
                    </a:ext>
                  </a:extLst>
                </p14:cNvPr>
                <p14:cNvContentPartPr/>
                <p14:nvPr/>
              </p14:nvContentPartPr>
              <p14:xfrm>
                <a:off x="2795018" y="6077601"/>
                <a:ext cx="83880" cy="153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847BCD42-2666-76DA-6975-11BFC29E7D87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786018" y="6068961"/>
                  <a:ext cx="10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FF66F64F-BA33-EE7D-3970-E93104B3FE20}"/>
                    </a:ext>
                  </a:extLst>
                </p14:cNvPr>
                <p14:cNvContentPartPr/>
                <p14:nvPr/>
              </p14:nvContentPartPr>
              <p14:xfrm>
                <a:off x="2880698" y="6093801"/>
                <a:ext cx="165240" cy="111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FF66F64F-BA33-EE7D-3970-E93104B3FE2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871698" y="6085161"/>
                  <a:ext cx="182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852B1363-BD28-CC14-9DF9-052CBA51DCF2}"/>
                    </a:ext>
                  </a:extLst>
                </p14:cNvPr>
                <p14:cNvContentPartPr/>
                <p14:nvPr/>
              </p14:nvContentPartPr>
              <p14:xfrm>
                <a:off x="3067898" y="6171201"/>
                <a:ext cx="76680" cy="111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852B1363-BD28-CC14-9DF9-052CBA51DCF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3058898" y="6162201"/>
                  <a:ext cx="94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C5C2BE1-827B-6107-99F4-138C77E97678}"/>
                    </a:ext>
                  </a:extLst>
                </p14:cNvPr>
                <p14:cNvContentPartPr/>
                <p14:nvPr/>
              </p14:nvContentPartPr>
              <p14:xfrm>
                <a:off x="3050618" y="6121161"/>
                <a:ext cx="124200" cy="1764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C5C2BE1-827B-6107-99F4-138C77E97678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3041618" y="6112521"/>
                  <a:ext cx="141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E8556D30-DDBA-547C-AF4B-65371AE92906}"/>
                    </a:ext>
                  </a:extLst>
                </p14:cNvPr>
                <p14:cNvContentPartPr/>
                <p14:nvPr/>
              </p14:nvContentPartPr>
              <p14:xfrm>
                <a:off x="3186698" y="6101361"/>
                <a:ext cx="124920" cy="1094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E8556D30-DDBA-547C-AF4B-65371AE9290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3177698" y="6092361"/>
                  <a:ext cx="142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3FFE6D2-CEEF-98B6-4631-5FD5E359176C}"/>
                    </a:ext>
                  </a:extLst>
                </p14:cNvPr>
                <p14:cNvContentPartPr/>
                <p14:nvPr/>
              </p14:nvContentPartPr>
              <p14:xfrm>
                <a:off x="3149258" y="6141321"/>
                <a:ext cx="159480" cy="374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3FFE6D2-CEEF-98B6-4631-5FD5E359176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3140618" y="6132321"/>
                  <a:ext cx="177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58AD3B4-43B4-F486-212A-EC733228D803}"/>
                    </a:ext>
                  </a:extLst>
                </p14:cNvPr>
                <p14:cNvContentPartPr/>
                <p14:nvPr/>
              </p14:nvContentPartPr>
              <p14:xfrm>
                <a:off x="3315578" y="6115761"/>
                <a:ext cx="104760" cy="83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58AD3B4-43B4-F486-212A-EC733228D80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306578" y="6107121"/>
                  <a:ext cx="12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C869BEB1-EDB2-394B-E027-0EC144732379}"/>
                    </a:ext>
                  </a:extLst>
                </p14:cNvPr>
                <p14:cNvContentPartPr/>
                <p14:nvPr/>
              </p14:nvContentPartPr>
              <p14:xfrm>
                <a:off x="3415658" y="6088761"/>
                <a:ext cx="69840" cy="12312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C869BEB1-EDB2-394B-E027-0EC14473237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407018" y="6079761"/>
                  <a:ext cx="87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064071CC-4A66-A967-05F4-8209AAEA1C32}"/>
                    </a:ext>
                  </a:extLst>
                </p14:cNvPr>
                <p14:cNvContentPartPr/>
                <p14:nvPr/>
              </p14:nvContentPartPr>
              <p14:xfrm>
                <a:off x="3508538" y="6122241"/>
                <a:ext cx="78840" cy="6876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064071CC-4A66-A967-05F4-8209AAEA1C32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499898" y="6113241"/>
                  <a:ext cx="96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754925EE-B367-5D6C-7A95-C0C2664C8885}"/>
                    </a:ext>
                  </a:extLst>
                </p14:cNvPr>
                <p14:cNvContentPartPr/>
                <p14:nvPr/>
              </p14:nvContentPartPr>
              <p14:xfrm>
                <a:off x="3629498" y="6042681"/>
                <a:ext cx="42480" cy="1544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754925EE-B367-5D6C-7A95-C0C2664C888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620858" y="6033681"/>
                  <a:ext cx="60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DFEA01E-1B13-34E0-2381-5A0403D580E4}"/>
                    </a:ext>
                  </a:extLst>
                </p14:cNvPr>
                <p14:cNvContentPartPr/>
                <p14:nvPr/>
              </p14:nvContentPartPr>
              <p14:xfrm>
                <a:off x="3659738" y="6260841"/>
                <a:ext cx="14400" cy="32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DFEA01E-1B13-34E0-2381-5A0403D580E4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650738" y="6252201"/>
                  <a:ext cx="3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957EFAA9-0053-DCB8-C214-181AECD9ED3B}"/>
                    </a:ext>
                  </a:extLst>
                </p14:cNvPr>
                <p14:cNvContentPartPr/>
                <p14:nvPr/>
              </p14:nvContentPartPr>
              <p14:xfrm>
                <a:off x="3770978" y="6117561"/>
                <a:ext cx="72720" cy="856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957EFAA9-0053-DCB8-C214-181AECD9ED3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762338" y="6108921"/>
                  <a:ext cx="90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459A81C-31A1-FF6D-84A1-2465A82F5FAE}"/>
                    </a:ext>
                  </a:extLst>
                </p14:cNvPr>
                <p14:cNvContentPartPr/>
                <p14:nvPr/>
              </p14:nvContentPartPr>
              <p14:xfrm>
                <a:off x="3995618" y="6111801"/>
                <a:ext cx="14400" cy="1620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459A81C-31A1-FF6D-84A1-2465A82F5FA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3986978" y="6102801"/>
                  <a:ext cx="32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1B8F612-0644-2E3F-C9F3-8CAC82036AB7}"/>
                    </a:ext>
                  </a:extLst>
                </p14:cNvPr>
                <p14:cNvContentPartPr/>
                <p14:nvPr/>
              </p14:nvContentPartPr>
              <p14:xfrm>
                <a:off x="3961418" y="6209361"/>
                <a:ext cx="16560" cy="75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1B8F612-0644-2E3F-C9F3-8CAC82036AB7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3952778" y="6200361"/>
                  <a:ext cx="34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D980A5FF-1D12-9B2F-C15D-8E8D84EB9DD8}"/>
                    </a:ext>
                  </a:extLst>
                </p14:cNvPr>
                <p14:cNvContentPartPr/>
                <p14:nvPr/>
              </p14:nvContentPartPr>
              <p14:xfrm>
                <a:off x="4106498" y="6039441"/>
                <a:ext cx="41400" cy="1782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D980A5FF-1D12-9B2F-C15D-8E8D84EB9DD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097858" y="6030801"/>
                  <a:ext cx="59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AD63A786-6FE3-1ED0-EF86-D79232D3164E}"/>
                    </a:ext>
                  </a:extLst>
                </p14:cNvPr>
                <p14:cNvContentPartPr/>
                <p14:nvPr/>
              </p14:nvContentPartPr>
              <p14:xfrm>
                <a:off x="1704938" y="6091281"/>
                <a:ext cx="96840" cy="1836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AD63A786-6FE3-1ED0-EF86-D79232D3164E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695938" y="6082641"/>
                  <a:ext cx="114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3C3A5C1B-19CC-F113-D14A-2DD3606EA306}"/>
                    </a:ext>
                  </a:extLst>
                </p14:cNvPr>
                <p14:cNvContentPartPr/>
                <p14:nvPr/>
              </p14:nvContentPartPr>
              <p14:xfrm>
                <a:off x="1828058" y="6132321"/>
                <a:ext cx="206640" cy="1515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3C3A5C1B-19CC-F113-D14A-2DD3606EA30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819418" y="6123321"/>
                  <a:ext cx="224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264F3A7A-411C-3915-A1CF-BECC48653605}"/>
                    </a:ext>
                  </a:extLst>
                </p14:cNvPr>
                <p14:cNvContentPartPr/>
                <p14:nvPr/>
              </p14:nvContentPartPr>
              <p14:xfrm>
                <a:off x="2105618" y="6213681"/>
                <a:ext cx="28440" cy="2304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264F3A7A-411C-3915-A1CF-BECC4865360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096618" y="6205041"/>
                  <a:ext cx="4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C2E11238-A430-AEE3-5FED-F3637C286879}"/>
                    </a:ext>
                  </a:extLst>
                </p14:cNvPr>
                <p14:cNvContentPartPr/>
                <p14:nvPr/>
              </p14:nvContentPartPr>
              <p14:xfrm>
                <a:off x="2118938" y="6156441"/>
                <a:ext cx="28440" cy="1332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C2E11238-A430-AEE3-5FED-F3637C28687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09938" y="614780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C079C94-D113-29E1-2B80-8580A0E3EA17}"/>
                    </a:ext>
                  </a:extLst>
                </p14:cNvPr>
                <p14:cNvContentPartPr/>
                <p14:nvPr/>
              </p14:nvContentPartPr>
              <p14:xfrm>
                <a:off x="1700236" y="6357874"/>
                <a:ext cx="64800" cy="1436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C079C94-D113-29E1-2B80-8580A0E3EA17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691236" y="6348874"/>
                  <a:ext cx="82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CBDDE571-2C21-8801-27D5-F748E9529DC4}"/>
                    </a:ext>
                  </a:extLst>
                </p14:cNvPr>
                <p14:cNvContentPartPr/>
                <p14:nvPr/>
              </p14:nvContentPartPr>
              <p14:xfrm>
                <a:off x="1813276" y="6352114"/>
                <a:ext cx="18000" cy="1278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CBDDE571-2C21-8801-27D5-F748E9529DC4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804636" y="6343474"/>
                  <a:ext cx="35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A492A324-3AEF-05CB-8501-590B5117FA4B}"/>
                    </a:ext>
                  </a:extLst>
                </p14:cNvPr>
                <p14:cNvContentPartPr/>
                <p14:nvPr/>
              </p14:nvContentPartPr>
              <p14:xfrm>
                <a:off x="1901836" y="6339514"/>
                <a:ext cx="17280" cy="1386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A492A324-3AEF-05CB-8501-590B5117FA4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892836" y="6330514"/>
                  <a:ext cx="34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AB58775E-1D79-AFF8-BEEF-0F3335483777}"/>
                    </a:ext>
                  </a:extLst>
                </p14:cNvPr>
                <p14:cNvContentPartPr/>
                <p14:nvPr/>
              </p14:nvContentPartPr>
              <p14:xfrm>
                <a:off x="1868716" y="6401794"/>
                <a:ext cx="76680" cy="219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AB58775E-1D79-AFF8-BEEF-0F3335483777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860076" y="6392794"/>
                  <a:ext cx="94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0624A1E0-0776-C1B2-D34A-31E0BC86A255}"/>
                    </a:ext>
                  </a:extLst>
                </p14:cNvPr>
                <p14:cNvContentPartPr/>
                <p14:nvPr/>
              </p14:nvContentPartPr>
              <p14:xfrm>
                <a:off x="2048356" y="6433834"/>
                <a:ext cx="16200" cy="2196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0624A1E0-0776-C1B2-D34A-31E0BC86A255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2039716" y="6424834"/>
                  <a:ext cx="33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A3818FE0-FCB3-EB89-2E0E-9AF198F6C144}"/>
                    </a:ext>
                  </a:extLst>
                </p14:cNvPr>
                <p14:cNvContentPartPr/>
                <p14:nvPr/>
              </p14:nvContentPartPr>
              <p14:xfrm>
                <a:off x="2049076" y="6391714"/>
                <a:ext cx="13320" cy="136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A3818FE0-FCB3-EB89-2E0E-9AF198F6C14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2040076" y="6383074"/>
                  <a:ext cx="3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439C6F73-67CA-BAEF-D31B-9CF7E4F82280}"/>
                    </a:ext>
                  </a:extLst>
                </p14:cNvPr>
                <p14:cNvContentPartPr/>
                <p14:nvPr/>
              </p14:nvContentPartPr>
              <p14:xfrm>
                <a:off x="2270836" y="6352834"/>
                <a:ext cx="72360" cy="1224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439C6F73-67CA-BAEF-D31B-9CF7E4F8228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261836" y="6343834"/>
                  <a:ext cx="90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5AE80E79-2871-D9AE-FA34-994FE9650EE4}"/>
                    </a:ext>
                  </a:extLst>
                </p14:cNvPr>
                <p14:cNvContentPartPr/>
                <p14:nvPr/>
              </p14:nvContentPartPr>
              <p14:xfrm>
                <a:off x="2362636" y="6363274"/>
                <a:ext cx="73440" cy="7596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5AE80E79-2871-D9AE-FA34-994FE9650EE4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353996" y="6354274"/>
                  <a:ext cx="91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EDCCDAB3-576B-1869-3C36-EDF5E75E9631}"/>
                    </a:ext>
                  </a:extLst>
                </p14:cNvPr>
                <p14:cNvContentPartPr/>
                <p14:nvPr/>
              </p14:nvContentPartPr>
              <p14:xfrm>
                <a:off x="2481076" y="6351394"/>
                <a:ext cx="56160" cy="5616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EDCCDAB3-576B-1869-3C36-EDF5E75E963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2472076" y="6342394"/>
                  <a:ext cx="7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82B641A1-0947-5B9C-177C-8512CEFB4C0A}"/>
                    </a:ext>
                  </a:extLst>
                </p14:cNvPr>
                <p14:cNvContentPartPr/>
                <p14:nvPr/>
              </p14:nvContentPartPr>
              <p14:xfrm>
                <a:off x="2567476" y="6360754"/>
                <a:ext cx="39240" cy="8028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82B641A1-0947-5B9C-177C-8512CEFB4C0A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2558836" y="6351754"/>
                  <a:ext cx="5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9EDF61D0-5CCD-92B4-C6E3-179A1ACF531A}"/>
                    </a:ext>
                  </a:extLst>
                </p14:cNvPr>
                <p14:cNvContentPartPr/>
                <p14:nvPr/>
              </p14:nvContentPartPr>
              <p14:xfrm>
                <a:off x="2632276" y="6398194"/>
                <a:ext cx="4320" cy="468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9EDF61D0-5CCD-92B4-C6E3-179A1ACF531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623276" y="6389554"/>
                  <a:ext cx="21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C1737E49-305F-00A6-2CC9-13AABCC77177}"/>
                    </a:ext>
                  </a:extLst>
                </p14:cNvPr>
                <p14:cNvContentPartPr/>
                <p14:nvPr/>
              </p14:nvContentPartPr>
              <p14:xfrm>
                <a:off x="2631556" y="6326554"/>
                <a:ext cx="6480" cy="1224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C1737E49-305F-00A6-2CC9-13AABCC7717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622916" y="6317914"/>
                  <a:ext cx="2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EC5D3F47-D390-18C1-3536-7D2B5AB1A26C}"/>
                    </a:ext>
                  </a:extLst>
                </p14:cNvPr>
                <p14:cNvContentPartPr/>
                <p14:nvPr/>
              </p14:nvContentPartPr>
              <p14:xfrm>
                <a:off x="2661076" y="6300274"/>
                <a:ext cx="51840" cy="11196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EC5D3F47-D390-18C1-3536-7D2B5AB1A26C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2652436" y="6291634"/>
                  <a:ext cx="69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AEC64DDF-142C-E52C-296B-184382C67254}"/>
                    </a:ext>
                  </a:extLst>
                </p14:cNvPr>
                <p14:cNvContentPartPr/>
                <p14:nvPr/>
              </p14:nvContentPartPr>
              <p14:xfrm>
                <a:off x="2724436" y="6342754"/>
                <a:ext cx="94320" cy="928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AEC64DDF-142C-E52C-296B-184382C6725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2715796" y="6333754"/>
                  <a:ext cx="111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CC4BD1FD-4C4E-6D51-700E-71FBDCBA54EA}"/>
                    </a:ext>
                  </a:extLst>
                </p14:cNvPr>
                <p14:cNvContentPartPr/>
                <p14:nvPr/>
              </p14:nvContentPartPr>
              <p14:xfrm>
                <a:off x="2839996" y="6426994"/>
                <a:ext cx="84240" cy="900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CC4BD1FD-4C4E-6D51-700E-71FBDCBA54E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2830996" y="6417994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43F13F18-93F1-972F-8FDB-76343B8045FC}"/>
                    </a:ext>
                  </a:extLst>
                </p14:cNvPr>
                <p14:cNvContentPartPr/>
                <p14:nvPr/>
              </p14:nvContentPartPr>
              <p14:xfrm>
                <a:off x="2826316" y="6389194"/>
                <a:ext cx="117000" cy="1728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43F13F18-93F1-972F-8FDB-76343B8045FC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817316" y="6380554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9370BCEA-4444-F8A7-F998-A176730AFBD3}"/>
                    </a:ext>
                  </a:extLst>
                </p14:cNvPr>
                <p14:cNvContentPartPr/>
                <p14:nvPr/>
              </p14:nvContentPartPr>
              <p14:xfrm>
                <a:off x="3060316" y="6344914"/>
                <a:ext cx="80280" cy="110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9370BCEA-4444-F8A7-F998-A176730AFBD3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051316" y="6336274"/>
                  <a:ext cx="97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BBF9BFEE-9964-C6C1-3422-A8DB2167A435}"/>
                    </a:ext>
                  </a:extLst>
                </p14:cNvPr>
                <p14:cNvContentPartPr/>
                <p14:nvPr/>
              </p14:nvContentPartPr>
              <p14:xfrm>
                <a:off x="3166156" y="6350314"/>
                <a:ext cx="48600" cy="1080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BBF9BFEE-9964-C6C1-3422-A8DB2167A435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157516" y="6341314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9AAC5F63-8331-B37B-EDF2-9404A81AEAE5}"/>
                    </a:ext>
                  </a:extLst>
                </p14:cNvPr>
                <p14:cNvContentPartPr/>
                <p14:nvPr/>
              </p14:nvContentPartPr>
              <p14:xfrm>
                <a:off x="3218356" y="6365434"/>
                <a:ext cx="61920" cy="8208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9AAC5F63-8331-B37B-EDF2-9404A81AEAE5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209716" y="6356794"/>
                  <a:ext cx="79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4F9A179C-9660-C8F7-C6F3-7FAEDC5832CE}"/>
                    </a:ext>
                  </a:extLst>
                </p14:cNvPr>
                <p14:cNvContentPartPr/>
                <p14:nvPr/>
              </p14:nvContentPartPr>
              <p14:xfrm>
                <a:off x="3316996" y="6333394"/>
                <a:ext cx="138600" cy="1072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4F9A179C-9660-C8F7-C6F3-7FAEDC5832CE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3308356" y="6324754"/>
                  <a:ext cx="156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3CBADC79-C214-810F-9C81-F5BC6E5D7321}"/>
                    </a:ext>
                  </a:extLst>
                </p14:cNvPr>
                <p14:cNvContentPartPr/>
                <p14:nvPr/>
              </p14:nvContentPartPr>
              <p14:xfrm>
                <a:off x="3463156" y="6367954"/>
                <a:ext cx="56160" cy="504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3CBADC79-C214-810F-9C81-F5BC6E5D7321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3454156" y="6359314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37DD9B1D-D81B-4585-F8DE-A036DA4319C0}"/>
                    </a:ext>
                  </a:extLst>
                </p14:cNvPr>
                <p14:cNvContentPartPr/>
                <p14:nvPr/>
              </p14:nvContentPartPr>
              <p14:xfrm>
                <a:off x="3553876" y="6360754"/>
                <a:ext cx="60480" cy="788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37DD9B1D-D81B-4585-F8DE-A036DA4319C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3545236" y="6351754"/>
                  <a:ext cx="78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198E184E-C8C6-FD1B-F2CA-55F28B58FDCB}"/>
                    </a:ext>
                  </a:extLst>
                </p14:cNvPr>
                <p14:cNvContentPartPr/>
                <p14:nvPr/>
              </p14:nvContentPartPr>
              <p14:xfrm>
                <a:off x="3614716" y="6380554"/>
                <a:ext cx="31680" cy="36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198E184E-C8C6-FD1B-F2CA-55F28B58FDCB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3606076" y="6371554"/>
                  <a:ext cx="49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00BDCCB7-DD21-C2A3-878B-C4585C473D59}"/>
                    </a:ext>
                  </a:extLst>
                </p14:cNvPr>
                <p14:cNvContentPartPr/>
                <p14:nvPr/>
              </p14:nvContentPartPr>
              <p14:xfrm>
                <a:off x="3658636" y="6347434"/>
                <a:ext cx="35640" cy="10296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00BDCCB7-DD21-C2A3-878B-C4585C473D59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649636" y="6338434"/>
                  <a:ext cx="5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1852E86A-D2C2-9F2C-71CF-C3C272D81C9C}"/>
                    </a:ext>
                  </a:extLst>
                </p14:cNvPr>
                <p14:cNvContentPartPr/>
                <p14:nvPr/>
              </p14:nvContentPartPr>
              <p14:xfrm>
                <a:off x="3580876" y="6369034"/>
                <a:ext cx="18000" cy="43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1852E86A-D2C2-9F2C-71CF-C3C272D81C9C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571876" y="6360394"/>
                  <a:ext cx="35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DF78AC8E-C33E-9A2D-5961-27DE235418DB}"/>
                    </a:ext>
                  </a:extLst>
                </p14:cNvPr>
                <p14:cNvContentPartPr/>
                <p14:nvPr/>
              </p14:nvContentPartPr>
              <p14:xfrm>
                <a:off x="3766276" y="6321514"/>
                <a:ext cx="37800" cy="9468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DF78AC8E-C33E-9A2D-5961-27DE235418D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757276" y="6312874"/>
                  <a:ext cx="55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8AA3E80E-9401-0960-340C-166CD9CF300D}"/>
                    </a:ext>
                  </a:extLst>
                </p14:cNvPr>
                <p14:cNvContentPartPr/>
                <p14:nvPr/>
              </p14:nvContentPartPr>
              <p14:xfrm>
                <a:off x="3811276" y="6468034"/>
                <a:ext cx="16920" cy="100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8AA3E80E-9401-0960-340C-166CD9CF300D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3802276" y="6459034"/>
                  <a:ext cx="34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FECBB62-3CAE-8F31-416E-7294C6D28C22}"/>
                    </a:ext>
                  </a:extLst>
                </p14:cNvPr>
                <p14:cNvContentPartPr/>
                <p14:nvPr/>
              </p14:nvContentPartPr>
              <p14:xfrm>
                <a:off x="3917836" y="6340954"/>
                <a:ext cx="5760" cy="9360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FECBB62-3CAE-8F31-416E-7294C6D28C22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908836" y="6331954"/>
                  <a:ext cx="23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E7163C99-075E-9FB8-DD72-704AD138F0C1}"/>
                    </a:ext>
                  </a:extLst>
                </p14:cNvPr>
                <p14:cNvContentPartPr/>
                <p14:nvPr/>
              </p14:nvContentPartPr>
              <p14:xfrm>
                <a:off x="3996316" y="6395314"/>
                <a:ext cx="15120" cy="126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E7163C99-075E-9FB8-DD72-704AD138F0C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3987676" y="6386674"/>
                  <a:ext cx="3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4D930F13-EA7D-ED11-B3CB-1A5B9BEC9A28}"/>
                    </a:ext>
                  </a:extLst>
                </p14:cNvPr>
                <p14:cNvContentPartPr/>
                <p14:nvPr/>
              </p14:nvContentPartPr>
              <p14:xfrm>
                <a:off x="3992716" y="6367954"/>
                <a:ext cx="15120" cy="936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4D930F13-EA7D-ED11-B3CB-1A5B9BEC9A2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983716" y="6359314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40A173A2-F39B-2B42-E460-E8AAFA064D02}"/>
                    </a:ext>
                  </a:extLst>
                </p14:cNvPr>
                <p14:cNvContentPartPr/>
                <p14:nvPr/>
              </p14:nvContentPartPr>
              <p14:xfrm>
                <a:off x="4053916" y="6342034"/>
                <a:ext cx="86760" cy="928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40A173A2-F39B-2B42-E460-E8AAFA064D02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4045276" y="6333034"/>
                  <a:ext cx="104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A60733A6-2AEF-9E3B-E0FE-66B02D21FE37}"/>
                    </a:ext>
                  </a:extLst>
                </p14:cNvPr>
                <p14:cNvContentPartPr/>
                <p14:nvPr/>
              </p14:nvContentPartPr>
              <p14:xfrm>
                <a:off x="1802836" y="6619954"/>
                <a:ext cx="77400" cy="1782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A60733A6-2AEF-9E3B-E0FE-66B02D21FE37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794196" y="6610954"/>
                  <a:ext cx="95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B2886102-049C-E812-7CB8-844980768DBC}"/>
                    </a:ext>
                  </a:extLst>
                </p14:cNvPr>
                <p14:cNvContentPartPr/>
                <p14:nvPr/>
              </p14:nvContentPartPr>
              <p14:xfrm>
                <a:off x="1893556" y="6604474"/>
                <a:ext cx="24480" cy="1465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B2886102-049C-E812-7CB8-844980768DB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884556" y="6595834"/>
                  <a:ext cx="42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6A78B1C0-B5FB-5A10-25C0-D63EAF7503F8}"/>
                    </a:ext>
                  </a:extLst>
                </p14:cNvPr>
                <p14:cNvContentPartPr/>
                <p14:nvPr/>
              </p14:nvContentPartPr>
              <p14:xfrm>
                <a:off x="1875196" y="6669634"/>
                <a:ext cx="78840" cy="230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6A78B1C0-B5FB-5A10-25C0-D63EAF7503F8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866556" y="6660994"/>
                  <a:ext cx="96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64081FB6-14AE-5423-7422-CC238074FDDD}"/>
                    </a:ext>
                  </a:extLst>
                </p14:cNvPr>
                <p14:cNvContentPartPr/>
                <p14:nvPr/>
              </p14:nvContentPartPr>
              <p14:xfrm>
                <a:off x="2022076" y="6705994"/>
                <a:ext cx="12600" cy="1944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64081FB6-14AE-5423-7422-CC238074FDDD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2013436" y="6696994"/>
                  <a:ext cx="3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F7BDC4BB-9658-C5E8-9253-11B4A20AA9E6}"/>
                    </a:ext>
                  </a:extLst>
                </p14:cNvPr>
                <p14:cNvContentPartPr/>
                <p14:nvPr/>
              </p14:nvContentPartPr>
              <p14:xfrm>
                <a:off x="2011636" y="6667474"/>
                <a:ext cx="22680" cy="100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F7BDC4BB-9658-C5E8-9253-11B4A20AA9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02636" y="6658474"/>
                  <a:ext cx="40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3B202F0E-4906-1809-A3CF-8CB315C18415}"/>
                    </a:ext>
                  </a:extLst>
                </p14:cNvPr>
                <p14:cNvContentPartPr/>
                <p14:nvPr/>
              </p14:nvContentPartPr>
              <p14:xfrm>
                <a:off x="2212156" y="6592234"/>
                <a:ext cx="61200" cy="12024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3B202F0E-4906-1809-A3CF-8CB315C1841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203156" y="6583594"/>
                  <a:ext cx="78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A68FF607-C867-C48E-1979-32111F1FF43C}"/>
                    </a:ext>
                  </a:extLst>
                </p14:cNvPr>
                <p14:cNvContentPartPr/>
                <p14:nvPr/>
              </p14:nvContentPartPr>
              <p14:xfrm>
                <a:off x="2279476" y="6613834"/>
                <a:ext cx="73080" cy="9612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A68FF607-C867-C48E-1979-32111F1FF43C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2270836" y="6605194"/>
                  <a:ext cx="90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B42E5107-815D-8289-4FD9-67DF0959D1AE}"/>
                    </a:ext>
                  </a:extLst>
                </p14:cNvPr>
                <p14:cNvContentPartPr/>
                <p14:nvPr/>
              </p14:nvContentPartPr>
              <p14:xfrm>
                <a:off x="2370196" y="6603034"/>
                <a:ext cx="82080" cy="9216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B42E5107-815D-8289-4FD9-67DF0959D1A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2361196" y="6594394"/>
                  <a:ext cx="99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DF3957A-1810-8225-A8EF-86CD81A50481}"/>
                    </a:ext>
                  </a:extLst>
                </p14:cNvPr>
                <p14:cNvContentPartPr/>
                <p14:nvPr/>
              </p14:nvContentPartPr>
              <p14:xfrm>
                <a:off x="2475316" y="6616354"/>
                <a:ext cx="55800" cy="91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DF3957A-1810-8225-A8EF-86CD81A50481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466676" y="6607714"/>
                  <a:ext cx="73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82320724-49E6-93FD-5910-4064021D8AB3}"/>
                    </a:ext>
                  </a:extLst>
                </p14:cNvPr>
                <p14:cNvContentPartPr/>
                <p14:nvPr/>
              </p14:nvContentPartPr>
              <p14:xfrm>
                <a:off x="2539396" y="6631834"/>
                <a:ext cx="25200" cy="748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82320724-49E6-93FD-5910-4064021D8A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2530756" y="6622834"/>
                  <a:ext cx="42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C0CA444A-A1E1-3506-9A74-85D11325AC84}"/>
                    </a:ext>
                  </a:extLst>
                </p14:cNvPr>
                <p14:cNvContentPartPr/>
                <p14:nvPr/>
              </p14:nvContentPartPr>
              <p14:xfrm>
                <a:off x="2556676" y="6601594"/>
                <a:ext cx="6480" cy="158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C0CA444A-A1E1-3506-9A74-85D11325AC84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547676" y="6592954"/>
                  <a:ext cx="2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C5574E17-9928-3386-5FD4-E5CA6D60EC84}"/>
                    </a:ext>
                  </a:extLst>
                </p14:cNvPr>
                <p14:cNvContentPartPr/>
                <p14:nvPr/>
              </p14:nvContentPartPr>
              <p14:xfrm>
                <a:off x="2603836" y="6528154"/>
                <a:ext cx="32760" cy="160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C5574E17-9928-3386-5FD4-E5CA6D60EC8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2594836" y="6519154"/>
                  <a:ext cx="50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BD6AB66-1AF4-0742-5F2A-22815BE2373C}"/>
                    </a:ext>
                  </a:extLst>
                </p14:cNvPr>
                <p14:cNvContentPartPr/>
                <p14:nvPr/>
              </p14:nvContentPartPr>
              <p14:xfrm>
                <a:off x="2604916" y="6601234"/>
                <a:ext cx="140760" cy="10224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BD6AB66-1AF4-0742-5F2A-22815BE2373C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595916" y="6592234"/>
                  <a:ext cx="158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F18B87FC-74F9-904D-1304-401A1AC9950D}"/>
                    </a:ext>
                  </a:extLst>
                </p14:cNvPr>
                <p14:cNvContentPartPr/>
                <p14:nvPr/>
              </p14:nvContentPartPr>
              <p14:xfrm>
                <a:off x="2818396" y="6660994"/>
                <a:ext cx="88200" cy="29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F18B87FC-74F9-904D-1304-401A1AC9950D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2809756" y="6651994"/>
                  <a:ext cx="10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E00A8843-CAC9-5DE5-7A91-9072066B6330}"/>
                    </a:ext>
                  </a:extLst>
                </p14:cNvPr>
                <p14:cNvContentPartPr/>
                <p14:nvPr/>
              </p14:nvContentPartPr>
              <p14:xfrm>
                <a:off x="2846116" y="6635794"/>
                <a:ext cx="63360" cy="158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E00A8843-CAC9-5DE5-7A91-9072066B633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2837116" y="6626794"/>
                  <a:ext cx="8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1BDA93CC-FA43-C4E5-EB28-D2B103838176}"/>
                    </a:ext>
                  </a:extLst>
                </p14:cNvPr>
                <p14:cNvContentPartPr/>
                <p14:nvPr/>
              </p14:nvContentPartPr>
              <p14:xfrm>
                <a:off x="3007396" y="6583234"/>
                <a:ext cx="54360" cy="1152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1BDA93CC-FA43-C4E5-EB28-D2B103838176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2998756" y="6574594"/>
                  <a:ext cx="72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24062D4A-F82E-B46A-3A59-0B0DAA55AF04}"/>
                    </a:ext>
                  </a:extLst>
                </p14:cNvPr>
                <p14:cNvContentPartPr/>
                <p14:nvPr/>
              </p14:nvContentPartPr>
              <p14:xfrm>
                <a:off x="3013516" y="6664234"/>
                <a:ext cx="67680" cy="46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24062D4A-F82E-B46A-3A59-0B0DAA55AF04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004876" y="6655594"/>
                  <a:ext cx="85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11DD94B0-D44F-0312-4C3F-D169D7A108AF}"/>
                    </a:ext>
                  </a:extLst>
                </p14:cNvPr>
                <p14:cNvContentPartPr/>
                <p14:nvPr/>
              </p14:nvContentPartPr>
              <p14:xfrm>
                <a:off x="3116116" y="6569194"/>
                <a:ext cx="65160" cy="1087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11DD94B0-D44F-0312-4C3F-D169D7A108AF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107116" y="6560194"/>
                  <a:ext cx="82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71D0F777-E675-5253-05DE-A300B240D9EB}"/>
                    </a:ext>
                  </a:extLst>
                </p14:cNvPr>
                <p14:cNvContentPartPr/>
                <p14:nvPr/>
              </p14:nvContentPartPr>
              <p14:xfrm>
                <a:off x="3183796" y="6597634"/>
                <a:ext cx="58680" cy="10440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71D0F777-E675-5253-05DE-A300B240D9EB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174796" y="6588994"/>
                  <a:ext cx="7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C14DBB38-C247-68EC-EC5F-36E86B7D8A55}"/>
                    </a:ext>
                  </a:extLst>
                </p14:cNvPr>
                <p14:cNvContentPartPr/>
                <p14:nvPr/>
              </p14:nvContentPartPr>
              <p14:xfrm>
                <a:off x="3288196" y="6595834"/>
                <a:ext cx="50040" cy="1162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C14DBB38-C247-68EC-EC5F-36E86B7D8A55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3279556" y="6586834"/>
                  <a:ext cx="67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871815CD-C2F6-B0A3-5A5B-0BE58FF50D6C}"/>
                    </a:ext>
                  </a:extLst>
                </p14:cNvPr>
                <p14:cNvContentPartPr/>
                <p14:nvPr/>
              </p14:nvContentPartPr>
              <p14:xfrm>
                <a:off x="3353716" y="6590794"/>
                <a:ext cx="46440" cy="8892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871815CD-C2F6-B0A3-5A5B-0BE58FF50D6C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3345076" y="6581794"/>
                  <a:ext cx="64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23CBB7A5-8007-EDD0-5FF5-85C65BC1E9F9}"/>
                    </a:ext>
                  </a:extLst>
                </p14:cNvPr>
                <p14:cNvContentPartPr/>
                <p14:nvPr/>
              </p14:nvContentPartPr>
              <p14:xfrm>
                <a:off x="3406636" y="6592234"/>
                <a:ext cx="66960" cy="6516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23CBB7A5-8007-EDD0-5FF5-85C65BC1E9F9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3397996" y="6583594"/>
                  <a:ext cx="84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E27C3D80-2FB1-2C00-6239-FAFDFDA7188D}"/>
                    </a:ext>
                  </a:extLst>
                </p14:cNvPr>
                <p14:cNvContentPartPr/>
                <p14:nvPr/>
              </p14:nvContentPartPr>
              <p14:xfrm>
                <a:off x="3523276" y="6552274"/>
                <a:ext cx="85320" cy="1458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E27C3D80-2FB1-2C00-6239-FAFDFDA7188D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3514276" y="6543274"/>
                  <a:ext cx="102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7DB3749F-5056-CFAB-D52C-3842A9950D12}"/>
                    </a:ext>
                  </a:extLst>
                </p14:cNvPr>
                <p14:cNvContentPartPr/>
                <p14:nvPr/>
              </p14:nvContentPartPr>
              <p14:xfrm>
                <a:off x="3608596" y="6600874"/>
                <a:ext cx="43200" cy="522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DB3749F-5056-CFAB-D52C-3842A9950D12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3599956" y="6591874"/>
                  <a:ext cx="60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69BE4595-E6B1-593C-7DC9-9B28F0BDA81A}"/>
                    </a:ext>
                  </a:extLst>
                </p14:cNvPr>
                <p14:cNvContentPartPr/>
                <p14:nvPr/>
              </p14:nvContentPartPr>
              <p14:xfrm>
                <a:off x="3637396" y="6540034"/>
                <a:ext cx="60480" cy="1670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69BE4595-E6B1-593C-7DC9-9B28F0BDA81A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3628396" y="6531394"/>
                  <a:ext cx="78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03E67861-689B-75FF-BB01-B4A58E465969}"/>
                    </a:ext>
                  </a:extLst>
                </p14:cNvPr>
                <p14:cNvContentPartPr/>
                <p14:nvPr/>
              </p14:nvContentPartPr>
              <p14:xfrm>
                <a:off x="3770596" y="6534634"/>
                <a:ext cx="30960" cy="12456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03E67861-689B-75FF-BB01-B4A58E465969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3761596" y="6525634"/>
                  <a:ext cx="4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9C688A99-7068-C90E-9DC1-9A085DE00B57}"/>
                    </a:ext>
                  </a:extLst>
                </p14:cNvPr>
                <p14:cNvContentPartPr/>
                <p14:nvPr/>
              </p14:nvContentPartPr>
              <p14:xfrm>
                <a:off x="3816316" y="6692674"/>
                <a:ext cx="7920" cy="6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9C688A99-7068-C90E-9DC1-9A085DE00B57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807676" y="6683674"/>
                  <a:ext cx="25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BD240C27-B7E7-1722-89CC-6511C39E03D4}"/>
                    </a:ext>
                  </a:extLst>
                </p14:cNvPr>
                <p14:cNvContentPartPr/>
                <p14:nvPr/>
              </p14:nvContentPartPr>
              <p14:xfrm>
                <a:off x="3916396" y="6594754"/>
                <a:ext cx="60480" cy="680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BD240C27-B7E7-1722-89CC-6511C39E03D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3907396" y="6585754"/>
                  <a:ext cx="78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C16E4C57-2339-AAA0-4DC2-6011BB64BA33}"/>
                    </a:ext>
                  </a:extLst>
                </p14:cNvPr>
                <p14:cNvContentPartPr/>
                <p14:nvPr/>
              </p14:nvContentPartPr>
              <p14:xfrm>
                <a:off x="4046716" y="6612034"/>
                <a:ext cx="14400" cy="1908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C16E4C57-2339-AAA0-4DC2-6011BB64BA33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4037716" y="6603034"/>
                  <a:ext cx="3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2B4C007-744F-3606-C563-FA25FADC25A1}"/>
                    </a:ext>
                  </a:extLst>
                </p14:cNvPr>
                <p14:cNvContentPartPr/>
                <p14:nvPr/>
              </p14:nvContentPartPr>
              <p14:xfrm>
                <a:off x="4053556" y="6669634"/>
                <a:ext cx="14760" cy="2448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2B4C007-744F-3606-C563-FA25FADC25A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4044916" y="6660994"/>
                  <a:ext cx="32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B51B601-95C2-8DF6-C90D-8BAE1F69F069}"/>
                    </a:ext>
                  </a:extLst>
                </p14:cNvPr>
                <p14:cNvContentPartPr/>
                <p14:nvPr/>
              </p14:nvContentPartPr>
              <p14:xfrm>
                <a:off x="4132396" y="6511954"/>
                <a:ext cx="20160" cy="18720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B51B601-95C2-8DF6-C90D-8BAE1F69F069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4123756" y="6502954"/>
                  <a:ext cx="3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2EE0FC-65FA-AD89-46A5-247D6324D9E3}"/>
                    </a:ext>
                  </a:extLst>
                </p14:cNvPr>
                <p14:cNvContentPartPr/>
                <p14:nvPr/>
              </p14:nvContentPartPr>
              <p14:xfrm>
                <a:off x="258928" y="1608921"/>
                <a:ext cx="129240" cy="8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2EE0FC-65FA-AD89-46A5-247D6324D9E3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249928" y="1599921"/>
                  <a:ext cx="146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49A782-74BB-4C6F-B0A2-BB8C6C41B5DE}"/>
                    </a:ext>
                  </a:extLst>
                </p14:cNvPr>
                <p14:cNvContentPartPr/>
                <p14:nvPr/>
              </p14:nvContentPartPr>
              <p14:xfrm>
                <a:off x="381688" y="1537281"/>
                <a:ext cx="87840" cy="162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49A782-74BB-4C6F-B0A2-BB8C6C41B5DE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373048" y="1528281"/>
                  <a:ext cx="105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82ACA7-6BD1-6A6D-9768-781581CAC336}"/>
                    </a:ext>
                  </a:extLst>
                </p14:cNvPr>
                <p14:cNvContentPartPr/>
                <p14:nvPr/>
              </p14:nvContentPartPr>
              <p14:xfrm>
                <a:off x="483208" y="1554561"/>
                <a:ext cx="98280" cy="165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82ACA7-6BD1-6A6D-9768-781581CAC336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474208" y="1545561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9E1768-3FFB-FD39-21B9-F97B369E8BDE}"/>
                    </a:ext>
                  </a:extLst>
                </p14:cNvPr>
                <p14:cNvContentPartPr/>
                <p14:nvPr/>
              </p14:nvContentPartPr>
              <p14:xfrm>
                <a:off x="589048" y="1570761"/>
                <a:ext cx="69840" cy="17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9E1768-3FFB-FD39-21B9-F97B369E8BDE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80408" y="1562121"/>
                  <a:ext cx="87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228841-C887-D385-7723-417D43C84E73}"/>
                    </a:ext>
                  </a:extLst>
                </p14:cNvPr>
                <p14:cNvContentPartPr/>
                <p14:nvPr/>
              </p14:nvContentPartPr>
              <p14:xfrm>
                <a:off x="693808" y="1593441"/>
                <a:ext cx="54720" cy="14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228841-C887-D385-7723-417D43C84E73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685168" y="1584441"/>
                  <a:ext cx="72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3B80A6-3241-5EA2-C704-16503CEC037E}"/>
                    </a:ext>
                  </a:extLst>
                </p14:cNvPr>
                <p14:cNvContentPartPr/>
                <p14:nvPr/>
              </p14:nvContentPartPr>
              <p14:xfrm>
                <a:off x="781288" y="1597041"/>
                <a:ext cx="67680" cy="121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3B80A6-3241-5EA2-C704-16503CEC037E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772648" y="1588401"/>
                  <a:ext cx="8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05C24C-AC45-9A2A-598F-80A2E37CCFEE}"/>
                    </a:ext>
                  </a:extLst>
                </p14:cNvPr>
                <p14:cNvContentPartPr/>
                <p14:nvPr/>
              </p14:nvContentPartPr>
              <p14:xfrm>
                <a:off x="905128" y="1684161"/>
                <a:ext cx="106560" cy="2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05C24C-AC45-9A2A-598F-80A2E37CCFEE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896488" y="1675161"/>
                  <a:ext cx="12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A43F66-3629-8DEC-84CB-96073E1D45C9}"/>
                    </a:ext>
                  </a:extLst>
                </p14:cNvPr>
                <p14:cNvContentPartPr/>
                <p14:nvPr/>
              </p14:nvContentPartPr>
              <p14:xfrm>
                <a:off x="884968" y="1640601"/>
                <a:ext cx="11124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A43F66-3629-8DEC-84CB-96073E1D45C9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876328" y="1631961"/>
                  <a:ext cx="128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7690BC-4A7A-CDF8-387D-CE09ECA240BB}"/>
                    </a:ext>
                  </a:extLst>
                </p14:cNvPr>
                <p14:cNvContentPartPr/>
                <p14:nvPr/>
              </p14:nvContentPartPr>
              <p14:xfrm>
                <a:off x="1074328" y="1583721"/>
                <a:ext cx="97200" cy="75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7690BC-4A7A-CDF8-387D-CE09ECA240BB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65328" y="1575081"/>
                  <a:ext cx="114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CD5BC5-88DD-8D6E-FD98-74906C1B207E}"/>
                    </a:ext>
                  </a:extLst>
                </p14:cNvPr>
                <p14:cNvContentPartPr/>
                <p14:nvPr/>
              </p14:nvContentPartPr>
              <p14:xfrm>
                <a:off x="247768" y="1860201"/>
                <a:ext cx="15120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CD5BC5-88DD-8D6E-FD98-74906C1B207E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239128" y="1851201"/>
                  <a:ext cx="168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174874-EAD9-FAAD-1FE5-9174500752A4}"/>
                    </a:ext>
                  </a:extLst>
                </p14:cNvPr>
                <p14:cNvContentPartPr/>
                <p14:nvPr/>
              </p14:nvContentPartPr>
              <p14:xfrm>
                <a:off x="412648" y="1886481"/>
                <a:ext cx="139680" cy="23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174874-EAD9-FAAD-1FE5-9174500752A4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04008" y="1877481"/>
                  <a:ext cx="15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E9622B-B1D7-4F19-13DA-59FBCC4289C6}"/>
                    </a:ext>
                  </a:extLst>
                </p14:cNvPr>
                <p14:cNvContentPartPr/>
                <p14:nvPr/>
              </p14:nvContentPartPr>
              <p14:xfrm>
                <a:off x="612448" y="1984401"/>
                <a:ext cx="93960" cy="9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E9622B-B1D7-4F19-13DA-59FBCC4289C6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603448" y="1975401"/>
                  <a:ext cx="111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A77C93-98D0-8D2C-2E8B-338483FF06AB}"/>
                    </a:ext>
                  </a:extLst>
                </p14:cNvPr>
                <p14:cNvContentPartPr/>
                <p14:nvPr/>
              </p14:nvContentPartPr>
              <p14:xfrm>
                <a:off x="599128" y="1951641"/>
                <a:ext cx="169560" cy="11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A77C93-98D0-8D2C-2E8B-338483FF06AB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590488" y="1943001"/>
                  <a:ext cx="18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D4BE15-53DE-79A4-9918-04610243B5C1}"/>
                    </a:ext>
                  </a:extLst>
                </p14:cNvPr>
                <p14:cNvContentPartPr/>
                <p14:nvPr/>
              </p14:nvContentPartPr>
              <p14:xfrm>
                <a:off x="766168" y="1945521"/>
                <a:ext cx="65880" cy="13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D4BE15-53DE-79A4-9918-04610243B5C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757528" y="1936521"/>
                  <a:ext cx="83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8549F8-D00C-C0F5-412D-8B1D198796A6}"/>
                    </a:ext>
                  </a:extLst>
                </p14:cNvPr>
                <p14:cNvContentPartPr/>
                <p14:nvPr/>
              </p14:nvContentPartPr>
              <p14:xfrm>
                <a:off x="856888" y="2013561"/>
                <a:ext cx="17640" cy="8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8549F8-D00C-C0F5-412D-8B1D198796A6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848248" y="2004561"/>
                  <a:ext cx="3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DD9A4-7239-E3E0-5E29-3F086E5A1B64}"/>
                    </a:ext>
                  </a:extLst>
                </p14:cNvPr>
                <p14:cNvContentPartPr/>
                <p14:nvPr/>
              </p14:nvContentPartPr>
              <p14:xfrm>
                <a:off x="879928" y="1930761"/>
                <a:ext cx="12600" cy="1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DD9A4-7239-E3E0-5E29-3F086E5A1B64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871288" y="1922121"/>
                  <a:ext cx="3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BF22E8-451A-ED57-129A-6529DE8601FF}"/>
                    </a:ext>
                  </a:extLst>
                </p14:cNvPr>
                <p14:cNvContentPartPr/>
                <p14:nvPr/>
              </p14:nvContentPartPr>
              <p14:xfrm>
                <a:off x="913408" y="1866321"/>
                <a:ext cx="111960" cy="19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BF22E8-451A-ED57-129A-6529DE8601FF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04408" y="1857681"/>
                  <a:ext cx="12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8F2B04-2DD1-B3F2-842E-CF157ABC2400}"/>
                    </a:ext>
                  </a:extLst>
                </p14:cNvPr>
                <p14:cNvContentPartPr/>
                <p14:nvPr/>
              </p14:nvContentPartPr>
              <p14:xfrm>
                <a:off x="1002688" y="1935441"/>
                <a:ext cx="93960" cy="14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8F2B04-2DD1-B3F2-842E-CF157ABC2400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94048" y="1926441"/>
                  <a:ext cx="111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3C4F80-A428-5367-D166-A2FA1DF5AB05}"/>
                    </a:ext>
                  </a:extLst>
                </p14:cNvPr>
                <p14:cNvContentPartPr/>
                <p14:nvPr/>
              </p14:nvContentPartPr>
              <p14:xfrm>
                <a:off x="1139848" y="2033361"/>
                <a:ext cx="121320" cy="2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3C4F80-A428-5367-D166-A2FA1DF5AB05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1130848" y="2024361"/>
                  <a:ext cx="138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9C8E25-0678-F357-B4DD-DAE534B7A5D6}"/>
                    </a:ext>
                  </a:extLst>
                </p14:cNvPr>
                <p14:cNvContentPartPr/>
                <p14:nvPr/>
              </p14:nvContentPartPr>
              <p14:xfrm>
                <a:off x="1158928" y="2005281"/>
                <a:ext cx="11628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9C8E25-0678-F357-B4DD-DAE534B7A5D6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149928" y="1996281"/>
                  <a:ext cx="13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B58EB3-72B4-255C-39F8-B6C44D5C32B2}"/>
                    </a:ext>
                  </a:extLst>
                </p14:cNvPr>
                <p14:cNvContentPartPr/>
                <p14:nvPr/>
              </p14:nvContentPartPr>
              <p14:xfrm>
                <a:off x="1378168" y="1891881"/>
                <a:ext cx="5400" cy="16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B58EB3-72B4-255C-39F8-B6C44D5C32B2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369528" y="1882881"/>
                  <a:ext cx="23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C1DAB7-FA56-434F-3D73-4546A4711368}"/>
                    </a:ext>
                  </a:extLst>
                </p14:cNvPr>
                <p14:cNvContentPartPr/>
                <p14:nvPr/>
              </p14:nvContentPartPr>
              <p14:xfrm>
                <a:off x="237688" y="2305881"/>
                <a:ext cx="93960" cy="217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C1DAB7-FA56-434F-3D73-4546A4711368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229048" y="2297241"/>
                  <a:ext cx="111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53BC04-F44C-FA5A-6630-19E7D520D8B3}"/>
                    </a:ext>
                  </a:extLst>
                </p14:cNvPr>
                <p14:cNvContentPartPr/>
                <p14:nvPr/>
              </p14:nvContentPartPr>
              <p14:xfrm>
                <a:off x="254248" y="2419641"/>
                <a:ext cx="114120" cy="3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53BC04-F44C-FA5A-6630-19E7D520D8B3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245248" y="2411001"/>
                  <a:ext cx="131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7DD7B6-CAE6-FDFC-DC3E-415E6984D646}"/>
                    </a:ext>
                  </a:extLst>
                </p14:cNvPr>
                <p14:cNvContentPartPr/>
                <p14:nvPr/>
              </p14:nvContentPartPr>
              <p14:xfrm>
                <a:off x="382768" y="2324601"/>
                <a:ext cx="105120" cy="19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7DD7B6-CAE6-FDFC-DC3E-415E6984D646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374128" y="2315961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C09ECA-54B0-823C-F2DA-F9C152F495B1}"/>
                    </a:ext>
                  </a:extLst>
                </p14:cNvPr>
                <p14:cNvContentPartPr/>
                <p14:nvPr/>
              </p14:nvContentPartPr>
              <p14:xfrm>
                <a:off x="484288" y="2378961"/>
                <a:ext cx="93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C09ECA-54B0-823C-F2DA-F9C152F495B1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75648" y="2369961"/>
                  <a:ext cx="111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541B5A-7B75-D6DF-0551-E8B1FDE41006}"/>
                    </a:ext>
                  </a:extLst>
                </p14:cNvPr>
                <p14:cNvContentPartPr/>
                <p14:nvPr/>
              </p14:nvContentPartPr>
              <p14:xfrm>
                <a:off x="634408" y="2306241"/>
                <a:ext cx="100440" cy="208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541B5A-7B75-D6DF-0551-E8B1FDE41006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625768" y="2297601"/>
                  <a:ext cx="118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DC0BE0-1A14-EF5C-EC55-3C87A476D415}"/>
                    </a:ext>
                  </a:extLst>
                </p14:cNvPr>
                <p14:cNvContentPartPr/>
                <p14:nvPr/>
              </p14:nvContentPartPr>
              <p14:xfrm>
                <a:off x="773008" y="2314521"/>
                <a:ext cx="70920" cy="16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DC0BE0-1A14-EF5C-EC55-3C87A476D415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764368" y="2305881"/>
                  <a:ext cx="88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A4F9D5-3A93-D0C0-32F5-3693055B56A9}"/>
                    </a:ext>
                  </a:extLst>
                </p14:cNvPr>
                <p14:cNvContentPartPr/>
                <p14:nvPr/>
              </p14:nvContentPartPr>
              <p14:xfrm>
                <a:off x="883168" y="2363481"/>
                <a:ext cx="68760" cy="11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A4F9D5-3A93-D0C0-32F5-3693055B56A9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74168" y="2354841"/>
                  <a:ext cx="86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D4E8DF-0B82-C308-83BB-3F4740C13A6B}"/>
                    </a:ext>
                  </a:extLst>
                </p14:cNvPr>
                <p14:cNvContentPartPr/>
                <p14:nvPr/>
              </p14:nvContentPartPr>
              <p14:xfrm>
                <a:off x="1004848" y="2300481"/>
                <a:ext cx="104040" cy="17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D4E8DF-0B82-C308-83BB-3F4740C13A6B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996208" y="2291481"/>
                  <a:ext cx="121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578800-9D5E-4DA7-C95D-C917EBF4A05A}"/>
                    </a:ext>
                  </a:extLst>
                </p14:cNvPr>
                <p14:cNvContentPartPr/>
                <p14:nvPr/>
              </p14:nvContentPartPr>
              <p14:xfrm>
                <a:off x="1012768" y="2408121"/>
                <a:ext cx="109080" cy="2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578800-9D5E-4DA7-C95D-C917EBF4A05A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004128" y="2399121"/>
                  <a:ext cx="12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FC7DA0-842E-AE3E-5C5B-A3B381FC3231}"/>
                    </a:ext>
                  </a:extLst>
                </p14:cNvPr>
                <p14:cNvContentPartPr/>
                <p14:nvPr/>
              </p14:nvContentPartPr>
              <p14:xfrm>
                <a:off x="1178008" y="2434401"/>
                <a:ext cx="104760" cy="2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FC7DA0-842E-AE3E-5C5B-A3B381FC3231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1169008" y="2425401"/>
                  <a:ext cx="12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81AC16-32EB-74A9-322E-689AFAEB1168}"/>
                    </a:ext>
                  </a:extLst>
                </p14:cNvPr>
                <p14:cNvContentPartPr/>
                <p14:nvPr/>
              </p14:nvContentPartPr>
              <p14:xfrm>
                <a:off x="1166848" y="2383281"/>
                <a:ext cx="12636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81AC16-32EB-74A9-322E-689AFAEB1168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1158208" y="2374641"/>
                  <a:ext cx="144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E20F42-E385-E89B-17B9-7BF662B992E5}"/>
                    </a:ext>
                  </a:extLst>
                </p14:cNvPr>
                <p14:cNvContentPartPr/>
                <p14:nvPr/>
              </p14:nvContentPartPr>
              <p14:xfrm>
                <a:off x="1350448" y="2349801"/>
                <a:ext cx="100800" cy="9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E20F42-E385-E89B-17B9-7BF662B992E5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341448" y="2341161"/>
                  <a:ext cx="118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4709A2-9ADD-402B-E90B-89E753C65090}"/>
                    </a:ext>
                  </a:extLst>
                </p14:cNvPr>
                <p14:cNvContentPartPr/>
                <p14:nvPr/>
              </p14:nvContentPartPr>
              <p14:xfrm>
                <a:off x="1507408" y="2333961"/>
                <a:ext cx="102960" cy="10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4709A2-9ADD-402B-E90B-89E753C65090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498408" y="2324961"/>
                  <a:ext cx="120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CF9E3B-E872-D7CC-2E92-A5003B68AE64}"/>
                    </a:ext>
                  </a:extLst>
                </p14:cNvPr>
                <p14:cNvContentPartPr/>
                <p14:nvPr/>
              </p14:nvContentPartPr>
              <p14:xfrm>
                <a:off x="227968" y="2615841"/>
                <a:ext cx="149040" cy="21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CF9E3B-E872-D7CC-2E92-A5003B68AE64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219328" y="2606841"/>
                  <a:ext cx="166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182287-AB51-4BAA-B612-FDE16D37693E}"/>
                    </a:ext>
                  </a:extLst>
                </p14:cNvPr>
                <p14:cNvContentPartPr/>
                <p14:nvPr/>
              </p14:nvContentPartPr>
              <p14:xfrm>
                <a:off x="402568" y="2650761"/>
                <a:ext cx="121320" cy="218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182287-AB51-4BAA-B612-FDE16D37693E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393928" y="2642121"/>
                  <a:ext cx="138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CBA194-4AD4-7C18-9A24-B0A664BD2988}"/>
                    </a:ext>
                  </a:extLst>
                </p14:cNvPr>
                <p14:cNvContentPartPr/>
                <p14:nvPr/>
              </p14:nvContentPartPr>
              <p14:xfrm>
                <a:off x="526768" y="2717001"/>
                <a:ext cx="87840" cy="11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CBA194-4AD4-7C18-9A24-B0A664BD2988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517768" y="2708361"/>
                  <a:ext cx="105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F805E1-7B3A-3BBF-03F1-89D70AEE1A45}"/>
                    </a:ext>
                  </a:extLst>
                </p14:cNvPr>
                <p14:cNvContentPartPr/>
                <p14:nvPr/>
              </p14:nvContentPartPr>
              <p14:xfrm>
                <a:off x="669328" y="2699001"/>
                <a:ext cx="64800" cy="154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F805E1-7B3A-3BBF-03F1-89D70AEE1A45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660328" y="2690361"/>
                  <a:ext cx="82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53524B-A684-28A0-D792-8EBE70C6F8BA}"/>
                    </a:ext>
                  </a:extLst>
                </p14:cNvPr>
                <p14:cNvContentPartPr/>
                <p14:nvPr/>
              </p14:nvContentPartPr>
              <p14:xfrm>
                <a:off x="767968" y="2688201"/>
                <a:ext cx="49680" cy="141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53524B-A684-28A0-D792-8EBE70C6F8BA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759328" y="2679561"/>
                  <a:ext cx="6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80C9E9-576D-06D0-7096-58166875872B}"/>
                    </a:ext>
                  </a:extLst>
                </p14:cNvPr>
                <p14:cNvContentPartPr/>
                <p14:nvPr/>
              </p14:nvContentPartPr>
              <p14:xfrm>
                <a:off x="839968" y="2672721"/>
                <a:ext cx="84960" cy="165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80C9E9-576D-06D0-7096-58166875872B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30968" y="2663721"/>
                  <a:ext cx="102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11B316-05AC-9CAE-4442-F28E54488FBF}"/>
                    </a:ext>
                  </a:extLst>
                </p14:cNvPr>
                <p14:cNvContentPartPr/>
                <p14:nvPr/>
              </p14:nvContentPartPr>
              <p14:xfrm>
                <a:off x="1031848" y="2700081"/>
                <a:ext cx="6840" cy="17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11B316-05AC-9CAE-4442-F28E54488FBF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22848" y="2691081"/>
                  <a:ext cx="24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CF9EF3-1C54-869C-B067-473D6922BEFA}"/>
                    </a:ext>
                  </a:extLst>
                </p14:cNvPr>
                <p14:cNvContentPartPr/>
                <p14:nvPr/>
              </p14:nvContentPartPr>
              <p14:xfrm>
                <a:off x="1055248" y="2664441"/>
                <a:ext cx="110880" cy="20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CF9EF3-1C54-869C-B067-473D6922BEFA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46248" y="2655801"/>
                  <a:ext cx="128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C3CC81-10E9-057F-31B6-534828E431FB}"/>
                    </a:ext>
                  </a:extLst>
                </p14:cNvPr>
                <p14:cNvContentPartPr/>
                <p14:nvPr/>
              </p14:nvContentPartPr>
              <p14:xfrm>
                <a:off x="1258648" y="2675601"/>
                <a:ext cx="119160" cy="6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C3CC81-10E9-057F-31B6-534828E431FB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249648" y="2666601"/>
                  <a:ext cx="136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C57703-5FA1-D035-2533-6B1E35465792}"/>
                    </a:ext>
                  </a:extLst>
                </p14:cNvPr>
                <p14:cNvContentPartPr/>
                <p14:nvPr/>
              </p14:nvContentPartPr>
              <p14:xfrm>
                <a:off x="1407328" y="2634921"/>
                <a:ext cx="106200" cy="88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C57703-5FA1-D035-2533-6B1E35465792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398688" y="2625921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A8928E-E8E1-0542-E8A4-378AD4C9CA41}"/>
                    </a:ext>
                  </a:extLst>
                </p14:cNvPr>
                <p14:cNvContentPartPr/>
                <p14:nvPr/>
              </p14:nvContentPartPr>
              <p14:xfrm>
                <a:off x="1573648" y="2544921"/>
                <a:ext cx="12240" cy="244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A8928E-E8E1-0542-E8A4-378AD4C9CA41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565008" y="2535921"/>
                  <a:ext cx="29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78344E-995B-77E6-3B00-5F7317EC3AD9}"/>
                    </a:ext>
                  </a:extLst>
                </p14:cNvPr>
                <p14:cNvContentPartPr/>
                <p14:nvPr/>
              </p14:nvContentPartPr>
              <p14:xfrm>
                <a:off x="213568" y="2997441"/>
                <a:ext cx="115200" cy="23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78344E-995B-77E6-3B00-5F7317EC3AD9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204928" y="2988441"/>
                  <a:ext cx="132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BC0A-5789-C053-B1EE-C45A4A021BE8}"/>
                    </a:ext>
                  </a:extLst>
                </p14:cNvPr>
                <p14:cNvContentPartPr/>
                <p14:nvPr/>
              </p14:nvContentPartPr>
              <p14:xfrm>
                <a:off x="348568" y="3032001"/>
                <a:ext cx="91080" cy="204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BC0A-5789-C053-B1EE-C45A4A021BE8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339568" y="3023001"/>
                  <a:ext cx="108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410787-CEBE-7427-42FD-AD760E047DE5}"/>
                    </a:ext>
                  </a:extLst>
                </p14:cNvPr>
                <p14:cNvContentPartPr/>
                <p14:nvPr/>
              </p14:nvContentPartPr>
              <p14:xfrm>
                <a:off x="468448" y="3070161"/>
                <a:ext cx="74880" cy="122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410787-CEBE-7427-42FD-AD760E047DE5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459448" y="3061161"/>
                  <a:ext cx="92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960D01-98C6-8619-3800-4BFB05C354E5}"/>
                    </a:ext>
                  </a:extLst>
                </p14:cNvPr>
                <p14:cNvContentPartPr/>
                <p14:nvPr/>
              </p14:nvContentPartPr>
              <p14:xfrm>
                <a:off x="590128" y="3057921"/>
                <a:ext cx="15516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960D01-98C6-8619-3800-4BFB05C354E5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581128" y="3049281"/>
                  <a:ext cx="17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397205-9107-200F-CF37-FC31242168DB}"/>
                    </a:ext>
                  </a:extLst>
                </p14:cNvPr>
                <p14:cNvContentPartPr/>
                <p14:nvPr/>
              </p14:nvContentPartPr>
              <p14:xfrm>
                <a:off x="789928" y="3089961"/>
                <a:ext cx="59760" cy="8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397205-9107-200F-CF37-FC31242168DB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780928" y="3081321"/>
                  <a:ext cx="7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E8C8BC-D8EA-8C95-98EE-20367C7F2012}"/>
                    </a:ext>
                  </a:extLst>
                </p14:cNvPr>
                <p14:cNvContentPartPr/>
                <p14:nvPr/>
              </p14:nvContentPartPr>
              <p14:xfrm>
                <a:off x="910168" y="2955681"/>
                <a:ext cx="35640" cy="23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E8C8BC-D8EA-8C95-98EE-20367C7F2012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01528" y="2947041"/>
                  <a:ext cx="53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8957E8-E81F-6B3A-EEAE-AC486BF71792}"/>
                    </a:ext>
                  </a:extLst>
                </p14:cNvPr>
                <p14:cNvContentPartPr/>
                <p14:nvPr/>
              </p14:nvContentPartPr>
              <p14:xfrm>
                <a:off x="865888" y="3050001"/>
                <a:ext cx="90000" cy="37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8957E8-E81F-6B3A-EEAE-AC486BF71792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857248" y="3041361"/>
                  <a:ext cx="107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4B40F8-A66D-CBAE-048A-94321DC3F31D}"/>
                    </a:ext>
                  </a:extLst>
                </p14:cNvPr>
                <p14:cNvContentPartPr/>
                <p14:nvPr/>
              </p14:nvContentPartPr>
              <p14:xfrm>
                <a:off x="980368" y="2972961"/>
                <a:ext cx="108360" cy="17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4B40F8-A66D-CBAE-048A-94321DC3F31D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71728" y="2964321"/>
                  <a:ext cx="126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6C1F460-F870-99FC-34E8-B16640F10005}"/>
                    </a:ext>
                  </a:extLst>
                </p14:cNvPr>
                <p14:cNvContentPartPr/>
                <p14:nvPr/>
              </p14:nvContentPartPr>
              <p14:xfrm>
                <a:off x="1105288" y="3035601"/>
                <a:ext cx="56520" cy="104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6C1F460-F870-99FC-34E8-B16640F10005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096648" y="3026961"/>
                  <a:ext cx="74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3E4EB9-B55B-8ADB-BB8C-ADA3AC520C71}"/>
                    </a:ext>
                  </a:extLst>
                </p14:cNvPr>
                <p14:cNvContentPartPr/>
                <p14:nvPr/>
              </p14:nvContentPartPr>
              <p14:xfrm>
                <a:off x="1174408" y="2953881"/>
                <a:ext cx="49320" cy="214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3E4EB9-B55B-8ADB-BB8C-ADA3AC520C71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1165408" y="2945241"/>
                  <a:ext cx="66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32D660-E3AB-1A7E-F58A-C672E2998CE7}"/>
                    </a:ext>
                  </a:extLst>
                </p14:cNvPr>
                <p14:cNvContentPartPr/>
                <p14:nvPr/>
              </p14:nvContentPartPr>
              <p14:xfrm>
                <a:off x="1291768" y="3110841"/>
                <a:ext cx="116280" cy="1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32D660-E3AB-1A7E-F58A-C672E2998CE7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1282768" y="3102201"/>
                  <a:ext cx="13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420C95-49F3-9427-9D75-0116F0F84FB1}"/>
                    </a:ext>
                  </a:extLst>
                </p14:cNvPr>
                <p14:cNvContentPartPr/>
                <p14:nvPr/>
              </p14:nvContentPartPr>
              <p14:xfrm>
                <a:off x="1301848" y="3077361"/>
                <a:ext cx="136080" cy="14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420C95-49F3-9427-9D75-0116F0F84FB1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1292848" y="3068361"/>
                  <a:ext cx="153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CCF652-F5D2-151F-921B-2BE181A31A7D}"/>
                    </a:ext>
                  </a:extLst>
                </p14:cNvPr>
                <p14:cNvContentPartPr/>
                <p14:nvPr/>
              </p14:nvContentPartPr>
              <p14:xfrm>
                <a:off x="1548088" y="3026601"/>
                <a:ext cx="96840" cy="115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CCF652-F5D2-151F-921B-2BE181A31A7D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1539088" y="3017601"/>
                  <a:ext cx="114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707789-2756-B422-28CB-72204C561BE1}"/>
                    </a:ext>
                  </a:extLst>
                </p14:cNvPr>
                <p14:cNvContentPartPr/>
                <p14:nvPr/>
              </p14:nvContentPartPr>
              <p14:xfrm>
                <a:off x="1685248" y="3008241"/>
                <a:ext cx="90360" cy="125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707789-2756-B422-28CB-72204C561BE1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676248" y="2999601"/>
                  <a:ext cx="108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C0A361-44A0-6FC5-0D13-16635E81F2A7}"/>
                    </a:ext>
                  </a:extLst>
                </p14:cNvPr>
                <p14:cNvContentPartPr/>
                <p14:nvPr/>
              </p14:nvContentPartPr>
              <p14:xfrm>
                <a:off x="1814848" y="3023721"/>
                <a:ext cx="80640" cy="123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C0A361-44A0-6FC5-0D13-16635E81F2A7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1806208" y="3015081"/>
                  <a:ext cx="98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5F03108-F90E-4D52-83EF-E892311CF024}"/>
                    </a:ext>
                  </a:extLst>
                </p14:cNvPr>
                <p14:cNvContentPartPr/>
                <p14:nvPr/>
              </p14:nvContentPartPr>
              <p14:xfrm>
                <a:off x="1969288" y="2959281"/>
                <a:ext cx="115200" cy="218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5F03108-F90E-4D52-83EF-E892311CF024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960288" y="2950641"/>
                  <a:ext cx="13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DE4C4F-CA84-0576-4DE2-9D27F115036C}"/>
                    </a:ext>
                  </a:extLst>
                </p14:cNvPr>
                <p14:cNvContentPartPr/>
                <p14:nvPr/>
              </p14:nvContentPartPr>
              <p14:xfrm>
                <a:off x="2037688" y="3065481"/>
                <a:ext cx="120240" cy="2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DE4C4F-CA84-0576-4DE2-9D27F115036C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2028688" y="3056841"/>
                  <a:ext cx="137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C9E7CC-6E39-34F1-F454-B984C4589CFE}"/>
                    </a:ext>
                  </a:extLst>
                </p14:cNvPr>
                <p14:cNvContentPartPr/>
                <p14:nvPr/>
              </p14:nvContentPartPr>
              <p14:xfrm>
                <a:off x="2090968" y="3030921"/>
                <a:ext cx="13320" cy="123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C9E7CC-6E39-34F1-F454-B984C4589CFE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2081968" y="3022281"/>
                  <a:ext cx="3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40279E8-2F81-DCD8-532E-12C6EBDDBED8}"/>
                    </a:ext>
                  </a:extLst>
                </p14:cNvPr>
                <p14:cNvContentPartPr/>
                <p14:nvPr/>
              </p14:nvContentPartPr>
              <p14:xfrm>
                <a:off x="2206528" y="2945961"/>
                <a:ext cx="50760" cy="232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40279E8-2F81-DCD8-532E-12C6EBDDBED8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2197888" y="2936961"/>
                  <a:ext cx="68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052D24-7216-8C1F-2429-4280EEEBBA1D}"/>
                    </a:ext>
                  </a:extLst>
                </p14:cNvPr>
                <p14:cNvContentPartPr/>
                <p14:nvPr/>
              </p14:nvContentPartPr>
              <p14:xfrm>
                <a:off x="150928" y="3330441"/>
                <a:ext cx="315720" cy="24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052D24-7216-8C1F-2429-4280EEEBBA1D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42288" y="3321441"/>
                  <a:ext cx="333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845E1E-FC81-A0F1-4193-1A73F096B83C}"/>
                    </a:ext>
                  </a:extLst>
                </p14:cNvPr>
                <p14:cNvContentPartPr/>
                <p14:nvPr/>
              </p14:nvContentPartPr>
              <p14:xfrm>
                <a:off x="533608" y="3446361"/>
                <a:ext cx="59760" cy="89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845E1E-FC81-A0F1-4193-1A73F096B83C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524968" y="3437721"/>
                  <a:ext cx="77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87279A-2129-75C2-614F-B0F7EF6E560D}"/>
                    </a:ext>
                  </a:extLst>
                </p14:cNvPr>
                <p14:cNvContentPartPr/>
                <p14:nvPr/>
              </p14:nvContentPartPr>
              <p14:xfrm>
                <a:off x="624328" y="3344481"/>
                <a:ext cx="43200" cy="240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87279A-2129-75C2-614F-B0F7EF6E560D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615688" y="3335841"/>
                  <a:ext cx="60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257F42-106A-ADF1-0D0F-B94EBA70B0D9}"/>
                    </a:ext>
                  </a:extLst>
                </p14:cNvPr>
                <p14:cNvContentPartPr/>
                <p14:nvPr/>
              </p14:nvContentPartPr>
              <p14:xfrm>
                <a:off x="698848" y="3362121"/>
                <a:ext cx="36000" cy="184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B257F42-106A-ADF1-0D0F-B94EBA70B0D9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690208" y="3353481"/>
                  <a:ext cx="53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B1A3C8-1D89-B99E-FB3E-7AE4C32BFBEE}"/>
                    </a:ext>
                  </a:extLst>
                </p14:cNvPr>
                <p14:cNvContentPartPr/>
                <p14:nvPr/>
              </p14:nvContentPartPr>
              <p14:xfrm>
                <a:off x="671848" y="3464721"/>
                <a:ext cx="11304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B1A3C8-1D89-B99E-FB3E-7AE4C32BFBEE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662848" y="3455721"/>
                  <a:ext cx="130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99BB87-5814-211D-9D94-EE2FFDE27B06}"/>
                    </a:ext>
                  </a:extLst>
                </p14:cNvPr>
                <p14:cNvContentPartPr/>
                <p14:nvPr/>
              </p14:nvContentPartPr>
              <p14:xfrm>
                <a:off x="812248" y="3373641"/>
                <a:ext cx="93960" cy="194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99BB87-5814-211D-9D94-EE2FFDE27B06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803608" y="3364641"/>
                  <a:ext cx="111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6FDF7ED-7307-3149-D323-256BC8115D1A}"/>
                    </a:ext>
                  </a:extLst>
                </p14:cNvPr>
                <p14:cNvContentPartPr/>
                <p14:nvPr/>
              </p14:nvContentPartPr>
              <p14:xfrm>
                <a:off x="942928" y="3380121"/>
                <a:ext cx="103680" cy="132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6FDF7ED-7307-3149-D323-256BC8115D1A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933928" y="3371481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462937-D5F0-672F-8A15-185FC10856BD}"/>
                    </a:ext>
                  </a:extLst>
                </p14:cNvPr>
                <p14:cNvContentPartPr/>
                <p14:nvPr/>
              </p14:nvContentPartPr>
              <p14:xfrm>
                <a:off x="1029688" y="3421881"/>
                <a:ext cx="86040" cy="124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462937-D5F0-672F-8A15-185FC10856BD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021048" y="3413241"/>
                  <a:ext cx="103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D5B16-AE2C-3712-9D56-CBBFB4CC47E9}"/>
                    </a:ext>
                  </a:extLst>
                </p14:cNvPr>
                <p14:cNvContentPartPr/>
                <p14:nvPr/>
              </p14:nvContentPartPr>
              <p14:xfrm>
                <a:off x="1199248" y="3501081"/>
                <a:ext cx="66960" cy="18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D5B16-AE2C-3712-9D56-CBBFB4CC47E9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190248" y="3492081"/>
                  <a:ext cx="84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637238-1E10-81F9-6061-F01EA22E6E8E}"/>
                    </a:ext>
                  </a:extLst>
                </p14:cNvPr>
                <p14:cNvContentPartPr/>
                <p14:nvPr/>
              </p14:nvContentPartPr>
              <p14:xfrm>
                <a:off x="1165768" y="3433761"/>
                <a:ext cx="151200" cy="33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637238-1E10-81F9-6061-F01EA22E6E8E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157128" y="3425121"/>
                  <a:ext cx="168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898BD0-DE89-E0B3-9161-709E0C1E4F8D}"/>
                    </a:ext>
                  </a:extLst>
                </p14:cNvPr>
                <p14:cNvContentPartPr/>
                <p14:nvPr/>
              </p14:nvContentPartPr>
              <p14:xfrm>
                <a:off x="1475008" y="3352041"/>
                <a:ext cx="5400" cy="177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898BD0-DE89-E0B3-9161-709E0C1E4F8D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466008" y="3343401"/>
                  <a:ext cx="23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CD9FFD-CB21-D29D-C568-7A66C7E10B0C}"/>
                    </a:ext>
                  </a:extLst>
                </p14:cNvPr>
                <p14:cNvContentPartPr/>
                <p14:nvPr/>
              </p14:nvContentPartPr>
              <p14:xfrm>
                <a:off x="1549888" y="3359241"/>
                <a:ext cx="114120" cy="135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CD9FFD-CB21-D29D-C568-7A66C7E10B0C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541248" y="3350601"/>
                  <a:ext cx="131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94C6A0-1D36-DB18-8C36-1407B3361FE5}"/>
                    </a:ext>
                  </a:extLst>
                </p14:cNvPr>
                <p14:cNvContentPartPr/>
                <p14:nvPr/>
              </p14:nvContentPartPr>
              <p14:xfrm>
                <a:off x="224728" y="3701241"/>
                <a:ext cx="16560" cy="171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94C6A0-1D36-DB18-8C36-1407B3361FE5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216088" y="3692601"/>
                  <a:ext cx="3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44640B-F9F8-DE27-8C42-FD5B7F2940BF}"/>
                    </a:ext>
                  </a:extLst>
                </p14:cNvPr>
                <p14:cNvContentPartPr/>
                <p14:nvPr/>
              </p14:nvContentPartPr>
              <p14:xfrm>
                <a:off x="231928" y="3661641"/>
                <a:ext cx="13104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44640B-F9F8-DE27-8C42-FD5B7F2940BF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222928" y="3652641"/>
                  <a:ext cx="148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52AAFAA-4D5E-2EEA-C486-2B09AA2F2907}"/>
                    </a:ext>
                  </a:extLst>
                </p14:cNvPr>
                <p14:cNvContentPartPr/>
                <p14:nvPr/>
              </p14:nvContentPartPr>
              <p14:xfrm>
                <a:off x="360448" y="3707721"/>
                <a:ext cx="121320" cy="123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52AAFAA-4D5E-2EEA-C486-2B09AA2F2907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351448" y="3698721"/>
                  <a:ext cx="138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0D4B197-D714-7F7A-DD53-15E2C76AC1C1}"/>
                    </a:ext>
                  </a:extLst>
                </p14:cNvPr>
                <p14:cNvContentPartPr/>
                <p14:nvPr/>
              </p14:nvContentPartPr>
              <p14:xfrm>
                <a:off x="539728" y="3714921"/>
                <a:ext cx="108000" cy="113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0D4B197-D714-7F7A-DD53-15E2C76AC1C1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531088" y="3706281"/>
                  <a:ext cx="125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4CA6314-4289-A2C1-197A-F8055BFA59E0}"/>
                    </a:ext>
                  </a:extLst>
                </p14:cNvPr>
                <p14:cNvContentPartPr/>
                <p14:nvPr/>
              </p14:nvContentPartPr>
              <p14:xfrm>
                <a:off x="685168" y="3756681"/>
                <a:ext cx="67320" cy="131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4CA6314-4289-A2C1-197A-F8055BFA59E0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676528" y="3748041"/>
                  <a:ext cx="84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A96170-636A-586C-4889-CF762BD1D442}"/>
                    </a:ext>
                  </a:extLst>
                </p14:cNvPr>
                <p14:cNvContentPartPr/>
                <p14:nvPr/>
              </p14:nvContentPartPr>
              <p14:xfrm>
                <a:off x="765448" y="3826521"/>
                <a:ext cx="12600" cy="74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A96170-636A-586C-4889-CF762BD1D442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756448" y="3817881"/>
                  <a:ext cx="30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4AA1F8-255B-8B55-8D28-6B8D367CBF92}"/>
                    </a:ext>
                  </a:extLst>
                </p14:cNvPr>
                <p14:cNvContentPartPr/>
                <p14:nvPr/>
              </p14:nvContentPartPr>
              <p14:xfrm>
                <a:off x="799648" y="3658761"/>
                <a:ext cx="68040" cy="206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4AA1F8-255B-8B55-8D28-6B8D367CBF92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790648" y="3649761"/>
                  <a:ext cx="85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1FDF38E-8525-2E57-2836-8859C862FE6D}"/>
                    </a:ext>
                  </a:extLst>
                </p14:cNvPr>
                <p14:cNvContentPartPr/>
                <p14:nvPr/>
              </p14:nvContentPartPr>
              <p14:xfrm>
                <a:off x="818728" y="3749481"/>
                <a:ext cx="84960" cy="18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1FDF38E-8525-2E57-2836-8859C862FE6D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809728" y="3740481"/>
                  <a:ext cx="102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6AFA4F3-2FC9-F689-FF8F-9D1B36FA2456}"/>
                    </a:ext>
                  </a:extLst>
                </p14:cNvPr>
                <p14:cNvContentPartPr/>
                <p14:nvPr/>
              </p14:nvContentPartPr>
              <p14:xfrm>
                <a:off x="898288" y="3725361"/>
                <a:ext cx="123120" cy="140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6AFA4F3-2FC9-F689-FF8F-9D1B36FA2456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889648" y="3716721"/>
                  <a:ext cx="140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122C2F-40EA-82CE-9799-E69128AC2675}"/>
                    </a:ext>
                  </a:extLst>
                </p14:cNvPr>
                <p14:cNvContentPartPr/>
                <p14:nvPr/>
              </p14:nvContentPartPr>
              <p14:xfrm>
                <a:off x="1160728" y="3802041"/>
                <a:ext cx="125280" cy="2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122C2F-40EA-82CE-9799-E69128AC2675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1152088" y="3793401"/>
                  <a:ext cx="142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3AECF3-8A6C-CE9D-2EDC-72B3F07046A8}"/>
                    </a:ext>
                  </a:extLst>
                </p14:cNvPr>
                <p14:cNvContentPartPr/>
                <p14:nvPr/>
              </p14:nvContentPartPr>
              <p14:xfrm>
                <a:off x="1161808" y="3760281"/>
                <a:ext cx="133200" cy="1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3AECF3-8A6C-CE9D-2EDC-72B3F07046A8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1153168" y="3751641"/>
                  <a:ext cx="150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B479867-DE43-E154-5CFE-8046339B01EA}"/>
                    </a:ext>
                  </a:extLst>
                </p14:cNvPr>
                <p14:cNvContentPartPr/>
                <p14:nvPr/>
              </p14:nvContentPartPr>
              <p14:xfrm>
                <a:off x="1466728" y="3644361"/>
                <a:ext cx="17640" cy="229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B479867-DE43-E154-5CFE-8046339B01EA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1458088" y="3635361"/>
                  <a:ext cx="3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E3AD40-438C-20AB-8189-623519E1DB9B}"/>
                    </a:ext>
                  </a:extLst>
                </p14:cNvPr>
                <p14:cNvContentPartPr/>
                <p14:nvPr/>
              </p14:nvContentPartPr>
              <p14:xfrm>
                <a:off x="560968" y="758961"/>
                <a:ext cx="129240" cy="26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E3AD40-438C-20AB-8189-623519E1DB9B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551968" y="749961"/>
                  <a:ext cx="146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C94C1F-1F95-CE6F-FE9C-6DF17A6E7987}"/>
                    </a:ext>
                  </a:extLst>
                </p14:cNvPr>
                <p14:cNvContentPartPr/>
                <p14:nvPr/>
              </p14:nvContentPartPr>
              <p14:xfrm>
                <a:off x="784528" y="751761"/>
                <a:ext cx="120960" cy="23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C94C1F-1F95-CE6F-FE9C-6DF17A6E7987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775528" y="742761"/>
                  <a:ext cx="138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88D02F-5793-D8AD-A2A1-84C9E15A18D0}"/>
                    </a:ext>
                  </a:extLst>
                </p14:cNvPr>
                <p14:cNvContentPartPr/>
                <p14:nvPr/>
              </p14:nvContentPartPr>
              <p14:xfrm>
                <a:off x="796408" y="856881"/>
                <a:ext cx="160560" cy="2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88D02F-5793-D8AD-A2A1-84C9E15A18D0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787768" y="848241"/>
                  <a:ext cx="178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7B3833-6522-B06D-12AE-4D4DCB412D71}"/>
                    </a:ext>
                  </a:extLst>
                </p14:cNvPr>
                <p14:cNvContentPartPr/>
                <p14:nvPr/>
              </p14:nvContentPartPr>
              <p14:xfrm>
                <a:off x="2359888" y="1568182"/>
                <a:ext cx="151200" cy="240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7B3833-6522-B06D-12AE-4D4DCB412D71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2351248" y="1559182"/>
                  <a:ext cx="168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51540A6-D9D2-3767-B55E-8A0A09CACEB2}"/>
                    </a:ext>
                  </a:extLst>
                </p14:cNvPr>
                <p14:cNvContentPartPr/>
                <p14:nvPr/>
              </p14:nvContentPartPr>
              <p14:xfrm>
                <a:off x="2533768" y="1606342"/>
                <a:ext cx="126360" cy="170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51540A6-D9D2-3767-B55E-8A0A09CACEB2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2524768" y="1597342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33DABFC-D347-F933-8F7A-186D5E394A11}"/>
                    </a:ext>
                  </a:extLst>
                </p14:cNvPr>
                <p14:cNvContentPartPr/>
                <p14:nvPr/>
              </p14:nvContentPartPr>
              <p14:xfrm>
                <a:off x="2663368" y="1654942"/>
                <a:ext cx="107640" cy="100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33DABFC-D347-F933-8F7A-186D5E394A11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2654368" y="1646302"/>
                  <a:ext cx="125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151F4B-5B5C-3497-C71C-71D65623448E}"/>
                    </a:ext>
                  </a:extLst>
                </p14:cNvPr>
                <p14:cNvContentPartPr/>
                <p14:nvPr/>
              </p14:nvContentPartPr>
              <p14:xfrm>
                <a:off x="2824648" y="1603822"/>
                <a:ext cx="78480" cy="131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151F4B-5B5C-3497-C71C-71D65623448E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2816008" y="1594822"/>
                  <a:ext cx="9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FDF2C7F-F041-1C31-84DD-D01F8E1D9142}"/>
                    </a:ext>
                  </a:extLst>
                </p14:cNvPr>
                <p14:cNvContentPartPr/>
                <p14:nvPr/>
              </p14:nvContentPartPr>
              <p14:xfrm>
                <a:off x="2920408" y="1587262"/>
                <a:ext cx="106920" cy="131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FDF2C7F-F041-1C31-84DD-D01F8E1D9142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2911768" y="1578262"/>
                  <a:ext cx="124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186487-643E-209B-5419-BC5C525EEF03}"/>
                    </a:ext>
                  </a:extLst>
                </p14:cNvPr>
                <p14:cNvContentPartPr/>
                <p14:nvPr/>
              </p14:nvContentPartPr>
              <p14:xfrm>
                <a:off x="3006808" y="1649902"/>
                <a:ext cx="101520" cy="96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186487-643E-209B-5419-BC5C525EEF03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2997808" y="1640902"/>
                  <a:ext cx="11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5C5791-5AFC-9883-C4D3-036B381C51E6}"/>
                    </a:ext>
                  </a:extLst>
                </p14:cNvPr>
                <p14:cNvContentPartPr/>
                <p14:nvPr/>
              </p14:nvContentPartPr>
              <p14:xfrm>
                <a:off x="3152248" y="1587262"/>
                <a:ext cx="72000" cy="187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5C5791-5AFC-9883-C4D3-036B381C51E6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3143248" y="1578262"/>
                  <a:ext cx="89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C19B48-0812-1DAE-3ECE-55168F9AB237}"/>
                    </a:ext>
                  </a:extLst>
                </p14:cNvPr>
                <p14:cNvContentPartPr/>
                <p14:nvPr/>
              </p14:nvContentPartPr>
              <p14:xfrm>
                <a:off x="3155128" y="1699582"/>
                <a:ext cx="910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C19B48-0812-1DAE-3ECE-55168F9AB237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3146128" y="1690942"/>
                  <a:ext cx="108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15E7B9-6C0A-CEE6-4F23-3E208DE4509F}"/>
                    </a:ext>
                  </a:extLst>
                </p14:cNvPr>
                <p14:cNvContentPartPr/>
                <p14:nvPr/>
              </p14:nvContentPartPr>
              <p14:xfrm>
                <a:off x="3273928" y="1683382"/>
                <a:ext cx="101880" cy="34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15E7B9-6C0A-CEE6-4F23-3E208DE4509F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3264928" y="1674382"/>
                  <a:ext cx="11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033C7F-9A26-BA52-9B44-23ABE6839915}"/>
                    </a:ext>
                  </a:extLst>
                </p14:cNvPr>
                <p14:cNvContentPartPr/>
                <p14:nvPr/>
              </p14:nvContentPartPr>
              <p14:xfrm>
                <a:off x="3313168" y="1636942"/>
                <a:ext cx="75960" cy="2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033C7F-9A26-BA52-9B44-23ABE6839915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304168" y="1628302"/>
                  <a:ext cx="93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B16C8D-9BAF-6C3C-FCF7-EF44EAFCFABC}"/>
                    </a:ext>
                  </a:extLst>
                </p14:cNvPr>
                <p14:cNvContentPartPr/>
                <p14:nvPr/>
              </p14:nvContentPartPr>
              <p14:xfrm>
                <a:off x="3465448" y="1568902"/>
                <a:ext cx="100440" cy="105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B16C8D-9BAF-6C3C-FCF7-EF44EAFCFABC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3456808" y="1560262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6463031-B8EB-F2C5-4252-4325A2887592}"/>
                    </a:ext>
                  </a:extLst>
                </p14:cNvPr>
                <p14:cNvContentPartPr/>
                <p14:nvPr/>
              </p14:nvContentPartPr>
              <p14:xfrm>
                <a:off x="3608008" y="1448662"/>
                <a:ext cx="34560" cy="217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6463031-B8EB-F2C5-4252-4325A2887592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3599368" y="1439662"/>
                  <a:ext cx="5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C0A1A4B-F3DF-D446-6768-A70FC3A8E273}"/>
                    </a:ext>
                  </a:extLst>
                </p14:cNvPr>
                <p14:cNvContentPartPr/>
                <p14:nvPr/>
              </p14:nvContentPartPr>
              <p14:xfrm>
                <a:off x="2288248" y="1920982"/>
                <a:ext cx="108000" cy="204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C0A1A4B-F3DF-D446-6768-A70FC3A8E273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2279608" y="1911982"/>
                  <a:ext cx="125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CFF4F4E-165B-3D24-C99E-8B3F20CD745C}"/>
                    </a:ext>
                  </a:extLst>
                </p14:cNvPr>
                <p14:cNvContentPartPr/>
                <p14:nvPr/>
              </p14:nvContentPartPr>
              <p14:xfrm>
                <a:off x="2308408" y="2033302"/>
                <a:ext cx="142560" cy="46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CFF4F4E-165B-3D24-C99E-8B3F20CD745C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2299408" y="2024662"/>
                  <a:ext cx="160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F04B5E-F4D0-56E5-C423-F736D1E350AC}"/>
                    </a:ext>
                  </a:extLst>
                </p14:cNvPr>
                <p14:cNvContentPartPr/>
                <p14:nvPr/>
              </p14:nvContentPartPr>
              <p14:xfrm>
                <a:off x="2473648" y="1958062"/>
                <a:ext cx="114120" cy="176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F04B5E-F4D0-56E5-C423-F736D1E350AC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2465008" y="1949422"/>
                  <a:ext cx="131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12DDA9B-F283-26DB-F674-15D093E6E60E}"/>
                    </a:ext>
                  </a:extLst>
                </p14:cNvPr>
                <p14:cNvContentPartPr/>
                <p14:nvPr/>
              </p14:nvContentPartPr>
              <p14:xfrm>
                <a:off x="2618728" y="2000902"/>
                <a:ext cx="96840" cy="104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12DDA9B-F283-26DB-F674-15D093E6E60E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2609728" y="1991902"/>
                  <a:ext cx="114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1AD64E4-BBC2-47FA-ABF9-CA8D8E2632A9}"/>
                    </a:ext>
                  </a:extLst>
                </p14:cNvPr>
                <p14:cNvContentPartPr/>
                <p14:nvPr/>
              </p14:nvContentPartPr>
              <p14:xfrm>
                <a:off x="2827528" y="1954462"/>
                <a:ext cx="88200" cy="177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1AD64E4-BBC2-47FA-ABF9-CA8D8E2632A9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2818528" y="1945822"/>
                  <a:ext cx="105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62C8CB-8709-45F6-765A-0823F4368A73}"/>
                    </a:ext>
                  </a:extLst>
                </p14:cNvPr>
                <p14:cNvContentPartPr/>
                <p14:nvPr/>
              </p14:nvContentPartPr>
              <p14:xfrm>
                <a:off x="2935528" y="1949062"/>
                <a:ext cx="117000" cy="135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62C8CB-8709-45F6-765A-0823F4368A73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2926888" y="1940422"/>
                  <a:ext cx="13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CA401EE-CE60-0E8B-3A26-4305C5489F30}"/>
                    </a:ext>
                  </a:extLst>
                </p14:cNvPr>
                <p14:cNvContentPartPr/>
                <p14:nvPr/>
              </p14:nvContentPartPr>
              <p14:xfrm>
                <a:off x="3083488" y="1956262"/>
                <a:ext cx="95400" cy="12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CA401EE-CE60-0E8B-3A26-4305C5489F30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3074488" y="1947622"/>
                  <a:ext cx="113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9E3600-1EBF-2EBD-F353-667C32EBA526}"/>
                    </a:ext>
                  </a:extLst>
                </p14:cNvPr>
                <p14:cNvContentPartPr/>
                <p14:nvPr/>
              </p14:nvContentPartPr>
              <p14:xfrm>
                <a:off x="3216688" y="1920622"/>
                <a:ext cx="48600" cy="189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9E3600-1EBF-2EBD-F353-667C32EBA526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3208048" y="1911982"/>
                  <a:ext cx="66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9450935-9619-E490-846C-A2C7F344C812}"/>
                    </a:ext>
                  </a:extLst>
                </p14:cNvPr>
                <p14:cNvContentPartPr/>
                <p14:nvPr/>
              </p14:nvContentPartPr>
              <p14:xfrm>
                <a:off x="3221368" y="1887502"/>
                <a:ext cx="149400" cy="240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9450935-9619-E490-846C-A2C7F344C812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3212728" y="1878502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DDD3AF-D84A-2F90-87F0-842319BF6EDB}"/>
                    </a:ext>
                  </a:extLst>
                </p14:cNvPr>
                <p14:cNvContentPartPr/>
                <p14:nvPr/>
              </p14:nvContentPartPr>
              <p14:xfrm>
                <a:off x="3479128" y="1975342"/>
                <a:ext cx="77040" cy="25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DDD3AF-D84A-2F90-87F0-842319BF6EDB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3470488" y="1966702"/>
                  <a:ext cx="9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D39F6B-C1B4-42C2-D41C-4EB3BAFCD4DB}"/>
                    </a:ext>
                  </a:extLst>
                </p14:cNvPr>
                <p14:cNvContentPartPr/>
                <p14:nvPr/>
              </p14:nvContentPartPr>
              <p14:xfrm>
                <a:off x="3437008" y="1919182"/>
                <a:ext cx="124200" cy="30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D39F6B-C1B4-42C2-D41C-4EB3BAFCD4DB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3428008" y="1910182"/>
                  <a:ext cx="141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E5D6C4-6F52-7A8A-4D4B-770207DD6358}"/>
                    </a:ext>
                  </a:extLst>
                </p14:cNvPr>
                <p14:cNvContentPartPr/>
                <p14:nvPr/>
              </p14:nvContentPartPr>
              <p14:xfrm>
                <a:off x="3645088" y="1885702"/>
                <a:ext cx="91800" cy="89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E5D6C4-6F52-7A8A-4D4B-770207DD6358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3636088" y="1876702"/>
                  <a:ext cx="109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EB9221-0F40-AA56-9247-3FE956612B20}"/>
                    </a:ext>
                  </a:extLst>
                </p14:cNvPr>
                <p14:cNvContentPartPr/>
                <p14:nvPr/>
              </p14:nvContentPartPr>
              <p14:xfrm>
                <a:off x="3840568" y="1757542"/>
                <a:ext cx="10440" cy="267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EB9221-0F40-AA56-9247-3FE956612B20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3831928" y="1748902"/>
                  <a:ext cx="28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9D1B89C-CBFE-DE10-F52B-52E345687F5C}"/>
                    </a:ext>
                  </a:extLst>
                </p14:cNvPr>
                <p14:cNvContentPartPr/>
                <p14:nvPr/>
              </p14:nvContentPartPr>
              <p14:xfrm>
                <a:off x="2259088" y="2240302"/>
                <a:ext cx="153360" cy="258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9D1B89C-CBFE-DE10-F52B-52E345687F5C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2250448" y="2231302"/>
                  <a:ext cx="171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CC0672-2E98-EAD1-C131-D12A23DCACF7}"/>
                    </a:ext>
                  </a:extLst>
                </p14:cNvPr>
                <p14:cNvContentPartPr/>
                <p14:nvPr/>
              </p14:nvContentPartPr>
              <p14:xfrm>
                <a:off x="2397328" y="2385742"/>
                <a:ext cx="173160" cy="10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CC0672-2E98-EAD1-C131-D12A23DCACF7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2388688" y="2377102"/>
                  <a:ext cx="190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EBA8A11-8128-1C41-CF8C-53EFD58C031F}"/>
                    </a:ext>
                  </a:extLst>
                </p14:cNvPr>
                <p14:cNvContentPartPr/>
                <p14:nvPr/>
              </p14:nvContentPartPr>
              <p14:xfrm>
                <a:off x="2625568" y="2322382"/>
                <a:ext cx="105120" cy="185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EBA8A11-8128-1C41-CF8C-53EFD58C031F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2616568" y="2313742"/>
                  <a:ext cx="122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6809EC-AEA0-631E-7F45-3B6D2A917765}"/>
                    </a:ext>
                  </a:extLst>
                </p14:cNvPr>
                <p14:cNvContentPartPr/>
                <p14:nvPr/>
              </p14:nvContentPartPr>
              <p14:xfrm>
                <a:off x="2771728" y="2317342"/>
                <a:ext cx="82800" cy="169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6809EC-AEA0-631E-7F45-3B6D2A917765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2762728" y="2308342"/>
                  <a:ext cx="100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895872-EA23-D9B4-7423-BCAC37D02107}"/>
                    </a:ext>
                  </a:extLst>
                </p14:cNvPr>
                <p14:cNvContentPartPr/>
                <p14:nvPr/>
              </p14:nvContentPartPr>
              <p14:xfrm>
                <a:off x="2870008" y="2328862"/>
                <a:ext cx="87120" cy="136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895872-EA23-D9B4-7423-BCAC37D02107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2861368" y="2319862"/>
                  <a:ext cx="104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35B071B-9A42-FF00-1A74-E7F3D34F8369}"/>
                    </a:ext>
                  </a:extLst>
                </p14:cNvPr>
                <p14:cNvContentPartPr/>
                <p14:nvPr/>
              </p14:nvContentPartPr>
              <p14:xfrm>
                <a:off x="3010048" y="2448742"/>
                <a:ext cx="126360" cy="44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35B071B-9A42-FF00-1A74-E7F3D34F8369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3001408" y="2440102"/>
                  <a:ext cx="144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6EC505-1DC1-DA29-EF00-2771D346CD44}"/>
                    </a:ext>
                  </a:extLst>
                </p14:cNvPr>
                <p14:cNvContentPartPr/>
                <p14:nvPr/>
              </p14:nvContentPartPr>
              <p14:xfrm>
                <a:off x="3033808" y="2408062"/>
                <a:ext cx="142920" cy="23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6EC505-1DC1-DA29-EF00-2771D346CD44}"/>
                    </a:ext>
                  </a:extLst>
                </p:cNvPr>
                <p:cNvPicPr/>
                <p:nvPr/>
              </p:nvPicPr>
              <p:blipFill>
                <a:blip r:embed="rId1069"/>
                <a:stretch>
                  <a:fillRect/>
                </a:stretch>
              </p:blipFill>
              <p:spPr>
                <a:xfrm>
                  <a:off x="3024808" y="2399062"/>
                  <a:ext cx="160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FB494F-D076-F04A-914E-32A2BE890A34}"/>
                    </a:ext>
                  </a:extLst>
                </p14:cNvPr>
                <p14:cNvContentPartPr/>
                <p14:nvPr/>
              </p14:nvContentPartPr>
              <p14:xfrm>
                <a:off x="3339448" y="2341822"/>
                <a:ext cx="103680" cy="94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FB494F-D076-F04A-914E-32A2BE890A34}"/>
                    </a:ext>
                  </a:extLst>
                </p:cNvPr>
                <p:cNvPicPr/>
                <p:nvPr/>
              </p:nvPicPr>
              <p:blipFill>
                <a:blip r:embed="rId1071"/>
                <a:stretch>
                  <a:fillRect/>
                </a:stretch>
              </p:blipFill>
              <p:spPr>
                <a:xfrm>
                  <a:off x="3330448" y="2332822"/>
                  <a:ext cx="121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27FEE1E-DA2D-5EB2-D207-61E2A8838A59}"/>
                    </a:ext>
                  </a:extLst>
                </p14:cNvPr>
                <p14:cNvContentPartPr/>
                <p14:nvPr/>
              </p14:nvContentPartPr>
              <p14:xfrm>
                <a:off x="3521608" y="2294662"/>
                <a:ext cx="30600" cy="149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27FEE1E-DA2D-5EB2-D207-61E2A8838A59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3512608" y="2285662"/>
                  <a:ext cx="48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125252C-F7F5-889F-2211-E93E373FF644}"/>
                    </a:ext>
                  </a:extLst>
                </p14:cNvPr>
                <p14:cNvContentPartPr/>
                <p14:nvPr/>
              </p14:nvContentPartPr>
              <p14:xfrm>
                <a:off x="3588928" y="2301502"/>
                <a:ext cx="15120" cy="151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125252C-F7F5-889F-2211-E93E373FF644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3580288" y="2292862"/>
                  <a:ext cx="32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A2EC8F9-D1BE-6A5F-537C-6D17FD55A291}"/>
                    </a:ext>
                  </a:extLst>
                </p14:cNvPr>
                <p14:cNvContentPartPr/>
                <p14:nvPr/>
              </p14:nvContentPartPr>
              <p14:xfrm>
                <a:off x="2221288" y="2658622"/>
                <a:ext cx="113040" cy="204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A2EC8F9-D1BE-6A5F-537C-6D17FD55A291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2212648" y="2649982"/>
                  <a:ext cx="130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19E4B5-8C21-90C7-FE68-56F0DA849A31}"/>
                    </a:ext>
                  </a:extLst>
                </p14:cNvPr>
                <p14:cNvContentPartPr/>
                <p14:nvPr/>
              </p14:nvContentPartPr>
              <p14:xfrm>
                <a:off x="2274208" y="2788222"/>
                <a:ext cx="101160" cy="42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19E4B5-8C21-90C7-FE68-56F0DA849A31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2265568" y="2779222"/>
                  <a:ext cx="118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C6E282D-518C-170A-EE50-6C2669ADA643}"/>
                    </a:ext>
                  </a:extLst>
                </p14:cNvPr>
                <p14:cNvContentPartPr/>
                <p14:nvPr/>
              </p14:nvContentPartPr>
              <p14:xfrm>
                <a:off x="2436208" y="2663662"/>
                <a:ext cx="89280" cy="171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C6E282D-518C-170A-EE50-6C2669ADA643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2427208" y="2655022"/>
                  <a:ext cx="106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293F2CF-1C70-57A1-9349-92ABAF641596}"/>
                    </a:ext>
                  </a:extLst>
                </p14:cNvPr>
                <p14:cNvContentPartPr/>
                <p14:nvPr/>
              </p14:nvContentPartPr>
              <p14:xfrm>
                <a:off x="2564008" y="2689942"/>
                <a:ext cx="91440" cy="13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293F2CF-1C70-57A1-9349-92ABAF641596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2555008" y="2681302"/>
                  <a:ext cx="109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2FDF292-6BBA-C524-1D5F-80C840C186FD}"/>
                    </a:ext>
                  </a:extLst>
                </p14:cNvPr>
                <p14:cNvContentPartPr/>
                <p14:nvPr/>
              </p14:nvContentPartPr>
              <p14:xfrm>
                <a:off x="2686408" y="2667982"/>
                <a:ext cx="122040" cy="159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2FDF292-6BBA-C524-1D5F-80C840C186FD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2677408" y="2659342"/>
                  <a:ext cx="139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337963-5B01-559C-9249-2F79AA47C96E}"/>
                    </a:ext>
                  </a:extLst>
                </p14:cNvPr>
                <p14:cNvContentPartPr/>
                <p14:nvPr/>
              </p14:nvContentPartPr>
              <p14:xfrm>
                <a:off x="2821048" y="2712622"/>
                <a:ext cx="55440" cy="79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337963-5B01-559C-9249-2F79AA47C96E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2812048" y="2703982"/>
                  <a:ext cx="73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F7D5FE-C012-4B4D-ACB7-DBC00CA53B5F}"/>
                    </a:ext>
                  </a:extLst>
                </p14:cNvPr>
                <p14:cNvContentPartPr/>
                <p14:nvPr/>
              </p14:nvContentPartPr>
              <p14:xfrm>
                <a:off x="2933728" y="2697862"/>
                <a:ext cx="47880" cy="10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F7D5FE-C012-4B4D-ACB7-DBC00CA53B5F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2924728" y="2688862"/>
                  <a:ext cx="6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581877-F45D-9BC7-592F-59DD635DA1B9}"/>
                    </a:ext>
                  </a:extLst>
                </p14:cNvPr>
                <p14:cNvContentPartPr/>
                <p14:nvPr/>
              </p14:nvContentPartPr>
              <p14:xfrm>
                <a:off x="3023368" y="2616862"/>
                <a:ext cx="37800" cy="178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581877-F45D-9BC7-592F-59DD635DA1B9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3014368" y="2607862"/>
                  <a:ext cx="55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957A65-1484-1DD7-3A66-C14180A220DD}"/>
                    </a:ext>
                  </a:extLst>
                </p14:cNvPr>
                <p14:cNvContentPartPr/>
                <p14:nvPr/>
              </p14:nvContentPartPr>
              <p14:xfrm>
                <a:off x="3030208" y="2664742"/>
                <a:ext cx="82800" cy="46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957A65-1484-1DD7-3A66-C14180A220DD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3021568" y="2655742"/>
                  <a:ext cx="100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3C7BDBC-8892-F548-1D2A-0D04E91BBB6A}"/>
                    </a:ext>
                  </a:extLst>
                </p14:cNvPr>
                <p14:cNvContentPartPr/>
                <p14:nvPr/>
              </p14:nvContentPartPr>
              <p14:xfrm>
                <a:off x="3120928" y="2601382"/>
                <a:ext cx="119160" cy="173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3C7BDBC-8892-F548-1D2A-0D04E91BBB6A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3111928" y="2592382"/>
                  <a:ext cx="136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C122171-3E63-B566-7109-1D123257B7A8}"/>
                    </a:ext>
                  </a:extLst>
                </p14:cNvPr>
                <p14:cNvContentPartPr/>
                <p14:nvPr/>
              </p14:nvContentPartPr>
              <p14:xfrm>
                <a:off x="3255928" y="2648542"/>
                <a:ext cx="96840" cy="111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C122171-3E63-B566-7109-1D123257B7A8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3247288" y="2639542"/>
                  <a:ext cx="114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F1832F4-D748-0F26-FDCB-4F48AE1649C1}"/>
                    </a:ext>
                  </a:extLst>
                </p14:cNvPr>
                <p14:cNvContentPartPr/>
                <p14:nvPr/>
              </p14:nvContentPartPr>
              <p14:xfrm>
                <a:off x="3370408" y="2566102"/>
                <a:ext cx="46800" cy="193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F1832F4-D748-0F26-FDCB-4F48AE1649C1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3361768" y="2557102"/>
                  <a:ext cx="64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A22BC5F-4AE8-1C9C-0C90-25C135A473CD}"/>
                    </a:ext>
                  </a:extLst>
                </p14:cNvPr>
                <p14:cNvContentPartPr/>
                <p14:nvPr/>
              </p14:nvContentPartPr>
              <p14:xfrm>
                <a:off x="3474088" y="2767342"/>
                <a:ext cx="137160" cy="23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A22BC5F-4AE8-1C9C-0C90-25C135A473CD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3465448" y="2758342"/>
                  <a:ext cx="154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01B527A-28D7-D359-C633-5B6AE4FA92B1}"/>
                    </a:ext>
                  </a:extLst>
                </p14:cNvPr>
                <p14:cNvContentPartPr/>
                <p14:nvPr/>
              </p14:nvContentPartPr>
              <p14:xfrm>
                <a:off x="3480208" y="2725582"/>
                <a:ext cx="118080" cy="14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01B527A-28D7-D359-C633-5B6AE4FA92B1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3471568" y="2716582"/>
                  <a:ext cx="135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22337FC-1A72-0117-9887-A08DB7123B00}"/>
                    </a:ext>
                  </a:extLst>
                </p14:cNvPr>
                <p14:cNvContentPartPr/>
                <p14:nvPr/>
              </p14:nvContentPartPr>
              <p14:xfrm>
                <a:off x="3700528" y="2645662"/>
                <a:ext cx="122400" cy="108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22337FC-1A72-0117-9887-A08DB7123B00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3691528" y="2637022"/>
                  <a:ext cx="140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0AF8DD-79EF-4A0E-683A-5CDA6826018C}"/>
                    </a:ext>
                  </a:extLst>
                </p14:cNvPr>
                <p14:cNvContentPartPr/>
                <p14:nvPr/>
              </p14:nvContentPartPr>
              <p14:xfrm>
                <a:off x="3861808" y="2618662"/>
                <a:ext cx="108720" cy="109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0AF8DD-79EF-4A0E-683A-5CDA6826018C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3853168" y="2610022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D7A1520-9D3E-B9FA-5989-A2A2EDC8BCA1}"/>
                    </a:ext>
                  </a:extLst>
                </p14:cNvPr>
                <p14:cNvContentPartPr/>
                <p14:nvPr/>
              </p14:nvContentPartPr>
              <p14:xfrm>
                <a:off x="4012648" y="2629822"/>
                <a:ext cx="84600" cy="101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D7A1520-9D3E-B9FA-5989-A2A2EDC8BCA1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4004008" y="2621182"/>
                  <a:ext cx="102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6FB7E17-3EC5-F018-6319-D8EDBA1B9305}"/>
                    </a:ext>
                  </a:extLst>
                </p14:cNvPr>
                <p14:cNvContentPartPr/>
                <p14:nvPr/>
              </p14:nvContentPartPr>
              <p14:xfrm>
                <a:off x="4124608" y="2537662"/>
                <a:ext cx="118080" cy="226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6FB7E17-3EC5-F018-6319-D8EDBA1B9305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4115608" y="2529022"/>
                  <a:ext cx="135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4FA04A4-F85D-E6F4-8DA1-AB45A852D227}"/>
                    </a:ext>
                  </a:extLst>
                </p14:cNvPr>
                <p14:cNvContentPartPr/>
                <p14:nvPr/>
              </p14:nvContentPartPr>
              <p14:xfrm>
                <a:off x="4209928" y="2673742"/>
                <a:ext cx="92880" cy="19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4FA04A4-F85D-E6F4-8DA1-AB45A852D227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4201288" y="2665102"/>
                  <a:ext cx="110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7A1CA0F-E158-9CE2-2B75-C3DBCA8ABB13}"/>
                    </a:ext>
                  </a:extLst>
                </p14:cNvPr>
                <p14:cNvContentPartPr/>
                <p14:nvPr/>
              </p14:nvContentPartPr>
              <p14:xfrm>
                <a:off x="4239088" y="2631982"/>
                <a:ext cx="27360" cy="112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7A1CA0F-E158-9CE2-2B75-C3DBCA8ABB13}"/>
                    </a:ext>
                  </a:extLst>
                </p:cNvPr>
                <p:cNvPicPr/>
                <p:nvPr/>
              </p:nvPicPr>
              <p:blipFill>
                <a:blip r:embed="rId1115"/>
                <a:stretch>
                  <a:fillRect/>
                </a:stretch>
              </p:blipFill>
              <p:spPr>
                <a:xfrm>
                  <a:off x="4230448" y="2623342"/>
                  <a:ext cx="4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8261B7F-5904-0682-C2BB-7B56BEE8073D}"/>
                    </a:ext>
                  </a:extLst>
                </p14:cNvPr>
                <p14:cNvContentPartPr/>
                <p14:nvPr/>
              </p14:nvContentPartPr>
              <p14:xfrm>
                <a:off x="4297408" y="2540542"/>
                <a:ext cx="77040" cy="267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8261B7F-5904-0682-C2BB-7B56BEE8073D}"/>
                    </a:ext>
                  </a:extLst>
                </p:cNvPr>
                <p:cNvPicPr/>
                <p:nvPr/>
              </p:nvPicPr>
              <p:blipFill>
                <a:blip r:embed="rId1117"/>
                <a:stretch>
                  <a:fillRect/>
                </a:stretch>
              </p:blipFill>
              <p:spPr>
                <a:xfrm>
                  <a:off x="4288768" y="2531542"/>
                  <a:ext cx="94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2698F47-B4DA-4572-027B-29B2B3E7FCCE}"/>
                    </a:ext>
                  </a:extLst>
                </p14:cNvPr>
                <p14:cNvContentPartPr/>
                <p14:nvPr/>
              </p14:nvContentPartPr>
              <p14:xfrm>
                <a:off x="2755168" y="798921"/>
                <a:ext cx="210600" cy="23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2698F47-B4DA-4572-027B-29B2B3E7FCCE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2746528" y="789921"/>
                  <a:ext cx="228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6D9F24-854D-953B-BC47-42873AEDDBA3}"/>
                    </a:ext>
                  </a:extLst>
                </p14:cNvPr>
                <p14:cNvContentPartPr/>
                <p14:nvPr/>
              </p14:nvContentPartPr>
              <p14:xfrm>
                <a:off x="3009328" y="816201"/>
                <a:ext cx="198360" cy="236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6D9F24-854D-953B-BC47-42873AEDDBA3}"/>
                    </a:ext>
                  </a:extLst>
                </p:cNvPr>
                <p:cNvPicPr/>
                <p:nvPr/>
              </p:nvPicPr>
              <p:blipFill>
                <a:blip r:embed="rId1121"/>
                <a:stretch>
                  <a:fillRect/>
                </a:stretch>
              </p:blipFill>
              <p:spPr>
                <a:xfrm>
                  <a:off x="3000328" y="807201"/>
                  <a:ext cx="216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3F6717-9ED6-1014-429D-DEB7A98757B2}"/>
                    </a:ext>
                  </a:extLst>
                </p14:cNvPr>
                <p14:cNvContentPartPr/>
                <p14:nvPr/>
              </p14:nvContentPartPr>
              <p14:xfrm>
                <a:off x="3044248" y="1003041"/>
                <a:ext cx="6696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3F6717-9ED6-1014-429D-DEB7A98757B2}"/>
                    </a:ext>
                  </a:extLst>
                </p:cNvPr>
                <p:cNvPicPr/>
                <p:nvPr/>
              </p:nvPicPr>
              <p:blipFill>
                <a:blip r:embed="rId1123"/>
                <a:stretch>
                  <a:fillRect/>
                </a:stretch>
              </p:blipFill>
              <p:spPr>
                <a:xfrm>
                  <a:off x="3035248" y="994041"/>
                  <a:ext cx="84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57DA6FE5-DECF-F7B4-FBCC-94EEC27E59EF}"/>
                    </a:ext>
                  </a:extLst>
                </p14:cNvPr>
                <p14:cNvContentPartPr/>
                <p14:nvPr/>
              </p14:nvContentPartPr>
              <p14:xfrm>
                <a:off x="3500973" y="986017"/>
                <a:ext cx="972000" cy="235620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57DA6FE5-DECF-F7B4-FBCC-94EEC27E59EF}"/>
                    </a:ext>
                  </a:extLst>
                </p:cNvPr>
                <p:cNvPicPr/>
                <p:nvPr/>
              </p:nvPicPr>
              <p:blipFill>
                <a:blip r:embed="rId1125"/>
                <a:stretch>
                  <a:fillRect/>
                </a:stretch>
              </p:blipFill>
              <p:spPr>
                <a:xfrm>
                  <a:off x="3492333" y="977377"/>
                  <a:ext cx="989640" cy="23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947E10AA-CD44-F97E-63D1-FADBC4B412D1}"/>
                    </a:ext>
                  </a:extLst>
                </p14:cNvPr>
                <p14:cNvContentPartPr/>
                <p14:nvPr/>
              </p14:nvContentPartPr>
              <p14:xfrm>
                <a:off x="3754773" y="3286057"/>
                <a:ext cx="25200" cy="24660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947E10AA-CD44-F97E-63D1-FADBC4B412D1}"/>
                    </a:ext>
                  </a:extLst>
                </p:cNvPr>
                <p:cNvPicPr/>
                <p:nvPr/>
              </p:nvPicPr>
              <p:blipFill>
                <a:blip r:embed="rId1127"/>
                <a:stretch>
                  <a:fillRect/>
                </a:stretch>
              </p:blipFill>
              <p:spPr>
                <a:xfrm>
                  <a:off x="3745773" y="3277057"/>
                  <a:ext cx="42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7B8BF44E-5568-24EA-6CE3-127C97A86156}"/>
                    </a:ext>
                  </a:extLst>
                </p14:cNvPr>
                <p14:cNvContentPartPr/>
                <p14:nvPr/>
              </p14:nvContentPartPr>
              <p14:xfrm>
                <a:off x="3775293" y="3265897"/>
                <a:ext cx="122400" cy="2379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7B8BF44E-5568-24EA-6CE3-127C97A86156}"/>
                    </a:ext>
                  </a:extLst>
                </p:cNvPr>
                <p:cNvPicPr/>
                <p:nvPr/>
              </p:nvPicPr>
              <p:blipFill>
                <a:blip r:embed="rId1129"/>
                <a:stretch>
                  <a:fillRect/>
                </a:stretch>
              </p:blipFill>
              <p:spPr>
                <a:xfrm>
                  <a:off x="3766293" y="3256897"/>
                  <a:ext cx="140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A2F7B51-462C-0568-3B2B-6D7967565FFE}"/>
                    </a:ext>
                  </a:extLst>
                </p14:cNvPr>
                <p14:cNvContentPartPr/>
                <p14:nvPr/>
              </p14:nvContentPartPr>
              <p14:xfrm>
                <a:off x="3972213" y="3394057"/>
                <a:ext cx="142560" cy="39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A2F7B51-462C-0568-3B2B-6D7967565FFE}"/>
                    </a:ext>
                  </a:extLst>
                </p:cNvPr>
                <p:cNvPicPr/>
                <p:nvPr/>
              </p:nvPicPr>
              <p:blipFill>
                <a:blip r:embed="rId1131"/>
                <a:stretch>
                  <a:fillRect/>
                </a:stretch>
              </p:blipFill>
              <p:spPr>
                <a:xfrm>
                  <a:off x="3963213" y="3385057"/>
                  <a:ext cx="16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74C40374-9251-28BE-BF93-59695B5D7DDC}"/>
                    </a:ext>
                  </a:extLst>
                </p14:cNvPr>
                <p14:cNvContentPartPr/>
                <p14:nvPr/>
              </p14:nvContentPartPr>
              <p14:xfrm>
                <a:off x="4119093" y="3185257"/>
                <a:ext cx="92160" cy="21672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74C40374-9251-28BE-BF93-59695B5D7DDC}"/>
                    </a:ext>
                  </a:extLst>
                </p:cNvPr>
                <p:cNvPicPr/>
                <p:nvPr/>
              </p:nvPicPr>
              <p:blipFill>
                <a:blip r:embed="rId1133"/>
                <a:stretch>
                  <a:fillRect/>
                </a:stretch>
              </p:blipFill>
              <p:spPr>
                <a:xfrm>
                  <a:off x="4110453" y="3176617"/>
                  <a:ext cx="109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6659DD2F-58AA-4735-12C5-3B5806BF4002}"/>
                    </a:ext>
                  </a:extLst>
                </p14:cNvPr>
                <p14:cNvContentPartPr/>
                <p14:nvPr/>
              </p14:nvContentPartPr>
              <p14:xfrm>
                <a:off x="4098213" y="3241057"/>
                <a:ext cx="155160" cy="5004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6659DD2F-58AA-4735-12C5-3B5806BF4002}"/>
                    </a:ext>
                  </a:extLst>
                </p:cNvPr>
                <p:cNvPicPr/>
                <p:nvPr/>
              </p:nvPicPr>
              <p:blipFill>
                <a:blip r:embed="rId1135"/>
                <a:stretch>
                  <a:fillRect/>
                </a:stretch>
              </p:blipFill>
              <p:spPr>
                <a:xfrm>
                  <a:off x="4089213" y="3232057"/>
                  <a:ext cx="172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7806AA79-578D-632C-229C-608E50C5394F}"/>
                    </a:ext>
                  </a:extLst>
                </p14:cNvPr>
                <p14:cNvContentPartPr/>
                <p14:nvPr/>
              </p14:nvContentPartPr>
              <p14:xfrm>
                <a:off x="4245093" y="3200017"/>
                <a:ext cx="110880" cy="3042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7806AA79-578D-632C-229C-608E50C5394F}"/>
                    </a:ext>
                  </a:extLst>
                </p:cNvPr>
                <p:cNvPicPr/>
                <p:nvPr/>
              </p:nvPicPr>
              <p:blipFill>
                <a:blip r:embed="rId1137"/>
                <a:stretch>
                  <a:fillRect/>
                </a:stretch>
              </p:blipFill>
              <p:spPr>
                <a:xfrm>
                  <a:off x="4236093" y="3191017"/>
                  <a:ext cx="128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B8A48521-C1D0-CE8D-819F-B4F55B4BAFCC}"/>
                    </a:ext>
                  </a:extLst>
                </p14:cNvPr>
                <p14:cNvContentPartPr/>
                <p14:nvPr/>
              </p14:nvContentPartPr>
              <p14:xfrm>
                <a:off x="4431573" y="3169057"/>
                <a:ext cx="50400" cy="2163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B8A48521-C1D0-CE8D-819F-B4F55B4BAFCC}"/>
                    </a:ext>
                  </a:extLst>
                </p:cNvPr>
                <p:cNvPicPr/>
                <p:nvPr/>
              </p:nvPicPr>
              <p:blipFill>
                <a:blip r:embed="rId1139"/>
                <a:stretch>
                  <a:fillRect/>
                </a:stretch>
              </p:blipFill>
              <p:spPr>
                <a:xfrm>
                  <a:off x="4422573" y="3160057"/>
                  <a:ext cx="68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DA868E3D-EB8F-084A-11F2-11725CD18B45}"/>
                    </a:ext>
                  </a:extLst>
                </p14:cNvPr>
                <p14:cNvContentPartPr/>
                <p14:nvPr/>
              </p14:nvContentPartPr>
              <p14:xfrm>
                <a:off x="4463973" y="3092377"/>
                <a:ext cx="139320" cy="1432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DA868E3D-EB8F-084A-11F2-11725CD18B45}"/>
                    </a:ext>
                  </a:extLst>
                </p:cNvPr>
                <p:cNvPicPr/>
                <p:nvPr/>
              </p:nvPicPr>
              <p:blipFill>
                <a:blip r:embed="rId1141"/>
                <a:stretch>
                  <a:fillRect/>
                </a:stretch>
              </p:blipFill>
              <p:spPr>
                <a:xfrm>
                  <a:off x="4455333" y="3083737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EE765F9-3BC5-977D-E7B2-EFBA880A4CE8}"/>
                    </a:ext>
                  </a:extLst>
                </p14:cNvPr>
                <p14:cNvContentPartPr/>
                <p14:nvPr/>
              </p14:nvContentPartPr>
              <p14:xfrm>
                <a:off x="4585293" y="3177697"/>
                <a:ext cx="142560" cy="17748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EE765F9-3BC5-977D-E7B2-EFBA880A4CE8}"/>
                    </a:ext>
                  </a:extLst>
                </p:cNvPr>
                <p:cNvPicPr/>
                <p:nvPr/>
              </p:nvPicPr>
              <p:blipFill>
                <a:blip r:embed="rId1143"/>
                <a:stretch>
                  <a:fillRect/>
                </a:stretch>
              </p:blipFill>
              <p:spPr>
                <a:xfrm>
                  <a:off x="4576293" y="3168697"/>
                  <a:ext cx="160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4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EA6AC713-745C-388E-DE68-4DF9A5060D81}"/>
                    </a:ext>
                  </a:extLst>
                </p14:cNvPr>
                <p14:cNvContentPartPr/>
                <p14:nvPr/>
              </p14:nvContentPartPr>
              <p14:xfrm>
                <a:off x="2696013" y="3333217"/>
                <a:ext cx="144720" cy="28224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EA6AC713-745C-388E-DE68-4DF9A5060D81}"/>
                    </a:ext>
                  </a:extLst>
                </p:cNvPr>
                <p:cNvPicPr/>
                <p:nvPr/>
              </p:nvPicPr>
              <p:blipFill>
                <a:blip r:embed="rId1145"/>
                <a:stretch>
                  <a:fillRect/>
                </a:stretch>
              </p:blipFill>
              <p:spPr>
                <a:xfrm>
                  <a:off x="2687013" y="3324577"/>
                  <a:ext cx="162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6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01A4D403-1B1D-EB56-670F-FEBD01FD88BF}"/>
                    </a:ext>
                  </a:extLst>
                </p14:cNvPr>
                <p14:cNvContentPartPr/>
                <p14:nvPr/>
              </p14:nvContentPartPr>
              <p14:xfrm>
                <a:off x="2904453" y="3361297"/>
                <a:ext cx="227520" cy="25452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01A4D403-1B1D-EB56-670F-FEBD01FD88BF}"/>
                    </a:ext>
                  </a:extLst>
                </p:cNvPr>
                <p:cNvPicPr/>
                <p:nvPr/>
              </p:nvPicPr>
              <p:blipFill>
                <a:blip r:embed="rId1147"/>
                <a:stretch>
                  <a:fillRect/>
                </a:stretch>
              </p:blipFill>
              <p:spPr>
                <a:xfrm>
                  <a:off x="2895813" y="3352657"/>
                  <a:ext cx="245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8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96303D7-B45C-0614-4EED-C055EC390A9A}"/>
                    </a:ext>
                  </a:extLst>
                </p14:cNvPr>
                <p14:cNvContentPartPr/>
                <p14:nvPr/>
              </p14:nvContentPartPr>
              <p14:xfrm>
                <a:off x="3210453" y="3512137"/>
                <a:ext cx="18000" cy="504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96303D7-B45C-0614-4EED-C055EC390A9A}"/>
                    </a:ext>
                  </a:extLst>
                </p:cNvPr>
                <p:cNvPicPr/>
                <p:nvPr/>
              </p:nvPicPr>
              <p:blipFill>
                <a:blip r:embed="rId1149"/>
                <a:stretch>
                  <a:fillRect/>
                </a:stretch>
              </p:blipFill>
              <p:spPr>
                <a:xfrm>
                  <a:off x="3201453" y="3503497"/>
                  <a:ext cx="35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0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84D58D95-6C2D-C99D-2E1B-FC0A49A6B81F}"/>
                    </a:ext>
                  </a:extLst>
                </p14:cNvPr>
                <p14:cNvContentPartPr/>
                <p14:nvPr/>
              </p14:nvContentPartPr>
              <p14:xfrm>
                <a:off x="3305133" y="963697"/>
                <a:ext cx="8730000" cy="52639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84D58D95-6C2D-C99D-2E1B-FC0A49A6B81F}"/>
                    </a:ext>
                  </a:extLst>
                </p:cNvPr>
                <p:cNvPicPr/>
                <p:nvPr/>
              </p:nvPicPr>
              <p:blipFill>
                <a:blip r:embed="rId1151"/>
                <a:stretch>
                  <a:fillRect/>
                </a:stretch>
              </p:blipFill>
              <p:spPr>
                <a:xfrm>
                  <a:off x="3296493" y="954697"/>
                  <a:ext cx="8747640" cy="528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4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9FA57EE-180E-F15D-FED7-8019ADCEDF75}"/>
              </a:ext>
            </a:extLst>
          </p:cNvPr>
          <p:cNvSpPr/>
          <p:nvPr/>
        </p:nvSpPr>
        <p:spPr>
          <a:xfrm>
            <a:off x="4554393" y="20912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861E67-62DF-8BC6-9CD4-379AB11E4475}"/>
              </a:ext>
            </a:extLst>
          </p:cNvPr>
          <p:cNvGrpSpPr/>
          <p:nvPr/>
        </p:nvGrpSpPr>
        <p:grpSpPr>
          <a:xfrm>
            <a:off x="516213" y="366457"/>
            <a:ext cx="1814400" cy="757080"/>
            <a:chOff x="516213" y="366457"/>
            <a:chExt cx="181440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B6AD23-696D-59C0-551E-EA1461395590}"/>
                    </a:ext>
                  </a:extLst>
                </p14:cNvPr>
                <p14:cNvContentPartPr/>
                <p14:nvPr/>
              </p14:nvContentPartPr>
              <p14:xfrm>
                <a:off x="516213" y="739777"/>
                <a:ext cx="235800" cy="37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B6AD23-696D-59C0-551E-EA14613955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213" y="730777"/>
                  <a:ext cx="253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EB7361-7678-92D3-1504-8B9BFB98EA17}"/>
                    </a:ext>
                  </a:extLst>
                </p14:cNvPr>
                <p14:cNvContentPartPr/>
                <p14:nvPr/>
              </p14:nvContentPartPr>
              <p14:xfrm>
                <a:off x="739413" y="781897"/>
                <a:ext cx="297720" cy="34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EB7361-7678-92D3-1504-8B9BFB98EA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413" y="773257"/>
                  <a:ext cx="315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79FC02-7737-9461-349B-1D2BCE941A98}"/>
                    </a:ext>
                  </a:extLst>
                </p14:cNvPr>
                <p14:cNvContentPartPr/>
                <p14:nvPr/>
              </p14:nvContentPartPr>
              <p14:xfrm>
                <a:off x="1213893" y="366457"/>
                <a:ext cx="1116720" cy="37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79FC02-7737-9461-349B-1D2BCE941A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93" y="357817"/>
                  <a:ext cx="113436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827F3-1AD5-B0AA-99F9-C23042ADE7B2}"/>
              </a:ext>
            </a:extLst>
          </p:cNvPr>
          <p:cNvGrpSpPr/>
          <p:nvPr/>
        </p:nvGrpSpPr>
        <p:grpSpPr>
          <a:xfrm>
            <a:off x="1331253" y="199057"/>
            <a:ext cx="457560" cy="227520"/>
            <a:chOff x="1331253" y="199057"/>
            <a:chExt cx="4575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36FFD7-5713-33B1-0E16-C0E68E2ED114}"/>
                    </a:ext>
                  </a:extLst>
                </p14:cNvPr>
                <p14:cNvContentPartPr/>
                <p14:nvPr/>
              </p14:nvContentPartPr>
              <p14:xfrm>
                <a:off x="1331253" y="201217"/>
                <a:ext cx="178920" cy="22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36FFD7-5713-33B1-0E16-C0E68E2ED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2253" y="192577"/>
                  <a:ext cx="196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926E16-1876-4E04-432A-FCA2F2E2D765}"/>
                    </a:ext>
                  </a:extLst>
                </p14:cNvPr>
                <p14:cNvContentPartPr/>
                <p14:nvPr/>
              </p14:nvContentPartPr>
              <p14:xfrm>
                <a:off x="1531053" y="199057"/>
                <a:ext cx="25776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926E16-1876-4E04-432A-FCA2F2E2D7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2053" y="190057"/>
                  <a:ext cx="275400" cy="22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A3153D-0ACA-9FAA-AA24-BC7811E7F330}"/>
              </a:ext>
            </a:extLst>
          </p:cNvPr>
          <p:cNvSpPr/>
          <p:nvPr/>
        </p:nvSpPr>
        <p:spPr>
          <a:xfrm>
            <a:off x="2420895" y="20912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886284-222C-E935-6D14-92E305E6E635}"/>
              </a:ext>
            </a:extLst>
          </p:cNvPr>
          <p:cNvGrpSpPr/>
          <p:nvPr/>
        </p:nvGrpSpPr>
        <p:grpSpPr>
          <a:xfrm>
            <a:off x="2773053" y="404257"/>
            <a:ext cx="460440" cy="234720"/>
            <a:chOff x="2773053" y="404257"/>
            <a:chExt cx="4604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D280B7-8582-9822-B1F5-D07D08C7EC49}"/>
                    </a:ext>
                  </a:extLst>
                </p14:cNvPr>
                <p14:cNvContentPartPr/>
                <p14:nvPr/>
              </p14:nvContentPartPr>
              <p14:xfrm>
                <a:off x="2773053" y="404257"/>
                <a:ext cx="20664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D280B7-8582-9822-B1F5-D07D08C7EC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4053" y="395617"/>
                  <a:ext cx="224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F6430F-D219-9EDF-9E47-337F2BF21A07}"/>
                    </a:ext>
                  </a:extLst>
                </p14:cNvPr>
                <p14:cNvContentPartPr/>
                <p14:nvPr/>
              </p14:nvContentPartPr>
              <p14:xfrm>
                <a:off x="2991933" y="465097"/>
                <a:ext cx="173880" cy="15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F6430F-D219-9EDF-9E47-337F2BF21A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2933" y="456097"/>
                  <a:ext cx="191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1A98BF-8BF7-8E3A-ED3D-CF6DC8C6CD05}"/>
                    </a:ext>
                  </a:extLst>
                </p14:cNvPr>
                <p14:cNvContentPartPr/>
                <p14:nvPr/>
              </p14:nvContentPartPr>
              <p14:xfrm>
                <a:off x="3201453" y="555817"/>
                <a:ext cx="32040" cy="1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1A98BF-8BF7-8E3A-ED3D-CF6DC8C6CD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2813" y="547177"/>
                  <a:ext cx="4968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596E5D5-30DD-E13A-542B-DC11A73E4CF4}"/>
                  </a:ext>
                </a:extLst>
              </p14:cNvPr>
              <p14:cNvContentPartPr/>
              <p14:nvPr/>
            </p14:nvContentPartPr>
            <p14:xfrm>
              <a:off x="3488733" y="386617"/>
              <a:ext cx="1031040" cy="249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596E5D5-30DD-E13A-542B-DC11A73E4C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0093" y="377617"/>
                <a:ext cx="1048680" cy="2671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4BBEE35-A31B-2542-9EB2-D06CD9DB2170}"/>
              </a:ext>
            </a:extLst>
          </p:cNvPr>
          <p:cNvSpPr/>
          <p:nvPr/>
        </p:nvSpPr>
        <p:spPr>
          <a:xfrm>
            <a:off x="240683" y="36008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0554D966-0E7B-945B-F97C-46972113390D}"/>
              </a:ext>
            </a:extLst>
          </p:cNvPr>
          <p:cNvSpPr/>
          <p:nvPr/>
        </p:nvSpPr>
        <p:spPr>
          <a:xfrm>
            <a:off x="6463740" y="-2944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F1E64D0-7E0F-5C9D-2EEB-3BC608DC52D2}"/>
                  </a:ext>
                </a:extLst>
              </p14:cNvPr>
              <p14:cNvContentPartPr/>
              <p14:nvPr/>
            </p14:nvContentPartPr>
            <p14:xfrm>
              <a:off x="7485813" y="22297"/>
              <a:ext cx="3971160" cy="678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F1E64D0-7E0F-5C9D-2EEB-3BC608DC52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6813" y="13297"/>
                <a:ext cx="398880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0557C35-8530-8D9E-09C2-08F01A82CD36}"/>
              </a:ext>
            </a:extLst>
          </p:cNvPr>
          <p:cNvGrpSpPr/>
          <p:nvPr/>
        </p:nvGrpSpPr>
        <p:grpSpPr>
          <a:xfrm>
            <a:off x="2755773" y="695857"/>
            <a:ext cx="362160" cy="222120"/>
            <a:chOff x="2755773" y="695857"/>
            <a:chExt cx="3621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4BCE0C-72E1-4F5C-0977-70F82B8E9B03}"/>
                    </a:ext>
                  </a:extLst>
                </p14:cNvPr>
                <p14:cNvContentPartPr/>
                <p14:nvPr/>
              </p14:nvContentPartPr>
              <p14:xfrm>
                <a:off x="2755773" y="695857"/>
                <a:ext cx="121320" cy="170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4BCE0C-72E1-4F5C-0977-70F82B8E9B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6773" y="686857"/>
                  <a:ext cx="138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176006-A1B9-A9E1-ED95-45FFE66F9684}"/>
                    </a:ext>
                  </a:extLst>
                </p14:cNvPr>
                <p14:cNvContentPartPr/>
                <p14:nvPr/>
              </p14:nvContentPartPr>
              <p14:xfrm>
                <a:off x="2964213" y="711697"/>
                <a:ext cx="153720" cy="206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176006-A1B9-A9E1-ED95-45FFE66F96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55573" y="702697"/>
                  <a:ext cx="1713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DFA1653-1557-CA5D-6538-0D0BFC38B11E}"/>
              </a:ext>
            </a:extLst>
          </p:cNvPr>
          <p:cNvGrpSpPr/>
          <p:nvPr/>
        </p:nvGrpSpPr>
        <p:grpSpPr>
          <a:xfrm>
            <a:off x="4854933" y="761737"/>
            <a:ext cx="281160" cy="162720"/>
            <a:chOff x="4854933" y="761737"/>
            <a:chExt cx="28116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14CD8E-D90F-1649-7BB9-23643E52C653}"/>
                    </a:ext>
                  </a:extLst>
                </p14:cNvPr>
                <p14:cNvContentPartPr/>
                <p14:nvPr/>
              </p14:nvContentPartPr>
              <p14:xfrm>
                <a:off x="4854933" y="761737"/>
                <a:ext cx="137160" cy="155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14CD8E-D90F-1649-7BB9-23643E52C6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5933" y="752737"/>
                  <a:ext cx="154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61D3DC5-A0B9-4A0E-3388-39FD02EB4848}"/>
                    </a:ext>
                  </a:extLst>
                </p14:cNvPr>
                <p14:cNvContentPartPr/>
                <p14:nvPr/>
              </p14:nvContentPartPr>
              <p14:xfrm>
                <a:off x="5049693" y="765697"/>
                <a:ext cx="86400" cy="15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61D3DC5-A0B9-4A0E-3388-39FD02EB48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0693" y="756697"/>
                  <a:ext cx="1040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F17108-2187-7838-AC6A-153504C74E0C}"/>
              </a:ext>
            </a:extLst>
          </p:cNvPr>
          <p:cNvGrpSpPr/>
          <p:nvPr/>
        </p:nvGrpSpPr>
        <p:grpSpPr>
          <a:xfrm>
            <a:off x="6861573" y="732937"/>
            <a:ext cx="381960" cy="223200"/>
            <a:chOff x="6861573" y="732937"/>
            <a:chExt cx="38196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1ED3CF-172A-FC07-C425-D46D3726A517}"/>
                    </a:ext>
                  </a:extLst>
                </p14:cNvPr>
                <p14:cNvContentPartPr/>
                <p14:nvPr/>
              </p14:nvContentPartPr>
              <p14:xfrm>
                <a:off x="6861573" y="732937"/>
                <a:ext cx="106560" cy="12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1ED3CF-172A-FC07-C425-D46D3726A5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52573" y="724297"/>
                  <a:ext cx="124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0205C1C-7B7D-C15A-B5C9-59D06FC0FBE5}"/>
                    </a:ext>
                  </a:extLst>
                </p14:cNvPr>
                <p14:cNvContentPartPr/>
                <p14:nvPr/>
              </p14:nvContentPartPr>
              <p14:xfrm>
                <a:off x="7054893" y="740857"/>
                <a:ext cx="150120" cy="215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0205C1C-7B7D-C15A-B5C9-59D06FC0FB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6253" y="731857"/>
                  <a:ext cx="167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EBC75E4-E30E-6401-635B-C27F7507302A}"/>
                    </a:ext>
                  </a:extLst>
                </p14:cNvPr>
                <p14:cNvContentPartPr/>
                <p14:nvPr/>
              </p14:nvContentPartPr>
              <p14:xfrm>
                <a:off x="7082253" y="833017"/>
                <a:ext cx="161280" cy="64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EBC75E4-E30E-6401-635B-C27F750730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73613" y="824377"/>
                  <a:ext cx="1789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B0246B6-64A1-CC2F-2F6F-593E1D90EDF3}"/>
              </a:ext>
            </a:extLst>
          </p:cNvPr>
          <p:cNvGrpSpPr/>
          <p:nvPr/>
        </p:nvGrpSpPr>
        <p:grpSpPr>
          <a:xfrm>
            <a:off x="723933" y="1151617"/>
            <a:ext cx="216720" cy="202680"/>
            <a:chOff x="723933" y="1151617"/>
            <a:chExt cx="2167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EC082D-7E1D-B042-49D7-42990AC606A9}"/>
                    </a:ext>
                  </a:extLst>
                </p14:cNvPr>
                <p14:cNvContentPartPr/>
                <p14:nvPr/>
              </p14:nvContentPartPr>
              <p14:xfrm>
                <a:off x="723933" y="1151617"/>
                <a:ext cx="138600" cy="185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EC082D-7E1D-B042-49D7-42990AC606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4933" y="1142617"/>
                  <a:ext cx="156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35900C-F116-9CE4-01D4-A73308696A55}"/>
                    </a:ext>
                  </a:extLst>
                </p14:cNvPr>
                <p14:cNvContentPartPr/>
                <p14:nvPr/>
              </p14:nvContentPartPr>
              <p14:xfrm>
                <a:off x="924093" y="1229017"/>
                <a:ext cx="16560" cy="125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35900C-F116-9CE4-01D4-A73308696A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5093" y="1220377"/>
                  <a:ext cx="3420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D23D8AB-93BE-983E-6EF5-1C151A6A682C}"/>
                  </a:ext>
                </a:extLst>
              </p14:cNvPr>
              <p14:cNvContentPartPr/>
              <p14:nvPr/>
            </p14:nvContentPartPr>
            <p14:xfrm>
              <a:off x="1213893" y="1193017"/>
              <a:ext cx="9000" cy="9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D23D8AB-93BE-983E-6EF5-1C151A6A68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4893" y="1184377"/>
                <a:ext cx="2664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0B8E20B-8CF5-B9F2-5FDF-8582A4648CB1}"/>
              </a:ext>
            </a:extLst>
          </p:cNvPr>
          <p:cNvGrpSpPr/>
          <p:nvPr/>
        </p:nvGrpSpPr>
        <p:grpSpPr>
          <a:xfrm>
            <a:off x="1153773" y="1140457"/>
            <a:ext cx="3175200" cy="1613520"/>
            <a:chOff x="1153773" y="1140457"/>
            <a:chExt cx="3175200" cy="16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E06A59-3F3B-D4B4-C6A9-4C9F19AD34C7}"/>
                    </a:ext>
                  </a:extLst>
                </p14:cNvPr>
                <p14:cNvContentPartPr/>
                <p14:nvPr/>
              </p14:nvContentPartPr>
              <p14:xfrm>
                <a:off x="2533653" y="1140457"/>
                <a:ext cx="171360" cy="219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E06A59-3F3B-D4B4-C6A9-4C9F19AD34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4653" y="1131457"/>
                  <a:ext cx="189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7FB671-172B-3F11-7C00-BC21CA78CADC}"/>
                    </a:ext>
                  </a:extLst>
                </p14:cNvPr>
                <p14:cNvContentPartPr/>
                <p14:nvPr/>
              </p14:nvContentPartPr>
              <p14:xfrm>
                <a:off x="2693493" y="1246657"/>
                <a:ext cx="144720" cy="9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7FB671-172B-3F11-7C00-BC21CA78CA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4493" y="1238017"/>
                  <a:ext cx="16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F7C11C-8229-5341-1195-73757314F8B7}"/>
                    </a:ext>
                  </a:extLst>
                </p14:cNvPr>
                <p14:cNvContentPartPr/>
                <p14:nvPr/>
              </p14:nvContentPartPr>
              <p14:xfrm>
                <a:off x="2906973" y="1250617"/>
                <a:ext cx="109800" cy="10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F7C11C-8229-5341-1195-73757314F8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97973" y="1241617"/>
                  <a:ext cx="127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0DBEDA-86EE-0348-64AD-C64B71BA6BFD}"/>
                    </a:ext>
                  </a:extLst>
                </p14:cNvPr>
                <p14:cNvContentPartPr/>
                <p14:nvPr/>
              </p14:nvContentPartPr>
              <p14:xfrm>
                <a:off x="3043053" y="1181497"/>
                <a:ext cx="111600" cy="167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0DBEDA-86EE-0348-64AD-C64B71BA6B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4053" y="1172497"/>
                  <a:ext cx="129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A3A414-6E6A-5F09-7AA6-11A2A6C1624A}"/>
                    </a:ext>
                  </a:extLst>
                </p14:cNvPr>
                <p14:cNvContentPartPr/>
                <p14:nvPr/>
              </p14:nvContentPartPr>
              <p14:xfrm>
                <a:off x="3199653" y="1189777"/>
                <a:ext cx="89640" cy="133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A3A414-6E6A-5F09-7AA6-11A2A6C162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0653" y="1181137"/>
                  <a:ext cx="10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99C04C-A1B4-AD24-946D-392D808A6C36}"/>
                    </a:ext>
                  </a:extLst>
                </p14:cNvPr>
                <p14:cNvContentPartPr/>
                <p14:nvPr/>
              </p14:nvContentPartPr>
              <p14:xfrm>
                <a:off x="3276693" y="1241617"/>
                <a:ext cx="122760" cy="9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99C04C-A1B4-AD24-946D-392D808A6C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7693" y="123261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C0D99-92A1-95CA-27AE-1D04B28D4122}"/>
                    </a:ext>
                  </a:extLst>
                </p14:cNvPr>
                <p14:cNvContentPartPr/>
                <p14:nvPr/>
              </p14:nvContentPartPr>
              <p14:xfrm>
                <a:off x="3446253" y="1292017"/>
                <a:ext cx="67680" cy="1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C0D99-92A1-95CA-27AE-1D04B28D41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37613" y="1283377"/>
                  <a:ext cx="85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1A5F83-8F34-A2D8-C6D2-9A0C9E63D568}"/>
                    </a:ext>
                  </a:extLst>
                </p14:cNvPr>
                <p14:cNvContentPartPr/>
                <p14:nvPr/>
              </p14:nvContentPartPr>
              <p14:xfrm>
                <a:off x="3389373" y="1238017"/>
                <a:ext cx="82080" cy="2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1A5F83-8F34-A2D8-C6D2-9A0C9E63D5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80733" y="1229377"/>
                  <a:ext cx="99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76E30E-A168-87FD-070F-203357E59882}"/>
                    </a:ext>
                  </a:extLst>
                </p14:cNvPr>
                <p14:cNvContentPartPr/>
                <p14:nvPr/>
              </p14:nvContentPartPr>
              <p14:xfrm>
                <a:off x="3539853" y="1232617"/>
                <a:ext cx="95760" cy="6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76E30E-A168-87FD-070F-203357E598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31213" y="1223977"/>
                  <a:ext cx="113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F70906-37FE-235A-ECF9-D629F7A72D07}"/>
                    </a:ext>
                  </a:extLst>
                </p14:cNvPr>
                <p14:cNvContentPartPr/>
                <p14:nvPr/>
              </p14:nvContentPartPr>
              <p14:xfrm>
                <a:off x="3677013" y="1230097"/>
                <a:ext cx="115200" cy="8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F70906-37FE-235A-ECF9-D629F7A72D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8013" y="1221457"/>
                  <a:ext cx="132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83C348-8864-2621-56BC-5C064F74D077}"/>
                    </a:ext>
                  </a:extLst>
                </p14:cNvPr>
                <p14:cNvContentPartPr/>
                <p14:nvPr/>
              </p14:nvContentPartPr>
              <p14:xfrm>
                <a:off x="3806253" y="1209937"/>
                <a:ext cx="107640" cy="8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83C348-8864-2621-56BC-5C064F74D0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7253" y="1201297"/>
                  <a:ext cx="125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E9D46B-FFE3-07AC-A2A8-295B0A9D62DE}"/>
                    </a:ext>
                  </a:extLst>
                </p14:cNvPr>
                <p14:cNvContentPartPr/>
                <p14:nvPr/>
              </p14:nvContentPartPr>
              <p14:xfrm>
                <a:off x="2487933" y="1523857"/>
                <a:ext cx="146880" cy="18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E9D46B-FFE3-07AC-A2A8-295B0A9D62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79293" y="1515217"/>
                  <a:ext cx="164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1893CC-87CC-2A86-29C8-25C4A91E2718}"/>
                    </a:ext>
                  </a:extLst>
                </p14:cNvPr>
                <p14:cNvContentPartPr/>
                <p14:nvPr/>
              </p14:nvContentPartPr>
              <p14:xfrm>
                <a:off x="2663973" y="1532857"/>
                <a:ext cx="100800" cy="17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1893CC-87CC-2A86-29C8-25C4A91E27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5333" y="1524217"/>
                  <a:ext cx="118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5E7E0D-33B2-5B45-F965-16C105BE0B3D}"/>
                    </a:ext>
                  </a:extLst>
                </p14:cNvPr>
                <p14:cNvContentPartPr/>
                <p14:nvPr/>
              </p14:nvContentPartPr>
              <p14:xfrm>
                <a:off x="2782053" y="1573537"/>
                <a:ext cx="130320" cy="104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5E7E0D-33B2-5B45-F965-16C105BE0B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73413" y="1564537"/>
                  <a:ext cx="147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E5FCF3-C623-697D-FC91-16B2472DA1F6}"/>
                    </a:ext>
                  </a:extLst>
                </p14:cNvPr>
                <p14:cNvContentPartPr/>
                <p14:nvPr/>
              </p14:nvContentPartPr>
              <p14:xfrm>
                <a:off x="2991933" y="1530697"/>
                <a:ext cx="77760" cy="13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E5FCF3-C623-697D-FC91-16B2472DA1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3293" y="1522057"/>
                  <a:ext cx="95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83E8F4-F5D8-C07E-DA3A-2C61363DCC3B}"/>
                    </a:ext>
                  </a:extLst>
                </p14:cNvPr>
                <p14:cNvContentPartPr/>
                <p14:nvPr/>
              </p14:nvContentPartPr>
              <p14:xfrm>
                <a:off x="3117933" y="1548697"/>
                <a:ext cx="88920" cy="10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83E8F4-F5D8-C07E-DA3A-2C61363DC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9293" y="1540057"/>
                  <a:ext cx="106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830565-DCE2-8E7B-5067-097D68BA3FE6}"/>
                    </a:ext>
                  </a:extLst>
                </p14:cNvPr>
                <p14:cNvContentPartPr/>
                <p14:nvPr/>
              </p14:nvContentPartPr>
              <p14:xfrm>
                <a:off x="3227373" y="1562377"/>
                <a:ext cx="95760" cy="8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830565-DCE2-8E7B-5067-097D68BA3F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8373" y="1553377"/>
                  <a:ext cx="113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597010-66F2-438E-7754-E9429EB1234A}"/>
                    </a:ext>
                  </a:extLst>
                </p14:cNvPr>
                <p14:cNvContentPartPr/>
                <p14:nvPr/>
              </p14:nvContentPartPr>
              <p14:xfrm>
                <a:off x="3356253" y="1503697"/>
                <a:ext cx="95400" cy="16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597010-66F2-438E-7754-E9429EB123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7613" y="1495057"/>
                  <a:ext cx="113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DF25E8-54AE-BFC0-7513-4CB39824B145}"/>
                    </a:ext>
                  </a:extLst>
                </p14:cNvPr>
                <p14:cNvContentPartPr/>
                <p14:nvPr/>
              </p14:nvContentPartPr>
              <p14:xfrm>
                <a:off x="3396573" y="1610617"/>
                <a:ext cx="87840" cy="1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DF25E8-54AE-BFC0-7513-4CB39824B1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7573" y="1601617"/>
                  <a:ext cx="105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54B81C-6503-6C3A-9656-3CD3AFEAEA73}"/>
                    </a:ext>
                  </a:extLst>
                </p14:cNvPr>
                <p14:cNvContentPartPr/>
                <p14:nvPr/>
              </p14:nvContentPartPr>
              <p14:xfrm>
                <a:off x="3530133" y="1634377"/>
                <a:ext cx="10008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54B81C-6503-6C3A-9656-3CD3AFEAEA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21133" y="1625377"/>
                  <a:ext cx="117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F3746A-F315-4E41-8A5D-11DD4194949F}"/>
                    </a:ext>
                  </a:extLst>
                </p14:cNvPr>
                <p14:cNvContentPartPr/>
                <p14:nvPr/>
              </p14:nvContentPartPr>
              <p14:xfrm>
                <a:off x="3549933" y="1508017"/>
                <a:ext cx="175320" cy="12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F3746A-F315-4E41-8A5D-11DD419494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41293" y="1499377"/>
                  <a:ext cx="192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98D61B-0868-63C4-E5B9-52752F2CB0F3}"/>
                    </a:ext>
                  </a:extLst>
                </p14:cNvPr>
                <p14:cNvContentPartPr/>
                <p14:nvPr/>
              </p14:nvContentPartPr>
              <p14:xfrm>
                <a:off x="3766293" y="1557697"/>
                <a:ext cx="92160" cy="10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98D61B-0868-63C4-E5B9-52752F2CB0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7293" y="1549057"/>
                  <a:ext cx="109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B38A1D-AE3E-F834-8E60-46E19DD22218}"/>
                    </a:ext>
                  </a:extLst>
                </p14:cNvPr>
                <p14:cNvContentPartPr/>
                <p14:nvPr/>
              </p14:nvContentPartPr>
              <p14:xfrm>
                <a:off x="2446173" y="1824457"/>
                <a:ext cx="115200" cy="20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B38A1D-AE3E-F834-8E60-46E19DD222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37533" y="1815457"/>
                  <a:ext cx="132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5C30BD-E46D-F50B-E0E2-98249D555995}"/>
                    </a:ext>
                  </a:extLst>
                </p14:cNvPr>
                <p14:cNvContentPartPr/>
                <p14:nvPr/>
              </p14:nvContentPartPr>
              <p14:xfrm>
                <a:off x="2501253" y="1943617"/>
                <a:ext cx="75240" cy="4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5C30BD-E46D-F50B-E0E2-98249D5559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92253" y="1934977"/>
                  <a:ext cx="92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134A1B-7C9F-FA6E-FA5B-A2CEB31B9DEB}"/>
                    </a:ext>
                  </a:extLst>
                </p14:cNvPr>
                <p14:cNvContentPartPr/>
                <p14:nvPr/>
              </p14:nvContentPartPr>
              <p14:xfrm>
                <a:off x="2638773" y="1858297"/>
                <a:ext cx="123840" cy="174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134A1B-7C9F-FA6E-FA5B-A2CEB31B9D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29773" y="1849657"/>
                  <a:ext cx="14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BC089D-B90B-17A9-1A5E-14110B75BBB4}"/>
                    </a:ext>
                  </a:extLst>
                </p14:cNvPr>
                <p14:cNvContentPartPr/>
                <p14:nvPr/>
              </p14:nvContentPartPr>
              <p14:xfrm>
                <a:off x="2795733" y="1863697"/>
                <a:ext cx="127800" cy="15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BC089D-B90B-17A9-1A5E-14110B75B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87093" y="1854697"/>
                  <a:ext cx="145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710D9A-01F1-0CD8-1D38-A722DD66359B}"/>
                    </a:ext>
                  </a:extLst>
                </p14:cNvPr>
                <p14:cNvContentPartPr/>
                <p14:nvPr/>
              </p14:nvContentPartPr>
              <p14:xfrm>
                <a:off x="3029373" y="1883857"/>
                <a:ext cx="56160" cy="12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710D9A-01F1-0CD8-1D38-A722DD6635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20733" y="1875217"/>
                  <a:ext cx="73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1C1792-B240-F017-E064-795A827BE557}"/>
                    </a:ext>
                  </a:extLst>
                </p14:cNvPr>
                <p14:cNvContentPartPr/>
                <p14:nvPr/>
              </p14:nvContentPartPr>
              <p14:xfrm>
                <a:off x="3153933" y="1877377"/>
                <a:ext cx="70200" cy="10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1C1792-B240-F017-E064-795A827BE5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45293" y="1868377"/>
                  <a:ext cx="87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A4A204-F0CE-5926-446B-1B656F2D93D4}"/>
                    </a:ext>
                  </a:extLst>
                </p14:cNvPr>
                <p14:cNvContentPartPr/>
                <p14:nvPr/>
              </p14:nvContentPartPr>
              <p14:xfrm>
                <a:off x="3255813" y="1878457"/>
                <a:ext cx="114840" cy="12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A4A204-F0CE-5926-446B-1B656F2D93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46813" y="1869457"/>
                  <a:ext cx="132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15CDF3-019C-B5B3-9CAF-ACC4DD6FF983}"/>
                    </a:ext>
                  </a:extLst>
                </p14:cNvPr>
                <p14:cNvContentPartPr/>
                <p14:nvPr/>
              </p14:nvContentPartPr>
              <p14:xfrm>
                <a:off x="3406293" y="1840297"/>
                <a:ext cx="126360" cy="18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15CDF3-019C-B5B3-9CAF-ACC4DD6FF9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7653" y="1831297"/>
                  <a:ext cx="144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72EE7D-0291-852C-0472-4613B52E35F4}"/>
                    </a:ext>
                  </a:extLst>
                </p14:cNvPr>
                <p14:cNvContentPartPr/>
                <p14:nvPr/>
              </p14:nvContentPartPr>
              <p14:xfrm>
                <a:off x="3610053" y="1913377"/>
                <a:ext cx="82800" cy="2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72EE7D-0291-852C-0472-4613B52E35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1053" y="1904377"/>
                  <a:ext cx="100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46A000-40A9-006F-E223-8D99BD08ED7C}"/>
                    </a:ext>
                  </a:extLst>
                </p14:cNvPr>
                <p14:cNvContentPartPr/>
                <p14:nvPr/>
              </p14:nvContentPartPr>
              <p14:xfrm>
                <a:off x="3606453" y="1863697"/>
                <a:ext cx="101160" cy="2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46A000-40A9-006F-E223-8D99BD08ED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97813" y="1855057"/>
                  <a:ext cx="118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3C8FC9-A006-E997-8007-CACB5E662D1C}"/>
                    </a:ext>
                  </a:extLst>
                </p14:cNvPr>
                <p14:cNvContentPartPr/>
                <p14:nvPr/>
              </p14:nvContentPartPr>
              <p14:xfrm>
                <a:off x="3762333" y="1858297"/>
                <a:ext cx="108720" cy="10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3C8FC9-A006-E997-8007-CACB5E662D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53333" y="1849297"/>
                  <a:ext cx="126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4A05F6-2D28-4B73-F0CC-A8AE9AE15D4E}"/>
                    </a:ext>
                  </a:extLst>
                </p14:cNvPr>
                <p14:cNvContentPartPr/>
                <p14:nvPr/>
              </p14:nvContentPartPr>
              <p14:xfrm>
                <a:off x="3947013" y="1784497"/>
                <a:ext cx="11520" cy="21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4A05F6-2D28-4B73-F0CC-A8AE9AE15D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8373" y="1775497"/>
                  <a:ext cx="29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58B224-CDD3-F37D-453A-679B2E5CFFB7}"/>
                    </a:ext>
                  </a:extLst>
                </p14:cNvPr>
                <p14:cNvContentPartPr/>
                <p14:nvPr/>
              </p14:nvContentPartPr>
              <p14:xfrm>
                <a:off x="2381373" y="2197777"/>
                <a:ext cx="161280" cy="23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58B224-CDD3-F37D-453A-679B2E5C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2373" y="2189137"/>
                  <a:ext cx="178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541D95-0386-DBC6-BE4D-56A5A4024D49}"/>
                    </a:ext>
                  </a:extLst>
                </p14:cNvPr>
                <p14:cNvContentPartPr/>
                <p14:nvPr/>
              </p14:nvContentPartPr>
              <p14:xfrm>
                <a:off x="2564973" y="2208217"/>
                <a:ext cx="106560" cy="212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541D95-0386-DBC6-BE4D-56A5A4024D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5973" y="2199217"/>
                  <a:ext cx="124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4489A1-54A8-88C6-E755-A90464020649}"/>
                    </a:ext>
                  </a:extLst>
                </p14:cNvPr>
                <p14:cNvContentPartPr/>
                <p14:nvPr/>
              </p14:nvContentPartPr>
              <p14:xfrm>
                <a:off x="2726973" y="2264737"/>
                <a:ext cx="111600" cy="15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4489A1-54A8-88C6-E755-A904640206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8333" y="2255737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1495F2-9449-AA90-C88A-3C02D76ECA04}"/>
                    </a:ext>
                  </a:extLst>
                </p14:cNvPr>
                <p14:cNvContentPartPr/>
                <p14:nvPr/>
              </p14:nvContentPartPr>
              <p14:xfrm>
                <a:off x="2925693" y="2231617"/>
                <a:ext cx="206640" cy="167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1495F2-9449-AA90-C88A-3C02D76ECA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16693" y="2222977"/>
                  <a:ext cx="22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10AD79-5284-557A-954F-FF2DAC2F1C4A}"/>
                    </a:ext>
                  </a:extLst>
                </p14:cNvPr>
                <p14:cNvContentPartPr/>
                <p14:nvPr/>
              </p14:nvContentPartPr>
              <p14:xfrm>
                <a:off x="3191733" y="2308297"/>
                <a:ext cx="65880" cy="10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10AD79-5284-557A-954F-FF2DAC2F1C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2733" y="2299297"/>
                  <a:ext cx="83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2B9A5C-D4E4-F5C5-8C24-CB1A05CAC81E}"/>
                    </a:ext>
                  </a:extLst>
                </p14:cNvPr>
                <p14:cNvContentPartPr/>
                <p14:nvPr/>
              </p14:nvContentPartPr>
              <p14:xfrm>
                <a:off x="3325293" y="2194537"/>
                <a:ext cx="22680" cy="172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2B9A5C-D4E4-F5C5-8C24-CB1A05CAC8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16293" y="2185897"/>
                  <a:ext cx="40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7CE35A-54A6-E75C-8903-3DDC9D26671A}"/>
                    </a:ext>
                  </a:extLst>
                </p14:cNvPr>
                <p14:cNvContentPartPr/>
                <p14:nvPr/>
              </p14:nvContentPartPr>
              <p14:xfrm>
                <a:off x="3287853" y="2267617"/>
                <a:ext cx="117720" cy="69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7CE35A-54A6-E75C-8903-3DDC9D2667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78853" y="2258977"/>
                  <a:ext cx="135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1E96EC-43DA-2E17-27CD-C9807E13B9DF}"/>
                    </a:ext>
                  </a:extLst>
                </p14:cNvPr>
                <p14:cNvContentPartPr/>
                <p14:nvPr/>
              </p14:nvContentPartPr>
              <p14:xfrm>
                <a:off x="3431133" y="2208217"/>
                <a:ext cx="115560" cy="163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1E96EC-43DA-2E17-27CD-C9807E13B9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22133" y="2199217"/>
                  <a:ext cx="133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9B1BF3-DFEB-6F5B-A54C-7B47A05FBA55}"/>
                    </a:ext>
                  </a:extLst>
                </p14:cNvPr>
                <p14:cNvContentPartPr/>
                <p14:nvPr/>
              </p14:nvContentPartPr>
              <p14:xfrm>
                <a:off x="3549933" y="2229457"/>
                <a:ext cx="84240" cy="10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9B1BF3-DFEB-6F5B-A54C-7B47A05FBA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40933" y="2220457"/>
                  <a:ext cx="101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486793-C465-E10C-6247-477A456537C7}"/>
                    </a:ext>
                  </a:extLst>
                </p14:cNvPr>
                <p14:cNvContentPartPr/>
                <p14:nvPr/>
              </p14:nvContentPartPr>
              <p14:xfrm>
                <a:off x="3669813" y="2176537"/>
                <a:ext cx="40320" cy="19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486793-C465-E10C-6247-477A456537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1173" y="2167897"/>
                  <a:ext cx="57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756616-8B1F-EE32-4707-2A91FF6AA710}"/>
                    </a:ext>
                  </a:extLst>
                </p14:cNvPr>
                <p14:cNvContentPartPr/>
                <p14:nvPr/>
              </p14:nvContentPartPr>
              <p14:xfrm>
                <a:off x="3804813" y="2273377"/>
                <a:ext cx="99000" cy="6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756616-8B1F-EE32-4707-2A91FF6AA7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95813" y="2264377"/>
                  <a:ext cx="116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C662D9-DA04-9F14-97A7-55E345DD0E87}"/>
                    </a:ext>
                  </a:extLst>
                </p14:cNvPr>
                <p14:cNvContentPartPr/>
                <p14:nvPr/>
              </p14:nvContentPartPr>
              <p14:xfrm>
                <a:off x="3984093" y="2234497"/>
                <a:ext cx="83520" cy="70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C662D9-DA04-9F14-97A7-55E345DD0E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75453" y="2225497"/>
                  <a:ext cx="101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5872C8-9AD0-8602-0455-F4F9FDCFE902}"/>
                    </a:ext>
                  </a:extLst>
                </p14:cNvPr>
                <p14:cNvContentPartPr/>
                <p14:nvPr/>
              </p14:nvContentPartPr>
              <p14:xfrm>
                <a:off x="4111893" y="2232697"/>
                <a:ext cx="65160" cy="56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5872C8-9AD0-8602-0455-F4F9FDCFE9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3253" y="2224057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A6345D-255C-8B68-3FF3-1EEB966E4BA0}"/>
                    </a:ext>
                  </a:extLst>
                </p14:cNvPr>
                <p14:cNvContentPartPr/>
                <p14:nvPr/>
              </p14:nvContentPartPr>
              <p14:xfrm>
                <a:off x="4218093" y="2215057"/>
                <a:ext cx="110880" cy="9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A6345D-255C-8B68-3FF3-1EEB966E4BA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09093" y="2206057"/>
                  <a:ext cx="128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E01994-3745-BEF4-6D14-742FF0ED605B}"/>
                    </a:ext>
                  </a:extLst>
                </p14:cNvPr>
                <p14:cNvContentPartPr/>
                <p14:nvPr/>
              </p14:nvContentPartPr>
              <p14:xfrm>
                <a:off x="1153773" y="1220017"/>
                <a:ext cx="1540800" cy="1533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E01994-3745-BEF4-6D14-742FF0ED60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5133" y="1211377"/>
                  <a:ext cx="1558440" cy="155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7138D15D-313E-3157-133C-4E2B03C6378D}"/>
              </a:ext>
            </a:extLst>
          </p:cNvPr>
          <p:cNvSpPr/>
          <p:nvPr/>
        </p:nvSpPr>
        <p:spPr>
          <a:xfrm>
            <a:off x="2661261" y="255345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27DA552-4FC3-5749-9531-3175CDD502F9}"/>
              </a:ext>
            </a:extLst>
          </p:cNvPr>
          <p:cNvGrpSpPr/>
          <p:nvPr/>
        </p:nvGrpSpPr>
        <p:grpSpPr>
          <a:xfrm>
            <a:off x="1548333" y="1545457"/>
            <a:ext cx="490320" cy="271440"/>
            <a:chOff x="1548333" y="1545457"/>
            <a:chExt cx="4903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1999EC-F88D-D8C5-D070-260E13AF1808}"/>
                    </a:ext>
                  </a:extLst>
                </p14:cNvPr>
                <p14:cNvContentPartPr/>
                <p14:nvPr/>
              </p14:nvContentPartPr>
              <p14:xfrm>
                <a:off x="1548333" y="1554097"/>
                <a:ext cx="199080" cy="236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1999EC-F88D-D8C5-D070-260E13AF18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39333" y="1545097"/>
                  <a:ext cx="216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0DB96D-7A1C-A698-6A53-996774F622E7}"/>
                    </a:ext>
                  </a:extLst>
                </p14:cNvPr>
                <p14:cNvContentPartPr/>
                <p14:nvPr/>
              </p14:nvContentPartPr>
              <p14:xfrm>
                <a:off x="1814373" y="1545457"/>
                <a:ext cx="224280" cy="271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0DB96D-7A1C-A698-6A53-996774F622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05733" y="1536457"/>
                  <a:ext cx="24192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CE6DE10-2880-F13B-6B7D-A988C416C7EA}"/>
                  </a:ext>
                </a:extLst>
              </p14:cNvPr>
              <p14:cNvContentPartPr/>
              <p14:nvPr/>
            </p14:nvContentPartPr>
            <p14:xfrm>
              <a:off x="3688533" y="2924977"/>
              <a:ext cx="992160" cy="267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CE6DE10-2880-F13B-6B7D-A988C416C7E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79893" y="2915977"/>
                <a:ext cx="1009800" cy="285480"/>
              </a:xfrm>
              <a:prstGeom prst="rect">
                <a:avLst/>
              </a:prstGeom>
            </p:spPr>
          </p:pic>
        </mc:Fallback>
      </mc:AlternateContent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99C773A3-D87B-CBC3-DA92-0B3BFEC07C72}"/>
              </a:ext>
            </a:extLst>
          </p:cNvPr>
          <p:cNvSpPr/>
          <p:nvPr/>
        </p:nvSpPr>
        <p:spPr>
          <a:xfrm>
            <a:off x="4754367" y="255345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9F3EFE2-0FAB-25CF-5061-42C3DAF77345}"/>
                  </a:ext>
                </a:extLst>
              </p14:cNvPr>
              <p14:cNvContentPartPr/>
              <p14:nvPr/>
            </p14:nvContentPartPr>
            <p14:xfrm>
              <a:off x="4812453" y="455017"/>
              <a:ext cx="225360" cy="26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9F3EFE2-0FAB-25CF-5061-42C3DAF7734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03453" y="446377"/>
                <a:ext cx="243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EBBE3F6-BBC6-83EC-AB41-CA537EB2645D}"/>
                  </a:ext>
                </a:extLst>
              </p14:cNvPr>
              <p14:cNvContentPartPr/>
              <p14:nvPr/>
            </p14:nvContentPartPr>
            <p14:xfrm>
              <a:off x="5027013" y="485977"/>
              <a:ext cx="218880" cy="192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EBBE3F6-BBC6-83EC-AB41-CA537EB2645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18373" y="477337"/>
                <a:ext cx="236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8EEB72E-84B6-E4CE-779D-52287E3B2AD4}"/>
                  </a:ext>
                </a:extLst>
              </p14:cNvPr>
              <p14:cNvContentPartPr/>
              <p14:nvPr/>
            </p14:nvContentPartPr>
            <p14:xfrm>
              <a:off x="5300613" y="628537"/>
              <a:ext cx="19080" cy="8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8EEB72E-84B6-E4CE-779D-52287E3B2AD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91613" y="619537"/>
                <a:ext cx="36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5BC63E4-22C0-31A7-751C-1B72FA317AB1}"/>
                  </a:ext>
                </a:extLst>
              </p14:cNvPr>
              <p14:cNvContentPartPr/>
              <p14:nvPr/>
            </p14:nvContentPartPr>
            <p14:xfrm>
              <a:off x="4614813" y="1179697"/>
              <a:ext cx="132840" cy="234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5BC63E4-22C0-31A7-751C-1B72FA317AB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06173" y="1170697"/>
                <a:ext cx="150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4BD5CF-E4E8-0ED2-CAB4-16EBA8E02DA8}"/>
                  </a:ext>
                </a:extLst>
              </p14:cNvPr>
              <p14:cNvContentPartPr/>
              <p14:nvPr/>
            </p14:nvContentPartPr>
            <p14:xfrm>
              <a:off x="4783293" y="1267537"/>
              <a:ext cx="171720" cy="171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4BD5CF-E4E8-0ED2-CAB4-16EBA8E02D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74293" y="1258897"/>
                <a:ext cx="189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7E005D7-990F-F1C5-B586-4FAAD40878AE}"/>
                  </a:ext>
                </a:extLst>
              </p14:cNvPr>
              <p14:cNvContentPartPr/>
              <p14:nvPr/>
            </p14:nvContentPartPr>
            <p14:xfrm>
              <a:off x="5007213" y="1172497"/>
              <a:ext cx="187560" cy="244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7E005D7-990F-F1C5-B586-4FAAD40878A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98573" y="1163857"/>
                <a:ext cx="205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8E9208-0B2A-CA1C-CCDF-DA58BF8BA2F7}"/>
                  </a:ext>
                </a:extLst>
              </p14:cNvPr>
              <p14:cNvContentPartPr/>
              <p14:nvPr/>
            </p14:nvContentPartPr>
            <p14:xfrm>
              <a:off x="5117013" y="1251697"/>
              <a:ext cx="132840" cy="80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8E9208-0B2A-CA1C-CCDF-DA58BF8BA2F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08373" y="1242697"/>
                <a:ext cx="150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1A17C55-EB67-8150-28FB-40E0135A16C8}"/>
                  </a:ext>
                </a:extLst>
              </p14:cNvPr>
              <p14:cNvContentPartPr/>
              <p14:nvPr/>
            </p14:nvContentPartPr>
            <p14:xfrm>
              <a:off x="5231493" y="1206697"/>
              <a:ext cx="141840" cy="233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1A17C55-EB67-8150-28FB-40E0135A16C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22853" y="1198057"/>
                <a:ext cx="159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F0B796-2DB7-CA13-1369-C14426F44038}"/>
                  </a:ext>
                </a:extLst>
              </p14:cNvPr>
              <p14:cNvContentPartPr/>
              <p14:nvPr/>
            </p14:nvContentPartPr>
            <p14:xfrm>
              <a:off x="5349213" y="1243777"/>
              <a:ext cx="110160" cy="169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F0B796-2DB7-CA13-1369-C14426F4403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40573" y="1235137"/>
                <a:ext cx="127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2229E7-2063-B3BC-8945-B6F81A95D28B}"/>
                  </a:ext>
                </a:extLst>
              </p14:cNvPr>
              <p14:cNvContentPartPr/>
              <p14:nvPr/>
            </p14:nvContentPartPr>
            <p14:xfrm>
              <a:off x="5423013" y="1275457"/>
              <a:ext cx="122760" cy="148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2229E7-2063-B3BC-8945-B6F81A95D28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14373" y="1266457"/>
                <a:ext cx="140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0BD6467-9203-D68F-0C8A-1193BCD106ED}"/>
                  </a:ext>
                </a:extLst>
              </p14:cNvPr>
              <p14:cNvContentPartPr/>
              <p14:nvPr/>
            </p14:nvContentPartPr>
            <p14:xfrm>
              <a:off x="5600133" y="1333777"/>
              <a:ext cx="88920" cy="23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0BD6467-9203-D68F-0C8A-1193BCD106E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591493" y="1325137"/>
                <a:ext cx="106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DC8AD7D-847E-8744-1D79-E97782CEA611}"/>
                  </a:ext>
                </a:extLst>
              </p14:cNvPr>
              <p14:cNvContentPartPr/>
              <p14:nvPr/>
            </p14:nvContentPartPr>
            <p14:xfrm>
              <a:off x="5602653" y="1269697"/>
              <a:ext cx="81360" cy="24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DC8AD7D-847E-8744-1D79-E97782CEA61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94013" y="1260697"/>
                <a:ext cx="99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9E2FE56-5251-DD6E-07CA-FAD545162277}"/>
                  </a:ext>
                </a:extLst>
              </p14:cNvPr>
              <p14:cNvContentPartPr/>
              <p14:nvPr/>
            </p14:nvContentPartPr>
            <p14:xfrm>
              <a:off x="5786973" y="1222537"/>
              <a:ext cx="88560" cy="90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9E2FE56-5251-DD6E-07CA-FAD54516227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78333" y="1213537"/>
                <a:ext cx="106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6AF8295-2E1B-A418-6562-3B3329AE289A}"/>
                  </a:ext>
                </a:extLst>
              </p14:cNvPr>
              <p14:cNvContentPartPr/>
              <p14:nvPr/>
            </p14:nvContentPartPr>
            <p14:xfrm>
              <a:off x="5929893" y="1199497"/>
              <a:ext cx="102600" cy="100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6AF8295-2E1B-A418-6562-3B3329AE289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21253" y="1190497"/>
                <a:ext cx="120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539097-1CA5-A2D2-1383-0AAB7D61C59D}"/>
                  </a:ext>
                </a:extLst>
              </p14:cNvPr>
              <p14:cNvContentPartPr/>
              <p14:nvPr/>
            </p14:nvContentPartPr>
            <p14:xfrm>
              <a:off x="4564053" y="1571377"/>
              <a:ext cx="171360" cy="210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539097-1CA5-A2D2-1383-0AAB7D61C59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555413" y="1562377"/>
                <a:ext cx="189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57EAC6A-227E-7D8E-154D-DCCFC725CA09}"/>
                  </a:ext>
                </a:extLst>
              </p14:cNvPr>
              <p14:cNvContentPartPr/>
              <p14:nvPr/>
            </p14:nvContentPartPr>
            <p14:xfrm>
              <a:off x="4716693" y="1540777"/>
              <a:ext cx="295920" cy="244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57EAC6A-227E-7D8E-154D-DCCFC725CA0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707693" y="1532137"/>
                <a:ext cx="3135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4B5D9D8-4274-356D-5728-931B747B6B56}"/>
                  </a:ext>
                </a:extLst>
              </p14:cNvPr>
              <p14:cNvContentPartPr/>
              <p14:nvPr/>
            </p14:nvContentPartPr>
            <p14:xfrm>
              <a:off x="5036013" y="1602337"/>
              <a:ext cx="126720" cy="205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4B5D9D8-4274-356D-5728-931B747B6B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027013" y="1593337"/>
                <a:ext cx="144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18E9A62-5F5E-E263-D882-BF6E3C0379CB}"/>
                  </a:ext>
                </a:extLst>
              </p14:cNvPr>
              <p14:cNvContentPartPr/>
              <p14:nvPr/>
            </p14:nvContentPartPr>
            <p14:xfrm>
              <a:off x="5244453" y="1587937"/>
              <a:ext cx="135000" cy="177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18E9A62-5F5E-E263-D882-BF6E3C0379C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35813" y="1579297"/>
                <a:ext cx="1526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621DC55-5E23-C023-317D-6111FAD893F7}"/>
                  </a:ext>
                </a:extLst>
              </p14:cNvPr>
              <p14:cNvContentPartPr/>
              <p14:nvPr/>
            </p14:nvContentPartPr>
            <p14:xfrm>
              <a:off x="5345613" y="1649857"/>
              <a:ext cx="150120" cy="108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621DC55-5E23-C023-317D-6111FAD893F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36973" y="1641217"/>
                <a:ext cx="167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1E5C2DA-9F11-AA36-7333-C4DB90A1B398}"/>
                  </a:ext>
                </a:extLst>
              </p14:cNvPr>
              <p14:cNvContentPartPr/>
              <p14:nvPr/>
            </p14:nvContentPartPr>
            <p14:xfrm>
              <a:off x="5527773" y="1697377"/>
              <a:ext cx="131400" cy="31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1E5C2DA-9F11-AA36-7333-C4DB90A1B39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19133" y="1688377"/>
                <a:ext cx="149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E20F03-D312-D007-40D9-ED4355B2A7DD}"/>
                  </a:ext>
                </a:extLst>
              </p14:cNvPr>
              <p14:cNvContentPartPr/>
              <p14:nvPr/>
            </p14:nvContentPartPr>
            <p14:xfrm>
              <a:off x="5545413" y="1637617"/>
              <a:ext cx="149040" cy="29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E20F03-D312-D007-40D9-ED4355B2A7D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36413" y="1628617"/>
                <a:ext cx="166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126E92A-0C29-9127-B962-A7A5594F5FD2}"/>
                  </a:ext>
                </a:extLst>
              </p14:cNvPr>
              <p14:cNvContentPartPr/>
              <p14:nvPr/>
            </p14:nvContentPartPr>
            <p14:xfrm>
              <a:off x="5823693" y="1546897"/>
              <a:ext cx="7920" cy="172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126E92A-0C29-9127-B962-A7A5594F5F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15053" y="1538257"/>
                <a:ext cx="25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84B94D-5036-689A-1741-A8663D99DBE6}"/>
                  </a:ext>
                </a:extLst>
              </p14:cNvPr>
              <p14:cNvContentPartPr/>
              <p14:nvPr/>
            </p14:nvContentPartPr>
            <p14:xfrm>
              <a:off x="5564133" y="604777"/>
              <a:ext cx="34200" cy="17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84B94D-5036-689A-1741-A8663D99DBE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55133" y="595777"/>
                <a:ext cx="51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ECD9254-251A-0E01-54C3-6FC7A064432A}"/>
                  </a:ext>
                </a:extLst>
              </p14:cNvPr>
              <p14:cNvContentPartPr/>
              <p14:nvPr/>
            </p14:nvContentPartPr>
            <p14:xfrm>
              <a:off x="5601933" y="423697"/>
              <a:ext cx="796680" cy="235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ECD9254-251A-0E01-54C3-6FC7A064432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592933" y="414697"/>
                <a:ext cx="814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5A2BA2C-D833-1F1A-0A6D-217524D3F7CA}"/>
                  </a:ext>
                </a:extLst>
              </p14:cNvPr>
              <p14:cNvContentPartPr/>
              <p14:nvPr/>
            </p14:nvContentPartPr>
            <p14:xfrm>
              <a:off x="6707853" y="404977"/>
              <a:ext cx="276480" cy="232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A2BA2C-D833-1F1A-0A6D-217524D3F7C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98853" y="396337"/>
                <a:ext cx="294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7E6BF89-0BCE-46AC-1E1A-4D66D0A2EB1C}"/>
                  </a:ext>
                </a:extLst>
              </p14:cNvPr>
              <p14:cNvContentPartPr/>
              <p14:nvPr/>
            </p14:nvContentPartPr>
            <p14:xfrm>
              <a:off x="6972453" y="479857"/>
              <a:ext cx="131400" cy="153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7E6BF89-0BCE-46AC-1E1A-4D66D0A2EB1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963813" y="470857"/>
                <a:ext cx="149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9237274-4C5E-ECA1-228E-9F1CE9E1D0DF}"/>
                  </a:ext>
                </a:extLst>
              </p14:cNvPr>
              <p14:cNvContentPartPr/>
              <p14:nvPr/>
            </p14:nvContentPartPr>
            <p14:xfrm>
              <a:off x="7189893" y="594697"/>
              <a:ext cx="21600" cy="2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9237274-4C5E-ECA1-228E-9F1CE9E1D0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80893" y="585697"/>
                <a:ext cx="392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61E2C7-4555-B2C9-FC20-AF5CCEA2CD12}"/>
                  </a:ext>
                </a:extLst>
              </p14:cNvPr>
              <p14:cNvContentPartPr/>
              <p14:nvPr/>
            </p14:nvContentPartPr>
            <p14:xfrm>
              <a:off x="6794973" y="604777"/>
              <a:ext cx="136800" cy="27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61E2C7-4555-B2C9-FC20-AF5CCEA2CD1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785973" y="595777"/>
                <a:ext cx="154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34548EC-14C4-F2BC-CA9E-BB64B7CDBFFA}"/>
                  </a:ext>
                </a:extLst>
              </p14:cNvPr>
              <p14:cNvContentPartPr/>
              <p14:nvPr/>
            </p14:nvContentPartPr>
            <p14:xfrm>
              <a:off x="6585813" y="1172857"/>
              <a:ext cx="197280" cy="257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34548EC-14C4-F2BC-CA9E-BB64B7CDBFF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77173" y="1164217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1FDA81E-2CF9-7378-9AD7-65BA3164446C}"/>
                  </a:ext>
                </a:extLst>
              </p14:cNvPr>
              <p14:cNvContentPartPr/>
              <p14:nvPr/>
            </p14:nvContentPartPr>
            <p14:xfrm>
              <a:off x="6848613" y="1286617"/>
              <a:ext cx="125640" cy="177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FDA81E-2CF9-7378-9AD7-65BA3164446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39613" y="1277977"/>
                <a:ext cx="143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A8FB391-741C-1B21-7486-00B80D19593A}"/>
                  </a:ext>
                </a:extLst>
              </p14:cNvPr>
              <p14:cNvContentPartPr/>
              <p14:nvPr/>
            </p14:nvContentPartPr>
            <p14:xfrm>
              <a:off x="7041573" y="1295617"/>
              <a:ext cx="63720" cy="167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A8FB391-741C-1B21-7486-00B80D19593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032933" y="1286617"/>
                <a:ext cx="81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7EB4499-D821-C973-DBA5-7C9D11D6B814}"/>
                  </a:ext>
                </a:extLst>
              </p14:cNvPr>
              <p14:cNvContentPartPr/>
              <p14:nvPr/>
            </p14:nvContentPartPr>
            <p14:xfrm>
              <a:off x="7162173" y="1168177"/>
              <a:ext cx="175320" cy="296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7EB4499-D821-C973-DBA5-7C9D11D6B81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153533" y="1159537"/>
                <a:ext cx="192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BC4D92-DE67-3455-CFFE-818129A2CBD5}"/>
                  </a:ext>
                </a:extLst>
              </p14:cNvPr>
              <p14:cNvContentPartPr/>
              <p14:nvPr/>
            </p14:nvContentPartPr>
            <p14:xfrm>
              <a:off x="7373493" y="1168537"/>
              <a:ext cx="81360" cy="293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BC4D92-DE67-3455-CFFE-818129A2CBD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64493" y="1159537"/>
                <a:ext cx="99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EE74972-527E-B7FB-DB1A-4C413249BDA7}"/>
                  </a:ext>
                </a:extLst>
              </p14:cNvPr>
              <p14:cNvContentPartPr/>
              <p14:nvPr/>
            </p14:nvContentPartPr>
            <p14:xfrm>
              <a:off x="7377093" y="1268617"/>
              <a:ext cx="177840" cy="47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EE74972-527E-B7FB-DB1A-4C413249BDA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68093" y="1259617"/>
                <a:ext cx="195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B4B401C-4C6B-D4DC-EA69-DBA00C933ACB}"/>
                  </a:ext>
                </a:extLst>
              </p14:cNvPr>
              <p14:cNvContentPartPr/>
              <p14:nvPr/>
            </p14:nvContentPartPr>
            <p14:xfrm>
              <a:off x="7520373" y="1226857"/>
              <a:ext cx="140400" cy="218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B4B401C-4C6B-D4DC-EA69-DBA00C933AC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511733" y="1218217"/>
                <a:ext cx="158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7EC3098-F614-964B-0668-889B119318DA}"/>
                  </a:ext>
                </a:extLst>
              </p14:cNvPr>
              <p14:cNvContentPartPr/>
              <p14:nvPr/>
            </p14:nvContentPartPr>
            <p14:xfrm>
              <a:off x="7644573" y="1242697"/>
              <a:ext cx="96120" cy="165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7EC3098-F614-964B-0668-889B119318D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635933" y="1233697"/>
                <a:ext cx="113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1170A07-0664-85CF-A703-7931C64CCA98}"/>
                  </a:ext>
                </a:extLst>
              </p14:cNvPr>
              <p14:cNvContentPartPr/>
              <p14:nvPr/>
            </p14:nvContentPartPr>
            <p14:xfrm>
              <a:off x="7741053" y="1263937"/>
              <a:ext cx="118440" cy="137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1170A07-0664-85CF-A703-7931C64CCA9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732053" y="1255297"/>
                <a:ext cx="136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19664CA-81CA-439B-2DB8-57BD708477C5}"/>
                  </a:ext>
                </a:extLst>
              </p14:cNvPr>
              <p14:cNvContentPartPr/>
              <p14:nvPr/>
            </p14:nvContentPartPr>
            <p14:xfrm>
              <a:off x="7925373" y="1242697"/>
              <a:ext cx="117720" cy="82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19664CA-81CA-439B-2DB8-57BD708477C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916373" y="1233697"/>
                <a:ext cx="135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E8C7D9-EA15-C700-62D8-8BF3AF5F9C04}"/>
                  </a:ext>
                </a:extLst>
              </p14:cNvPr>
              <p14:cNvContentPartPr/>
              <p14:nvPr/>
            </p14:nvContentPartPr>
            <p14:xfrm>
              <a:off x="8115093" y="1159537"/>
              <a:ext cx="95760" cy="155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E8C7D9-EA15-C700-62D8-8BF3AF5F9C0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06093" y="1150537"/>
                <a:ext cx="1134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6A06D74-6C77-3BAF-4FB4-DCC590A45683}"/>
                  </a:ext>
                </a:extLst>
              </p14:cNvPr>
              <p14:cNvContentPartPr/>
              <p14:nvPr/>
            </p14:nvContentPartPr>
            <p14:xfrm>
              <a:off x="8286093" y="1070617"/>
              <a:ext cx="34200" cy="298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6A06D74-6C77-3BAF-4FB4-DCC590A4568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277453" y="1061617"/>
                <a:ext cx="51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CCE21A8-B7C0-D1C3-AD66-9CF4CF830DD0}"/>
                  </a:ext>
                </a:extLst>
              </p14:cNvPr>
              <p14:cNvContentPartPr/>
              <p14:nvPr/>
            </p14:nvContentPartPr>
            <p14:xfrm>
              <a:off x="6525693" y="1532857"/>
              <a:ext cx="488520" cy="421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CCE21A8-B7C0-D1C3-AD66-9CF4CF830DD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16693" y="1524217"/>
                <a:ext cx="5061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4DBAD8A-D3D6-ACF5-F4C2-76C85AAE95FE}"/>
                  </a:ext>
                </a:extLst>
              </p14:cNvPr>
              <p14:cNvContentPartPr/>
              <p14:nvPr/>
            </p14:nvContentPartPr>
            <p14:xfrm>
              <a:off x="7092333" y="1642657"/>
              <a:ext cx="171360" cy="165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4DBAD8A-D3D6-ACF5-F4C2-76C85AAE95F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083693" y="1633657"/>
                <a:ext cx="189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A326145-3AC9-30DF-E6CB-8597F91E26E7}"/>
                  </a:ext>
                </a:extLst>
              </p14:cNvPr>
              <p14:cNvContentPartPr/>
              <p14:nvPr/>
            </p14:nvContentPartPr>
            <p14:xfrm>
              <a:off x="7305453" y="1675777"/>
              <a:ext cx="69480" cy="164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A326145-3AC9-30DF-E6CB-8597F91E26E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96453" y="1667137"/>
                <a:ext cx="87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1C1AE6D-7012-58F7-0B9C-7CB82DA1043E}"/>
                  </a:ext>
                </a:extLst>
              </p14:cNvPr>
              <p14:cNvContentPartPr/>
              <p14:nvPr/>
            </p14:nvContentPartPr>
            <p14:xfrm>
              <a:off x="7407693" y="1738777"/>
              <a:ext cx="24480" cy="115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1C1AE6D-7012-58F7-0B9C-7CB82DA1043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99053" y="1730137"/>
                <a:ext cx="42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22A5974-368D-9851-77EA-78CF235203F6}"/>
                  </a:ext>
                </a:extLst>
              </p14:cNvPr>
              <p14:cNvContentPartPr/>
              <p14:nvPr/>
            </p14:nvContentPartPr>
            <p14:xfrm>
              <a:off x="7414533" y="1620697"/>
              <a:ext cx="19080" cy="14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22A5974-368D-9851-77EA-78CF235203F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05893" y="1612057"/>
                <a:ext cx="367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CADAE62-B691-DB24-9948-E680E6A0EB07}"/>
                  </a:ext>
                </a:extLst>
              </p14:cNvPr>
              <p14:cNvContentPartPr/>
              <p14:nvPr/>
            </p14:nvContentPartPr>
            <p14:xfrm>
              <a:off x="7493373" y="1517377"/>
              <a:ext cx="125280" cy="314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CADAE62-B691-DB24-9948-E680E6A0EB0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84373" y="1508377"/>
                <a:ext cx="1429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8844C41-1E6C-51FE-3536-7AB58329DE9E}"/>
                  </a:ext>
                </a:extLst>
              </p14:cNvPr>
              <p14:cNvContentPartPr/>
              <p14:nvPr/>
            </p14:nvContentPartPr>
            <p14:xfrm>
              <a:off x="7613253" y="1630777"/>
              <a:ext cx="181080" cy="207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8844C41-1E6C-51FE-3536-7AB58329DE9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604613" y="1622137"/>
                <a:ext cx="198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868E2CC-46D2-9E5B-DB53-C90B05EB2E14}"/>
                  </a:ext>
                </a:extLst>
              </p14:cNvPr>
              <p14:cNvContentPartPr/>
              <p14:nvPr/>
            </p14:nvContentPartPr>
            <p14:xfrm>
              <a:off x="7867773" y="1752457"/>
              <a:ext cx="117720" cy="23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868E2CC-46D2-9E5B-DB53-C90B05EB2E1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859133" y="1743457"/>
                <a:ext cx="135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E76C885-6360-B995-3819-2BFCAB99FFED}"/>
                  </a:ext>
                </a:extLst>
              </p14:cNvPr>
              <p14:cNvContentPartPr/>
              <p14:nvPr/>
            </p14:nvContentPartPr>
            <p14:xfrm>
              <a:off x="7862733" y="1573537"/>
              <a:ext cx="255600" cy="264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E76C885-6360-B995-3819-2BFCAB99FFE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854093" y="1564537"/>
                <a:ext cx="273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1948C51-F32A-8AA4-A2FF-316717A36D83}"/>
                  </a:ext>
                </a:extLst>
              </p14:cNvPr>
              <p14:cNvContentPartPr/>
              <p14:nvPr/>
            </p14:nvContentPartPr>
            <p14:xfrm>
              <a:off x="5758893" y="681097"/>
              <a:ext cx="3019680" cy="23407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1948C51-F32A-8AA4-A2FF-316717A36D8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749893" y="672457"/>
                <a:ext cx="3037320" cy="23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4CEF393-D062-A6E3-A3B4-7118E411ECF2}"/>
              </a:ext>
            </a:extLst>
          </p:cNvPr>
          <p:cNvGrpSpPr/>
          <p:nvPr/>
        </p:nvGrpSpPr>
        <p:grpSpPr>
          <a:xfrm>
            <a:off x="3030453" y="3292537"/>
            <a:ext cx="296280" cy="232920"/>
            <a:chOff x="3030453" y="3292537"/>
            <a:chExt cx="2962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0C3C3C6-C498-4255-3D7B-0CB3820F9A15}"/>
                    </a:ext>
                  </a:extLst>
                </p14:cNvPr>
                <p14:cNvContentPartPr/>
                <p14:nvPr/>
              </p14:nvContentPartPr>
              <p14:xfrm>
                <a:off x="3030453" y="3292537"/>
                <a:ext cx="138960" cy="185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0C3C3C6-C498-4255-3D7B-0CB3820F9A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21813" y="3283537"/>
                  <a:ext cx="156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9588329-321E-8399-0AF2-90DAA7ABCE2E}"/>
                    </a:ext>
                  </a:extLst>
                </p14:cNvPr>
                <p14:cNvContentPartPr/>
                <p14:nvPr/>
              </p14:nvContentPartPr>
              <p14:xfrm>
                <a:off x="3200373" y="3331057"/>
                <a:ext cx="126360" cy="194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9588329-321E-8399-0AF2-90DAA7ABCE2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91733" y="3322057"/>
                  <a:ext cx="1440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C9260B1-C8E3-A05C-C785-5174F40B6E5A}"/>
              </a:ext>
            </a:extLst>
          </p:cNvPr>
          <p:cNvGrpSpPr/>
          <p:nvPr/>
        </p:nvGrpSpPr>
        <p:grpSpPr>
          <a:xfrm>
            <a:off x="5282973" y="3274177"/>
            <a:ext cx="255240" cy="231480"/>
            <a:chOff x="5282973" y="3274177"/>
            <a:chExt cx="2552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F2144C1-EAF3-2E30-3F20-A9876237BD62}"/>
                    </a:ext>
                  </a:extLst>
                </p14:cNvPr>
                <p14:cNvContentPartPr/>
                <p14:nvPr/>
              </p14:nvContentPartPr>
              <p14:xfrm>
                <a:off x="5282973" y="3274177"/>
                <a:ext cx="101160" cy="164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F2144C1-EAF3-2E30-3F20-A9876237BD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74333" y="3265537"/>
                  <a:ext cx="118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A74F681-AE03-C617-F774-F1AC1AB938BF}"/>
                    </a:ext>
                  </a:extLst>
                </p14:cNvPr>
                <p14:cNvContentPartPr/>
                <p14:nvPr/>
              </p14:nvContentPartPr>
              <p14:xfrm>
                <a:off x="5440293" y="3319537"/>
                <a:ext cx="97920" cy="186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A74F681-AE03-C617-F774-F1AC1AB938B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31293" y="3310897"/>
                  <a:ext cx="11556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1BDFB50-810C-9EF6-B6F3-016892C0EDD5}"/>
                  </a:ext>
                </a:extLst>
              </p14:cNvPr>
              <p14:cNvContentPartPr/>
              <p14:nvPr/>
            </p14:nvContentPartPr>
            <p14:xfrm>
              <a:off x="588213" y="1449697"/>
              <a:ext cx="1013040" cy="3875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1BDFB50-810C-9EF6-B6F3-016892C0EDD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79213" y="1440697"/>
                <a:ext cx="1030680" cy="38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9CEA73E-72CF-B7DC-F3AC-193B04D203E1}"/>
              </a:ext>
            </a:extLst>
          </p:cNvPr>
          <p:cNvGrpSpPr/>
          <p:nvPr/>
        </p:nvGrpSpPr>
        <p:grpSpPr>
          <a:xfrm>
            <a:off x="810693" y="3200017"/>
            <a:ext cx="1101240" cy="421560"/>
            <a:chOff x="810693" y="3200017"/>
            <a:chExt cx="11012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82C0894-D22C-D2F5-454C-730EDC6DE779}"/>
                    </a:ext>
                  </a:extLst>
                </p14:cNvPr>
                <p14:cNvContentPartPr/>
                <p14:nvPr/>
              </p14:nvContentPartPr>
              <p14:xfrm>
                <a:off x="810693" y="3266977"/>
                <a:ext cx="158400" cy="325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82C0894-D22C-D2F5-454C-730EDC6DE7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1693" y="3257977"/>
                  <a:ext cx="176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230062D-D021-7E47-629D-09BE4DB745FE}"/>
                    </a:ext>
                  </a:extLst>
                </p14:cNvPr>
                <p14:cNvContentPartPr/>
                <p14:nvPr/>
              </p14:nvContentPartPr>
              <p14:xfrm>
                <a:off x="1065213" y="3526897"/>
                <a:ext cx="167760" cy="38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230062D-D021-7E47-629D-09BE4DB745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6213" y="3517897"/>
                  <a:ext cx="185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1A47ECE-9567-7E30-0CE3-2033CB0A5FF1}"/>
                    </a:ext>
                  </a:extLst>
                </p14:cNvPr>
                <p14:cNvContentPartPr/>
                <p14:nvPr/>
              </p14:nvContentPartPr>
              <p14:xfrm>
                <a:off x="1206333" y="3212977"/>
                <a:ext cx="132120" cy="282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1A47ECE-9567-7E30-0CE3-2033CB0A5F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97693" y="3203977"/>
                  <a:ext cx="149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85EB2A-F50B-78B4-DCF5-73F5304D1300}"/>
                    </a:ext>
                  </a:extLst>
                </p14:cNvPr>
                <p14:cNvContentPartPr/>
                <p14:nvPr/>
              </p14:nvContentPartPr>
              <p14:xfrm>
                <a:off x="1195173" y="3340057"/>
                <a:ext cx="154080" cy="2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85EB2A-F50B-78B4-DCF5-73F5304D13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86173" y="3331057"/>
                  <a:ext cx="171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7F2E9A0-5601-CA45-97B9-4AFDD0D1162D}"/>
                    </a:ext>
                  </a:extLst>
                </p14:cNvPr>
                <p14:cNvContentPartPr/>
                <p14:nvPr/>
              </p14:nvContentPartPr>
              <p14:xfrm>
                <a:off x="1378773" y="3289297"/>
                <a:ext cx="95040" cy="33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7F2E9A0-5601-CA45-97B9-4AFDD0D1162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69773" y="3280657"/>
                  <a:ext cx="112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EA83AD7-4AAE-3206-92C3-FFAE593BBC7B}"/>
                    </a:ext>
                  </a:extLst>
                </p14:cNvPr>
                <p14:cNvContentPartPr/>
                <p14:nvPr/>
              </p14:nvContentPartPr>
              <p14:xfrm>
                <a:off x="1528173" y="3200017"/>
                <a:ext cx="151920" cy="321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EA83AD7-4AAE-3206-92C3-FFAE593BBC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19533" y="3191377"/>
                  <a:ext cx="169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9EA16A8-30BA-E693-FF8E-C3A615A01265}"/>
                    </a:ext>
                  </a:extLst>
                </p14:cNvPr>
                <p14:cNvContentPartPr/>
                <p14:nvPr/>
              </p14:nvContentPartPr>
              <p14:xfrm>
                <a:off x="1673253" y="3275977"/>
                <a:ext cx="238680" cy="181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9EA16A8-30BA-E693-FF8E-C3A615A012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64613" y="3266977"/>
                  <a:ext cx="256320" cy="19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8AFE353F-5C0C-E2EA-1258-8CC67D781D1B}"/>
              </a:ext>
            </a:extLst>
          </p:cNvPr>
          <p:cNvSpPr/>
          <p:nvPr/>
        </p:nvSpPr>
        <p:spPr>
          <a:xfrm>
            <a:off x="1652350" y="475989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49B187-8395-776F-D602-3B02C0683173}"/>
              </a:ext>
            </a:extLst>
          </p:cNvPr>
          <p:cNvGrpSpPr/>
          <p:nvPr/>
        </p:nvGrpSpPr>
        <p:grpSpPr>
          <a:xfrm>
            <a:off x="1892493" y="5144737"/>
            <a:ext cx="520560" cy="289440"/>
            <a:chOff x="1892493" y="5144737"/>
            <a:chExt cx="5205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72B2F29-32F4-7CE1-5AC9-B035B350ABEC}"/>
                    </a:ext>
                  </a:extLst>
                </p14:cNvPr>
                <p14:cNvContentPartPr/>
                <p14:nvPr/>
              </p14:nvContentPartPr>
              <p14:xfrm>
                <a:off x="1892493" y="5144737"/>
                <a:ext cx="225720" cy="289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72B2F29-32F4-7CE1-5AC9-B035B350AB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83493" y="5136097"/>
                  <a:ext cx="243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D0014F5-D72D-B1DE-D15B-74E6E9E9C6B0}"/>
                    </a:ext>
                  </a:extLst>
                </p14:cNvPr>
                <p14:cNvContentPartPr/>
                <p14:nvPr/>
              </p14:nvContentPartPr>
              <p14:xfrm>
                <a:off x="1963053" y="5288737"/>
                <a:ext cx="182520" cy="47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D0014F5-D72D-B1DE-D15B-74E6E9E9C6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54053" y="5280097"/>
                  <a:ext cx="200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90269EC-C9F1-DE2B-256D-81A96148CADD}"/>
                    </a:ext>
                  </a:extLst>
                </p14:cNvPr>
                <p14:cNvContentPartPr/>
                <p14:nvPr/>
              </p14:nvContentPartPr>
              <p14:xfrm>
                <a:off x="2157813" y="5207737"/>
                <a:ext cx="165240" cy="161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90269EC-C9F1-DE2B-256D-81A96148CAD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48813" y="5199097"/>
                  <a:ext cx="182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D9FCA73-DCBF-5E6B-F513-E343C6227A28}"/>
                    </a:ext>
                  </a:extLst>
                </p14:cNvPr>
                <p14:cNvContentPartPr/>
                <p14:nvPr/>
              </p14:nvContentPartPr>
              <p14:xfrm>
                <a:off x="2395053" y="5332657"/>
                <a:ext cx="18000" cy="23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D9FCA73-DCBF-5E6B-F513-E343C6227A2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86053" y="5324017"/>
                  <a:ext cx="356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DA1210D-7C1F-37A8-9B54-A29CBBA30C49}"/>
                  </a:ext>
                </a:extLst>
              </p14:cNvPr>
              <p14:cNvContentPartPr/>
              <p14:nvPr/>
            </p14:nvContentPartPr>
            <p14:xfrm>
              <a:off x="1771893" y="6190537"/>
              <a:ext cx="173160" cy="2149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DA1210D-7C1F-37A8-9B54-A29CBBA30C4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763253" y="6181897"/>
                <a:ext cx="19080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932DDC2-CC73-3D79-91F6-2922C60B6F91}"/>
              </a:ext>
            </a:extLst>
          </p:cNvPr>
          <p:cNvGrpSpPr/>
          <p:nvPr/>
        </p:nvGrpSpPr>
        <p:grpSpPr>
          <a:xfrm>
            <a:off x="1716270" y="5864737"/>
            <a:ext cx="1350543" cy="776543"/>
            <a:chOff x="1716270" y="5864737"/>
            <a:chExt cx="1350543" cy="776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C3285BB-CF4D-8F6C-6DDA-F3B1BDD92D08}"/>
                    </a:ext>
                  </a:extLst>
                </p14:cNvPr>
                <p14:cNvContentPartPr/>
                <p14:nvPr/>
              </p14:nvContentPartPr>
              <p14:xfrm>
                <a:off x="1779813" y="5913337"/>
                <a:ext cx="127080" cy="1681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C3285BB-CF4D-8F6C-6DDA-F3B1BDD92D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71173" y="5904337"/>
                  <a:ext cx="144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3B0287B-7442-9B12-7B7C-838A93288610}"/>
                    </a:ext>
                  </a:extLst>
                </p14:cNvPr>
                <p14:cNvContentPartPr/>
                <p14:nvPr/>
              </p14:nvContentPartPr>
              <p14:xfrm>
                <a:off x="1933173" y="5997577"/>
                <a:ext cx="128880" cy="105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3B0287B-7442-9B12-7B7C-838A9328861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24173" y="5988937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05A0AA-B7A6-6916-E2BD-E962E489EC6E}"/>
                    </a:ext>
                  </a:extLst>
                </p14:cNvPr>
                <p14:cNvContentPartPr/>
                <p14:nvPr/>
              </p14:nvContentPartPr>
              <p14:xfrm>
                <a:off x="2113893" y="6022417"/>
                <a:ext cx="106920" cy="106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05A0AA-B7A6-6916-E2BD-E962E489EC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05253" y="6013417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539AFC6-9A74-717A-977C-8B1DF5FF23C6}"/>
                    </a:ext>
                  </a:extLst>
                </p14:cNvPr>
                <p14:cNvContentPartPr/>
                <p14:nvPr/>
              </p14:nvContentPartPr>
              <p14:xfrm>
                <a:off x="2303973" y="5950057"/>
                <a:ext cx="99000" cy="154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539AFC6-9A74-717A-977C-8B1DF5FF23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94973" y="5941417"/>
                  <a:ext cx="116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42C2A7A-9495-68C8-B98A-03E8CFC7C703}"/>
                    </a:ext>
                  </a:extLst>
                </p14:cNvPr>
                <p14:cNvContentPartPr/>
                <p14:nvPr/>
              </p14:nvContentPartPr>
              <p14:xfrm>
                <a:off x="2452653" y="5965177"/>
                <a:ext cx="77400" cy="111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42C2A7A-9495-68C8-B98A-03E8CFC7C7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44013" y="5956177"/>
                  <a:ext cx="95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C4F73A7-5A7E-69E5-BE5E-F447310A54D5}"/>
                    </a:ext>
                  </a:extLst>
                </p14:cNvPr>
                <p14:cNvContentPartPr/>
                <p14:nvPr/>
              </p14:nvContentPartPr>
              <p14:xfrm>
                <a:off x="2507373" y="5985337"/>
                <a:ext cx="160200" cy="109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C4F73A7-5A7E-69E5-BE5E-F447310A54D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98733" y="5976337"/>
                  <a:ext cx="177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DF3BE8B-26E9-EA9B-F6B1-8934D04637FA}"/>
                    </a:ext>
                  </a:extLst>
                </p14:cNvPr>
                <p14:cNvContentPartPr/>
                <p14:nvPr/>
              </p14:nvContentPartPr>
              <p14:xfrm>
                <a:off x="2672253" y="6023497"/>
                <a:ext cx="106560" cy="18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DF3BE8B-26E9-EA9B-F6B1-8934D04637F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63253" y="6014857"/>
                  <a:ext cx="124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990D37F-16E2-CB73-5991-9779295240A3}"/>
                    </a:ext>
                  </a:extLst>
                </p14:cNvPr>
                <p14:cNvContentPartPr/>
                <p14:nvPr/>
              </p14:nvContentPartPr>
              <p14:xfrm>
                <a:off x="2668293" y="5971657"/>
                <a:ext cx="122760" cy="28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990D37F-16E2-CB73-5991-9779295240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59653" y="5963017"/>
                  <a:ext cx="14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3665139-2CDC-0AEC-979D-6C91A3D0A739}"/>
                    </a:ext>
                  </a:extLst>
                </p14:cNvPr>
                <p14:cNvContentPartPr/>
                <p14:nvPr/>
              </p14:nvContentPartPr>
              <p14:xfrm>
                <a:off x="2843253" y="5864737"/>
                <a:ext cx="24120" cy="1432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3665139-2CDC-0AEC-979D-6C91A3D0A7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34613" y="5856097"/>
                  <a:ext cx="41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FECABC7-B15F-8591-936C-26C1C02B7938}"/>
                    </a:ext>
                  </a:extLst>
                </p14:cNvPr>
                <p14:cNvContentPartPr/>
                <p14:nvPr/>
              </p14:nvContentPartPr>
              <p14:xfrm>
                <a:off x="2894373" y="5952577"/>
                <a:ext cx="77040" cy="61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FECABC7-B15F-8591-936C-26C1C02B793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85733" y="5943937"/>
                  <a:ext cx="94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D42FA04-C56C-18FD-EE4A-5E93223D6C2D}"/>
                    </a:ext>
                  </a:extLst>
                </p14:cNvPr>
                <p14:cNvContentPartPr/>
                <p14:nvPr/>
              </p14:nvContentPartPr>
              <p14:xfrm>
                <a:off x="2999133" y="5936737"/>
                <a:ext cx="67680" cy="70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D42FA04-C56C-18FD-EE4A-5E93223D6C2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90133" y="5928097"/>
                  <a:ext cx="85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183B150-16F2-A60E-9351-3BC04C1C9832}"/>
                    </a:ext>
                  </a:extLst>
                </p14:cNvPr>
                <p14:cNvContentPartPr/>
                <p14:nvPr/>
              </p14:nvContentPartPr>
              <p14:xfrm>
                <a:off x="1981230" y="6254640"/>
                <a:ext cx="114120" cy="94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183B150-16F2-A60E-9351-3BC04C1C983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72230" y="6246000"/>
                  <a:ext cx="131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B48FE8B-F517-62E0-6C8D-8C7D1EC8F6CC}"/>
                    </a:ext>
                  </a:extLst>
                </p14:cNvPr>
                <p14:cNvContentPartPr/>
                <p14:nvPr/>
              </p14:nvContentPartPr>
              <p14:xfrm>
                <a:off x="2093550" y="6223680"/>
                <a:ext cx="98640" cy="159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B48FE8B-F517-62E0-6C8D-8C7D1EC8F6C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4910" y="6214680"/>
                  <a:ext cx="116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B799021-01E3-EA35-6AA8-C87E4811A433}"/>
                    </a:ext>
                  </a:extLst>
                </p14:cNvPr>
                <p14:cNvContentPartPr/>
                <p14:nvPr/>
              </p14:nvContentPartPr>
              <p14:xfrm>
                <a:off x="2228190" y="6241680"/>
                <a:ext cx="83520" cy="88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B799021-01E3-EA35-6AA8-C87E4811A4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19550" y="6233040"/>
                  <a:ext cx="101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5F04A1B-2373-B948-5C47-0DC6C8D1B851}"/>
                    </a:ext>
                  </a:extLst>
                </p14:cNvPr>
                <p14:cNvContentPartPr/>
                <p14:nvPr/>
              </p14:nvContentPartPr>
              <p14:xfrm>
                <a:off x="2327910" y="6254640"/>
                <a:ext cx="35640" cy="69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5F04A1B-2373-B948-5C47-0DC6C8D1B85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19270" y="6246000"/>
                  <a:ext cx="53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E11FF7E-5346-BF7A-55A2-87ADFE893017}"/>
                    </a:ext>
                  </a:extLst>
                </p14:cNvPr>
                <p14:cNvContentPartPr/>
                <p14:nvPr/>
              </p14:nvContentPartPr>
              <p14:xfrm>
                <a:off x="2375790" y="6283080"/>
                <a:ext cx="2880" cy="49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E11FF7E-5346-BF7A-55A2-87ADFE89301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66790" y="6274440"/>
                  <a:ext cx="2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CE7342F-2C31-4CAA-6C0E-F54B7B3EC8B9}"/>
                    </a:ext>
                  </a:extLst>
                </p14:cNvPr>
                <p14:cNvContentPartPr/>
                <p14:nvPr/>
              </p14:nvContentPartPr>
              <p14:xfrm>
                <a:off x="2385870" y="6183360"/>
                <a:ext cx="45720" cy="1119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CE7342F-2C31-4CAA-6C0E-F54B7B3EC8B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77230" y="6174360"/>
                  <a:ext cx="63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60C82E-4BC7-542C-2B35-08A288A717CE}"/>
                    </a:ext>
                  </a:extLst>
                </p14:cNvPr>
                <p14:cNvContentPartPr/>
                <p14:nvPr/>
              </p14:nvContentPartPr>
              <p14:xfrm>
                <a:off x="2417910" y="6235920"/>
                <a:ext cx="64800" cy="14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60C82E-4BC7-542C-2B35-08A288A717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09270" y="6226920"/>
                  <a:ext cx="82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6462998-B71F-1D72-D7C6-73B7C6F9899C}"/>
                    </a:ext>
                  </a:extLst>
                </p14:cNvPr>
                <p14:cNvContentPartPr/>
                <p14:nvPr/>
              </p14:nvContentPartPr>
              <p14:xfrm>
                <a:off x="2481990" y="6217200"/>
                <a:ext cx="90360" cy="918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6462998-B71F-1D72-D7C6-73B7C6F9899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73350" y="620856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032D834-D056-A994-3B54-D37B3378BADD}"/>
                    </a:ext>
                  </a:extLst>
                </p14:cNvPr>
                <p14:cNvContentPartPr/>
                <p14:nvPr/>
              </p14:nvContentPartPr>
              <p14:xfrm>
                <a:off x="2645430" y="6279840"/>
                <a:ext cx="92160" cy="7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032D834-D056-A994-3B54-D37B3378BAD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36430" y="6271200"/>
                  <a:ext cx="109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00E521B-27C3-C5A0-BD23-9B67CD937640}"/>
                    </a:ext>
                  </a:extLst>
                </p14:cNvPr>
                <p14:cNvContentPartPr/>
                <p14:nvPr/>
              </p14:nvContentPartPr>
              <p14:xfrm>
                <a:off x="2655150" y="6234840"/>
                <a:ext cx="112680" cy="24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00E521B-27C3-C5A0-BD23-9B67CD93764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46150" y="6225840"/>
                  <a:ext cx="130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9E80636-BC28-6923-42AB-777A7A743BDF}"/>
                    </a:ext>
                  </a:extLst>
                </p14:cNvPr>
                <p14:cNvContentPartPr/>
                <p14:nvPr/>
              </p14:nvContentPartPr>
              <p14:xfrm>
                <a:off x="2832630" y="6167880"/>
                <a:ext cx="12960" cy="156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9E80636-BC28-6923-42AB-777A7A743BD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23990" y="6158880"/>
                  <a:ext cx="3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31303E5-8C77-0F3C-F56E-8F811DD66E43}"/>
                    </a:ext>
                  </a:extLst>
                </p14:cNvPr>
                <p14:cNvContentPartPr/>
                <p14:nvPr/>
              </p14:nvContentPartPr>
              <p14:xfrm>
                <a:off x="1716270" y="6503400"/>
                <a:ext cx="149400" cy="137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31303E5-8C77-0F3C-F56E-8F811DD66E4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07270" y="6494760"/>
                  <a:ext cx="167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2587D36-E9BC-3545-3140-617472B96461}"/>
                    </a:ext>
                  </a:extLst>
                </p14:cNvPr>
                <p14:cNvContentPartPr/>
                <p14:nvPr/>
              </p14:nvContentPartPr>
              <p14:xfrm>
                <a:off x="1896270" y="6550920"/>
                <a:ext cx="35640" cy="88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2587D36-E9BC-3545-3140-617472B9646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87270" y="6542280"/>
                  <a:ext cx="53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29746F7-3030-DF1B-0107-F4D4F7049261}"/>
                    </a:ext>
                  </a:extLst>
                </p14:cNvPr>
                <p14:cNvContentPartPr/>
                <p14:nvPr/>
              </p14:nvContentPartPr>
              <p14:xfrm>
                <a:off x="1971510" y="6562440"/>
                <a:ext cx="47520" cy="666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29746F7-3030-DF1B-0107-F4D4F70492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62870" y="6553800"/>
                  <a:ext cx="65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7D917E-D8E6-7CA1-8749-5A6D1DEE526D}"/>
                    </a:ext>
                  </a:extLst>
                </p14:cNvPr>
                <p14:cNvContentPartPr/>
                <p14:nvPr/>
              </p14:nvContentPartPr>
              <p14:xfrm>
                <a:off x="2071950" y="6490800"/>
                <a:ext cx="12600" cy="142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7D917E-D8E6-7CA1-8749-5A6D1DEE526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62950" y="6482160"/>
                  <a:ext cx="30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55C43E7-5B56-3667-F46B-6DB4E9892F4F}"/>
                    </a:ext>
                  </a:extLst>
                </p14:cNvPr>
                <p14:cNvContentPartPr/>
                <p14:nvPr/>
              </p14:nvContentPartPr>
              <p14:xfrm>
                <a:off x="2132070" y="6474600"/>
                <a:ext cx="14400" cy="150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55C43E7-5B56-3667-F46B-6DB4E9892F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123070" y="6465960"/>
                  <a:ext cx="32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598B37-EE9C-0E07-7734-CAFFC941F4C0}"/>
                    </a:ext>
                  </a:extLst>
                </p14:cNvPr>
                <p14:cNvContentPartPr/>
                <p14:nvPr/>
              </p14:nvContentPartPr>
              <p14:xfrm>
                <a:off x="2119470" y="6542280"/>
                <a:ext cx="88200" cy="28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598B37-EE9C-0E07-7734-CAFFC941F4C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10830" y="6533280"/>
                  <a:ext cx="105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3F71C3A-1FAB-3324-C163-C495C8D48B34}"/>
                    </a:ext>
                  </a:extLst>
                </p14:cNvPr>
                <p14:cNvContentPartPr/>
                <p14:nvPr/>
              </p14:nvContentPartPr>
              <p14:xfrm>
                <a:off x="2226750" y="6498000"/>
                <a:ext cx="65880" cy="1098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3F71C3A-1FAB-3324-C163-C495C8D48B3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17750" y="6489360"/>
                  <a:ext cx="8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9424443-C182-93D5-2D5B-031D6A70204F}"/>
                    </a:ext>
                  </a:extLst>
                </p14:cNvPr>
                <p14:cNvContentPartPr/>
                <p14:nvPr/>
              </p14:nvContentPartPr>
              <p14:xfrm>
                <a:off x="2305950" y="6495840"/>
                <a:ext cx="55800" cy="99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9424443-C182-93D5-2D5B-031D6A7020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96950" y="6487200"/>
                  <a:ext cx="7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9CF87F3-F6BD-7BEF-EA2C-C5CF32EC6A76}"/>
                    </a:ext>
                  </a:extLst>
                </p14:cNvPr>
                <p14:cNvContentPartPr/>
                <p14:nvPr/>
              </p14:nvContentPartPr>
              <p14:xfrm>
                <a:off x="2361750" y="6515280"/>
                <a:ext cx="74160" cy="918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9CF87F3-F6BD-7BEF-EA2C-C5CF32EC6A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53110" y="6506640"/>
                  <a:ext cx="91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5BB32E7-1363-CE79-01C6-B0E7C14A7B37}"/>
                    </a:ext>
                  </a:extLst>
                </p14:cNvPr>
                <p14:cNvContentPartPr/>
                <p14:nvPr/>
              </p14:nvContentPartPr>
              <p14:xfrm>
                <a:off x="2447790" y="6564960"/>
                <a:ext cx="110160" cy="180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5BB32E7-1363-CE79-01C6-B0E7C14A7B3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38790" y="6555960"/>
                  <a:ext cx="12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B879CAF-0867-AE73-52ED-6E333C4E7932}"/>
                    </a:ext>
                  </a:extLst>
                </p14:cNvPr>
                <p14:cNvContentPartPr/>
                <p14:nvPr/>
              </p14:nvContentPartPr>
              <p14:xfrm>
                <a:off x="2469750" y="6525360"/>
                <a:ext cx="115560" cy="23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B879CAF-0867-AE73-52ED-6E333C4E793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61110" y="6516720"/>
                  <a:ext cx="133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0E0C121-84D2-4058-1BD5-E94294885F26}"/>
                    </a:ext>
                  </a:extLst>
                </p14:cNvPr>
                <p14:cNvContentPartPr/>
                <p14:nvPr/>
              </p14:nvContentPartPr>
              <p14:xfrm>
                <a:off x="2312430" y="6500520"/>
                <a:ext cx="14760" cy="586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0E0C121-84D2-4058-1BD5-E94294885F2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03430" y="6491520"/>
                  <a:ext cx="32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4CBF2AB-2B90-61CB-8592-B1228212C901}"/>
                    </a:ext>
                  </a:extLst>
                </p14:cNvPr>
                <p14:cNvContentPartPr/>
                <p14:nvPr/>
              </p14:nvContentPartPr>
              <p14:xfrm>
                <a:off x="2693310" y="6428160"/>
                <a:ext cx="12240" cy="144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4CBF2AB-2B90-61CB-8592-B1228212C90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84670" y="6419160"/>
                  <a:ext cx="29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142853C-8BFF-DE2D-A534-8C57AE4786E7}"/>
                    </a:ext>
                  </a:extLst>
                </p14:cNvPr>
                <p14:cNvContentPartPr/>
                <p14:nvPr/>
              </p14:nvContentPartPr>
              <p14:xfrm>
                <a:off x="2756310" y="6432120"/>
                <a:ext cx="16920" cy="168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142853C-8BFF-DE2D-A534-8C57AE4786E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47310" y="6423480"/>
                  <a:ext cx="345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BB489BC-A038-C40B-6256-9A79BC257D98}"/>
              </a:ext>
            </a:extLst>
          </p:cNvPr>
          <p:cNvGrpSpPr/>
          <p:nvPr/>
        </p:nvGrpSpPr>
        <p:grpSpPr>
          <a:xfrm>
            <a:off x="2712560" y="2640240"/>
            <a:ext cx="5942880" cy="2689560"/>
            <a:chOff x="2712560" y="2640240"/>
            <a:chExt cx="5942880" cy="26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26144FD-1D7E-5F7C-7951-397D9200E489}"/>
                    </a:ext>
                  </a:extLst>
                </p14:cNvPr>
                <p14:cNvContentPartPr/>
                <p14:nvPr/>
              </p14:nvContentPartPr>
              <p14:xfrm>
                <a:off x="2906613" y="2926057"/>
                <a:ext cx="214200" cy="252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26144FD-1D7E-5F7C-7951-397D9200E48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97973" y="2917057"/>
                  <a:ext cx="231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E9ECB1-2B3E-7397-DD54-DD2C6018FABA}"/>
                    </a:ext>
                  </a:extLst>
                </p14:cNvPr>
                <p14:cNvContentPartPr/>
                <p14:nvPr/>
              </p14:nvContentPartPr>
              <p14:xfrm>
                <a:off x="3135573" y="2974297"/>
                <a:ext cx="200160" cy="180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E9ECB1-2B3E-7397-DD54-DD2C6018FA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26573" y="2965657"/>
                  <a:ext cx="217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F8CF28-C530-8CB5-DF5D-4E1166DF148C}"/>
                    </a:ext>
                  </a:extLst>
                </p14:cNvPr>
                <p14:cNvContentPartPr/>
                <p14:nvPr/>
              </p14:nvContentPartPr>
              <p14:xfrm>
                <a:off x="3380013" y="3112537"/>
                <a:ext cx="20160" cy="2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8CF28-C530-8CB5-DF5D-4E1166DF148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71373" y="3103897"/>
                  <a:ext cx="37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F09DCA-A71E-C885-0D56-5A0B8520B824}"/>
                    </a:ext>
                  </a:extLst>
                </p14:cNvPr>
                <p14:cNvContentPartPr/>
                <p14:nvPr/>
              </p14:nvContentPartPr>
              <p14:xfrm>
                <a:off x="2884293" y="3707977"/>
                <a:ext cx="159480" cy="205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F09DCA-A71E-C885-0D56-5A0B8520B8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75653" y="3698977"/>
                  <a:ext cx="177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623CD7C-9DD3-4F46-9FEC-9B6EFA212328}"/>
                    </a:ext>
                  </a:extLst>
                </p14:cNvPr>
                <p14:cNvContentPartPr/>
                <p14:nvPr/>
              </p14:nvContentPartPr>
              <p14:xfrm>
                <a:off x="3077973" y="3808057"/>
                <a:ext cx="132840" cy="113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623CD7C-9DD3-4F46-9FEC-9B6EFA21232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068973" y="3799417"/>
                  <a:ext cx="150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2E85D64-EC88-E955-BC36-89CADE28CAA6}"/>
                    </a:ext>
                  </a:extLst>
                </p14:cNvPr>
                <p14:cNvContentPartPr/>
                <p14:nvPr/>
              </p14:nvContentPartPr>
              <p14:xfrm>
                <a:off x="3266613" y="3822817"/>
                <a:ext cx="151560" cy="88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2E85D64-EC88-E955-BC36-89CADE28CAA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57613" y="3813817"/>
                  <a:ext cx="169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7EACE6-BE25-9ED4-8E22-7BA2EB9F7234}"/>
                    </a:ext>
                  </a:extLst>
                </p14:cNvPr>
                <p14:cNvContentPartPr/>
                <p14:nvPr/>
              </p14:nvContentPartPr>
              <p14:xfrm>
                <a:off x="3461373" y="3782857"/>
                <a:ext cx="114480" cy="174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7EACE6-BE25-9ED4-8E22-7BA2EB9F72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52733" y="3773857"/>
                  <a:ext cx="13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D96489-D542-D720-7A3F-9FD9CC6DA30D}"/>
                    </a:ext>
                  </a:extLst>
                </p14:cNvPr>
                <p14:cNvContentPartPr/>
                <p14:nvPr/>
              </p14:nvContentPartPr>
              <p14:xfrm>
                <a:off x="3592413" y="3784657"/>
                <a:ext cx="146520" cy="148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D96489-D542-D720-7A3F-9FD9CC6DA30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83773" y="377565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01E4D3E-95AF-1516-41EF-B2EE3F3FF64C}"/>
                    </a:ext>
                  </a:extLst>
                </p14:cNvPr>
                <p14:cNvContentPartPr/>
                <p14:nvPr/>
              </p14:nvContentPartPr>
              <p14:xfrm>
                <a:off x="3693213" y="3844057"/>
                <a:ext cx="118080" cy="92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01E4D3E-95AF-1516-41EF-B2EE3F3FF64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84213" y="3835417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59069F0-B1A7-E1C2-7052-A019EB41A09B}"/>
                    </a:ext>
                  </a:extLst>
                </p14:cNvPr>
                <p14:cNvContentPartPr/>
                <p14:nvPr/>
              </p14:nvContentPartPr>
              <p14:xfrm>
                <a:off x="3873213" y="3877897"/>
                <a:ext cx="91080" cy="3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59069F0-B1A7-E1C2-7052-A019EB41A09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864573" y="3868897"/>
                  <a:ext cx="108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556AB6-97DF-50AB-06C3-DD9ADC2108C7}"/>
                    </a:ext>
                  </a:extLst>
                </p14:cNvPr>
                <p14:cNvContentPartPr/>
                <p14:nvPr/>
              </p14:nvContentPartPr>
              <p14:xfrm>
                <a:off x="3867093" y="3818137"/>
                <a:ext cx="1076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556AB6-97DF-50AB-06C3-DD9ADC2108C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858453" y="3809497"/>
                  <a:ext cx="125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1AED4CD-5E3D-64A7-B325-167A3985AC1C}"/>
                    </a:ext>
                  </a:extLst>
                </p14:cNvPr>
                <p14:cNvContentPartPr/>
                <p14:nvPr/>
              </p14:nvContentPartPr>
              <p14:xfrm>
                <a:off x="4033413" y="3797617"/>
                <a:ext cx="112320" cy="113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1AED4CD-5E3D-64A7-B325-167A3985AC1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24773" y="3788977"/>
                  <a:ext cx="129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719C010-41B7-087E-173E-780CD35B1A65}"/>
                    </a:ext>
                  </a:extLst>
                </p14:cNvPr>
                <p14:cNvContentPartPr/>
                <p14:nvPr/>
              </p14:nvContentPartPr>
              <p14:xfrm>
                <a:off x="4158333" y="3822817"/>
                <a:ext cx="98280" cy="84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719C010-41B7-087E-173E-780CD35B1A6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149333" y="3813817"/>
                  <a:ext cx="11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3BFC8D-50F8-3A16-4CD1-C8BCC78354CA}"/>
                    </a:ext>
                  </a:extLst>
                </p14:cNvPr>
                <p14:cNvContentPartPr/>
                <p14:nvPr/>
              </p14:nvContentPartPr>
              <p14:xfrm>
                <a:off x="4303053" y="3764137"/>
                <a:ext cx="10440" cy="149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3BFC8D-50F8-3A16-4CD1-C8BCC78354C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294053" y="3755497"/>
                  <a:ext cx="28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A3AC76-3C30-861F-2B6D-579445A9D7A1}"/>
                    </a:ext>
                  </a:extLst>
                </p14:cNvPr>
                <p14:cNvContentPartPr/>
                <p14:nvPr/>
              </p14:nvContentPartPr>
              <p14:xfrm>
                <a:off x="2856933" y="4057897"/>
                <a:ext cx="191520" cy="219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A3AC76-3C30-861F-2B6D-579445A9D7A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848293" y="4048897"/>
                  <a:ext cx="209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EEA30B-4CC6-E7A3-4F01-1E09743A47D4}"/>
                    </a:ext>
                  </a:extLst>
                </p14:cNvPr>
                <p14:cNvContentPartPr/>
                <p14:nvPr/>
              </p14:nvContentPartPr>
              <p14:xfrm>
                <a:off x="3103533" y="4079137"/>
                <a:ext cx="102240" cy="18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EEA30B-4CC6-E7A3-4F01-1E09743A47D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94893" y="4070497"/>
                  <a:ext cx="119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9FC59A7-C688-7D25-7D25-C8D02DDEBBD6}"/>
                    </a:ext>
                  </a:extLst>
                </p14:cNvPr>
                <p14:cNvContentPartPr/>
                <p14:nvPr/>
              </p14:nvContentPartPr>
              <p14:xfrm>
                <a:off x="3213693" y="4142497"/>
                <a:ext cx="11196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9FC59A7-C688-7D25-7D25-C8D02DDEBBD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204693" y="4133857"/>
                  <a:ext cx="129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12A7FB-342E-C38E-385D-5FF94D55251C}"/>
                    </a:ext>
                  </a:extLst>
                </p14:cNvPr>
                <p14:cNvContentPartPr/>
                <p14:nvPr/>
              </p14:nvContentPartPr>
              <p14:xfrm>
                <a:off x="3412773" y="4111897"/>
                <a:ext cx="67680" cy="153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12A7FB-342E-C38E-385D-5FF94D55251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03773" y="4103257"/>
                  <a:ext cx="85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80F37C-49BB-7F69-432C-9D2F062B31B0}"/>
                    </a:ext>
                  </a:extLst>
                </p14:cNvPr>
                <p14:cNvContentPartPr/>
                <p14:nvPr/>
              </p14:nvContentPartPr>
              <p14:xfrm>
                <a:off x="3542373" y="4115137"/>
                <a:ext cx="73080" cy="11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80F37C-49BB-7F69-432C-9D2F062B31B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33373" y="4106497"/>
                  <a:ext cx="90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26A2BB-168E-264C-4FBC-F8245C9BB6AC}"/>
                    </a:ext>
                  </a:extLst>
                </p14:cNvPr>
                <p14:cNvContentPartPr/>
                <p14:nvPr/>
              </p14:nvContentPartPr>
              <p14:xfrm>
                <a:off x="3596733" y="4132057"/>
                <a:ext cx="135720" cy="124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26A2BB-168E-264C-4FBC-F8245C9BB6A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88093" y="4123417"/>
                  <a:ext cx="153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667C267-838D-F6AC-EEF2-34DF270979C5}"/>
                    </a:ext>
                  </a:extLst>
                </p14:cNvPr>
                <p14:cNvContentPartPr/>
                <p14:nvPr/>
              </p14:nvContentPartPr>
              <p14:xfrm>
                <a:off x="3767373" y="4102897"/>
                <a:ext cx="91440" cy="183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667C267-838D-F6AC-EEF2-34DF270979C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758373" y="4093897"/>
                  <a:ext cx="109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81736E-5C04-819B-ED32-8BD8CAEC6A20}"/>
                    </a:ext>
                  </a:extLst>
                </p14:cNvPr>
                <p14:cNvContentPartPr/>
                <p14:nvPr/>
              </p14:nvContentPartPr>
              <p14:xfrm>
                <a:off x="3779613" y="4209817"/>
                <a:ext cx="105120" cy="18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81736E-5C04-819B-ED32-8BD8CAEC6A2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70973" y="4200817"/>
                  <a:ext cx="122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36A9B34-5C6D-C5D9-BBEE-764CD04FF014}"/>
                    </a:ext>
                  </a:extLst>
                </p14:cNvPr>
                <p14:cNvContentPartPr/>
                <p14:nvPr/>
              </p14:nvContentPartPr>
              <p14:xfrm>
                <a:off x="3935853" y="4168057"/>
                <a:ext cx="172800" cy="72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36A9B34-5C6D-C5D9-BBEE-764CD04FF01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926853" y="4159417"/>
                  <a:ext cx="190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316FA1-693A-BFC8-A149-25B4D9DC3559}"/>
                    </a:ext>
                  </a:extLst>
                </p14:cNvPr>
                <p14:cNvContentPartPr/>
                <p14:nvPr/>
              </p14:nvContentPartPr>
              <p14:xfrm>
                <a:off x="4174173" y="4066897"/>
                <a:ext cx="23760" cy="149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316FA1-693A-BFC8-A149-25B4D9DC355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165533" y="4057897"/>
                  <a:ext cx="41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28E46D4-F8DB-451B-85F9-CF97D8D5EF17}"/>
                    </a:ext>
                  </a:extLst>
                </p14:cNvPr>
                <p14:cNvContentPartPr/>
                <p14:nvPr/>
              </p14:nvContentPartPr>
              <p14:xfrm>
                <a:off x="4229253" y="4090657"/>
                <a:ext cx="108720" cy="104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28E46D4-F8DB-451B-85F9-CF97D8D5EF1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20613" y="4081657"/>
                  <a:ext cx="12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C2CF525-FFD4-CC91-3195-18736440238C}"/>
                    </a:ext>
                  </a:extLst>
                </p14:cNvPr>
                <p14:cNvContentPartPr/>
                <p14:nvPr/>
              </p14:nvContentPartPr>
              <p14:xfrm>
                <a:off x="2822013" y="4418977"/>
                <a:ext cx="148680" cy="224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C2CF525-FFD4-CC91-3195-18736440238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13373" y="4410337"/>
                  <a:ext cx="166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D069EB1-6CD6-D1B5-8113-A57A9D1CAD67}"/>
                    </a:ext>
                  </a:extLst>
                </p14:cNvPr>
                <p14:cNvContentPartPr/>
                <p14:nvPr/>
              </p14:nvContentPartPr>
              <p14:xfrm>
                <a:off x="2856933" y="4513657"/>
                <a:ext cx="162720" cy="83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D069EB1-6CD6-D1B5-8113-A57A9D1CAD6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48293" y="4504657"/>
                  <a:ext cx="180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B20EA3-9506-4CCC-FA93-1009B34DD224}"/>
                    </a:ext>
                  </a:extLst>
                </p14:cNvPr>
                <p14:cNvContentPartPr/>
                <p14:nvPr/>
              </p14:nvContentPartPr>
              <p14:xfrm>
                <a:off x="3003093" y="4452817"/>
                <a:ext cx="97920" cy="189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B20EA3-9506-4CCC-FA93-1009B34DD22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94093" y="4443817"/>
                  <a:ext cx="11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DFD10F4-80C7-8CFF-021D-3D7F9851031B}"/>
                    </a:ext>
                  </a:extLst>
                </p14:cNvPr>
                <p14:cNvContentPartPr/>
                <p14:nvPr/>
              </p14:nvContentPartPr>
              <p14:xfrm>
                <a:off x="3099933" y="4473697"/>
                <a:ext cx="241200" cy="146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DFD10F4-80C7-8CFF-021D-3D7F9851031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090933" y="4464697"/>
                  <a:ext cx="258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68EC893-C018-DFB5-6D70-4D4451B76ABB}"/>
                    </a:ext>
                  </a:extLst>
                </p14:cNvPr>
                <p14:cNvContentPartPr/>
                <p14:nvPr/>
              </p14:nvContentPartPr>
              <p14:xfrm>
                <a:off x="3438333" y="4462897"/>
                <a:ext cx="106920" cy="151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68EC893-C018-DFB5-6D70-4D4451B76AB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429693" y="4454257"/>
                  <a:ext cx="124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4EA98C6-B78A-3714-FBB3-BE5697858240}"/>
                    </a:ext>
                  </a:extLst>
                </p14:cNvPr>
                <p14:cNvContentPartPr/>
                <p14:nvPr/>
              </p14:nvContentPartPr>
              <p14:xfrm>
                <a:off x="3533733" y="4493137"/>
                <a:ext cx="177480" cy="157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4EA98C6-B78A-3714-FBB3-BE569785824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525093" y="4484497"/>
                  <a:ext cx="195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14DCAF7-48DC-BD6A-911F-E020ADBECA4F}"/>
                    </a:ext>
                  </a:extLst>
                </p14:cNvPr>
                <p14:cNvContentPartPr/>
                <p14:nvPr/>
              </p14:nvContentPartPr>
              <p14:xfrm>
                <a:off x="3713733" y="4451737"/>
                <a:ext cx="65160" cy="21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14DCAF7-48DC-BD6A-911F-E020ADBECA4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04733" y="4442737"/>
                  <a:ext cx="8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1DF60A0-3CB0-3A76-123B-7CD10F06CEC5}"/>
                    </a:ext>
                  </a:extLst>
                </p14:cNvPr>
                <p14:cNvContentPartPr/>
                <p14:nvPr/>
              </p14:nvContentPartPr>
              <p14:xfrm>
                <a:off x="3744333" y="4416457"/>
                <a:ext cx="179280" cy="285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1DF60A0-3CB0-3A76-123B-7CD10F06CEC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735333" y="4407457"/>
                  <a:ext cx="196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F0ECE1D-2734-56E8-79EB-253D6E595EFF}"/>
                    </a:ext>
                  </a:extLst>
                </p14:cNvPr>
                <p14:cNvContentPartPr/>
                <p14:nvPr/>
              </p14:nvContentPartPr>
              <p14:xfrm>
                <a:off x="4024413" y="4564057"/>
                <a:ext cx="99720" cy="29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F0ECE1D-2734-56E8-79EB-253D6E595EF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15773" y="4555417"/>
                  <a:ext cx="117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43CB4ED-5DC8-D23C-5A41-13FFC7B69335}"/>
                    </a:ext>
                  </a:extLst>
                </p14:cNvPr>
                <p14:cNvContentPartPr/>
                <p14:nvPr/>
              </p14:nvContentPartPr>
              <p14:xfrm>
                <a:off x="3992013" y="4499977"/>
                <a:ext cx="138960" cy="24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43CB4ED-5DC8-D23C-5A41-13FFC7B6933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983013" y="4491337"/>
                  <a:ext cx="15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4F343EB-A192-A595-2A83-35DC37144B12}"/>
                    </a:ext>
                  </a:extLst>
                </p14:cNvPr>
                <p14:cNvContentPartPr/>
                <p14:nvPr/>
              </p14:nvContentPartPr>
              <p14:xfrm>
                <a:off x="2792853" y="4766737"/>
                <a:ext cx="119880" cy="210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4F343EB-A192-A595-2A83-35DC37144B1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83853" y="4757737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C97F55D-1CDD-830B-22A7-9D7A2922D744}"/>
                    </a:ext>
                  </a:extLst>
                </p14:cNvPr>
                <p14:cNvContentPartPr/>
                <p14:nvPr/>
              </p14:nvContentPartPr>
              <p14:xfrm>
                <a:off x="2846853" y="4876897"/>
                <a:ext cx="120240" cy="47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C97F55D-1CDD-830B-22A7-9D7A2922D74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838213" y="4868257"/>
                  <a:ext cx="137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A960A24-CB53-1581-D0DB-A43529637C0A}"/>
                    </a:ext>
                  </a:extLst>
                </p14:cNvPr>
                <p14:cNvContentPartPr/>
                <p14:nvPr/>
              </p14:nvContentPartPr>
              <p14:xfrm>
                <a:off x="2987973" y="4798057"/>
                <a:ext cx="226440" cy="17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A960A24-CB53-1581-D0DB-A43529637C0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78973" y="4789417"/>
                  <a:ext cx="244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852077B-A297-A0DC-5ACC-2D098EFC7869}"/>
                    </a:ext>
                  </a:extLst>
                </p14:cNvPr>
                <p14:cNvContentPartPr/>
                <p14:nvPr/>
              </p14:nvContentPartPr>
              <p14:xfrm>
                <a:off x="3243933" y="4780057"/>
                <a:ext cx="117720" cy="164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852077B-A297-A0DC-5ACC-2D098EFC78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35293" y="4771417"/>
                  <a:ext cx="135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F003726-2A9A-CD97-6F88-DD1A5A8D9537}"/>
                    </a:ext>
                  </a:extLst>
                </p14:cNvPr>
                <p14:cNvContentPartPr/>
                <p14:nvPr/>
              </p14:nvContentPartPr>
              <p14:xfrm>
                <a:off x="3312693" y="4810657"/>
                <a:ext cx="907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F003726-2A9A-CD97-6F88-DD1A5A8D953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304053" y="4801657"/>
                  <a:ext cx="108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C4A468C-5162-31D4-926C-E5D2FB57B2F8}"/>
                    </a:ext>
                  </a:extLst>
                </p14:cNvPr>
                <p14:cNvContentPartPr/>
                <p14:nvPr/>
              </p14:nvContentPartPr>
              <p14:xfrm>
                <a:off x="3416733" y="4792657"/>
                <a:ext cx="66240" cy="135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C4A468C-5162-31D4-926C-E5D2FB57B2F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07733" y="4783657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BD24517-5398-5401-0AEB-ED4CB0396B0F}"/>
                    </a:ext>
                  </a:extLst>
                </p14:cNvPr>
                <p14:cNvContentPartPr/>
                <p14:nvPr/>
              </p14:nvContentPartPr>
              <p14:xfrm>
                <a:off x="3563613" y="4762057"/>
                <a:ext cx="12960" cy="161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BD24517-5398-5401-0AEB-ED4CB0396B0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554613" y="4753417"/>
                  <a:ext cx="3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7D875B1-9CD2-E5B7-AF3E-F4763169B110}"/>
                    </a:ext>
                  </a:extLst>
                </p14:cNvPr>
                <p14:cNvContentPartPr/>
                <p14:nvPr/>
              </p14:nvContentPartPr>
              <p14:xfrm>
                <a:off x="3538773" y="4781497"/>
                <a:ext cx="257760" cy="151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7D875B1-9CD2-E5B7-AF3E-F4763169B11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529773" y="4772497"/>
                  <a:ext cx="275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7F5C03-8E48-F7BF-6B23-4C03FD13E809}"/>
                    </a:ext>
                  </a:extLst>
                </p14:cNvPr>
                <p14:cNvContentPartPr/>
                <p14:nvPr/>
              </p14:nvContentPartPr>
              <p14:xfrm>
                <a:off x="3814893" y="4783657"/>
                <a:ext cx="64080" cy="118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7F5C03-8E48-F7BF-6B23-4C03FD13E80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805893" y="4774657"/>
                  <a:ext cx="81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76B4ED-D015-F9A1-AC29-12BE0A7DB0EB}"/>
                    </a:ext>
                  </a:extLst>
                </p14:cNvPr>
                <p14:cNvContentPartPr/>
                <p14:nvPr/>
              </p14:nvContentPartPr>
              <p14:xfrm>
                <a:off x="3902013" y="4697977"/>
                <a:ext cx="63000" cy="30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76B4ED-D015-F9A1-AC29-12BE0A7DB0E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893013" y="4689337"/>
                  <a:ext cx="80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9CCDF94-E625-5A99-6929-449FFC45D1FE}"/>
                    </a:ext>
                  </a:extLst>
                </p14:cNvPr>
                <p14:cNvContentPartPr/>
                <p14:nvPr/>
              </p14:nvContentPartPr>
              <p14:xfrm>
                <a:off x="4021893" y="4917577"/>
                <a:ext cx="133920" cy="14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9CCDF94-E625-5A99-6929-449FFC45D1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013253" y="4908577"/>
                  <a:ext cx="151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53FB1E1-73F8-2968-EAA7-66D47EFE941E}"/>
                    </a:ext>
                  </a:extLst>
                </p14:cNvPr>
                <p14:cNvContentPartPr/>
                <p14:nvPr/>
              </p14:nvContentPartPr>
              <p14:xfrm>
                <a:off x="4016853" y="4850977"/>
                <a:ext cx="173880" cy="1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53FB1E1-73F8-2968-EAA7-66D47EFE941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008213" y="4842337"/>
                  <a:ext cx="19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A4236EB-DEE6-F493-E71B-D6F80FC289CF}"/>
                    </a:ext>
                  </a:extLst>
                </p14:cNvPr>
                <p14:cNvContentPartPr/>
                <p14:nvPr/>
              </p14:nvContentPartPr>
              <p14:xfrm>
                <a:off x="4258053" y="4439137"/>
                <a:ext cx="92880" cy="88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A4236EB-DEE6-F493-E71B-D6F80FC289C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49053" y="4430497"/>
                  <a:ext cx="11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0A496F7-6FFD-1273-1CA1-A7FA6BFCA830}"/>
                    </a:ext>
                  </a:extLst>
                </p14:cNvPr>
                <p14:cNvContentPartPr/>
                <p14:nvPr/>
              </p14:nvContentPartPr>
              <p14:xfrm>
                <a:off x="4416453" y="4382977"/>
                <a:ext cx="11520" cy="21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0A496F7-6FFD-1273-1CA1-A7FA6BFCA83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07813" y="4374337"/>
                  <a:ext cx="29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DFAA38-0E20-3B4A-BA8B-77E8408A5066}"/>
                    </a:ext>
                  </a:extLst>
                </p14:cNvPr>
                <p14:cNvContentPartPr/>
                <p14:nvPr/>
              </p14:nvContentPartPr>
              <p14:xfrm>
                <a:off x="4236453" y="4821817"/>
                <a:ext cx="103320" cy="88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DFAA38-0E20-3B4A-BA8B-77E8408A506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7453" y="4813177"/>
                  <a:ext cx="120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6ADD75B-E30E-27AA-A27F-18E5AAC7B2C9}"/>
                    </a:ext>
                  </a:extLst>
                </p14:cNvPr>
                <p14:cNvContentPartPr/>
                <p14:nvPr/>
              </p14:nvContentPartPr>
              <p14:xfrm>
                <a:off x="4365333" y="4831897"/>
                <a:ext cx="97200" cy="71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6ADD75B-E30E-27AA-A27F-18E5AAC7B2C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356333" y="4823257"/>
                  <a:ext cx="11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A69D8DB-6B0A-8435-A777-AC7256FE3F53}"/>
                    </a:ext>
                  </a:extLst>
                </p14:cNvPr>
                <p14:cNvContentPartPr/>
                <p14:nvPr/>
              </p14:nvContentPartPr>
              <p14:xfrm>
                <a:off x="4480533" y="4827217"/>
                <a:ext cx="82800" cy="84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A69D8DB-6B0A-8435-A777-AC7256FE3F5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71893" y="4818217"/>
                  <a:ext cx="100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56900F8-BFD9-D6A1-A17A-00E524506FBC}"/>
                    </a:ext>
                  </a:extLst>
                </p14:cNvPr>
                <p14:cNvContentPartPr/>
                <p14:nvPr/>
              </p14:nvContentPartPr>
              <p14:xfrm>
                <a:off x="4548933" y="4759897"/>
                <a:ext cx="131400" cy="190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56900F8-BFD9-D6A1-A17A-00E524506FB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540293" y="4751257"/>
                  <a:ext cx="14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7A5DC5-8EC1-2183-26BF-F52FBB6C741A}"/>
                    </a:ext>
                  </a:extLst>
                </p14:cNvPr>
                <p14:cNvContentPartPr/>
                <p14:nvPr/>
              </p14:nvContentPartPr>
              <p14:xfrm>
                <a:off x="4650093" y="4854577"/>
                <a:ext cx="110160" cy="15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7A5DC5-8EC1-2183-26BF-F52FBB6C74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641093" y="4845577"/>
                  <a:ext cx="12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630AE92-D4AA-1098-2612-0F38056C81BF}"/>
                    </a:ext>
                  </a:extLst>
                </p14:cNvPr>
                <p14:cNvContentPartPr/>
                <p14:nvPr/>
              </p14:nvContentPartPr>
              <p14:xfrm>
                <a:off x="4662693" y="4823977"/>
                <a:ext cx="42840" cy="99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630AE92-D4AA-1098-2612-0F38056C81B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653693" y="4815337"/>
                  <a:ext cx="60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D873BF-177E-6205-1273-E8CF1214BD41}"/>
                    </a:ext>
                  </a:extLst>
                </p14:cNvPr>
                <p14:cNvContentPartPr/>
                <p14:nvPr/>
              </p14:nvContentPartPr>
              <p14:xfrm>
                <a:off x="4717413" y="4775737"/>
                <a:ext cx="105480" cy="246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D873BF-177E-6205-1273-E8CF1214BD4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08773" y="4766737"/>
                  <a:ext cx="123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C0F032C-29D4-9146-5D1F-98DD32F1FA06}"/>
                    </a:ext>
                  </a:extLst>
                </p14:cNvPr>
                <p14:cNvContentPartPr/>
                <p14:nvPr/>
              </p14:nvContentPartPr>
              <p14:xfrm>
                <a:off x="4961133" y="3665137"/>
                <a:ext cx="339480" cy="259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C0F032C-29D4-9146-5D1F-98DD32F1FA0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52133" y="3656497"/>
                  <a:ext cx="357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D51704-37D4-E234-35BC-232EF93C331D}"/>
                    </a:ext>
                  </a:extLst>
                </p14:cNvPr>
                <p14:cNvContentPartPr/>
                <p14:nvPr/>
              </p14:nvContentPartPr>
              <p14:xfrm>
                <a:off x="5355693" y="3797977"/>
                <a:ext cx="83520" cy="101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D51704-37D4-E234-35BC-232EF93C331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46693" y="3788977"/>
                  <a:ext cx="101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DD4E392-129B-3441-FB5D-64D220C70C77}"/>
                    </a:ext>
                  </a:extLst>
                </p14:cNvPr>
                <p14:cNvContentPartPr/>
                <p14:nvPr/>
              </p14:nvContentPartPr>
              <p14:xfrm>
                <a:off x="5499333" y="3694657"/>
                <a:ext cx="29520" cy="204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DD4E392-129B-3441-FB5D-64D220C70C7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90693" y="3686017"/>
                  <a:ext cx="47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2D18750-2A43-CC39-E796-D69599B457E7}"/>
                    </a:ext>
                  </a:extLst>
                </p14:cNvPr>
                <p14:cNvContentPartPr/>
                <p14:nvPr/>
              </p14:nvContentPartPr>
              <p14:xfrm>
                <a:off x="5465493" y="3786817"/>
                <a:ext cx="110160" cy="25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2D18750-2A43-CC39-E796-D69599B457E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56493" y="3777817"/>
                  <a:ext cx="127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3495106-EDF2-7684-148A-6EA48B2DA589}"/>
                    </a:ext>
                  </a:extLst>
                </p14:cNvPr>
                <p14:cNvContentPartPr/>
                <p14:nvPr/>
              </p14:nvContentPartPr>
              <p14:xfrm>
                <a:off x="5583933" y="3707977"/>
                <a:ext cx="142560" cy="211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3495106-EDF2-7684-148A-6EA48B2DA58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575293" y="3698977"/>
                  <a:ext cx="160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8529D40-13CB-3949-AC8A-D44D2AD07730}"/>
                    </a:ext>
                  </a:extLst>
                </p14:cNvPr>
                <p14:cNvContentPartPr/>
                <p14:nvPr/>
              </p14:nvContentPartPr>
              <p14:xfrm>
                <a:off x="5740533" y="3727417"/>
                <a:ext cx="111240" cy="176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8529D40-13CB-3949-AC8A-D44D2AD0773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731533" y="3718417"/>
                  <a:ext cx="12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A33458C-8917-53B3-184F-CBB871EF91A7}"/>
                    </a:ext>
                  </a:extLst>
                </p14:cNvPr>
                <p14:cNvContentPartPr/>
                <p14:nvPr/>
              </p14:nvContentPartPr>
              <p14:xfrm>
                <a:off x="5816493" y="3746137"/>
                <a:ext cx="157680" cy="147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A33458C-8917-53B3-184F-CBB871EF91A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807493" y="3737497"/>
                  <a:ext cx="17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0EAE50-BDB5-F5D8-498D-5AC4AA4AB488}"/>
                    </a:ext>
                  </a:extLst>
                </p14:cNvPr>
                <p14:cNvContentPartPr/>
                <p14:nvPr/>
              </p14:nvContentPartPr>
              <p14:xfrm>
                <a:off x="5994693" y="3769897"/>
                <a:ext cx="13896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0EAE50-BDB5-F5D8-498D-5AC4AA4AB4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986053" y="3760897"/>
                  <a:ext cx="156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2DFAEBB-4E7E-92D3-9A84-30EDB6DCF6CC}"/>
                    </a:ext>
                  </a:extLst>
                </p14:cNvPr>
                <p14:cNvContentPartPr/>
                <p14:nvPr/>
              </p14:nvContentPartPr>
              <p14:xfrm>
                <a:off x="6214653" y="3749737"/>
                <a:ext cx="106920" cy="12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2DFAEBB-4E7E-92D3-9A84-30EDB6DCF6C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205653" y="3740737"/>
                  <a:ext cx="124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9428FDE-9B75-EC4C-774C-EF6B2B0C8ADE}"/>
                    </a:ext>
                  </a:extLst>
                </p14:cNvPr>
                <p14:cNvContentPartPr/>
                <p14:nvPr/>
              </p14:nvContentPartPr>
              <p14:xfrm>
                <a:off x="6364413" y="3753697"/>
                <a:ext cx="119520" cy="81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9428FDE-9B75-EC4C-774C-EF6B2B0C8AD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355773" y="3745057"/>
                  <a:ext cx="137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7039331-8BA3-519A-7840-2BA211936C61}"/>
                    </a:ext>
                  </a:extLst>
                </p14:cNvPr>
                <p14:cNvContentPartPr/>
                <p14:nvPr/>
              </p14:nvContentPartPr>
              <p14:xfrm>
                <a:off x="4904613" y="4084897"/>
                <a:ext cx="133560" cy="216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7039331-8BA3-519A-7840-2BA211936C6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95973" y="4075897"/>
                  <a:ext cx="151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FB35610-41EF-4AD0-C74C-F7513262C51C}"/>
                    </a:ext>
                  </a:extLst>
                </p14:cNvPr>
                <p14:cNvContentPartPr/>
                <p14:nvPr/>
              </p14:nvContentPartPr>
              <p14:xfrm>
                <a:off x="4949613" y="4205137"/>
                <a:ext cx="163800" cy="28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FB35610-41EF-4AD0-C74C-F7513262C51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940973" y="4196497"/>
                  <a:ext cx="181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A9BFDD3-5EDE-B856-98A3-6B983F1B4EF6}"/>
                    </a:ext>
                  </a:extLst>
                </p14:cNvPr>
                <p14:cNvContentPartPr/>
                <p14:nvPr/>
              </p14:nvContentPartPr>
              <p14:xfrm>
                <a:off x="5095053" y="4116217"/>
                <a:ext cx="125280" cy="184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A9BFDD3-5EDE-B856-98A3-6B983F1B4EF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86053" y="4107217"/>
                  <a:ext cx="142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8348AD3-508A-81B4-5544-F204BEB9DDCB}"/>
                    </a:ext>
                  </a:extLst>
                </p14:cNvPr>
                <p14:cNvContentPartPr/>
                <p14:nvPr/>
              </p14:nvContentPartPr>
              <p14:xfrm>
                <a:off x="5257773" y="4129537"/>
                <a:ext cx="119520" cy="147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8348AD3-508A-81B4-5544-F204BEB9DDC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248773" y="4120897"/>
                  <a:ext cx="137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F77EA04-755E-13F8-AC56-EEA5F2B46675}"/>
                    </a:ext>
                  </a:extLst>
                </p14:cNvPr>
                <p14:cNvContentPartPr/>
                <p14:nvPr/>
              </p14:nvContentPartPr>
              <p14:xfrm>
                <a:off x="5392053" y="4119817"/>
                <a:ext cx="129960" cy="16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F77EA04-755E-13F8-AC56-EEA5F2B4667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83053" y="4110817"/>
                  <a:ext cx="147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561E942-046D-CE7D-D1AD-4F2F6D41339D}"/>
                    </a:ext>
                  </a:extLst>
                </p14:cNvPr>
                <p14:cNvContentPartPr/>
                <p14:nvPr/>
              </p14:nvContentPartPr>
              <p14:xfrm>
                <a:off x="5513013" y="4126657"/>
                <a:ext cx="116640" cy="154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561E942-046D-CE7D-D1AD-4F2F6D41339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504013" y="4117657"/>
                  <a:ext cx="134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E769E48-9782-C332-FAF9-A7255CB8425B}"/>
                    </a:ext>
                  </a:extLst>
                </p14:cNvPr>
                <p14:cNvContentPartPr/>
                <p14:nvPr/>
              </p14:nvContentPartPr>
              <p14:xfrm>
                <a:off x="5607693" y="4146817"/>
                <a:ext cx="171720" cy="135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E769E48-9782-C332-FAF9-A7255CB8425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598693" y="4137817"/>
                  <a:ext cx="189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602457C-A8EE-B2C4-A456-B46ADB812853}"/>
                    </a:ext>
                  </a:extLst>
                </p14:cNvPr>
                <p14:cNvContentPartPr/>
                <p14:nvPr/>
              </p14:nvContentPartPr>
              <p14:xfrm>
                <a:off x="5811453" y="4243657"/>
                <a:ext cx="107640" cy="17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602457C-A8EE-B2C4-A456-B46ADB81285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802453" y="4234657"/>
                  <a:ext cx="12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74C2206-23F5-455F-8BE3-245A7A96D6C0}"/>
                    </a:ext>
                  </a:extLst>
                </p14:cNvPr>
                <p14:cNvContentPartPr/>
                <p14:nvPr/>
              </p14:nvContentPartPr>
              <p14:xfrm>
                <a:off x="5771493" y="4186057"/>
                <a:ext cx="207720" cy="29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74C2206-23F5-455F-8BE3-245A7A96D6C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762493" y="4177417"/>
                  <a:ext cx="225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58BDE08-573D-AB23-7A6D-77F405E4E467}"/>
                    </a:ext>
                  </a:extLst>
                </p14:cNvPr>
                <p14:cNvContentPartPr/>
                <p14:nvPr/>
              </p14:nvContentPartPr>
              <p14:xfrm>
                <a:off x="6094773" y="4087057"/>
                <a:ext cx="17640" cy="298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58BDE08-573D-AB23-7A6D-77F405E4E46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085773" y="4078417"/>
                  <a:ext cx="3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12B26C2-BD54-2F54-E2F5-CF9456C1D399}"/>
                    </a:ext>
                  </a:extLst>
                </p14:cNvPr>
                <p14:cNvContentPartPr/>
                <p14:nvPr/>
              </p14:nvContentPartPr>
              <p14:xfrm>
                <a:off x="4824693" y="4465057"/>
                <a:ext cx="594720" cy="205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12B26C2-BD54-2F54-E2F5-CF9456C1D39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816053" y="4456417"/>
                  <a:ext cx="61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22D3454-FC84-EDE6-2CCA-562DDFFB0F81}"/>
                    </a:ext>
                  </a:extLst>
                </p14:cNvPr>
                <p14:cNvContentPartPr/>
                <p14:nvPr/>
              </p14:nvContentPartPr>
              <p14:xfrm>
                <a:off x="5511573" y="4449577"/>
                <a:ext cx="165240" cy="174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22D3454-FC84-EDE6-2CCA-562DDFFB0F8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502933" y="4440577"/>
                  <a:ext cx="182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680DF05-2518-F932-3497-7655ABC19C5C}"/>
                    </a:ext>
                  </a:extLst>
                </p14:cNvPr>
                <p14:cNvContentPartPr/>
                <p14:nvPr/>
              </p14:nvContentPartPr>
              <p14:xfrm>
                <a:off x="5694093" y="4524817"/>
                <a:ext cx="100080" cy="154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680DF05-2518-F932-3497-7655ABC19C5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685093" y="4515817"/>
                  <a:ext cx="117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C8C8BD6-1D71-0635-9254-A908544C2145}"/>
                    </a:ext>
                  </a:extLst>
                </p14:cNvPr>
                <p14:cNvContentPartPr/>
                <p14:nvPr/>
              </p14:nvContentPartPr>
              <p14:xfrm>
                <a:off x="5842413" y="4539577"/>
                <a:ext cx="20160" cy="109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C8C8BD6-1D71-0635-9254-A908544C214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833773" y="4530577"/>
                  <a:ext cx="37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6B5E73D-67DF-CA6F-C626-6B542A44F688}"/>
                    </a:ext>
                  </a:extLst>
                </p14:cNvPr>
                <p14:cNvContentPartPr/>
                <p14:nvPr/>
              </p14:nvContentPartPr>
              <p14:xfrm>
                <a:off x="5863653" y="4447057"/>
                <a:ext cx="26640" cy="17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6B5E73D-67DF-CA6F-C626-6B542A44F68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855013" y="4438417"/>
                  <a:ext cx="4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4028737-A115-F0D1-B82C-BF9E752734B2}"/>
                    </a:ext>
                  </a:extLst>
                </p14:cNvPr>
                <p14:cNvContentPartPr/>
                <p14:nvPr/>
              </p14:nvContentPartPr>
              <p14:xfrm>
                <a:off x="5896053" y="4377577"/>
                <a:ext cx="131400" cy="239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4028737-A115-F0D1-B82C-BF9E752734B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87413" y="4368577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CF13DF7-04BF-D876-AB9E-FD9290DEB35C}"/>
                    </a:ext>
                  </a:extLst>
                </p14:cNvPr>
                <p14:cNvContentPartPr/>
                <p14:nvPr/>
              </p14:nvContentPartPr>
              <p14:xfrm>
                <a:off x="6008373" y="4479817"/>
                <a:ext cx="182880" cy="176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CF13DF7-04BF-D876-AB9E-FD9290DEB35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999373" y="4470817"/>
                  <a:ext cx="20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AAB835C-4141-6AF9-FF5B-F1618EEB3C90}"/>
                    </a:ext>
                  </a:extLst>
                </p14:cNvPr>
                <p14:cNvContentPartPr/>
                <p14:nvPr/>
              </p14:nvContentPartPr>
              <p14:xfrm>
                <a:off x="6273333" y="4586737"/>
                <a:ext cx="127800" cy="16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AAB835C-4141-6AF9-FF5B-F1618EEB3C9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64333" y="4577737"/>
                  <a:ext cx="145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9AF4A05-6195-B7AA-D9EE-1F0F45EF4DB7}"/>
                    </a:ext>
                  </a:extLst>
                </p14:cNvPr>
                <p14:cNvContentPartPr/>
                <p14:nvPr/>
              </p14:nvContentPartPr>
              <p14:xfrm>
                <a:off x="6229413" y="4537057"/>
                <a:ext cx="158760" cy="16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9AF4A05-6195-B7AA-D9EE-1F0F45EF4DB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20773" y="4528417"/>
                  <a:ext cx="176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45ED2D7-F5B2-EB81-DC45-CBECAB34404C}"/>
                    </a:ext>
                  </a:extLst>
                </p14:cNvPr>
                <p14:cNvContentPartPr/>
                <p14:nvPr/>
              </p14:nvContentPartPr>
              <p14:xfrm>
                <a:off x="6503013" y="4415737"/>
                <a:ext cx="26640" cy="236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45ED2D7-F5B2-EB81-DC45-CBECAB34404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494373" y="4406737"/>
                  <a:ext cx="44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436A16F-97CD-945A-9350-3F2E7DE11141}"/>
                    </a:ext>
                  </a:extLst>
                </p14:cNvPr>
                <p14:cNvContentPartPr/>
                <p14:nvPr/>
              </p14:nvContentPartPr>
              <p14:xfrm>
                <a:off x="4960773" y="2937937"/>
                <a:ext cx="217440" cy="269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436A16F-97CD-945A-9350-3F2E7DE111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952133" y="2929297"/>
                  <a:ext cx="235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733F8CD-2308-0343-512F-690441598C8F}"/>
                    </a:ext>
                  </a:extLst>
                </p14:cNvPr>
                <p14:cNvContentPartPr/>
                <p14:nvPr/>
              </p14:nvContentPartPr>
              <p14:xfrm>
                <a:off x="5169213" y="3020377"/>
                <a:ext cx="208080" cy="147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733F8CD-2308-0343-512F-690441598C8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160213" y="3011737"/>
                  <a:ext cx="225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78AA51-506C-403E-F9F4-91B57CA69512}"/>
                    </a:ext>
                  </a:extLst>
                </p14:cNvPr>
                <p14:cNvContentPartPr/>
                <p14:nvPr/>
              </p14:nvContentPartPr>
              <p14:xfrm>
                <a:off x="5446773" y="3119017"/>
                <a:ext cx="15480" cy="5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78AA51-506C-403E-F9F4-91B57CA6951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437773" y="3110377"/>
                  <a:ext cx="3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D7B9DDC-EA4F-2938-3D78-E09DEA5BF83C}"/>
                    </a:ext>
                  </a:extLst>
                </p14:cNvPr>
                <p14:cNvContentPartPr/>
                <p14:nvPr/>
              </p14:nvContentPartPr>
              <p14:xfrm>
                <a:off x="2712560" y="2640240"/>
                <a:ext cx="5942880" cy="2689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D7B9DDC-EA4F-2938-3D78-E09DEA5BF83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703920" y="2631240"/>
                  <a:ext cx="5960520" cy="270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63CDF96-D4CE-CB21-5290-B68AECAE882D}"/>
              </a:ext>
            </a:extLst>
          </p:cNvPr>
          <p:cNvGrpSpPr/>
          <p:nvPr/>
        </p:nvGrpSpPr>
        <p:grpSpPr>
          <a:xfrm>
            <a:off x="2030360" y="5496120"/>
            <a:ext cx="565200" cy="234720"/>
            <a:chOff x="2030360" y="5496120"/>
            <a:chExt cx="56520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7B0689A-1688-FEEB-5F16-502345C4E3ED}"/>
                    </a:ext>
                  </a:extLst>
                </p14:cNvPr>
                <p14:cNvContentPartPr/>
                <p14:nvPr/>
              </p14:nvContentPartPr>
              <p14:xfrm>
                <a:off x="2030360" y="5496120"/>
                <a:ext cx="134640" cy="201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7B0689A-1688-FEEB-5F16-502345C4E3E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021360" y="5487120"/>
                  <a:ext cx="152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FC2D754-2B8A-972E-8EA0-FCC15D1C577F}"/>
                    </a:ext>
                  </a:extLst>
                </p14:cNvPr>
                <p14:cNvContentPartPr/>
                <p14:nvPr/>
              </p14:nvContentPartPr>
              <p14:xfrm>
                <a:off x="2258960" y="5552640"/>
                <a:ext cx="16560" cy="178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FC2D754-2B8A-972E-8EA0-FCC15D1C577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249960" y="5543640"/>
                  <a:ext cx="34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6122781-C6C3-CACB-B6E5-D3701A3C2AA0}"/>
                    </a:ext>
                  </a:extLst>
                </p14:cNvPr>
                <p14:cNvContentPartPr/>
                <p14:nvPr/>
              </p14:nvContentPartPr>
              <p14:xfrm>
                <a:off x="2359760" y="5500440"/>
                <a:ext cx="181080" cy="220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6122781-C6C3-CACB-B6E5-D3701A3C2AA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351120" y="5491440"/>
                  <a:ext cx="198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F4DA617-DDB2-E591-7AC0-08919A0D7924}"/>
                    </a:ext>
                  </a:extLst>
                </p14:cNvPr>
                <p14:cNvContentPartPr/>
                <p14:nvPr/>
              </p14:nvContentPartPr>
              <p14:xfrm>
                <a:off x="2404400" y="5598360"/>
                <a:ext cx="191160" cy="763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F4DA617-DDB2-E591-7AC0-08919A0D792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395760" y="5589360"/>
                  <a:ext cx="20880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281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79C40D-D7FA-870D-9D6F-308A4CDD3014}"/>
              </a:ext>
            </a:extLst>
          </p:cNvPr>
          <p:cNvGrpSpPr/>
          <p:nvPr/>
        </p:nvGrpSpPr>
        <p:grpSpPr>
          <a:xfrm>
            <a:off x="516213" y="739777"/>
            <a:ext cx="520920" cy="383760"/>
            <a:chOff x="516213" y="739777"/>
            <a:chExt cx="520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B0445E-2387-9BB7-8ECB-2BD2CBB47D72}"/>
                    </a:ext>
                  </a:extLst>
                </p14:cNvPr>
                <p14:cNvContentPartPr/>
                <p14:nvPr/>
              </p14:nvContentPartPr>
              <p14:xfrm>
                <a:off x="516213" y="739777"/>
                <a:ext cx="235800" cy="37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B0445E-2387-9BB7-8ECB-2BD2CBB47D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213" y="730777"/>
                  <a:ext cx="253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E7288E-508F-72B1-710B-392AC3A24EC5}"/>
                    </a:ext>
                  </a:extLst>
                </p14:cNvPr>
                <p14:cNvContentPartPr/>
                <p14:nvPr/>
              </p14:nvContentPartPr>
              <p14:xfrm>
                <a:off x="739413" y="781897"/>
                <a:ext cx="297720" cy="34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E7288E-508F-72B1-710B-392AC3A24E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413" y="773257"/>
                  <a:ext cx="315360" cy="35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E82BBA7-27B8-A9B7-1115-3C558284C6B1}"/>
              </a:ext>
            </a:extLst>
          </p:cNvPr>
          <p:cNvSpPr/>
          <p:nvPr/>
        </p:nvSpPr>
        <p:spPr>
          <a:xfrm>
            <a:off x="240683" y="36008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EB5D0D-476A-AD52-89C3-3210C40A8BD1}"/>
              </a:ext>
            </a:extLst>
          </p:cNvPr>
          <p:cNvGrpSpPr/>
          <p:nvPr/>
        </p:nvGrpSpPr>
        <p:grpSpPr>
          <a:xfrm>
            <a:off x="723933" y="1151617"/>
            <a:ext cx="216720" cy="202680"/>
            <a:chOff x="723933" y="1151617"/>
            <a:chExt cx="2167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65CDA2-B8F2-7CB1-DEBC-ADB329914BB2}"/>
                    </a:ext>
                  </a:extLst>
                </p14:cNvPr>
                <p14:cNvContentPartPr/>
                <p14:nvPr/>
              </p14:nvContentPartPr>
              <p14:xfrm>
                <a:off x="723933" y="1151617"/>
                <a:ext cx="138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65CDA2-B8F2-7CB1-DEBC-ADB329914B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933" y="1142617"/>
                  <a:ext cx="156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A5A436-B252-ED35-606F-835E5C31FD9B}"/>
                    </a:ext>
                  </a:extLst>
                </p14:cNvPr>
                <p14:cNvContentPartPr/>
                <p14:nvPr/>
              </p14:nvContentPartPr>
              <p14:xfrm>
                <a:off x="924093" y="1229017"/>
                <a:ext cx="16560" cy="125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A5A436-B252-ED35-606F-835E5C31FD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093" y="1220377"/>
                  <a:ext cx="342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A47FE-ECE6-98C4-59F2-FA8A00D8BD93}"/>
              </a:ext>
            </a:extLst>
          </p:cNvPr>
          <p:cNvGrpSpPr/>
          <p:nvPr/>
        </p:nvGrpSpPr>
        <p:grpSpPr>
          <a:xfrm>
            <a:off x="1332680" y="451080"/>
            <a:ext cx="997200" cy="585360"/>
            <a:chOff x="1332680" y="451080"/>
            <a:chExt cx="99720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D3F533-2FDE-5B53-7882-F20F85B741A7}"/>
                    </a:ext>
                  </a:extLst>
                </p14:cNvPr>
                <p14:cNvContentPartPr/>
                <p14:nvPr/>
              </p14:nvContentPartPr>
              <p14:xfrm>
                <a:off x="1332680" y="878040"/>
                <a:ext cx="997200" cy="15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D3F533-2FDE-5B53-7882-F20F85B741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4040" y="869400"/>
                  <a:ext cx="101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1E75DD-6DEA-6C15-31E0-4B421186D3E6}"/>
                    </a:ext>
                  </a:extLst>
                </p14:cNvPr>
                <p14:cNvContentPartPr/>
                <p14:nvPr/>
              </p14:nvContentPartPr>
              <p14:xfrm>
                <a:off x="1362920" y="479520"/>
                <a:ext cx="270720" cy="28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1E75DD-6DEA-6C15-31E0-4B421186D3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3920" y="470880"/>
                  <a:ext cx="28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19F8BE-2CA2-CC82-0E49-A2CFF7C6F4F3}"/>
                    </a:ext>
                  </a:extLst>
                </p14:cNvPr>
                <p14:cNvContentPartPr/>
                <p14:nvPr/>
              </p14:nvContentPartPr>
              <p14:xfrm>
                <a:off x="1596920" y="606600"/>
                <a:ext cx="128880" cy="11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19F8BE-2CA2-CC82-0E49-A2CFF7C6F4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7920" y="597600"/>
                  <a:ext cx="146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EC7C60-59E4-8390-F71C-B6DD5D042223}"/>
                    </a:ext>
                  </a:extLst>
                </p14:cNvPr>
                <p14:cNvContentPartPr/>
                <p14:nvPr/>
              </p14:nvContentPartPr>
              <p14:xfrm>
                <a:off x="1790960" y="451080"/>
                <a:ext cx="297360" cy="27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EC7C60-59E4-8390-F71C-B6DD5D0422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2320" y="442080"/>
                  <a:ext cx="315000" cy="29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2E69963-63F1-B95C-3D72-3C3DB29B3751}"/>
              </a:ext>
            </a:extLst>
          </p:cNvPr>
          <p:cNvSpPr/>
          <p:nvPr/>
        </p:nvSpPr>
        <p:spPr>
          <a:xfrm>
            <a:off x="2433200" y="396212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354C85E-1902-A58A-654B-02350D4A3AD4}"/>
              </a:ext>
            </a:extLst>
          </p:cNvPr>
          <p:cNvSpPr/>
          <p:nvPr/>
        </p:nvSpPr>
        <p:spPr>
          <a:xfrm>
            <a:off x="4843163" y="420872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A2C15CE-EB07-6FD9-3D6B-BF8AE97C7F4F}"/>
              </a:ext>
            </a:extLst>
          </p:cNvPr>
          <p:cNvSpPr/>
          <p:nvPr/>
        </p:nvSpPr>
        <p:spPr>
          <a:xfrm>
            <a:off x="7423803" y="420872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139E395-61C7-77B6-3E17-58A420955D6B}"/>
              </a:ext>
            </a:extLst>
          </p:cNvPr>
          <p:cNvSpPr/>
          <p:nvPr/>
        </p:nvSpPr>
        <p:spPr>
          <a:xfrm>
            <a:off x="2433200" y="312360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6607429-2626-FE43-FD93-F788AB16B97E}"/>
              </a:ext>
            </a:extLst>
          </p:cNvPr>
          <p:cNvSpPr/>
          <p:nvPr/>
        </p:nvSpPr>
        <p:spPr>
          <a:xfrm>
            <a:off x="4843163" y="3123607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D01E4A9-D9AD-A6B1-3CE8-1A1DBB6149F3}"/>
              </a:ext>
            </a:extLst>
          </p:cNvPr>
          <p:cNvSpPr/>
          <p:nvPr/>
        </p:nvSpPr>
        <p:spPr>
          <a:xfrm>
            <a:off x="7387542" y="3594960"/>
            <a:ext cx="1035698" cy="106369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BF9406-8226-A8E1-6B2F-30BD0485949F}"/>
                  </a:ext>
                </a:extLst>
              </p14:cNvPr>
              <p14:cNvContentPartPr/>
              <p14:nvPr/>
            </p14:nvContentPartPr>
            <p14:xfrm>
              <a:off x="1119200" y="1290600"/>
              <a:ext cx="1281600" cy="1952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BF9406-8226-A8E1-6B2F-30BD048594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0200" y="1281960"/>
                <a:ext cx="1299240" cy="19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892E9DC-0457-7FFC-A948-EC93B9F9971F}"/>
              </a:ext>
            </a:extLst>
          </p:cNvPr>
          <p:cNvGrpSpPr/>
          <p:nvPr/>
        </p:nvGrpSpPr>
        <p:grpSpPr>
          <a:xfrm>
            <a:off x="1437080" y="2174040"/>
            <a:ext cx="1113840" cy="502920"/>
            <a:chOff x="1437080" y="2174040"/>
            <a:chExt cx="111384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8815D6-63AF-7AF1-9D3E-FA443C5E553A}"/>
                    </a:ext>
                  </a:extLst>
                </p14:cNvPr>
                <p14:cNvContentPartPr/>
                <p14:nvPr/>
              </p14:nvContentPartPr>
              <p14:xfrm>
                <a:off x="1437080" y="2217600"/>
                <a:ext cx="306000" cy="39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8815D6-63AF-7AF1-9D3E-FA443C5E55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8080" y="2208600"/>
                  <a:ext cx="323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6A9BA1-036E-4345-7827-A6D015CD26BF}"/>
                    </a:ext>
                  </a:extLst>
                </p14:cNvPr>
                <p14:cNvContentPartPr/>
                <p14:nvPr/>
              </p14:nvContentPartPr>
              <p14:xfrm>
                <a:off x="1771160" y="2500920"/>
                <a:ext cx="107640" cy="7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6A9BA1-036E-4345-7827-A6D015CD26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2520" y="2491920"/>
                  <a:ext cx="125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B39993-56FA-A705-C1FE-76ED30AB3B42}"/>
                    </a:ext>
                  </a:extLst>
                </p14:cNvPr>
                <p14:cNvContentPartPr/>
                <p14:nvPr/>
              </p14:nvContentPartPr>
              <p14:xfrm>
                <a:off x="1976720" y="2174040"/>
                <a:ext cx="69840" cy="33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B39993-56FA-A705-C1FE-76ED30AB3B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8080" y="2165040"/>
                  <a:ext cx="87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EC832A-928E-5CEC-A950-4C6C879B391E}"/>
                    </a:ext>
                  </a:extLst>
                </p14:cNvPr>
                <p14:cNvContentPartPr/>
                <p14:nvPr/>
              </p14:nvContentPartPr>
              <p14:xfrm>
                <a:off x="1887440" y="2325240"/>
                <a:ext cx="169200" cy="52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EC832A-928E-5CEC-A950-4C6C879B39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78440" y="2316240"/>
                  <a:ext cx="186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4305D1-083E-B6F8-A4E5-9A2C76D454B9}"/>
                    </a:ext>
                  </a:extLst>
                </p14:cNvPr>
                <p14:cNvContentPartPr/>
                <p14:nvPr/>
              </p14:nvContentPartPr>
              <p14:xfrm>
                <a:off x="2092640" y="2333520"/>
                <a:ext cx="1368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4305D1-083E-B6F8-A4E5-9A2C76D454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4000" y="2324880"/>
                  <a:ext cx="154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D58948-DDE1-76F4-22E8-AD1112A4C02C}"/>
                    </a:ext>
                  </a:extLst>
                </p14:cNvPr>
                <p14:cNvContentPartPr/>
                <p14:nvPr/>
              </p14:nvContentPartPr>
              <p14:xfrm>
                <a:off x="2266520" y="2352600"/>
                <a:ext cx="34200" cy="24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D58948-DDE1-76F4-22E8-AD1112A4C0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7880" y="2343960"/>
                  <a:ext cx="51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995DA7-3D99-9BD6-E07E-3A5AC428A87A}"/>
                    </a:ext>
                  </a:extLst>
                </p14:cNvPr>
                <p14:cNvContentPartPr/>
                <p14:nvPr/>
              </p14:nvContentPartPr>
              <p14:xfrm>
                <a:off x="2291360" y="2295720"/>
                <a:ext cx="103320" cy="15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995DA7-3D99-9BD6-E07E-3A5AC428A8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82720" y="2286720"/>
                  <a:ext cx="120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5A8A66-62B9-F379-0199-F1030114E3F1}"/>
                    </a:ext>
                  </a:extLst>
                </p14:cNvPr>
                <p14:cNvContentPartPr/>
                <p14:nvPr/>
              </p14:nvContentPartPr>
              <p14:xfrm>
                <a:off x="2373080" y="2340000"/>
                <a:ext cx="177840" cy="22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5A8A66-62B9-F379-0199-F1030114E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4080" y="2331000"/>
                  <a:ext cx="1954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0B12F8-0B9D-9205-01D1-8AC22A2EA852}"/>
              </a:ext>
            </a:extLst>
          </p:cNvPr>
          <p:cNvGrpSpPr/>
          <p:nvPr/>
        </p:nvGrpSpPr>
        <p:grpSpPr>
          <a:xfrm>
            <a:off x="2798600" y="816840"/>
            <a:ext cx="478800" cy="224640"/>
            <a:chOff x="2798600" y="816840"/>
            <a:chExt cx="4788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7CF4A1-465C-0A10-9F6B-2F360A272BCA}"/>
                    </a:ext>
                  </a:extLst>
                </p14:cNvPr>
                <p14:cNvContentPartPr/>
                <p14:nvPr/>
              </p14:nvContentPartPr>
              <p14:xfrm>
                <a:off x="2798600" y="816840"/>
                <a:ext cx="186480" cy="22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7CF4A1-465C-0A10-9F6B-2F360A272B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89600" y="808200"/>
                  <a:ext cx="204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AA4807-C410-7CFF-D13B-5B426E213037}"/>
                    </a:ext>
                  </a:extLst>
                </p14:cNvPr>
                <p14:cNvContentPartPr/>
                <p14:nvPr/>
              </p14:nvContentPartPr>
              <p14:xfrm>
                <a:off x="3013880" y="866520"/>
                <a:ext cx="183600" cy="17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AA4807-C410-7CFF-D13B-5B426E2130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5240" y="857880"/>
                  <a:ext cx="201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BDE57B-4675-5044-E54B-B4BFC78E591F}"/>
                    </a:ext>
                  </a:extLst>
                </p14:cNvPr>
                <p14:cNvContentPartPr/>
                <p14:nvPr/>
              </p14:nvContentPartPr>
              <p14:xfrm>
                <a:off x="3267320" y="1001520"/>
                <a:ext cx="100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BDE57B-4675-5044-E54B-B4BFC78E59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8320" y="992880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1185A2-CB3A-1C7F-9E94-EFEFE62AF846}"/>
              </a:ext>
            </a:extLst>
          </p:cNvPr>
          <p:cNvGrpSpPr/>
          <p:nvPr/>
        </p:nvGrpSpPr>
        <p:grpSpPr>
          <a:xfrm>
            <a:off x="5172440" y="866520"/>
            <a:ext cx="481320" cy="248400"/>
            <a:chOff x="5172440" y="866520"/>
            <a:chExt cx="4813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648B57-A196-AAEC-6359-55E9AE8C6451}"/>
                    </a:ext>
                  </a:extLst>
                </p14:cNvPr>
                <p14:cNvContentPartPr/>
                <p14:nvPr/>
              </p14:nvContentPartPr>
              <p14:xfrm>
                <a:off x="5172440" y="866520"/>
                <a:ext cx="253440" cy="24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648B57-A196-AAEC-6359-55E9AE8C64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63440" y="857520"/>
                  <a:ext cx="271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BB8F69-CF06-53D5-8796-9A5182D15CC4}"/>
                    </a:ext>
                  </a:extLst>
                </p14:cNvPr>
                <p14:cNvContentPartPr/>
                <p14:nvPr/>
              </p14:nvContentPartPr>
              <p14:xfrm>
                <a:off x="5421920" y="892080"/>
                <a:ext cx="124200" cy="19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BB8F69-CF06-53D5-8796-9A5182D15C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3280" y="883080"/>
                  <a:ext cx="141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EE0F8A-82F4-94DC-AAD6-ACA6E94296D2}"/>
                    </a:ext>
                  </a:extLst>
                </p14:cNvPr>
                <p14:cNvContentPartPr/>
                <p14:nvPr/>
              </p14:nvContentPartPr>
              <p14:xfrm>
                <a:off x="5635760" y="968760"/>
                <a:ext cx="18000" cy="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EE0F8A-82F4-94DC-AAD6-ACA6E94296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27120" y="959760"/>
                  <a:ext cx="356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EDE6CA-33FF-A797-39FC-82417C6EF2A2}"/>
              </a:ext>
            </a:extLst>
          </p:cNvPr>
          <p:cNvGrpSpPr/>
          <p:nvPr/>
        </p:nvGrpSpPr>
        <p:grpSpPr>
          <a:xfrm>
            <a:off x="5095400" y="3528360"/>
            <a:ext cx="545400" cy="188640"/>
            <a:chOff x="5095400" y="3528360"/>
            <a:chExt cx="545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92F7AF-30C4-9F3C-054B-D39B6633BC88}"/>
                    </a:ext>
                  </a:extLst>
                </p14:cNvPr>
                <p14:cNvContentPartPr/>
                <p14:nvPr/>
              </p14:nvContentPartPr>
              <p14:xfrm>
                <a:off x="5095400" y="3528360"/>
                <a:ext cx="209160" cy="18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92F7AF-30C4-9F3C-054B-D39B6633BC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6760" y="3519720"/>
                  <a:ext cx="226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B8B61D-5F5F-370A-58C8-B6B11228F7DF}"/>
                    </a:ext>
                  </a:extLst>
                </p14:cNvPr>
                <p14:cNvContentPartPr/>
                <p14:nvPr/>
              </p14:nvContentPartPr>
              <p14:xfrm>
                <a:off x="5405720" y="3579840"/>
                <a:ext cx="14796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B8B61D-5F5F-370A-58C8-B6B11228F7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6720" y="3570840"/>
                  <a:ext cx="165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BC487A-580D-C8B3-0C26-CB7DBDCA8958}"/>
                    </a:ext>
                  </a:extLst>
                </p14:cNvPr>
                <p14:cNvContentPartPr/>
                <p14:nvPr/>
              </p14:nvContentPartPr>
              <p14:xfrm>
                <a:off x="5621720" y="3676320"/>
                <a:ext cx="19080" cy="3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BC487A-580D-C8B3-0C26-CB7DBDCA89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2720" y="3667320"/>
                  <a:ext cx="36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94524D-7FC3-081F-C7FA-D84056CEDA44}"/>
              </a:ext>
            </a:extLst>
          </p:cNvPr>
          <p:cNvGrpSpPr/>
          <p:nvPr/>
        </p:nvGrpSpPr>
        <p:grpSpPr>
          <a:xfrm>
            <a:off x="2672960" y="3492360"/>
            <a:ext cx="603360" cy="274680"/>
            <a:chOff x="2672960" y="3492360"/>
            <a:chExt cx="60336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9F9F91-32A0-1D39-F57A-59CAE88CB5BD}"/>
                    </a:ext>
                  </a:extLst>
                </p14:cNvPr>
                <p14:cNvContentPartPr/>
                <p14:nvPr/>
              </p14:nvContentPartPr>
              <p14:xfrm>
                <a:off x="2672960" y="3492360"/>
                <a:ext cx="255960" cy="27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9F9F91-32A0-1D39-F57A-59CAE88CB5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4320" y="3483720"/>
                  <a:ext cx="273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B57F8F-017C-6AAB-801F-C839D087F102}"/>
                    </a:ext>
                  </a:extLst>
                </p14:cNvPr>
                <p14:cNvContentPartPr/>
                <p14:nvPr/>
              </p14:nvContentPartPr>
              <p14:xfrm>
                <a:off x="2673320" y="3623760"/>
                <a:ext cx="20412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B57F8F-017C-6AAB-801F-C839D087F1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4320" y="3615120"/>
                  <a:ext cx="221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6F0B01-6ECC-B0F2-9297-DB7487F5D462}"/>
                    </a:ext>
                  </a:extLst>
                </p14:cNvPr>
                <p14:cNvContentPartPr/>
                <p14:nvPr/>
              </p14:nvContentPartPr>
              <p14:xfrm>
                <a:off x="2962760" y="3543840"/>
                <a:ext cx="208440" cy="208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6F0B01-6ECC-B0F2-9297-DB7487F5D4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3760" y="3535200"/>
                  <a:ext cx="226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A93939-2EC5-9725-5AC7-5DB2050BBFF0}"/>
                    </a:ext>
                  </a:extLst>
                </p14:cNvPr>
                <p14:cNvContentPartPr/>
                <p14:nvPr/>
              </p14:nvContentPartPr>
              <p14:xfrm>
                <a:off x="3267320" y="3700080"/>
                <a:ext cx="9000" cy="1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A93939-2EC5-9725-5AC7-5DB2050BBF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58320" y="3691080"/>
                  <a:ext cx="266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2A67D80-11A9-9BA1-472F-7B6FF63583F7}"/>
              </a:ext>
            </a:extLst>
          </p:cNvPr>
          <p:cNvGrpSpPr/>
          <p:nvPr/>
        </p:nvGrpSpPr>
        <p:grpSpPr>
          <a:xfrm>
            <a:off x="2636960" y="1447200"/>
            <a:ext cx="2337120" cy="1016640"/>
            <a:chOff x="2636960" y="1447200"/>
            <a:chExt cx="233712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BA0E6B-8236-C7CB-32ED-36E33C8EAE96}"/>
                    </a:ext>
                  </a:extLst>
                </p14:cNvPr>
                <p14:cNvContentPartPr/>
                <p14:nvPr/>
              </p14:nvContentPartPr>
              <p14:xfrm>
                <a:off x="2654600" y="1560600"/>
                <a:ext cx="159480" cy="217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BA0E6B-8236-C7CB-32ED-36E33C8EA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5960" y="1551960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E1D47C-FA93-5D90-E384-3E4554932A30}"/>
                    </a:ext>
                  </a:extLst>
                </p14:cNvPr>
                <p14:cNvContentPartPr/>
                <p14:nvPr/>
              </p14:nvContentPartPr>
              <p14:xfrm>
                <a:off x="2669000" y="1683000"/>
                <a:ext cx="162720" cy="44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E1D47C-FA93-5D90-E384-3E4554932A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0000" y="1674360"/>
                  <a:ext cx="180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313E6E7-1098-CF29-09A3-29C7C6A7ECC3}"/>
                    </a:ext>
                  </a:extLst>
                </p14:cNvPr>
                <p14:cNvContentPartPr/>
                <p14:nvPr/>
              </p14:nvContentPartPr>
              <p14:xfrm>
                <a:off x="2865200" y="1573560"/>
                <a:ext cx="9108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313E6E7-1098-CF29-09A3-29C7C6A7EC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6200" y="1564560"/>
                  <a:ext cx="108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9DAF2D-3371-884B-2D07-F4E91FFA74E3}"/>
                    </a:ext>
                  </a:extLst>
                </p14:cNvPr>
                <p14:cNvContentPartPr/>
                <p14:nvPr/>
              </p14:nvContentPartPr>
              <p14:xfrm>
                <a:off x="2941160" y="1654560"/>
                <a:ext cx="111600" cy="12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9DAF2D-3371-884B-2D07-F4E91FFA74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2160" y="1645560"/>
                  <a:ext cx="129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60909-581C-C457-1AE7-79D635AF43CA}"/>
                    </a:ext>
                  </a:extLst>
                </p14:cNvPr>
                <p14:cNvContentPartPr/>
                <p14:nvPr/>
              </p14:nvContentPartPr>
              <p14:xfrm>
                <a:off x="3092360" y="1601280"/>
                <a:ext cx="58680" cy="15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60909-581C-C457-1AE7-79D635AF43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83360" y="1592280"/>
                  <a:ext cx="76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5B4547-7497-196A-7447-F77A507838BF}"/>
                    </a:ext>
                  </a:extLst>
                </p14:cNvPr>
                <p14:cNvContentPartPr/>
                <p14:nvPr/>
              </p14:nvContentPartPr>
              <p14:xfrm>
                <a:off x="3189200" y="1602000"/>
                <a:ext cx="80640" cy="13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5B4547-7497-196A-7447-F77A507838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0200" y="1593360"/>
                  <a:ext cx="98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546DCD-B0B1-79E4-0BFF-B2DE548F64A3}"/>
                    </a:ext>
                  </a:extLst>
                </p14:cNvPr>
                <p14:cNvContentPartPr/>
                <p14:nvPr/>
              </p14:nvContentPartPr>
              <p14:xfrm>
                <a:off x="3288200" y="1580040"/>
                <a:ext cx="87840" cy="14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546DCD-B0B1-79E4-0BFF-B2DE548F64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79560" y="1571040"/>
                  <a:ext cx="105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5872C7-9934-4AE0-D294-585CE1334C99}"/>
                    </a:ext>
                  </a:extLst>
                </p14:cNvPr>
                <p14:cNvContentPartPr/>
                <p14:nvPr/>
              </p14:nvContentPartPr>
              <p14:xfrm>
                <a:off x="3399440" y="1540080"/>
                <a:ext cx="82440" cy="20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5872C7-9934-4AE0-D294-585CE1334C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90800" y="1531080"/>
                  <a:ext cx="100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AFA1CA-79F9-3B7F-21C2-1503B7E4B024}"/>
                    </a:ext>
                  </a:extLst>
                </p14:cNvPr>
                <p14:cNvContentPartPr/>
                <p14:nvPr/>
              </p14:nvContentPartPr>
              <p14:xfrm>
                <a:off x="3415280" y="1686240"/>
                <a:ext cx="116640" cy="23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AFA1CA-79F9-3B7F-21C2-1503B7E4B0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6280" y="1677240"/>
                  <a:ext cx="13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21ABE0-45AA-6387-10EA-693765B914C3}"/>
                    </a:ext>
                  </a:extLst>
                </p14:cNvPr>
                <p14:cNvContentPartPr/>
                <p14:nvPr/>
              </p14:nvContentPartPr>
              <p14:xfrm>
                <a:off x="3525800" y="1637640"/>
                <a:ext cx="92520" cy="6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21ABE0-45AA-6387-10EA-693765B914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17160" y="1629000"/>
                  <a:ext cx="110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2580DE-3A52-5F7C-87E9-1E7C01FAD39E}"/>
                    </a:ext>
                  </a:extLst>
                </p14:cNvPr>
                <p14:cNvContentPartPr/>
                <p14:nvPr/>
              </p14:nvContentPartPr>
              <p14:xfrm>
                <a:off x="3676280" y="1580400"/>
                <a:ext cx="129600" cy="80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2580DE-3A52-5F7C-87E9-1E7C01FAD3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7280" y="1571760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E2639A-2C17-97C8-A47E-6E44D40BBDB3}"/>
                    </a:ext>
                  </a:extLst>
                </p14:cNvPr>
                <p14:cNvContentPartPr/>
                <p14:nvPr/>
              </p14:nvContentPartPr>
              <p14:xfrm>
                <a:off x="3842600" y="1447200"/>
                <a:ext cx="18000" cy="302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E2639A-2C17-97C8-A47E-6E44D40BBD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33960" y="1438200"/>
                  <a:ext cx="35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82972B-0ADF-BAA3-EF0A-EE23D8D6E6EC}"/>
                    </a:ext>
                  </a:extLst>
                </p14:cNvPr>
                <p14:cNvContentPartPr/>
                <p14:nvPr/>
              </p14:nvContentPartPr>
              <p14:xfrm>
                <a:off x="2636960" y="1868400"/>
                <a:ext cx="122040" cy="25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82972B-0ADF-BAA3-EF0A-EE23D8D6E6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28320" y="1859760"/>
                  <a:ext cx="139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BA2052-271C-4563-2E4A-3619C2C2A5CD}"/>
                    </a:ext>
                  </a:extLst>
                </p14:cNvPr>
                <p14:cNvContentPartPr/>
                <p14:nvPr/>
              </p14:nvContentPartPr>
              <p14:xfrm>
                <a:off x="2671520" y="1975320"/>
                <a:ext cx="144720" cy="6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BA2052-271C-4563-2E4A-3619C2C2A5C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2520" y="1966680"/>
                  <a:ext cx="162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563276-4EFD-2F8C-16A1-7B0C784900A7}"/>
                    </a:ext>
                  </a:extLst>
                </p14:cNvPr>
                <p14:cNvContentPartPr/>
                <p14:nvPr/>
              </p14:nvContentPartPr>
              <p14:xfrm>
                <a:off x="2845040" y="1910520"/>
                <a:ext cx="106920" cy="199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563276-4EFD-2F8C-16A1-7B0C784900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6400" y="1901520"/>
                  <a:ext cx="12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E9399D-E19E-37E7-C46F-AA8EFB22BF9E}"/>
                    </a:ext>
                  </a:extLst>
                </p14:cNvPr>
                <p14:cNvContentPartPr/>
                <p14:nvPr/>
              </p14:nvContentPartPr>
              <p14:xfrm>
                <a:off x="2935400" y="1932480"/>
                <a:ext cx="78120" cy="126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E9399D-E19E-37E7-C46F-AA8EFB22BF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6400" y="1923480"/>
                  <a:ext cx="95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1E6E7A-2486-1A31-9DFA-A51D074DB80A}"/>
                    </a:ext>
                  </a:extLst>
                </p14:cNvPr>
                <p14:cNvContentPartPr/>
                <p14:nvPr/>
              </p14:nvContentPartPr>
              <p14:xfrm>
                <a:off x="3097400" y="1893600"/>
                <a:ext cx="72000" cy="179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1E6E7A-2486-1A31-9DFA-A51D074DB8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88760" y="1884600"/>
                  <a:ext cx="89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E68600-7702-5546-1F46-E553C3122F0A}"/>
                    </a:ext>
                  </a:extLst>
                </p14:cNvPr>
                <p14:cNvContentPartPr/>
                <p14:nvPr/>
              </p14:nvContentPartPr>
              <p14:xfrm>
                <a:off x="3207560" y="1903320"/>
                <a:ext cx="70920" cy="16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E68600-7702-5546-1F46-E553C3122F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98920" y="1894680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704A87-89C4-9283-7C68-BDE6EB8FEDAF}"/>
                    </a:ext>
                  </a:extLst>
                </p14:cNvPr>
                <p14:cNvContentPartPr/>
                <p14:nvPr/>
              </p14:nvContentPartPr>
              <p14:xfrm>
                <a:off x="3298280" y="1897560"/>
                <a:ext cx="10620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704A87-89C4-9283-7C68-BDE6EB8FED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9640" y="1888560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826F61-606D-4E4C-962E-16CAF3B82049}"/>
                    </a:ext>
                  </a:extLst>
                </p14:cNvPr>
                <p14:cNvContentPartPr/>
                <p14:nvPr/>
              </p14:nvContentPartPr>
              <p14:xfrm>
                <a:off x="3448040" y="1882080"/>
                <a:ext cx="14760" cy="156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826F61-606D-4E4C-962E-16CAF3B820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9400" y="1873440"/>
                  <a:ext cx="32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121A88-89EE-A7F9-FB0E-575371D57BFF}"/>
                    </a:ext>
                  </a:extLst>
                </p14:cNvPr>
                <p14:cNvContentPartPr/>
                <p14:nvPr/>
              </p14:nvContentPartPr>
              <p14:xfrm>
                <a:off x="3448040" y="1852200"/>
                <a:ext cx="114840" cy="21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121A88-89EE-A7F9-FB0E-575371D57B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9400" y="1843200"/>
                  <a:ext cx="132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66D180-9F77-DADA-D51D-3E62CF7BC54A}"/>
                    </a:ext>
                  </a:extLst>
                </p14:cNvPr>
                <p14:cNvContentPartPr/>
                <p14:nvPr/>
              </p14:nvContentPartPr>
              <p14:xfrm>
                <a:off x="3638840" y="1962720"/>
                <a:ext cx="91440" cy="1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66D180-9F77-DADA-D51D-3E62CF7BC5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30200" y="1953720"/>
                  <a:ext cx="109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C4B8AF-2B6C-A8B1-E578-327310618B86}"/>
                    </a:ext>
                  </a:extLst>
                </p14:cNvPr>
                <p14:cNvContentPartPr/>
                <p14:nvPr/>
              </p14:nvContentPartPr>
              <p14:xfrm>
                <a:off x="3622280" y="1890720"/>
                <a:ext cx="109800" cy="30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C4B8AF-2B6C-A8B1-E578-327310618B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13640" y="1881720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D1D616-46AC-2582-4C10-88FAABA7BF51}"/>
                    </a:ext>
                  </a:extLst>
                </p14:cNvPr>
                <p14:cNvContentPartPr/>
                <p14:nvPr/>
              </p14:nvContentPartPr>
              <p14:xfrm>
                <a:off x="3786800" y="1813680"/>
                <a:ext cx="15840" cy="16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D1D616-46AC-2582-4C10-88FAABA7BF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78160" y="1804680"/>
                  <a:ext cx="33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D5170D-7DC5-E06D-9092-31A5C56E3C12}"/>
                    </a:ext>
                  </a:extLst>
                </p14:cNvPr>
                <p14:cNvContentPartPr/>
                <p14:nvPr/>
              </p14:nvContentPartPr>
              <p14:xfrm>
                <a:off x="3863480" y="1852560"/>
                <a:ext cx="10944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D5170D-7DC5-E06D-9092-31A5C56E3C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54480" y="1843920"/>
                  <a:ext cx="127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138EFB-1995-18D2-0D22-F36D4F5C3F36}"/>
                    </a:ext>
                  </a:extLst>
                </p14:cNvPr>
                <p14:cNvContentPartPr/>
                <p14:nvPr/>
              </p14:nvContentPartPr>
              <p14:xfrm>
                <a:off x="2680880" y="2269440"/>
                <a:ext cx="172440" cy="19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138EFB-1995-18D2-0D22-F36D4F5C3F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72240" y="2260440"/>
                  <a:ext cx="190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1AB9E4-FC87-7FC8-1411-3865C6386DB1}"/>
                    </a:ext>
                  </a:extLst>
                </p14:cNvPr>
                <p14:cNvContentPartPr/>
                <p14:nvPr/>
              </p14:nvContentPartPr>
              <p14:xfrm>
                <a:off x="2889680" y="2283480"/>
                <a:ext cx="119520" cy="16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1AB9E4-FC87-7FC8-1411-3865C6386D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0680" y="2274840"/>
                  <a:ext cx="137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458DBF-6278-C797-E5CD-3D9F1FC582E6}"/>
                    </a:ext>
                  </a:extLst>
                </p14:cNvPr>
                <p14:cNvContentPartPr/>
                <p14:nvPr/>
              </p14:nvContentPartPr>
              <p14:xfrm>
                <a:off x="3005240" y="2294640"/>
                <a:ext cx="158040" cy="15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458DBF-6278-C797-E5CD-3D9F1FC582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96600" y="2286000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3E2B8C-886F-F196-5A0A-F622236173DF}"/>
                    </a:ext>
                  </a:extLst>
                </p14:cNvPr>
                <p14:cNvContentPartPr/>
                <p14:nvPr/>
              </p14:nvContentPartPr>
              <p14:xfrm>
                <a:off x="3221240" y="2254680"/>
                <a:ext cx="164880" cy="12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3E2B8C-886F-F196-5A0A-F622236173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12240" y="2245680"/>
                  <a:ext cx="182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8C8345-762F-B32B-2C6C-FEDCAFC8217F}"/>
                    </a:ext>
                  </a:extLst>
                </p14:cNvPr>
                <p14:cNvContentPartPr/>
                <p14:nvPr/>
              </p14:nvContentPartPr>
              <p14:xfrm>
                <a:off x="3443720" y="2236320"/>
                <a:ext cx="81360" cy="10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8C8345-762F-B32B-2C6C-FEDCAFC821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35080" y="2227320"/>
                  <a:ext cx="99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58EFE1-17A7-F464-0B6A-D39C23481D68}"/>
                    </a:ext>
                  </a:extLst>
                </p14:cNvPr>
                <p14:cNvContentPartPr/>
                <p14:nvPr/>
              </p14:nvContentPartPr>
              <p14:xfrm>
                <a:off x="3570800" y="2131560"/>
                <a:ext cx="43200" cy="22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58EFE1-17A7-F464-0B6A-D39C23481D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62160" y="2122560"/>
                  <a:ext cx="60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A75EFE-BAF7-7A15-B6CD-FE051F93A48D}"/>
                    </a:ext>
                  </a:extLst>
                </p14:cNvPr>
                <p14:cNvContentPartPr/>
                <p14:nvPr/>
              </p14:nvContentPartPr>
              <p14:xfrm>
                <a:off x="3561080" y="2192760"/>
                <a:ext cx="133920" cy="50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A75EFE-BAF7-7A15-B6CD-FE051F93A4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52080" y="2184120"/>
                  <a:ext cx="15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4F80FF-1FC2-991C-F7D6-B4784841ED8E}"/>
                    </a:ext>
                  </a:extLst>
                </p14:cNvPr>
                <p14:cNvContentPartPr/>
                <p14:nvPr/>
              </p14:nvContentPartPr>
              <p14:xfrm>
                <a:off x="3724160" y="2160000"/>
                <a:ext cx="97200" cy="209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4F80FF-1FC2-991C-F7D6-B4784841ED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5160" y="2151360"/>
                  <a:ext cx="114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422EDC7-7ED4-E058-B869-24673A0C4B17}"/>
                    </a:ext>
                  </a:extLst>
                </p14:cNvPr>
                <p14:cNvContentPartPr/>
                <p14:nvPr/>
              </p14:nvContentPartPr>
              <p14:xfrm>
                <a:off x="3848000" y="2100960"/>
                <a:ext cx="153720" cy="264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422EDC7-7ED4-E058-B869-24673A0C4B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39360" y="2091960"/>
                  <a:ext cx="171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0D3C38C-09E3-3CEC-32C6-2E7C786A839D}"/>
                    </a:ext>
                  </a:extLst>
                </p14:cNvPr>
                <p14:cNvContentPartPr/>
                <p14:nvPr/>
              </p14:nvContentPartPr>
              <p14:xfrm>
                <a:off x="4082720" y="2270880"/>
                <a:ext cx="89280" cy="30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0D3C38C-09E3-3CEC-32C6-2E7C786A83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74080" y="2261880"/>
                  <a:ext cx="10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B54AC7-E203-6546-F2B9-B72C5FC06519}"/>
                    </a:ext>
                  </a:extLst>
                </p14:cNvPr>
                <p14:cNvContentPartPr/>
                <p14:nvPr/>
              </p14:nvContentPartPr>
              <p14:xfrm>
                <a:off x="4064000" y="2201760"/>
                <a:ext cx="13284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B54AC7-E203-6546-F2B9-B72C5FC0651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5360" y="2192760"/>
                  <a:ext cx="150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6B8CAA-29D7-CEB4-88B7-1193DC05FA57}"/>
                    </a:ext>
                  </a:extLst>
                </p14:cNvPr>
                <p14:cNvContentPartPr/>
                <p14:nvPr/>
              </p14:nvContentPartPr>
              <p14:xfrm>
                <a:off x="4281800" y="2197800"/>
                <a:ext cx="104760" cy="98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6B8CAA-29D7-CEB4-88B7-1193DC05FA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2800" y="2188800"/>
                  <a:ext cx="122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084CA0-5193-040A-59FC-1B23A1D7C7FC}"/>
                    </a:ext>
                  </a:extLst>
                </p14:cNvPr>
                <p14:cNvContentPartPr/>
                <p14:nvPr/>
              </p14:nvContentPartPr>
              <p14:xfrm>
                <a:off x="4457120" y="2184840"/>
                <a:ext cx="71640" cy="82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084CA0-5193-040A-59FC-1B23A1D7C7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48480" y="2176200"/>
                  <a:ext cx="89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F1B345-316A-C6BF-E880-2F74047D0943}"/>
                    </a:ext>
                  </a:extLst>
                </p14:cNvPr>
                <p14:cNvContentPartPr/>
                <p14:nvPr/>
              </p14:nvContentPartPr>
              <p14:xfrm>
                <a:off x="4566920" y="2179080"/>
                <a:ext cx="100440" cy="9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F1B345-316A-C6BF-E880-2F74047D09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8280" y="2170440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51CD2D-6FD9-80B2-DD07-120427E0F45D}"/>
                    </a:ext>
                  </a:extLst>
                </p14:cNvPr>
                <p14:cNvContentPartPr/>
                <p14:nvPr/>
              </p14:nvContentPartPr>
              <p14:xfrm>
                <a:off x="4721000" y="2082240"/>
                <a:ext cx="99720" cy="214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51CD2D-6FD9-80B2-DD07-120427E0F4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12360" y="2073240"/>
                  <a:ext cx="117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60ECDD-5E8E-2C0A-5115-10E723FAC1A7}"/>
                    </a:ext>
                  </a:extLst>
                </p14:cNvPr>
                <p14:cNvContentPartPr/>
                <p14:nvPr/>
              </p14:nvContentPartPr>
              <p14:xfrm>
                <a:off x="4796240" y="2184840"/>
                <a:ext cx="88200" cy="2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60ECDD-5E8E-2C0A-5115-10E723FAC1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87600" y="2176200"/>
                  <a:ext cx="10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7260A3-2C00-4AAA-5A32-CC8B3F15818F}"/>
                    </a:ext>
                  </a:extLst>
                </p14:cNvPr>
                <p14:cNvContentPartPr/>
                <p14:nvPr/>
              </p14:nvContentPartPr>
              <p14:xfrm>
                <a:off x="4850960" y="2153160"/>
                <a:ext cx="8280" cy="100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7260A3-2C00-4AAA-5A32-CC8B3F1581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41960" y="2144520"/>
                  <a:ext cx="25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99A7177-6CBE-4CD1-7625-0249137C9F14}"/>
                    </a:ext>
                  </a:extLst>
                </p14:cNvPr>
                <p14:cNvContentPartPr/>
                <p14:nvPr/>
              </p14:nvContentPartPr>
              <p14:xfrm>
                <a:off x="4911440" y="2077200"/>
                <a:ext cx="62640" cy="25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99A7177-6CBE-4CD1-7625-0249137C9F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02440" y="2068560"/>
                  <a:ext cx="802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D41011-4ADA-9647-125D-2328B2D0C353}"/>
              </a:ext>
            </a:extLst>
          </p:cNvPr>
          <p:cNvGrpSpPr/>
          <p:nvPr/>
        </p:nvGrpSpPr>
        <p:grpSpPr>
          <a:xfrm>
            <a:off x="5375840" y="1487520"/>
            <a:ext cx="1609200" cy="821520"/>
            <a:chOff x="5375840" y="1487520"/>
            <a:chExt cx="160920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131B79-A00F-7EC9-A927-58857FAE1A99}"/>
                    </a:ext>
                  </a:extLst>
                </p14:cNvPr>
                <p14:cNvContentPartPr/>
                <p14:nvPr/>
              </p14:nvContentPartPr>
              <p14:xfrm>
                <a:off x="5375840" y="1501560"/>
                <a:ext cx="309600" cy="27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131B79-A00F-7EC9-A927-58857FAE1A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67200" y="1492920"/>
                  <a:ext cx="327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8B8EA7-1603-6B86-1C56-9581022C46AB}"/>
                    </a:ext>
                  </a:extLst>
                </p14:cNvPr>
                <p14:cNvContentPartPr/>
                <p14:nvPr/>
              </p14:nvContentPartPr>
              <p14:xfrm>
                <a:off x="5687600" y="1633680"/>
                <a:ext cx="77760" cy="15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8B8EA7-1603-6B86-1C56-9581022C46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78960" y="1625040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EE6B27-4585-93E0-B4AC-8BAA78869B34}"/>
                    </a:ext>
                  </a:extLst>
                </p14:cNvPr>
                <p14:cNvContentPartPr/>
                <p14:nvPr/>
              </p14:nvContentPartPr>
              <p14:xfrm>
                <a:off x="5808920" y="1662480"/>
                <a:ext cx="73440" cy="95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EE6B27-4585-93E0-B4AC-8BAA78869B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0280" y="1653480"/>
                  <a:ext cx="91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AABC49-D0E9-DC8B-6377-0C622685FEBE}"/>
                    </a:ext>
                  </a:extLst>
                </p14:cNvPr>
                <p14:cNvContentPartPr/>
                <p14:nvPr/>
              </p14:nvContentPartPr>
              <p14:xfrm>
                <a:off x="5960120" y="1487520"/>
                <a:ext cx="21240" cy="251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AABC49-D0E9-DC8B-6377-0C622685FE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51480" y="1478880"/>
                  <a:ext cx="38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EA90DA-2525-6C14-A9CD-3FE76E015752}"/>
                    </a:ext>
                  </a:extLst>
                </p14:cNvPr>
                <p14:cNvContentPartPr/>
                <p14:nvPr/>
              </p14:nvContentPartPr>
              <p14:xfrm>
                <a:off x="5897840" y="1618920"/>
                <a:ext cx="85680" cy="1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EA90DA-2525-6C14-A9CD-3FE76E0157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88840" y="1610280"/>
                  <a:ext cx="103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B964397-B210-BBB7-E954-E38545145F41}"/>
                    </a:ext>
                  </a:extLst>
                </p14:cNvPr>
                <p14:cNvContentPartPr/>
                <p14:nvPr/>
              </p14:nvContentPartPr>
              <p14:xfrm>
                <a:off x="6053720" y="1540800"/>
                <a:ext cx="129960" cy="17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B964397-B210-BBB7-E954-E38545145F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44720" y="1532160"/>
                  <a:ext cx="147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BF4D61-FD7E-2BBC-382C-02E8897BA402}"/>
                    </a:ext>
                  </a:extLst>
                </p14:cNvPr>
                <p14:cNvContentPartPr/>
                <p14:nvPr/>
              </p14:nvContentPartPr>
              <p14:xfrm>
                <a:off x="6235880" y="1546920"/>
                <a:ext cx="100800" cy="149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BF4D61-FD7E-2BBC-382C-02E8897BA4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7240" y="1537920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157741F-AD38-7E0A-B8E2-F1CB94D8B27F}"/>
                    </a:ext>
                  </a:extLst>
                </p14:cNvPr>
                <p14:cNvContentPartPr/>
                <p14:nvPr/>
              </p14:nvContentPartPr>
              <p14:xfrm>
                <a:off x="6332720" y="1596600"/>
                <a:ext cx="14436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157741F-AD38-7E0A-B8E2-F1CB94D8B2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3720" y="1587600"/>
                  <a:ext cx="162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B53D91-B3C3-D010-0FFE-4C9341E74EF2}"/>
                    </a:ext>
                  </a:extLst>
                </p14:cNvPr>
                <p14:cNvContentPartPr/>
                <p14:nvPr/>
              </p14:nvContentPartPr>
              <p14:xfrm>
                <a:off x="6495080" y="1659600"/>
                <a:ext cx="117720" cy="1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B53D91-B3C3-D010-0FFE-4C9341E74E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86440" y="1650600"/>
                  <a:ext cx="135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597AD2-7645-A29B-EF5C-7816A5AE8F81}"/>
                    </a:ext>
                  </a:extLst>
                </p14:cNvPr>
                <p14:cNvContentPartPr/>
                <p14:nvPr/>
              </p14:nvContentPartPr>
              <p14:xfrm>
                <a:off x="6503720" y="1608120"/>
                <a:ext cx="125280" cy="2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597AD2-7645-A29B-EF5C-7816A5AE8F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95080" y="1599120"/>
                  <a:ext cx="14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2AF376A-054F-8128-34F7-8B92432F7F74}"/>
                    </a:ext>
                  </a:extLst>
                </p14:cNvPr>
                <p14:cNvContentPartPr/>
                <p14:nvPr/>
              </p14:nvContentPartPr>
              <p14:xfrm>
                <a:off x="6753920" y="1555560"/>
                <a:ext cx="92520" cy="9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2AF376A-054F-8128-34F7-8B92432F7F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4920" y="1546920"/>
                  <a:ext cx="110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28DE94-0CFF-C411-95C8-AFD09612E047}"/>
                    </a:ext>
                  </a:extLst>
                </p14:cNvPr>
                <p14:cNvContentPartPr/>
                <p14:nvPr/>
              </p14:nvContentPartPr>
              <p14:xfrm>
                <a:off x="6890720" y="1518120"/>
                <a:ext cx="94320" cy="106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28DE94-0CFF-C411-95C8-AFD09612E0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82080" y="1509480"/>
                  <a:ext cx="111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C8C952B-7369-823F-4B57-024DCABBC9DC}"/>
                    </a:ext>
                  </a:extLst>
                </p14:cNvPr>
                <p14:cNvContentPartPr/>
                <p14:nvPr/>
              </p14:nvContentPartPr>
              <p14:xfrm>
                <a:off x="5399960" y="1925280"/>
                <a:ext cx="419400" cy="38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8C952B-7369-823F-4B57-024DCABBC9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90960" y="1916280"/>
                  <a:ext cx="437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AF6458-7621-E7D6-DF32-C922F57149D9}"/>
                    </a:ext>
                  </a:extLst>
                </p14:cNvPr>
                <p14:cNvContentPartPr/>
                <p14:nvPr/>
              </p14:nvContentPartPr>
              <p14:xfrm>
                <a:off x="5896760" y="1941840"/>
                <a:ext cx="158040" cy="19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AF6458-7621-E7D6-DF32-C922F57149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7760" y="1933200"/>
                  <a:ext cx="175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122CB9-6FDB-EB7A-1C17-67290DAB2CFF}"/>
                    </a:ext>
                  </a:extLst>
                </p14:cNvPr>
                <p14:cNvContentPartPr/>
                <p14:nvPr/>
              </p14:nvContentPartPr>
              <p14:xfrm>
                <a:off x="6095840" y="1993320"/>
                <a:ext cx="93600" cy="155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122CB9-6FDB-EB7A-1C17-67290DAB2C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7200" y="1984320"/>
                  <a:ext cx="111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574C6C-F1FA-17DC-F2CC-ED5165155C70}"/>
                    </a:ext>
                  </a:extLst>
                </p14:cNvPr>
                <p14:cNvContentPartPr/>
                <p14:nvPr/>
              </p14:nvContentPartPr>
              <p14:xfrm>
                <a:off x="6236600" y="1993320"/>
                <a:ext cx="32040" cy="137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574C6C-F1FA-17DC-F2CC-ED5165155C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7600" y="1984320"/>
                  <a:ext cx="4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78A028-BF9D-CEA1-971D-FD4FEAFFFF9D}"/>
                    </a:ext>
                  </a:extLst>
                </p14:cNvPr>
                <p14:cNvContentPartPr/>
                <p14:nvPr/>
              </p14:nvContentPartPr>
              <p14:xfrm>
                <a:off x="6273680" y="1859040"/>
                <a:ext cx="18000" cy="19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78A028-BF9D-CEA1-971D-FD4FEAFFFF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65040" y="1850040"/>
                  <a:ext cx="3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DF026C-3A3B-C230-646E-3A8B162A65A0}"/>
                    </a:ext>
                  </a:extLst>
                </p14:cNvPr>
                <p14:cNvContentPartPr/>
                <p14:nvPr/>
              </p14:nvContentPartPr>
              <p14:xfrm>
                <a:off x="6318680" y="1801800"/>
                <a:ext cx="142920" cy="28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DF026C-3A3B-C230-646E-3A8B162A65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09680" y="1792800"/>
                  <a:ext cx="160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CBC01D-35B5-1887-75B9-65F76FCD8A71}"/>
                    </a:ext>
                  </a:extLst>
                </p14:cNvPr>
                <p14:cNvContentPartPr/>
                <p14:nvPr/>
              </p14:nvContentPartPr>
              <p14:xfrm>
                <a:off x="6463040" y="1916640"/>
                <a:ext cx="149760" cy="175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CBC01D-35B5-1887-75B9-65F76FCD8A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54040" y="1908000"/>
                  <a:ext cx="167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FF0D86-A0E0-6139-9D05-03887143CAFA}"/>
                    </a:ext>
                  </a:extLst>
                </p14:cNvPr>
                <p14:cNvContentPartPr/>
                <p14:nvPr/>
              </p14:nvContentPartPr>
              <p14:xfrm>
                <a:off x="6691280" y="2028960"/>
                <a:ext cx="141120" cy="41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FF0D86-A0E0-6139-9D05-03887143CA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2640" y="2019960"/>
                  <a:ext cx="158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D511284-3931-5BFA-2495-728374BB20C6}"/>
                    </a:ext>
                  </a:extLst>
                </p14:cNvPr>
                <p14:cNvContentPartPr/>
                <p14:nvPr/>
              </p14:nvContentPartPr>
              <p14:xfrm>
                <a:off x="6706760" y="1956600"/>
                <a:ext cx="114480" cy="25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D511284-3931-5BFA-2495-728374BB20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97760" y="1947960"/>
                  <a:ext cx="132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C2A8B8-E805-3FA4-2535-1692B779038A}"/>
                    </a:ext>
                  </a:extLst>
                </p14:cNvPr>
                <p14:cNvContentPartPr/>
                <p14:nvPr/>
              </p14:nvContentPartPr>
              <p14:xfrm>
                <a:off x="6959120" y="1839240"/>
                <a:ext cx="25200" cy="291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C2A8B8-E805-3FA4-2535-1692B77903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50480" y="1830240"/>
                  <a:ext cx="4284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05D07BE-B6AA-26DD-2B65-A916AF0D6E9E}"/>
                  </a:ext>
                </a:extLst>
              </p14:cNvPr>
              <p14:cNvContentPartPr/>
              <p14:nvPr/>
            </p14:nvContentPartPr>
            <p14:xfrm>
              <a:off x="3461360" y="692640"/>
              <a:ext cx="1269720" cy="336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05D07BE-B6AA-26DD-2B65-A916AF0D6E9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52360" y="684000"/>
                <a:ext cx="1287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49AE0DE-346B-52D4-65BD-88C392002C31}"/>
                  </a:ext>
                </a:extLst>
              </p14:cNvPr>
              <p14:cNvContentPartPr/>
              <p14:nvPr/>
            </p14:nvContentPartPr>
            <p14:xfrm>
              <a:off x="5930600" y="581040"/>
              <a:ext cx="1507320" cy="3369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49AE0DE-346B-52D4-65BD-88C392002C3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21960" y="572040"/>
                <a:ext cx="15249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D664ACC-D167-BDF8-DBFF-3BF2209D2814}"/>
                  </a:ext>
                </a:extLst>
              </p14:cNvPr>
              <p14:cNvContentPartPr/>
              <p14:nvPr/>
            </p14:nvContentPartPr>
            <p14:xfrm>
              <a:off x="8475800" y="69840"/>
              <a:ext cx="2379960" cy="8442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D664ACC-D167-BDF8-DBFF-3BF2209D281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466800" y="61200"/>
                <a:ext cx="2397600" cy="86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07D171-E3C0-485E-81CE-1FCBC9E217E7}"/>
              </a:ext>
            </a:extLst>
          </p:cNvPr>
          <p:cNvGrpSpPr/>
          <p:nvPr/>
        </p:nvGrpSpPr>
        <p:grpSpPr>
          <a:xfrm>
            <a:off x="2217560" y="4302607"/>
            <a:ext cx="2337120" cy="1016640"/>
            <a:chOff x="2636960" y="1447200"/>
            <a:chExt cx="233712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D62E523-D108-C1EF-DA3F-FFB615B1A7C2}"/>
                    </a:ext>
                  </a:extLst>
                </p14:cNvPr>
                <p14:cNvContentPartPr/>
                <p14:nvPr/>
              </p14:nvContentPartPr>
              <p14:xfrm>
                <a:off x="2654600" y="1560600"/>
                <a:ext cx="159480" cy="217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D62E523-D108-C1EF-DA3F-FFB615B1A7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5960" y="1551960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ED97CB-5112-A1BF-1100-09ADB606CA45}"/>
                    </a:ext>
                  </a:extLst>
                </p14:cNvPr>
                <p14:cNvContentPartPr/>
                <p14:nvPr/>
              </p14:nvContentPartPr>
              <p14:xfrm>
                <a:off x="2669000" y="1683000"/>
                <a:ext cx="162720" cy="4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ED97CB-5112-A1BF-1100-09ADB606CA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0000" y="1674360"/>
                  <a:ext cx="180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9285D9D-97AA-DF2B-0863-6C9F93BD3E94}"/>
                    </a:ext>
                  </a:extLst>
                </p14:cNvPr>
                <p14:cNvContentPartPr/>
                <p14:nvPr/>
              </p14:nvContentPartPr>
              <p14:xfrm>
                <a:off x="2865200" y="1573560"/>
                <a:ext cx="91080" cy="192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9285D9D-97AA-DF2B-0863-6C9F93BD3E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6200" y="1564560"/>
                  <a:ext cx="108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67D338-7DD4-9390-B3BE-FF8639DE97DB}"/>
                    </a:ext>
                  </a:extLst>
                </p14:cNvPr>
                <p14:cNvContentPartPr/>
                <p14:nvPr/>
              </p14:nvContentPartPr>
              <p14:xfrm>
                <a:off x="2941160" y="1654560"/>
                <a:ext cx="111600" cy="129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67D338-7DD4-9390-B3BE-FF8639DE97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2160" y="1645560"/>
                  <a:ext cx="129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DBDD6E-48C8-59D7-B13F-6F41F56B0315}"/>
                    </a:ext>
                  </a:extLst>
                </p14:cNvPr>
                <p14:cNvContentPartPr/>
                <p14:nvPr/>
              </p14:nvContentPartPr>
              <p14:xfrm>
                <a:off x="3092360" y="1601280"/>
                <a:ext cx="58680" cy="159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DBDD6E-48C8-59D7-B13F-6F41F56B03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83360" y="1592280"/>
                  <a:ext cx="76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394ABC7-105D-1377-9FE1-D5594F6ABE2B}"/>
                    </a:ext>
                  </a:extLst>
                </p14:cNvPr>
                <p14:cNvContentPartPr/>
                <p14:nvPr/>
              </p14:nvContentPartPr>
              <p14:xfrm>
                <a:off x="3189200" y="1602000"/>
                <a:ext cx="80640" cy="135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394ABC7-105D-1377-9FE1-D5594F6ABE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0200" y="1593360"/>
                  <a:ext cx="98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DC0F11B-1383-615D-664F-51203D188BFD}"/>
                    </a:ext>
                  </a:extLst>
                </p14:cNvPr>
                <p14:cNvContentPartPr/>
                <p14:nvPr/>
              </p14:nvContentPartPr>
              <p14:xfrm>
                <a:off x="3288200" y="1580040"/>
                <a:ext cx="87840" cy="140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DC0F11B-1383-615D-664F-51203D188B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79560" y="1571040"/>
                  <a:ext cx="105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1187EAB-3347-47EA-A670-E8F4F55CE431}"/>
                    </a:ext>
                  </a:extLst>
                </p14:cNvPr>
                <p14:cNvContentPartPr/>
                <p14:nvPr/>
              </p14:nvContentPartPr>
              <p14:xfrm>
                <a:off x="3399440" y="1540080"/>
                <a:ext cx="82440" cy="200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1187EAB-3347-47EA-A670-E8F4F55CE4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90800" y="1531080"/>
                  <a:ext cx="100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4660B6F-8B00-882C-489A-B191A40FB843}"/>
                    </a:ext>
                  </a:extLst>
                </p14:cNvPr>
                <p14:cNvContentPartPr/>
                <p14:nvPr/>
              </p14:nvContentPartPr>
              <p14:xfrm>
                <a:off x="3415280" y="1686240"/>
                <a:ext cx="116640" cy="2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4660B6F-8B00-882C-489A-B191A40FB8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6280" y="1677240"/>
                  <a:ext cx="13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C4B966-C393-978B-94F5-CBB84B94CE11}"/>
                    </a:ext>
                  </a:extLst>
                </p14:cNvPr>
                <p14:cNvContentPartPr/>
                <p14:nvPr/>
              </p14:nvContentPartPr>
              <p14:xfrm>
                <a:off x="3525800" y="1637640"/>
                <a:ext cx="92520" cy="61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C4B966-C393-978B-94F5-CBB84B94CE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17160" y="1629000"/>
                  <a:ext cx="110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D718564-4447-9678-3CAB-D6EDC18410D8}"/>
                    </a:ext>
                  </a:extLst>
                </p14:cNvPr>
                <p14:cNvContentPartPr/>
                <p14:nvPr/>
              </p14:nvContentPartPr>
              <p14:xfrm>
                <a:off x="3676280" y="1580400"/>
                <a:ext cx="129600" cy="80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D718564-4447-9678-3CAB-D6EDC18410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7280" y="1571760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B099760-F4D2-02B1-8CC8-288EBEF8CDC7}"/>
                    </a:ext>
                  </a:extLst>
                </p14:cNvPr>
                <p14:cNvContentPartPr/>
                <p14:nvPr/>
              </p14:nvContentPartPr>
              <p14:xfrm>
                <a:off x="3842600" y="1447200"/>
                <a:ext cx="18000" cy="302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B099760-F4D2-02B1-8CC8-288EBEF8CD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33960" y="1438200"/>
                  <a:ext cx="35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FAB5DBB-367C-8C95-569E-24C550E6A3E5}"/>
                    </a:ext>
                  </a:extLst>
                </p14:cNvPr>
                <p14:cNvContentPartPr/>
                <p14:nvPr/>
              </p14:nvContentPartPr>
              <p14:xfrm>
                <a:off x="2636960" y="1868400"/>
                <a:ext cx="122040" cy="259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FAB5DBB-367C-8C95-569E-24C550E6A3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28320" y="1859760"/>
                  <a:ext cx="139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4A85D7D-510D-8E0B-C868-CBE793C66AD3}"/>
                    </a:ext>
                  </a:extLst>
                </p14:cNvPr>
                <p14:cNvContentPartPr/>
                <p14:nvPr/>
              </p14:nvContentPartPr>
              <p14:xfrm>
                <a:off x="2671520" y="1975320"/>
                <a:ext cx="144720" cy="64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4A85D7D-510D-8E0B-C868-CBE793C66A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2520" y="1966680"/>
                  <a:ext cx="162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6620A3-F5E1-C326-8CA3-33CBD2D2529A}"/>
                    </a:ext>
                  </a:extLst>
                </p14:cNvPr>
                <p14:cNvContentPartPr/>
                <p14:nvPr/>
              </p14:nvContentPartPr>
              <p14:xfrm>
                <a:off x="2845040" y="1910520"/>
                <a:ext cx="106920" cy="19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6620A3-F5E1-C326-8CA3-33CBD2D252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6400" y="1901520"/>
                  <a:ext cx="12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83E97E-F0D9-4A03-7601-4D2AAA56F9E5}"/>
                    </a:ext>
                  </a:extLst>
                </p14:cNvPr>
                <p14:cNvContentPartPr/>
                <p14:nvPr/>
              </p14:nvContentPartPr>
              <p14:xfrm>
                <a:off x="2935400" y="1932480"/>
                <a:ext cx="78120" cy="126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83E97E-F0D9-4A03-7601-4D2AAA56F9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6400" y="1923480"/>
                  <a:ext cx="95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626B460-9D3A-A599-DC74-398A2A560B36}"/>
                    </a:ext>
                  </a:extLst>
                </p14:cNvPr>
                <p14:cNvContentPartPr/>
                <p14:nvPr/>
              </p14:nvContentPartPr>
              <p14:xfrm>
                <a:off x="3097400" y="1893600"/>
                <a:ext cx="72000" cy="179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626B460-9D3A-A599-DC74-398A2A560B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88760" y="1884600"/>
                  <a:ext cx="89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9DF6DC7-2479-4A5D-3CDC-DF4450C0B9C9}"/>
                    </a:ext>
                  </a:extLst>
                </p14:cNvPr>
                <p14:cNvContentPartPr/>
                <p14:nvPr/>
              </p14:nvContentPartPr>
              <p14:xfrm>
                <a:off x="3207560" y="1903320"/>
                <a:ext cx="70920" cy="160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9DF6DC7-2479-4A5D-3CDC-DF4450C0B9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98920" y="1894680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22769BF-68FE-EF61-4A98-9E1177E9FFF4}"/>
                    </a:ext>
                  </a:extLst>
                </p14:cNvPr>
                <p14:cNvContentPartPr/>
                <p14:nvPr/>
              </p14:nvContentPartPr>
              <p14:xfrm>
                <a:off x="3298280" y="1897560"/>
                <a:ext cx="106200" cy="149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22769BF-68FE-EF61-4A98-9E1177E9FF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9640" y="1888560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CAB06F3-FFB8-8981-4A7F-9D4918BF00A9}"/>
                    </a:ext>
                  </a:extLst>
                </p14:cNvPr>
                <p14:cNvContentPartPr/>
                <p14:nvPr/>
              </p14:nvContentPartPr>
              <p14:xfrm>
                <a:off x="3448040" y="1882080"/>
                <a:ext cx="14760" cy="156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CAB06F3-FFB8-8981-4A7F-9D4918BF00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9400" y="1873440"/>
                  <a:ext cx="32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71A26CD-1AE5-E33A-8B3D-D9E24D02ED03}"/>
                    </a:ext>
                  </a:extLst>
                </p14:cNvPr>
                <p14:cNvContentPartPr/>
                <p14:nvPr/>
              </p14:nvContentPartPr>
              <p14:xfrm>
                <a:off x="3448040" y="1852200"/>
                <a:ext cx="114840" cy="216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71A26CD-1AE5-E33A-8B3D-D9E24D02ED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9400" y="1843200"/>
                  <a:ext cx="132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82241DA-891A-7AD2-CE22-73DC9CB7F19A}"/>
                    </a:ext>
                  </a:extLst>
                </p14:cNvPr>
                <p14:cNvContentPartPr/>
                <p14:nvPr/>
              </p14:nvContentPartPr>
              <p14:xfrm>
                <a:off x="3638840" y="1962720"/>
                <a:ext cx="91440" cy="1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82241DA-891A-7AD2-CE22-73DC9CB7F1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30200" y="1953720"/>
                  <a:ext cx="109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F5B2964-9078-826C-7E4A-C09ECD07D35C}"/>
                    </a:ext>
                  </a:extLst>
                </p14:cNvPr>
                <p14:cNvContentPartPr/>
                <p14:nvPr/>
              </p14:nvContentPartPr>
              <p14:xfrm>
                <a:off x="3622280" y="1890720"/>
                <a:ext cx="109800" cy="30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F5B2964-9078-826C-7E4A-C09ECD07D3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13640" y="1881720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A63DEBC-3DBE-7317-B6CA-FA80900FB2F8}"/>
                    </a:ext>
                  </a:extLst>
                </p14:cNvPr>
                <p14:cNvContentPartPr/>
                <p14:nvPr/>
              </p14:nvContentPartPr>
              <p14:xfrm>
                <a:off x="3786800" y="1813680"/>
                <a:ext cx="15840" cy="164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A63DEBC-3DBE-7317-B6CA-FA80900FB2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78160" y="1804680"/>
                  <a:ext cx="33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57A6225-BE0D-710F-4C21-A77ABB745254}"/>
                    </a:ext>
                  </a:extLst>
                </p14:cNvPr>
                <p14:cNvContentPartPr/>
                <p14:nvPr/>
              </p14:nvContentPartPr>
              <p14:xfrm>
                <a:off x="3863480" y="1852560"/>
                <a:ext cx="109440" cy="106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57A6225-BE0D-710F-4C21-A77ABB7452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54480" y="1843920"/>
                  <a:ext cx="127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EF1F249-C61D-5FA3-9E9A-9FD8EC1EF50D}"/>
                    </a:ext>
                  </a:extLst>
                </p14:cNvPr>
                <p14:cNvContentPartPr/>
                <p14:nvPr/>
              </p14:nvContentPartPr>
              <p14:xfrm>
                <a:off x="2680880" y="2269440"/>
                <a:ext cx="172440" cy="194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EF1F249-C61D-5FA3-9E9A-9FD8EC1EF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72240" y="2260440"/>
                  <a:ext cx="190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A4973E3-796E-0C9D-A480-F49B93EC6320}"/>
                    </a:ext>
                  </a:extLst>
                </p14:cNvPr>
                <p14:cNvContentPartPr/>
                <p14:nvPr/>
              </p14:nvContentPartPr>
              <p14:xfrm>
                <a:off x="2889680" y="2283480"/>
                <a:ext cx="119520" cy="16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A4973E3-796E-0C9D-A480-F49B93EC63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0680" y="2274840"/>
                  <a:ext cx="137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D74060B-232C-1F93-C513-C4888CCE8FE4}"/>
                    </a:ext>
                  </a:extLst>
                </p14:cNvPr>
                <p14:cNvContentPartPr/>
                <p14:nvPr/>
              </p14:nvContentPartPr>
              <p14:xfrm>
                <a:off x="3005240" y="2294640"/>
                <a:ext cx="158040" cy="159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D74060B-232C-1F93-C513-C4888CCE8F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96600" y="2286000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4EEE59C-5ECC-4581-254A-53FF2CBD42B7}"/>
                    </a:ext>
                  </a:extLst>
                </p14:cNvPr>
                <p14:cNvContentPartPr/>
                <p14:nvPr/>
              </p14:nvContentPartPr>
              <p14:xfrm>
                <a:off x="3221240" y="2254680"/>
                <a:ext cx="164880" cy="126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4EEE59C-5ECC-4581-254A-53FF2CBD42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12240" y="2245680"/>
                  <a:ext cx="182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CC25238-86FE-8BD5-E3AC-945383EE34AD}"/>
                    </a:ext>
                  </a:extLst>
                </p14:cNvPr>
                <p14:cNvContentPartPr/>
                <p14:nvPr/>
              </p14:nvContentPartPr>
              <p14:xfrm>
                <a:off x="3443720" y="2236320"/>
                <a:ext cx="81360" cy="107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CC25238-86FE-8BD5-E3AC-945383EE34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35080" y="2227320"/>
                  <a:ext cx="99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4DBC55D-3B31-774D-058A-CA4E267E134D}"/>
                    </a:ext>
                  </a:extLst>
                </p14:cNvPr>
                <p14:cNvContentPartPr/>
                <p14:nvPr/>
              </p14:nvContentPartPr>
              <p14:xfrm>
                <a:off x="3570800" y="2131560"/>
                <a:ext cx="43200" cy="2214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4DBC55D-3B31-774D-058A-CA4E267E13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62160" y="2122560"/>
                  <a:ext cx="60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E7E9EAF-D441-A823-E67A-BD985CC2767C}"/>
                    </a:ext>
                  </a:extLst>
                </p14:cNvPr>
                <p14:cNvContentPartPr/>
                <p14:nvPr/>
              </p14:nvContentPartPr>
              <p14:xfrm>
                <a:off x="3561080" y="2192760"/>
                <a:ext cx="133920" cy="50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E7E9EAF-D441-A823-E67A-BD985CC276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52080" y="2184120"/>
                  <a:ext cx="15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198F2F5-B9FD-442E-B6F3-A2E53C2BE445}"/>
                    </a:ext>
                  </a:extLst>
                </p14:cNvPr>
                <p14:cNvContentPartPr/>
                <p14:nvPr/>
              </p14:nvContentPartPr>
              <p14:xfrm>
                <a:off x="3724160" y="2160000"/>
                <a:ext cx="97200" cy="209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198F2F5-B9FD-442E-B6F3-A2E53C2BE44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5160" y="2151360"/>
                  <a:ext cx="114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A777134-103D-86CB-36C9-585A18A82B96}"/>
                    </a:ext>
                  </a:extLst>
                </p14:cNvPr>
                <p14:cNvContentPartPr/>
                <p14:nvPr/>
              </p14:nvContentPartPr>
              <p14:xfrm>
                <a:off x="3848000" y="2100960"/>
                <a:ext cx="153720" cy="264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A777134-103D-86CB-36C9-585A18A82B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39360" y="2091960"/>
                  <a:ext cx="171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9980D03-3680-48EB-56CA-BAF196CEBF8B}"/>
                    </a:ext>
                  </a:extLst>
                </p14:cNvPr>
                <p14:cNvContentPartPr/>
                <p14:nvPr/>
              </p14:nvContentPartPr>
              <p14:xfrm>
                <a:off x="4082720" y="2270880"/>
                <a:ext cx="89280" cy="30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9980D03-3680-48EB-56CA-BAF196CEBF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74080" y="2261880"/>
                  <a:ext cx="10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26ED74A-FE14-4D50-CAB6-FB0A0D4FA6BF}"/>
                    </a:ext>
                  </a:extLst>
                </p14:cNvPr>
                <p14:cNvContentPartPr/>
                <p14:nvPr/>
              </p14:nvContentPartPr>
              <p14:xfrm>
                <a:off x="4064000" y="2201760"/>
                <a:ext cx="132840" cy="42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26ED74A-FE14-4D50-CAB6-FB0A0D4FA6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5360" y="2192760"/>
                  <a:ext cx="150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3AD3AC0-41BD-E0FB-8A89-1110645F411D}"/>
                    </a:ext>
                  </a:extLst>
                </p14:cNvPr>
                <p14:cNvContentPartPr/>
                <p14:nvPr/>
              </p14:nvContentPartPr>
              <p14:xfrm>
                <a:off x="4281800" y="2197800"/>
                <a:ext cx="104760" cy="98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3AD3AC0-41BD-E0FB-8A89-1110645F41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2800" y="2188800"/>
                  <a:ext cx="122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DB15D99-DE2B-9E31-68CE-F3E6F20D52C7}"/>
                    </a:ext>
                  </a:extLst>
                </p14:cNvPr>
                <p14:cNvContentPartPr/>
                <p14:nvPr/>
              </p14:nvContentPartPr>
              <p14:xfrm>
                <a:off x="4457120" y="2184840"/>
                <a:ext cx="71640" cy="82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DB15D99-DE2B-9E31-68CE-F3E6F20D52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48480" y="2176200"/>
                  <a:ext cx="89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BEAD0FD-A5DD-9DBD-D07C-8ABEB85C7538}"/>
                    </a:ext>
                  </a:extLst>
                </p14:cNvPr>
                <p14:cNvContentPartPr/>
                <p14:nvPr/>
              </p14:nvContentPartPr>
              <p14:xfrm>
                <a:off x="4566920" y="2179080"/>
                <a:ext cx="100440" cy="95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BEAD0FD-A5DD-9DBD-D07C-8ABEB85C75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8280" y="2170440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F0216A2-22CB-A61D-F58D-512EC1B969AD}"/>
                    </a:ext>
                  </a:extLst>
                </p14:cNvPr>
                <p14:cNvContentPartPr/>
                <p14:nvPr/>
              </p14:nvContentPartPr>
              <p14:xfrm>
                <a:off x="4721000" y="2082240"/>
                <a:ext cx="99720" cy="214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F0216A2-22CB-A61D-F58D-512EC1B969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12360" y="2073240"/>
                  <a:ext cx="117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2B39A66-5405-4C0F-708C-0DF9DC2FB550}"/>
                    </a:ext>
                  </a:extLst>
                </p14:cNvPr>
                <p14:cNvContentPartPr/>
                <p14:nvPr/>
              </p14:nvContentPartPr>
              <p14:xfrm>
                <a:off x="4796240" y="2184840"/>
                <a:ext cx="88200" cy="298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2B39A66-5405-4C0F-708C-0DF9DC2FB5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87600" y="2176200"/>
                  <a:ext cx="10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7AE43D9-91D1-CC25-4971-681C136CFB85}"/>
                    </a:ext>
                  </a:extLst>
                </p14:cNvPr>
                <p14:cNvContentPartPr/>
                <p14:nvPr/>
              </p14:nvContentPartPr>
              <p14:xfrm>
                <a:off x="4850960" y="2153160"/>
                <a:ext cx="8280" cy="100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7AE43D9-91D1-CC25-4971-681C136CFB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41960" y="2144520"/>
                  <a:ext cx="25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90298DB-3F2E-C4B8-7CA5-FD6C5432337B}"/>
                    </a:ext>
                  </a:extLst>
                </p14:cNvPr>
                <p14:cNvContentPartPr/>
                <p14:nvPr/>
              </p14:nvContentPartPr>
              <p14:xfrm>
                <a:off x="4911440" y="2077200"/>
                <a:ext cx="62640" cy="258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90298DB-3F2E-C4B8-7CA5-FD6C543233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02440" y="2068560"/>
                  <a:ext cx="802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4516DF1-38B5-629E-2D03-E2526C5D97C3}"/>
              </a:ext>
            </a:extLst>
          </p:cNvPr>
          <p:cNvGrpSpPr/>
          <p:nvPr/>
        </p:nvGrpSpPr>
        <p:grpSpPr>
          <a:xfrm>
            <a:off x="4977579" y="4212967"/>
            <a:ext cx="1609200" cy="821520"/>
            <a:chOff x="5375840" y="1487520"/>
            <a:chExt cx="160920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0F65326-063C-559A-2BF4-D25A9617B121}"/>
                    </a:ext>
                  </a:extLst>
                </p14:cNvPr>
                <p14:cNvContentPartPr/>
                <p14:nvPr/>
              </p14:nvContentPartPr>
              <p14:xfrm>
                <a:off x="5375840" y="1501560"/>
                <a:ext cx="309600" cy="271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0F65326-063C-559A-2BF4-D25A9617B1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67200" y="1492920"/>
                  <a:ext cx="327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295003A-6A8F-541D-53CF-43CBC8025317}"/>
                    </a:ext>
                  </a:extLst>
                </p14:cNvPr>
                <p14:cNvContentPartPr/>
                <p14:nvPr/>
              </p14:nvContentPartPr>
              <p14:xfrm>
                <a:off x="5687600" y="1633680"/>
                <a:ext cx="77760" cy="153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295003A-6A8F-541D-53CF-43CBC80253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78960" y="1625040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E54704D-0BC8-10BC-004D-C945620C05D6}"/>
                    </a:ext>
                  </a:extLst>
                </p14:cNvPr>
                <p14:cNvContentPartPr/>
                <p14:nvPr/>
              </p14:nvContentPartPr>
              <p14:xfrm>
                <a:off x="5808920" y="1662480"/>
                <a:ext cx="73440" cy="95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E54704D-0BC8-10BC-004D-C945620C05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0280" y="1653480"/>
                  <a:ext cx="91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EDE60D5-7C97-5E6B-C57F-2A25384B06F6}"/>
                    </a:ext>
                  </a:extLst>
                </p14:cNvPr>
                <p14:cNvContentPartPr/>
                <p14:nvPr/>
              </p14:nvContentPartPr>
              <p14:xfrm>
                <a:off x="5960120" y="1487520"/>
                <a:ext cx="21240" cy="251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EDE60D5-7C97-5E6B-C57F-2A25384B06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51480" y="1478880"/>
                  <a:ext cx="38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BF8C133-51F5-8A90-ADE6-340C40967F5B}"/>
                    </a:ext>
                  </a:extLst>
                </p14:cNvPr>
                <p14:cNvContentPartPr/>
                <p14:nvPr/>
              </p14:nvContentPartPr>
              <p14:xfrm>
                <a:off x="5897840" y="1618920"/>
                <a:ext cx="85680" cy="17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BF8C133-51F5-8A90-ADE6-340C40967F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88840" y="1610280"/>
                  <a:ext cx="103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7A87440-12AE-79FD-D439-1ACA5CCFF87E}"/>
                    </a:ext>
                  </a:extLst>
                </p14:cNvPr>
                <p14:cNvContentPartPr/>
                <p14:nvPr/>
              </p14:nvContentPartPr>
              <p14:xfrm>
                <a:off x="6053720" y="1540800"/>
                <a:ext cx="129960" cy="175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7A87440-12AE-79FD-D439-1ACA5CCFF8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44720" y="1532160"/>
                  <a:ext cx="147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BF039F-CCD4-860F-1A7C-CA85761D3670}"/>
                    </a:ext>
                  </a:extLst>
                </p14:cNvPr>
                <p14:cNvContentPartPr/>
                <p14:nvPr/>
              </p14:nvContentPartPr>
              <p14:xfrm>
                <a:off x="6235880" y="1546920"/>
                <a:ext cx="100800" cy="149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BF039F-CCD4-860F-1A7C-CA85761D36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7240" y="1537920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EED4E05-1DC0-5F67-5417-64FD46F01B21}"/>
                    </a:ext>
                  </a:extLst>
                </p14:cNvPr>
                <p14:cNvContentPartPr/>
                <p14:nvPr/>
              </p14:nvContentPartPr>
              <p14:xfrm>
                <a:off x="6332720" y="1596600"/>
                <a:ext cx="144360" cy="134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EED4E05-1DC0-5F67-5417-64FD46F01B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3720" y="1587600"/>
                  <a:ext cx="162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B88D8C1-6A85-727E-1E49-DB3E4565CC9B}"/>
                    </a:ext>
                  </a:extLst>
                </p14:cNvPr>
                <p14:cNvContentPartPr/>
                <p14:nvPr/>
              </p14:nvContentPartPr>
              <p14:xfrm>
                <a:off x="6495080" y="1659600"/>
                <a:ext cx="117720" cy="122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B88D8C1-6A85-727E-1E49-DB3E4565CC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86440" y="1650600"/>
                  <a:ext cx="135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E123A92-857D-F6E3-D828-8CB477B15450}"/>
                    </a:ext>
                  </a:extLst>
                </p14:cNvPr>
                <p14:cNvContentPartPr/>
                <p14:nvPr/>
              </p14:nvContentPartPr>
              <p14:xfrm>
                <a:off x="6503720" y="1608120"/>
                <a:ext cx="125280" cy="25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E123A92-857D-F6E3-D828-8CB477B154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95080" y="1599120"/>
                  <a:ext cx="14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659004-13EC-9E65-4127-12D13E473A6B}"/>
                    </a:ext>
                  </a:extLst>
                </p14:cNvPr>
                <p14:cNvContentPartPr/>
                <p14:nvPr/>
              </p14:nvContentPartPr>
              <p14:xfrm>
                <a:off x="6753920" y="1555560"/>
                <a:ext cx="92520" cy="97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659004-13EC-9E65-4127-12D13E473A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4920" y="1546920"/>
                  <a:ext cx="110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9FAC617-179C-FE11-5DBD-DEEF29EA78F6}"/>
                    </a:ext>
                  </a:extLst>
                </p14:cNvPr>
                <p14:cNvContentPartPr/>
                <p14:nvPr/>
              </p14:nvContentPartPr>
              <p14:xfrm>
                <a:off x="6890720" y="1518120"/>
                <a:ext cx="94320" cy="10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9FAC617-179C-FE11-5DBD-DEEF29EA78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82080" y="1509480"/>
                  <a:ext cx="111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82C98C1-4DA1-6CA5-4F06-3443B1800182}"/>
                    </a:ext>
                  </a:extLst>
                </p14:cNvPr>
                <p14:cNvContentPartPr/>
                <p14:nvPr/>
              </p14:nvContentPartPr>
              <p14:xfrm>
                <a:off x="5399960" y="1925280"/>
                <a:ext cx="419400" cy="383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82C98C1-4DA1-6CA5-4F06-3443B18001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90960" y="1916280"/>
                  <a:ext cx="437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AD04EEF-E98A-89CE-FFD0-2F33F593B5E9}"/>
                    </a:ext>
                  </a:extLst>
                </p14:cNvPr>
                <p14:cNvContentPartPr/>
                <p14:nvPr/>
              </p14:nvContentPartPr>
              <p14:xfrm>
                <a:off x="5896760" y="1941840"/>
                <a:ext cx="158040" cy="190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AD04EEF-E98A-89CE-FFD0-2F33F593B5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7760" y="1933200"/>
                  <a:ext cx="175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2362F43-05CF-9063-4828-6E59C1F1BA7A}"/>
                    </a:ext>
                  </a:extLst>
                </p14:cNvPr>
                <p14:cNvContentPartPr/>
                <p14:nvPr/>
              </p14:nvContentPartPr>
              <p14:xfrm>
                <a:off x="6095840" y="1993320"/>
                <a:ext cx="93600" cy="155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2362F43-05CF-9063-4828-6E59C1F1BA7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7200" y="1984320"/>
                  <a:ext cx="111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375F684-8D3D-7F35-73E9-B426B27C068E}"/>
                    </a:ext>
                  </a:extLst>
                </p14:cNvPr>
                <p14:cNvContentPartPr/>
                <p14:nvPr/>
              </p14:nvContentPartPr>
              <p14:xfrm>
                <a:off x="6236600" y="1993320"/>
                <a:ext cx="32040" cy="137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375F684-8D3D-7F35-73E9-B426B27C06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27600" y="1984320"/>
                  <a:ext cx="4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623061A-DF1F-F9C6-7B80-A5B9C008225E}"/>
                    </a:ext>
                  </a:extLst>
                </p14:cNvPr>
                <p14:cNvContentPartPr/>
                <p14:nvPr/>
              </p14:nvContentPartPr>
              <p14:xfrm>
                <a:off x="6273680" y="1859040"/>
                <a:ext cx="18000" cy="190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623061A-DF1F-F9C6-7B80-A5B9C00822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65040" y="1850040"/>
                  <a:ext cx="3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4007D76-FA0F-732D-12C1-DAF25AD3394A}"/>
                    </a:ext>
                  </a:extLst>
                </p14:cNvPr>
                <p14:cNvContentPartPr/>
                <p14:nvPr/>
              </p14:nvContentPartPr>
              <p14:xfrm>
                <a:off x="6318680" y="1801800"/>
                <a:ext cx="142920" cy="286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4007D76-FA0F-732D-12C1-DAF25AD339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09680" y="1792800"/>
                  <a:ext cx="160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6057669-8B28-3E89-6573-C145F26876D4}"/>
                    </a:ext>
                  </a:extLst>
                </p14:cNvPr>
                <p14:cNvContentPartPr/>
                <p14:nvPr/>
              </p14:nvContentPartPr>
              <p14:xfrm>
                <a:off x="6463040" y="1916640"/>
                <a:ext cx="149760" cy="175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6057669-8B28-3E89-6573-C145F26876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54040" y="1908000"/>
                  <a:ext cx="167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129DEE0-363B-CCCA-06B4-0827ADDD6A8C}"/>
                    </a:ext>
                  </a:extLst>
                </p14:cNvPr>
                <p14:cNvContentPartPr/>
                <p14:nvPr/>
              </p14:nvContentPartPr>
              <p14:xfrm>
                <a:off x="6691280" y="2028960"/>
                <a:ext cx="141120" cy="417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129DEE0-363B-CCCA-06B4-0827ADDD6A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2640" y="2019960"/>
                  <a:ext cx="158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0FBB27A-57D1-5801-C309-269319930729}"/>
                    </a:ext>
                  </a:extLst>
                </p14:cNvPr>
                <p14:cNvContentPartPr/>
                <p14:nvPr/>
              </p14:nvContentPartPr>
              <p14:xfrm>
                <a:off x="6706760" y="1956600"/>
                <a:ext cx="114480" cy="25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0FBB27A-57D1-5801-C309-2693199307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97760" y="1947960"/>
                  <a:ext cx="132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DE13116-8318-D263-12C6-EE4EFA090707}"/>
                    </a:ext>
                  </a:extLst>
                </p14:cNvPr>
                <p14:cNvContentPartPr/>
                <p14:nvPr/>
              </p14:nvContentPartPr>
              <p14:xfrm>
                <a:off x="6959120" y="1839240"/>
                <a:ext cx="25200" cy="291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DE13116-8318-D263-12C6-EE4EFA0907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50480" y="1830240"/>
                  <a:ext cx="4284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411336B-70A8-AEB6-DFDE-3A5070DEE6C0}"/>
                  </a:ext>
                </a:extLst>
              </p14:cNvPr>
              <p14:cNvContentPartPr/>
              <p14:nvPr/>
            </p14:nvContentPartPr>
            <p14:xfrm>
              <a:off x="7475000" y="4798705"/>
              <a:ext cx="126720" cy="2206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411336B-70A8-AEB6-DFDE-3A5070DEE6C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466360" y="4789705"/>
                <a:ext cx="144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B34BB04-AA7D-A604-87E4-154ED6DE7B0E}"/>
                  </a:ext>
                </a:extLst>
              </p14:cNvPr>
              <p14:cNvContentPartPr/>
              <p14:nvPr/>
            </p14:nvContentPartPr>
            <p14:xfrm>
              <a:off x="7685600" y="4825345"/>
              <a:ext cx="103320" cy="1850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B34BB04-AA7D-A604-87E4-154ED6DE7B0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676960" y="4816345"/>
                <a:ext cx="1209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A7AC185-6F69-C385-E21D-C051D33814B4}"/>
                  </a:ext>
                </a:extLst>
              </p14:cNvPr>
              <p14:cNvContentPartPr/>
              <p14:nvPr/>
            </p14:nvContentPartPr>
            <p14:xfrm>
              <a:off x="7823480" y="4858825"/>
              <a:ext cx="105840" cy="1216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A7AC185-6F69-C385-E21D-C051D33814B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814480" y="4850185"/>
                <a:ext cx="1234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91FDE58-0EFF-F646-5808-8BC00C2B31C9}"/>
                  </a:ext>
                </a:extLst>
              </p14:cNvPr>
              <p14:cNvContentPartPr/>
              <p14:nvPr/>
            </p14:nvContentPartPr>
            <p14:xfrm>
              <a:off x="8005640" y="4775305"/>
              <a:ext cx="77040" cy="1926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91FDE58-0EFF-F646-5808-8BC00C2B31C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997000" y="4766305"/>
                <a:ext cx="9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014A432-8E68-5D7A-A2B4-FC92E5D0CFE3}"/>
                  </a:ext>
                </a:extLst>
              </p14:cNvPr>
              <p14:cNvContentPartPr/>
              <p14:nvPr/>
            </p14:nvContentPartPr>
            <p14:xfrm>
              <a:off x="8149280" y="4784665"/>
              <a:ext cx="123120" cy="1825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014A432-8E68-5D7A-A2B4-FC92E5D0CFE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140280" y="4776025"/>
                <a:ext cx="140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70F51AA-3B67-8590-45B8-04FB735B9A01}"/>
                  </a:ext>
                </a:extLst>
              </p14:cNvPr>
              <p14:cNvContentPartPr/>
              <p14:nvPr/>
            </p14:nvContentPartPr>
            <p14:xfrm>
              <a:off x="8330720" y="4797625"/>
              <a:ext cx="79920" cy="1666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70F51AA-3B67-8590-45B8-04FB735B9A0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321720" y="4788985"/>
                <a:ext cx="97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5B80B8B-9330-8473-2E9D-284B384D553A}"/>
                  </a:ext>
                </a:extLst>
              </p14:cNvPr>
              <p14:cNvContentPartPr/>
              <p14:nvPr/>
            </p14:nvContentPartPr>
            <p14:xfrm>
              <a:off x="8448440" y="4785745"/>
              <a:ext cx="145800" cy="2109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5B80B8B-9330-8473-2E9D-284B384D553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439800" y="4776745"/>
                <a:ext cx="163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8D29FBB-7B8F-97EF-8A44-92E62C6E1F1F}"/>
                  </a:ext>
                </a:extLst>
              </p14:cNvPr>
              <p14:cNvContentPartPr/>
              <p14:nvPr/>
            </p14:nvContentPartPr>
            <p14:xfrm>
              <a:off x="8537000" y="4921105"/>
              <a:ext cx="131040" cy="40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8D29FBB-7B8F-97EF-8A44-92E62C6E1F1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528360" y="4912105"/>
                <a:ext cx="148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FF2C508-24C5-D3FB-077D-534F70621128}"/>
                  </a:ext>
                </a:extLst>
              </p14:cNvPr>
              <p14:cNvContentPartPr/>
              <p14:nvPr/>
            </p14:nvContentPartPr>
            <p14:xfrm>
              <a:off x="8699360" y="4823185"/>
              <a:ext cx="140760" cy="1000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FF2C508-24C5-D3FB-077D-534F7062112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690720" y="4814545"/>
                <a:ext cx="158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D7030F6-06FF-7E1A-62FB-6192EE388C80}"/>
                  </a:ext>
                </a:extLst>
              </p14:cNvPr>
              <p14:cNvContentPartPr/>
              <p14:nvPr/>
            </p14:nvContentPartPr>
            <p14:xfrm>
              <a:off x="7450880" y="5188945"/>
              <a:ext cx="91440" cy="168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D7030F6-06FF-7E1A-62FB-6192EE388C8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442240" y="5180305"/>
                <a:ext cx="109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FDB0CAA-7C20-7166-B5AA-D54E7E33188F}"/>
                  </a:ext>
                </a:extLst>
              </p14:cNvPr>
              <p14:cNvContentPartPr/>
              <p14:nvPr/>
            </p14:nvContentPartPr>
            <p14:xfrm>
              <a:off x="7465640" y="5273545"/>
              <a:ext cx="100800" cy="604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FDB0CAA-7C20-7166-B5AA-D54E7E33188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457000" y="5264905"/>
                <a:ext cx="118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A8D51B3-BFB7-31DD-1F2C-5B0A4AAA14E1}"/>
                  </a:ext>
                </a:extLst>
              </p14:cNvPr>
              <p14:cNvContentPartPr/>
              <p14:nvPr/>
            </p14:nvContentPartPr>
            <p14:xfrm>
              <a:off x="7636640" y="5184625"/>
              <a:ext cx="106560" cy="192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A8D51B3-BFB7-31DD-1F2C-5B0A4AAA14E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627640" y="5175985"/>
                <a:ext cx="12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EE8A708-BFC9-D931-75B4-40CFB0D98928}"/>
                  </a:ext>
                </a:extLst>
              </p14:cNvPr>
              <p14:cNvContentPartPr/>
              <p14:nvPr/>
            </p14:nvContentPartPr>
            <p14:xfrm>
              <a:off x="7770920" y="5238985"/>
              <a:ext cx="111240" cy="1436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EE8A708-BFC9-D931-75B4-40CFB0D9892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761920" y="5230345"/>
                <a:ext cx="128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D3A13C0-E138-3001-45CD-D795E5DF1EFD}"/>
                  </a:ext>
                </a:extLst>
              </p14:cNvPr>
              <p14:cNvContentPartPr/>
              <p14:nvPr/>
            </p14:nvContentPartPr>
            <p14:xfrm>
              <a:off x="8030480" y="5151865"/>
              <a:ext cx="129960" cy="176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D3A13C0-E138-3001-45CD-D795E5DF1EFD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021840" y="5142865"/>
                <a:ext cx="147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33BC549-325B-B561-B2C9-006B71BEBA14}"/>
                  </a:ext>
                </a:extLst>
              </p14:cNvPr>
              <p14:cNvContentPartPr/>
              <p14:nvPr/>
            </p14:nvContentPartPr>
            <p14:xfrm>
              <a:off x="8206160" y="5166985"/>
              <a:ext cx="99000" cy="1425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33BC549-325B-B561-B2C9-006B71BEBA1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197520" y="5158345"/>
                <a:ext cx="116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2EBCA33-28E5-8313-1A76-07984F5AFC21}"/>
                  </a:ext>
                </a:extLst>
              </p14:cNvPr>
              <p14:cNvContentPartPr/>
              <p14:nvPr/>
            </p14:nvContentPartPr>
            <p14:xfrm>
              <a:off x="8334680" y="5143225"/>
              <a:ext cx="96840" cy="1720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2EBCA33-28E5-8313-1A76-07984F5AFC2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325680" y="5134585"/>
                <a:ext cx="114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104E5FFF-B78F-7C89-3FDE-F20834AC27BF}"/>
                  </a:ext>
                </a:extLst>
              </p14:cNvPr>
              <p14:cNvContentPartPr/>
              <p14:nvPr/>
            </p14:nvContentPartPr>
            <p14:xfrm>
              <a:off x="8521880" y="5147185"/>
              <a:ext cx="35280" cy="1792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104E5FFF-B78F-7C89-3FDE-F20834AC27B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513240" y="5138545"/>
                <a:ext cx="52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87E2ED2-B4EC-9047-135C-CDBBCA309B09}"/>
                  </a:ext>
                </a:extLst>
              </p14:cNvPr>
              <p14:cNvContentPartPr/>
              <p14:nvPr/>
            </p14:nvContentPartPr>
            <p14:xfrm>
              <a:off x="8526200" y="5106505"/>
              <a:ext cx="142920" cy="2131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87E2ED2-B4EC-9047-135C-CDBBCA309B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517200" y="5097865"/>
                <a:ext cx="160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C3205DF-87D4-F5DB-92FA-1EAC8E8F2F7D}"/>
                  </a:ext>
                </a:extLst>
              </p14:cNvPr>
              <p14:cNvContentPartPr/>
              <p14:nvPr/>
            </p14:nvContentPartPr>
            <p14:xfrm>
              <a:off x="8767040" y="5228185"/>
              <a:ext cx="100800" cy="320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C3205DF-87D4-F5DB-92FA-1EAC8E8F2F7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758040" y="5219545"/>
                <a:ext cx="118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6A35824-6741-0F91-51B4-5B9C5E5E8903}"/>
                  </a:ext>
                </a:extLst>
              </p14:cNvPr>
              <p14:cNvContentPartPr/>
              <p14:nvPr/>
            </p14:nvContentPartPr>
            <p14:xfrm>
              <a:off x="8726720" y="5154025"/>
              <a:ext cx="186840" cy="40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6A35824-6741-0F91-51B4-5B9C5E5E890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718080" y="5145385"/>
                <a:ext cx="204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98882CE-AC0D-F8D3-45AE-8924989597F3}"/>
                  </a:ext>
                </a:extLst>
              </p14:cNvPr>
              <p14:cNvContentPartPr/>
              <p14:nvPr/>
            </p14:nvContentPartPr>
            <p14:xfrm>
              <a:off x="9017240" y="5106865"/>
              <a:ext cx="99000" cy="1288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98882CE-AC0D-F8D3-45AE-8924989597F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008240" y="5097865"/>
                <a:ext cx="116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0079975-911F-E5B5-8132-4DE4A0A60013}"/>
                  </a:ext>
                </a:extLst>
              </p14:cNvPr>
              <p14:cNvContentPartPr/>
              <p14:nvPr/>
            </p14:nvContentPartPr>
            <p14:xfrm>
              <a:off x="9200480" y="5027665"/>
              <a:ext cx="15480" cy="2602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0079975-911F-E5B5-8132-4DE4A0A6001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191480" y="5019025"/>
                <a:ext cx="331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89EEA25-128D-2B88-E241-6F2C85C4CF25}"/>
                  </a:ext>
                </a:extLst>
              </p14:cNvPr>
              <p14:cNvContentPartPr/>
              <p14:nvPr/>
            </p14:nvContentPartPr>
            <p14:xfrm>
              <a:off x="7387880" y="5545345"/>
              <a:ext cx="98640" cy="1573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89EEA25-128D-2B88-E241-6F2C85C4CF25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378880" y="5536345"/>
                <a:ext cx="116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5769E822-C45B-F5A8-29DC-408F585365BF}"/>
                  </a:ext>
                </a:extLst>
              </p14:cNvPr>
              <p14:cNvContentPartPr/>
              <p14:nvPr/>
            </p14:nvContentPartPr>
            <p14:xfrm>
              <a:off x="7388600" y="5649025"/>
              <a:ext cx="119880" cy="496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5769E822-C45B-F5A8-29DC-408F585365B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379960" y="5640025"/>
                <a:ext cx="13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ABBFF7E-480C-79EA-6037-53A9E5E6964E}"/>
                  </a:ext>
                </a:extLst>
              </p14:cNvPr>
              <p14:cNvContentPartPr/>
              <p14:nvPr/>
            </p14:nvContentPartPr>
            <p14:xfrm>
              <a:off x="7570400" y="5565865"/>
              <a:ext cx="222840" cy="1620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ABBFF7E-480C-79EA-6037-53A9E5E6964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561760" y="5556865"/>
                <a:ext cx="240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CB9B185F-A909-A6A8-B29A-91069D035D2A}"/>
                  </a:ext>
                </a:extLst>
              </p14:cNvPr>
              <p14:cNvContentPartPr/>
              <p14:nvPr/>
            </p14:nvContentPartPr>
            <p14:xfrm>
              <a:off x="7871720" y="5551105"/>
              <a:ext cx="213120" cy="1382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CB9B185F-A909-A6A8-B29A-91069D035D2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863080" y="5542465"/>
                <a:ext cx="230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68E23B1-3464-8DB8-558D-F461D0D481EC}"/>
                  </a:ext>
                </a:extLst>
              </p14:cNvPr>
              <p14:cNvContentPartPr/>
              <p14:nvPr/>
            </p14:nvContentPartPr>
            <p14:xfrm>
              <a:off x="8140640" y="5487025"/>
              <a:ext cx="177840" cy="1936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68E23B1-3464-8DB8-558D-F461D0D481EC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131640" y="5478025"/>
                <a:ext cx="195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B1FE3DAA-F4FB-82E1-7ECA-138B3D165945}"/>
                  </a:ext>
                </a:extLst>
              </p14:cNvPr>
              <p14:cNvContentPartPr/>
              <p14:nvPr/>
            </p14:nvContentPartPr>
            <p14:xfrm>
              <a:off x="8280680" y="5536345"/>
              <a:ext cx="90360" cy="57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B1FE3DAA-F4FB-82E1-7ECA-138B3D165945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272040" y="5527705"/>
                <a:ext cx="108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ECC6DAC-CF37-7C05-C7B7-59843096ACAE}"/>
                  </a:ext>
                </a:extLst>
              </p14:cNvPr>
              <p14:cNvContentPartPr/>
              <p14:nvPr/>
            </p14:nvContentPartPr>
            <p14:xfrm>
              <a:off x="8389400" y="5481265"/>
              <a:ext cx="81360" cy="1317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ECC6DAC-CF37-7C05-C7B7-59843096ACAE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380400" y="5472265"/>
                <a:ext cx="99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7CEC80F-BE26-1D32-DE8C-CE2D515B15C0}"/>
                  </a:ext>
                </a:extLst>
              </p14:cNvPr>
              <p14:cNvContentPartPr/>
              <p14:nvPr/>
            </p14:nvContentPartPr>
            <p14:xfrm>
              <a:off x="8493440" y="5413945"/>
              <a:ext cx="184320" cy="1918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7CEC80F-BE26-1D32-DE8C-CE2D515B15C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484800" y="5404945"/>
                <a:ext cx="201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D591724-D484-DBCE-6014-142EDEF524FD}"/>
                  </a:ext>
                </a:extLst>
              </p14:cNvPr>
              <p14:cNvContentPartPr/>
              <p14:nvPr/>
            </p14:nvContentPartPr>
            <p14:xfrm>
              <a:off x="8801240" y="5581705"/>
              <a:ext cx="71640" cy="212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D591724-D484-DBCE-6014-142EDEF524FD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792600" y="5573065"/>
                <a:ext cx="89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CCE3418B-4886-746B-2419-514E9DBE5CBC}"/>
                  </a:ext>
                </a:extLst>
              </p14:cNvPr>
              <p14:cNvContentPartPr/>
              <p14:nvPr/>
            </p14:nvContentPartPr>
            <p14:xfrm>
              <a:off x="8766320" y="5520505"/>
              <a:ext cx="118800" cy="349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CCE3418B-4886-746B-2419-514E9DBE5CB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757680" y="5511865"/>
                <a:ext cx="136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CCCDC78-AE18-53FC-C43E-E92B6C3C85B5}"/>
                  </a:ext>
                </a:extLst>
              </p14:cNvPr>
              <p14:cNvContentPartPr/>
              <p14:nvPr/>
            </p14:nvContentPartPr>
            <p14:xfrm>
              <a:off x="9039200" y="5505745"/>
              <a:ext cx="106560" cy="939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CCCDC78-AE18-53FC-C43E-E92B6C3C85B5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030560" y="5497105"/>
                <a:ext cx="1242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09720FE-3337-F05A-2A24-B6233183048C}"/>
                  </a:ext>
                </a:extLst>
              </p14:cNvPr>
              <p14:cNvContentPartPr/>
              <p14:nvPr/>
            </p14:nvContentPartPr>
            <p14:xfrm>
              <a:off x="9158720" y="5494945"/>
              <a:ext cx="99360" cy="1105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09720FE-3337-F05A-2A24-B6233183048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149720" y="5485945"/>
                <a:ext cx="117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7CA6E17-EB57-B6F3-1D56-9F996114BBA1}"/>
                  </a:ext>
                </a:extLst>
              </p14:cNvPr>
              <p14:cNvContentPartPr/>
              <p14:nvPr/>
            </p14:nvContentPartPr>
            <p14:xfrm>
              <a:off x="9301280" y="5478025"/>
              <a:ext cx="94320" cy="1191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7CA6E17-EB57-B6F3-1D56-9F996114BBA1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292280" y="5469385"/>
                <a:ext cx="111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C50E9ED-4AC1-2900-D03E-8414B78F9652}"/>
                  </a:ext>
                </a:extLst>
              </p14:cNvPr>
              <p14:cNvContentPartPr/>
              <p14:nvPr/>
            </p14:nvContentPartPr>
            <p14:xfrm>
              <a:off x="9455000" y="5364625"/>
              <a:ext cx="129240" cy="2286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C50E9ED-4AC1-2900-D03E-8414B78F9652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446360" y="5355625"/>
                <a:ext cx="146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1DA9B09-9772-88BE-BD29-8149165B25BC}"/>
                  </a:ext>
                </a:extLst>
              </p14:cNvPr>
              <p14:cNvContentPartPr/>
              <p14:nvPr/>
            </p14:nvContentPartPr>
            <p14:xfrm>
              <a:off x="9538880" y="5473345"/>
              <a:ext cx="119880" cy="291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1DA9B09-9772-88BE-BD29-8149165B25BC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530240" y="5464345"/>
                <a:ext cx="137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081F36E-F027-10D4-E9FD-BDAA2821C149}"/>
                  </a:ext>
                </a:extLst>
              </p14:cNvPr>
              <p14:cNvContentPartPr/>
              <p14:nvPr/>
            </p14:nvContentPartPr>
            <p14:xfrm>
              <a:off x="9599000" y="5365705"/>
              <a:ext cx="159480" cy="2779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081F36E-F027-10D4-E9FD-BDAA2821C14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9590360" y="5356705"/>
                <a:ext cx="177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8C8A636-3E93-066A-B06B-A24ABD70C263}"/>
                  </a:ext>
                </a:extLst>
              </p14:cNvPr>
              <p14:cNvContentPartPr/>
              <p14:nvPr/>
            </p14:nvContentPartPr>
            <p14:xfrm>
              <a:off x="7392200" y="5829745"/>
              <a:ext cx="357120" cy="2066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8C8A636-3E93-066A-B06B-A24ABD70C26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383200" y="5820745"/>
                <a:ext cx="374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2FB9186-8A11-DF39-9950-B32558B62463}"/>
                  </a:ext>
                </a:extLst>
              </p14:cNvPr>
              <p14:cNvContentPartPr/>
              <p14:nvPr/>
            </p14:nvContentPartPr>
            <p14:xfrm>
              <a:off x="7808360" y="5879785"/>
              <a:ext cx="103320" cy="1083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2FB9186-8A11-DF39-9950-B32558B6246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799720" y="5871145"/>
                <a:ext cx="120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8DE7DC9F-24B1-5707-3C45-1D6CE3DE6F5A}"/>
                  </a:ext>
                </a:extLst>
              </p14:cNvPr>
              <p14:cNvContentPartPr/>
              <p14:nvPr/>
            </p14:nvContentPartPr>
            <p14:xfrm>
              <a:off x="7971800" y="5775385"/>
              <a:ext cx="21240" cy="2282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8DE7DC9F-24B1-5707-3C45-1D6CE3DE6F5A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962800" y="5766745"/>
                <a:ext cx="38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A2B8AA0-04E2-1728-1636-6DE6C9187DDF}"/>
                  </a:ext>
                </a:extLst>
              </p14:cNvPr>
              <p14:cNvContentPartPr/>
              <p14:nvPr/>
            </p14:nvContentPartPr>
            <p14:xfrm>
              <a:off x="7949840" y="5872225"/>
              <a:ext cx="139680" cy="60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A2B8AA0-04E2-1728-1636-6DE6C9187DDF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940840" y="5863225"/>
                <a:ext cx="157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F2C2BE5-5D93-AC4E-0E64-306085818821}"/>
                  </a:ext>
                </a:extLst>
              </p14:cNvPr>
              <p14:cNvContentPartPr/>
              <p14:nvPr/>
            </p14:nvContentPartPr>
            <p14:xfrm>
              <a:off x="8119760" y="5796985"/>
              <a:ext cx="106560" cy="2178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F2C2BE5-5D93-AC4E-0E64-30608581882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110760" y="5788345"/>
                <a:ext cx="1242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4D5777B-959F-90CF-8C3B-56D76E04779C}"/>
                  </a:ext>
                </a:extLst>
              </p14:cNvPr>
              <p14:cNvContentPartPr/>
              <p14:nvPr/>
            </p14:nvContentPartPr>
            <p14:xfrm>
              <a:off x="8235680" y="5807425"/>
              <a:ext cx="154800" cy="1684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4D5777B-959F-90CF-8C3B-56D76E04779C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8227040" y="5798785"/>
                <a:ext cx="172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3E716D8-0E65-2007-6B52-2A7ECDC3DE68}"/>
                  </a:ext>
                </a:extLst>
              </p14:cNvPr>
              <p14:cNvContentPartPr/>
              <p14:nvPr/>
            </p14:nvContentPartPr>
            <p14:xfrm>
              <a:off x="8383280" y="5816065"/>
              <a:ext cx="114840" cy="130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3E716D8-0E65-2007-6B52-2A7ECDC3DE68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374280" y="5807065"/>
                <a:ext cx="132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5E2C89C-5C52-0789-59AD-7C1440A91D3B}"/>
                  </a:ext>
                </a:extLst>
              </p14:cNvPr>
              <p14:cNvContentPartPr/>
              <p14:nvPr/>
            </p14:nvContentPartPr>
            <p14:xfrm>
              <a:off x="8580920" y="5938465"/>
              <a:ext cx="135000" cy="280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5E2C89C-5C52-0789-59AD-7C1440A91D3B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572280" y="5929465"/>
                <a:ext cx="152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AA463D86-D20F-EAFF-80BB-4A04932AC832}"/>
                  </a:ext>
                </a:extLst>
              </p14:cNvPr>
              <p14:cNvContentPartPr/>
              <p14:nvPr/>
            </p14:nvContentPartPr>
            <p14:xfrm>
              <a:off x="8580920" y="5866105"/>
              <a:ext cx="162720" cy="331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AA463D86-D20F-EAFF-80BB-4A04932AC83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572280" y="5857465"/>
                <a:ext cx="1803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01CC2626-DDEF-63A1-29AD-33AFF62EBC6D}"/>
                  </a:ext>
                </a:extLst>
              </p14:cNvPr>
              <p14:cNvContentPartPr/>
              <p14:nvPr/>
            </p14:nvContentPartPr>
            <p14:xfrm>
              <a:off x="8869640" y="5753785"/>
              <a:ext cx="7200" cy="201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01CC2626-DDEF-63A1-29AD-33AFF62EBC6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861000" y="5744785"/>
                <a:ext cx="24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190C11A-C9C1-C2F5-BB95-1D78A7C226B6}"/>
                  </a:ext>
                </a:extLst>
              </p14:cNvPr>
              <p14:cNvContentPartPr/>
              <p14:nvPr/>
            </p14:nvContentPartPr>
            <p14:xfrm>
              <a:off x="8951720" y="5812825"/>
              <a:ext cx="107280" cy="1112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190C11A-C9C1-C2F5-BB95-1D78A7C226B6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943080" y="5804185"/>
                <a:ext cx="1249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FE327235-5BE2-542D-CE0F-1E98449C2730}"/>
                  </a:ext>
                </a:extLst>
              </p14:cNvPr>
              <p14:cNvContentPartPr/>
              <p14:nvPr/>
            </p14:nvContentPartPr>
            <p14:xfrm>
              <a:off x="7373480" y="6130705"/>
              <a:ext cx="152640" cy="2541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FE327235-5BE2-542D-CE0F-1E98449C273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364480" y="6122065"/>
                <a:ext cx="17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AFE2A8E-A1F5-0B26-FC9C-C3FF484B9870}"/>
                  </a:ext>
                </a:extLst>
              </p14:cNvPr>
              <p14:cNvContentPartPr/>
              <p14:nvPr/>
            </p14:nvContentPartPr>
            <p14:xfrm>
              <a:off x="7517840" y="6195505"/>
              <a:ext cx="154800" cy="2059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AFE2A8E-A1F5-0B26-FC9C-C3FF484B9870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7509200" y="6186865"/>
                <a:ext cx="172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A0BF293C-1DDF-946F-1FB6-4494CBBA4C3A}"/>
                  </a:ext>
                </a:extLst>
              </p14:cNvPr>
              <p14:cNvContentPartPr/>
              <p14:nvPr/>
            </p14:nvContentPartPr>
            <p14:xfrm>
              <a:off x="7707560" y="6216745"/>
              <a:ext cx="141480" cy="1573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A0BF293C-1DDF-946F-1FB6-4494CBBA4C3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7698560" y="6208105"/>
                <a:ext cx="159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C742ED9-CA0B-B7D6-A598-5E1627963CCB}"/>
                  </a:ext>
                </a:extLst>
              </p14:cNvPr>
              <p14:cNvContentPartPr/>
              <p14:nvPr/>
            </p14:nvContentPartPr>
            <p14:xfrm>
              <a:off x="7920320" y="6233665"/>
              <a:ext cx="71640" cy="1782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C742ED9-CA0B-B7D6-A598-5E1627963CCB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911320" y="6225025"/>
                <a:ext cx="89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AA322E3-4E24-A434-677F-CE2D63DCA2A5}"/>
                  </a:ext>
                </a:extLst>
              </p14:cNvPr>
              <p14:cNvContentPartPr/>
              <p14:nvPr/>
            </p14:nvContentPartPr>
            <p14:xfrm>
              <a:off x="8050640" y="6249505"/>
              <a:ext cx="16920" cy="1652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AA322E3-4E24-A434-677F-CE2D63DCA2A5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041640" y="6240505"/>
                <a:ext cx="34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7F386D6-6E87-2916-DC25-AEDEFDEFC792}"/>
                  </a:ext>
                </a:extLst>
              </p14:cNvPr>
              <p14:cNvContentPartPr/>
              <p14:nvPr/>
            </p14:nvContentPartPr>
            <p14:xfrm>
              <a:off x="8073680" y="6161665"/>
              <a:ext cx="22320" cy="219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7F386D6-6E87-2916-DC25-AEDEFDEFC79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8064680" y="6152665"/>
                <a:ext cx="39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C1E43647-5F0A-5438-770A-4C6F73B0DBEC}"/>
                  </a:ext>
                </a:extLst>
              </p14:cNvPr>
              <p14:cNvContentPartPr/>
              <p14:nvPr/>
            </p14:nvContentPartPr>
            <p14:xfrm>
              <a:off x="8173400" y="6131785"/>
              <a:ext cx="6480" cy="2559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C1E43647-5F0A-5438-770A-4C6F73B0DBEC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8164400" y="6123145"/>
                <a:ext cx="241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187E0A82-57A2-E02C-0241-6CF8B5740E5D}"/>
                  </a:ext>
                </a:extLst>
              </p14:cNvPr>
              <p14:cNvContentPartPr/>
              <p14:nvPr/>
            </p14:nvContentPartPr>
            <p14:xfrm>
              <a:off x="8125160" y="6241585"/>
              <a:ext cx="162720" cy="378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187E0A82-57A2-E02C-0241-6CF8B5740E5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116160" y="6232585"/>
                <a:ext cx="180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9683751-BEC8-EC3D-A74A-7DE08DFCA672}"/>
                  </a:ext>
                </a:extLst>
              </p14:cNvPr>
              <p14:cNvContentPartPr/>
              <p14:nvPr/>
            </p14:nvContentPartPr>
            <p14:xfrm>
              <a:off x="8298320" y="6196225"/>
              <a:ext cx="210960" cy="1839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9683751-BEC8-EC3D-A74A-7DE08DFCA672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289320" y="6187225"/>
                <a:ext cx="2286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413919E-9884-9A32-906A-FE2977677744}"/>
                  </a:ext>
                </a:extLst>
              </p14:cNvPr>
              <p14:cNvContentPartPr/>
              <p14:nvPr/>
            </p14:nvContentPartPr>
            <p14:xfrm>
              <a:off x="8601800" y="6301705"/>
              <a:ext cx="103320" cy="291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413919E-9884-9A32-906A-FE297767774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8593160" y="6293065"/>
                <a:ext cx="120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FC1596C9-84A2-82D5-D56B-ED6803B83D47}"/>
                  </a:ext>
                </a:extLst>
              </p14:cNvPr>
              <p14:cNvContentPartPr/>
              <p14:nvPr/>
            </p14:nvContentPartPr>
            <p14:xfrm>
              <a:off x="8595320" y="6257425"/>
              <a:ext cx="102240" cy="72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FC1596C9-84A2-82D5-D56B-ED6803B83D47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586680" y="6248425"/>
                <a:ext cx="1198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2B3A121-60C5-C1CD-55B2-7A8AB1DAF755}"/>
                  </a:ext>
                </a:extLst>
              </p14:cNvPr>
              <p14:cNvContentPartPr/>
              <p14:nvPr/>
            </p14:nvContentPartPr>
            <p14:xfrm>
              <a:off x="8909960" y="6105145"/>
              <a:ext cx="14760" cy="2948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2B3A121-60C5-C1CD-55B2-7A8AB1DAF755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8900960" y="6096505"/>
                <a:ext cx="324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8648B0D-1B73-BFE1-365E-4F75ACF1CD77}"/>
                  </a:ext>
                </a:extLst>
              </p14:cNvPr>
              <p14:cNvContentPartPr/>
              <p14:nvPr/>
            </p14:nvContentPartPr>
            <p14:xfrm>
              <a:off x="7367000" y="6499345"/>
              <a:ext cx="345240" cy="2088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8648B0D-1B73-BFE1-365E-4F75ACF1CD77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358000" y="6490705"/>
                <a:ext cx="362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4066D54-0741-E67E-F19A-FFD534FCD012}"/>
                  </a:ext>
                </a:extLst>
              </p14:cNvPr>
              <p14:cNvContentPartPr/>
              <p14:nvPr/>
            </p14:nvContentPartPr>
            <p14:xfrm>
              <a:off x="7748240" y="6610945"/>
              <a:ext cx="114840" cy="910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4066D54-0741-E67E-F19A-FFD534FCD01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7739240" y="6602305"/>
                <a:ext cx="132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C01A3E9-A02F-4647-5919-E9FB9A73A4C7}"/>
                  </a:ext>
                </a:extLst>
              </p14:cNvPr>
              <p14:cNvContentPartPr/>
              <p14:nvPr/>
            </p14:nvContentPartPr>
            <p14:xfrm>
              <a:off x="7980080" y="6515185"/>
              <a:ext cx="114120" cy="1555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C01A3E9-A02F-4647-5919-E9FB9A73A4C7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7971440" y="6506185"/>
                <a:ext cx="131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C6C4D7D-2DDC-EAC9-1184-0693FC145651}"/>
                  </a:ext>
                </a:extLst>
              </p14:cNvPr>
              <p14:cNvContentPartPr/>
              <p14:nvPr/>
            </p14:nvContentPartPr>
            <p14:xfrm>
              <a:off x="8141720" y="6524905"/>
              <a:ext cx="112320" cy="1342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C6C4D7D-2DDC-EAC9-1184-0693FC145651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8132720" y="6516265"/>
                <a:ext cx="1299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2CD1713-AC78-9AA5-0B93-9CFB7A08D82E}"/>
                  </a:ext>
                </a:extLst>
              </p14:cNvPr>
              <p14:cNvContentPartPr/>
              <p14:nvPr/>
            </p14:nvContentPartPr>
            <p14:xfrm>
              <a:off x="8249360" y="6543625"/>
              <a:ext cx="139320" cy="1256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2CD1713-AC78-9AA5-0B93-9CFB7A08D82E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240720" y="6534985"/>
                <a:ext cx="156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5B4EC16-1386-B6AC-FB94-A2DFE2992575}"/>
                  </a:ext>
                </a:extLst>
              </p14:cNvPr>
              <p14:cNvContentPartPr/>
              <p14:nvPr/>
            </p14:nvContentPartPr>
            <p14:xfrm>
              <a:off x="8436560" y="6624625"/>
              <a:ext cx="115920" cy="252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5B4EC16-1386-B6AC-FB94-A2DFE299257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427560" y="6615985"/>
                <a:ext cx="133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0AD029DA-C207-326D-2607-5F05D59DD56D}"/>
                  </a:ext>
                </a:extLst>
              </p14:cNvPr>
              <p14:cNvContentPartPr/>
              <p14:nvPr/>
            </p14:nvContentPartPr>
            <p14:xfrm>
              <a:off x="8415680" y="6577465"/>
              <a:ext cx="118800" cy="259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0AD029DA-C207-326D-2607-5F05D59DD56D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8406680" y="6568465"/>
                <a:ext cx="136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17EE007F-EC03-EEBC-3606-AAA1702D8201}"/>
                  </a:ext>
                </a:extLst>
              </p14:cNvPr>
              <p14:cNvContentPartPr/>
              <p14:nvPr/>
            </p14:nvContentPartPr>
            <p14:xfrm>
              <a:off x="8701520" y="6564505"/>
              <a:ext cx="137160" cy="1018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17EE007F-EC03-EEBC-3606-AAA1702D820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8692880" y="6555865"/>
                <a:ext cx="154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68AAFA99-C168-8D4D-BC31-E69F3163EF81}"/>
                  </a:ext>
                </a:extLst>
              </p14:cNvPr>
              <p14:cNvContentPartPr/>
              <p14:nvPr/>
            </p14:nvContentPartPr>
            <p14:xfrm>
              <a:off x="9055760" y="6540025"/>
              <a:ext cx="81360" cy="738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68AAFA99-C168-8D4D-BC31-E69F3163EF81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9046760" y="6531025"/>
                <a:ext cx="9900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" name="Group 376">
            <a:extLst>
              <a:ext uri="{FF2B5EF4-FFF2-40B4-BE49-F238E27FC236}">
                <a16:creationId xmlns:a16="http://schemas.microsoft.com/office/drawing/2014/main" id="{AE2CE90C-D5A4-0B69-A0FD-BFE9FE9DE0AB}"/>
              </a:ext>
            </a:extLst>
          </p:cNvPr>
          <p:cNvGrpSpPr/>
          <p:nvPr/>
        </p:nvGrpSpPr>
        <p:grpSpPr>
          <a:xfrm>
            <a:off x="8976200" y="4632120"/>
            <a:ext cx="320760" cy="292680"/>
            <a:chOff x="8976200" y="4632120"/>
            <a:chExt cx="32076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390EEED-0DD8-7C40-1DC7-AF8DBCF9115A}"/>
                    </a:ext>
                  </a:extLst>
                </p14:cNvPr>
                <p14:cNvContentPartPr/>
                <p14:nvPr/>
              </p14:nvContentPartPr>
              <p14:xfrm>
                <a:off x="8976200" y="4761720"/>
                <a:ext cx="153360" cy="124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390EEED-0DD8-7C40-1DC7-AF8DBCF9115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967560" y="4752720"/>
                  <a:ext cx="171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54D4868B-693E-9B4E-44FE-B2E6BE124DBF}"/>
                    </a:ext>
                  </a:extLst>
                </p14:cNvPr>
                <p14:cNvContentPartPr/>
                <p14:nvPr/>
              </p14:nvContentPartPr>
              <p14:xfrm>
                <a:off x="9250520" y="4632120"/>
                <a:ext cx="46440" cy="292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54D4868B-693E-9B4E-44FE-B2E6BE124DB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241880" y="4623480"/>
                  <a:ext cx="6408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8FADD627-D1BD-0D04-874C-AB6A5FACE1B9}"/>
                  </a:ext>
                </a:extLst>
              </p14:cNvPr>
              <p14:cNvContentPartPr/>
              <p14:nvPr/>
            </p14:nvContentPartPr>
            <p14:xfrm>
              <a:off x="3510680" y="3290040"/>
              <a:ext cx="1236960" cy="4024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8FADD627-D1BD-0D04-874C-AB6A5FACE1B9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3501680" y="3281040"/>
                <a:ext cx="1254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1AB0090-D0CA-CB9E-E24E-A695B2268263}"/>
                  </a:ext>
                </a:extLst>
              </p14:cNvPr>
              <p14:cNvContentPartPr/>
              <p14:nvPr/>
            </p14:nvContentPartPr>
            <p14:xfrm>
              <a:off x="5891360" y="3591000"/>
              <a:ext cx="1490040" cy="4838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1AB0090-D0CA-CB9E-E24E-A695B2268263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882360" y="3582000"/>
                <a:ext cx="15076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A7714FA5-41B3-ACAC-E36C-1EEE48C2B920}"/>
                  </a:ext>
                </a:extLst>
              </p14:cNvPr>
              <p14:cNvContentPartPr/>
              <p14:nvPr/>
            </p14:nvContentPartPr>
            <p14:xfrm>
              <a:off x="8926160" y="6517080"/>
              <a:ext cx="19800" cy="1774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A7714FA5-41B3-ACAC-E36C-1EEE48C2B92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917520" y="6508440"/>
                <a:ext cx="3744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627E9BC-FD7B-1B46-22A1-B1F0139AD2AC}"/>
              </a:ext>
            </a:extLst>
          </p:cNvPr>
          <p:cNvGrpSpPr/>
          <p:nvPr/>
        </p:nvGrpSpPr>
        <p:grpSpPr>
          <a:xfrm>
            <a:off x="7579400" y="837720"/>
            <a:ext cx="3240000" cy="3354265"/>
            <a:chOff x="7579400" y="837720"/>
            <a:chExt cx="3240000" cy="33542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5EF4B1-99CB-50B9-CE0F-DEF943BD4641}"/>
                    </a:ext>
                  </a:extLst>
                </p14:cNvPr>
                <p14:cNvContentPartPr/>
                <p14:nvPr/>
              </p14:nvContentPartPr>
              <p14:xfrm>
                <a:off x="7773440" y="909720"/>
                <a:ext cx="153360" cy="22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5EF4B1-99CB-50B9-CE0F-DEF943BD464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64800" y="901080"/>
                  <a:ext cx="171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251E12-8FED-F0DB-F029-12EFE2BF0B6B}"/>
                    </a:ext>
                  </a:extLst>
                </p14:cNvPr>
                <p14:cNvContentPartPr/>
                <p14:nvPr/>
              </p14:nvContentPartPr>
              <p14:xfrm>
                <a:off x="7789640" y="993600"/>
                <a:ext cx="14292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251E12-8FED-F0DB-F029-12EFE2BF0B6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80640" y="984960"/>
                  <a:ext cx="160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BB5978-8592-464A-E287-CE47DC147887}"/>
                    </a:ext>
                  </a:extLst>
                </p14:cNvPr>
                <p14:cNvContentPartPr/>
                <p14:nvPr/>
              </p14:nvContentPartPr>
              <p14:xfrm>
                <a:off x="8003840" y="945360"/>
                <a:ext cx="124560" cy="16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BB5978-8592-464A-E287-CE47DC14788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95200" y="936360"/>
                  <a:ext cx="142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0EFB56-F0E5-4FA8-7BA0-6FBBB16AD330}"/>
                    </a:ext>
                  </a:extLst>
                </p14:cNvPr>
                <p14:cNvContentPartPr/>
                <p14:nvPr/>
              </p14:nvContentPartPr>
              <p14:xfrm>
                <a:off x="8247560" y="968040"/>
                <a:ext cx="28800" cy="1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0EFB56-F0E5-4FA8-7BA0-6FBBB16AD33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238920" y="959400"/>
                  <a:ext cx="46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1EE469-E92D-B1E2-04FF-43EA5B994718}"/>
                    </a:ext>
                  </a:extLst>
                </p14:cNvPr>
                <p14:cNvContentPartPr/>
                <p14:nvPr/>
              </p14:nvContentPartPr>
              <p14:xfrm>
                <a:off x="7633400" y="3961225"/>
                <a:ext cx="240840" cy="23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1EE469-E92D-B1E2-04FF-43EA5B99471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624760" y="3952225"/>
                  <a:ext cx="258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1E2A31-008E-4CB0-F39E-458020B6197B}"/>
                    </a:ext>
                  </a:extLst>
                </p14:cNvPr>
                <p14:cNvContentPartPr/>
                <p14:nvPr/>
              </p14:nvContentPartPr>
              <p14:xfrm>
                <a:off x="7873880" y="4049065"/>
                <a:ext cx="171360" cy="11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1E2A31-008E-4CB0-F39E-458020B6197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65240" y="4040065"/>
                  <a:ext cx="189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5A7DE6-A665-DB9D-A2F5-512D24ACEA94}"/>
                    </a:ext>
                  </a:extLst>
                </p14:cNvPr>
                <p14:cNvContentPartPr/>
                <p14:nvPr/>
              </p14:nvContentPartPr>
              <p14:xfrm>
                <a:off x="8135960" y="4096585"/>
                <a:ext cx="35280" cy="1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5A7DE6-A665-DB9D-A2F5-512D24ACEA9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126960" y="4087585"/>
                  <a:ext cx="5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14CE56-30F6-7891-7681-64F13F27B1F0}"/>
                    </a:ext>
                  </a:extLst>
                </p14:cNvPr>
                <p14:cNvContentPartPr/>
                <p14:nvPr/>
              </p14:nvContentPartPr>
              <p14:xfrm>
                <a:off x="7687400" y="1546920"/>
                <a:ext cx="126720" cy="220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14CE56-30F6-7891-7681-64F13F27B1F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678760" y="1537920"/>
                  <a:ext cx="144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97601A-8D15-7372-C330-25A5C3CBD93D}"/>
                    </a:ext>
                  </a:extLst>
                </p14:cNvPr>
                <p14:cNvContentPartPr/>
                <p14:nvPr/>
              </p14:nvContentPartPr>
              <p14:xfrm>
                <a:off x="7898000" y="1573560"/>
                <a:ext cx="103320" cy="18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97601A-8D15-7372-C330-25A5C3CBD93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89360" y="1564560"/>
                  <a:ext cx="120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485B68-B972-CB2F-4FEC-86A428EA389C}"/>
                    </a:ext>
                  </a:extLst>
                </p14:cNvPr>
                <p14:cNvContentPartPr/>
                <p14:nvPr/>
              </p14:nvContentPartPr>
              <p14:xfrm>
                <a:off x="8035880" y="1607040"/>
                <a:ext cx="105840" cy="12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485B68-B972-CB2F-4FEC-86A428EA389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026880" y="1598400"/>
                  <a:ext cx="123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0AC0D1-8D3D-8FC7-64B3-1DF1F983A9E5}"/>
                    </a:ext>
                  </a:extLst>
                </p14:cNvPr>
                <p14:cNvContentPartPr/>
                <p14:nvPr/>
              </p14:nvContentPartPr>
              <p14:xfrm>
                <a:off x="8218040" y="1523520"/>
                <a:ext cx="77040" cy="192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0AC0D1-8D3D-8FC7-64B3-1DF1F983A9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09400" y="1514520"/>
                  <a:ext cx="94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521ED46-9C6B-2FFE-0A45-33DB29E543A2}"/>
                    </a:ext>
                  </a:extLst>
                </p14:cNvPr>
                <p14:cNvContentPartPr/>
                <p14:nvPr/>
              </p14:nvContentPartPr>
              <p14:xfrm>
                <a:off x="8361680" y="1532880"/>
                <a:ext cx="123120" cy="18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521ED46-9C6B-2FFE-0A45-33DB29E543A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52680" y="1524240"/>
                  <a:ext cx="140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B48644-B910-5E6C-A952-2BC1E0E9C3E1}"/>
                    </a:ext>
                  </a:extLst>
                </p14:cNvPr>
                <p14:cNvContentPartPr/>
                <p14:nvPr/>
              </p14:nvContentPartPr>
              <p14:xfrm>
                <a:off x="8543120" y="1545840"/>
                <a:ext cx="79920" cy="166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B48644-B910-5E6C-A952-2BC1E0E9C3E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34120" y="1537200"/>
                  <a:ext cx="97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DB890EF-276A-25BA-E293-370346B0FD86}"/>
                    </a:ext>
                  </a:extLst>
                </p14:cNvPr>
                <p14:cNvContentPartPr/>
                <p14:nvPr/>
              </p14:nvContentPartPr>
              <p14:xfrm>
                <a:off x="8660840" y="1533960"/>
                <a:ext cx="145800" cy="210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DB890EF-276A-25BA-E293-370346B0FD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52200" y="1524960"/>
                  <a:ext cx="16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6B1A74A-135B-B090-D267-78041E4D7230}"/>
                    </a:ext>
                  </a:extLst>
                </p14:cNvPr>
                <p14:cNvContentPartPr/>
                <p14:nvPr/>
              </p14:nvContentPartPr>
              <p14:xfrm>
                <a:off x="8749400" y="1669320"/>
                <a:ext cx="131040" cy="40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6B1A74A-135B-B090-D267-78041E4D723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40760" y="1660320"/>
                  <a:ext cx="14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0EA0F7E-24F0-00BF-8201-E29865DC6DC6}"/>
                    </a:ext>
                  </a:extLst>
                </p14:cNvPr>
                <p14:cNvContentPartPr/>
                <p14:nvPr/>
              </p14:nvContentPartPr>
              <p14:xfrm>
                <a:off x="8911760" y="1571400"/>
                <a:ext cx="140760" cy="100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0EA0F7E-24F0-00BF-8201-E29865DC6DC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03120" y="1562760"/>
                  <a:ext cx="158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52C0A08-5FEE-6C00-8464-6B49828A4537}"/>
                    </a:ext>
                  </a:extLst>
                </p14:cNvPr>
                <p14:cNvContentPartPr/>
                <p14:nvPr/>
              </p14:nvContentPartPr>
              <p14:xfrm>
                <a:off x="9096080" y="1487520"/>
                <a:ext cx="49680" cy="187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52C0A08-5FEE-6C00-8464-6B49828A453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087080" y="1478880"/>
                  <a:ext cx="67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8A4373-91BC-348F-5520-188A43756C1D}"/>
                    </a:ext>
                  </a:extLst>
                </p14:cNvPr>
                <p14:cNvContentPartPr/>
                <p14:nvPr/>
              </p14:nvContentPartPr>
              <p14:xfrm>
                <a:off x="9249440" y="1562760"/>
                <a:ext cx="112320" cy="86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8A4373-91BC-348F-5520-188A43756C1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240800" y="1554120"/>
                  <a:ext cx="129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93E1F34-96C1-69A4-7532-461BE91A009E}"/>
                    </a:ext>
                  </a:extLst>
                </p14:cNvPr>
                <p14:cNvContentPartPr/>
                <p14:nvPr/>
              </p14:nvContentPartPr>
              <p14:xfrm>
                <a:off x="7663280" y="1937160"/>
                <a:ext cx="91440" cy="168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93E1F34-96C1-69A4-7532-461BE91A00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54640" y="1928520"/>
                  <a:ext cx="109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536C2C-5197-3AE5-E02A-E598FEF7E991}"/>
                    </a:ext>
                  </a:extLst>
                </p14:cNvPr>
                <p14:cNvContentPartPr/>
                <p14:nvPr/>
              </p14:nvContentPartPr>
              <p14:xfrm>
                <a:off x="7678040" y="2021760"/>
                <a:ext cx="100800" cy="60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536C2C-5197-3AE5-E02A-E598FEF7E99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69400" y="2013120"/>
                  <a:ext cx="118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D07155-D59C-FCF3-C7CE-F2B9E6706B90}"/>
                    </a:ext>
                  </a:extLst>
                </p14:cNvPr>
                <p14:cNvContentPartPr/>
                <p14:nvPr/>
              </p14:nvContentPartPr>
              <p14:xfrm>
                <a:off x="7849040" y="1932840"/>
                <a:ext cx="106560" cy="19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D07155-D59C-FCF3-C7CE-F2B9E6706B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840040" y="1924200"/>
                  <a:ext cx="124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35056D-C1E7-90F7-B839-C977EEF43F1B}"/>
                    </a:ext>
                  </a:extLst>
                </p14:cNvPr>
                <p14:cNvContentPartPr/>
                <p14:nvPr/>
              </p14:nvContentPartPr>
              <p14:xfrm>
                <a:off x="7983320" y="1987200"/>
                <a:ext cx="111240" cy="143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35056D-C1E7-90F7-B839-C977EEF43F1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74320" y="1978560"/>
                  <a:ext cx="128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9EEB506-4B72-76E7-76D9-AC33059B84B7}"/>
                    </a:ext>
                  </a:extLst>
                </p14:cNvPr>
                <p14:cNvContentPartPr/>
                <p14:nvPr/>
              </p14:nvContentPartPr>
              <p14:xfrm>
                <a:off x="8242880" y="1900080"/>
                <a:ext cx="129960" cy="176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9EEB506-4B72-76E7-76D9-AC33059B84B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34240" y="1891080"/>
                  <a:ext cx="147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388023E-652F-E891-E10B-859D2AB03CE6}"/>
                    </a:ext>
                  </a:extLst>
                </p14:cNvPr>
                <p14:cNvContentPartPr/>
                <p14:nvPr/>
              </p14:nvContentPartPr>
              <p14:xfrm>
                <a:off x="8418560" y="1915200"/>
                <a:ext cx="99000" cy="142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388023E-652F-E891-E10B-859D2AB03CE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09920" y="1906560"/>
                  <a:ext cx="116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CC68D9-B9CB-0AB7-B4F2-F669EEAF7208}"/>
                    </a:ext>
                  </a:extLst>
                </p14:cNvPr>
                <p14:cNvContentPartPr/>
                <p14:nvPr/>
              </p14:nvContentPartPr>
              <p14:xfrm>
                <a:off x="8547080" y="1891440"/>
                <a:ext cx="96840" cy="17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CC68D9-B9CB-0AB7-B4F2-F669EEAF720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538080" y="1882800"/>
                  <a:ext cx="114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B901F38-2921-5251-8F7A-3AE1322CDD3A}"/>
                    </a:ext>
                  </a:extLst>
                </p14:cNvPr>
                <p14:cNvContentPartPr/>
                <p14:nvPr/>
              </p14:nvContentPartPr>
              <p14:xfrm>
                <a:off x="8734280" y="1895400"/>
                <a:ext cx="35280" cy="179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B901F38-2921-5251-8F7A-3AE1322CDD3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25640" y="1886760"/>
                  <a:ext cx="52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179A68-5061-31B6-73FE-CB15FC795869}"/>
                    </a:ext>
                  </a:extLst>
                </p14:cNvPr>
                <p14:cNvContentPartPr/>
                <p14:nvPr/>
              </p14:nvContentPartPr>
              <p14:xfrm>
                <a:off x="8738600" y="1854720"/>
                <a:ext cx="142920" cy="213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179A68-5061-31B6-73FE-CB15FC79586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29600" y="1846080"/>
                  <a:ext cx="16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A253867-18B7-8FEE-F37F-E16C905C44EE}"/>
                    </a:ext>
                  </a:extLst>
                </p14:cNvPr>
                <p14:cNvContentPartPr/>
                <p14:nvPr/>
              </p14:nvContentPartPr>
              <p14:xfrm>
                <a:off x="8979440" y="1976400"/>
                <a:ext cx="100800" cy="32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A253867-18B7-8FEE-F37F-E16C905C44E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70440" y="1967760"/>
                  <a:ext cx="118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A110A7-0865-0789-516F-E17AAE736FBE}"/>
                    </a:ext>
                  </a:extLst>
                </p14:cNvPr>
                <p14:cNvContentPartPr/>
                <p14:nvPr/>
              </p14:nvContentPartPr>
              <p14:xfrm>
                <a:off x="8939120" y="1902240"/>
                <a:ext cx="186840" cy="40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A110A7-0865-0789-516F-E17AAE736FB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930480" y="1893600"/>
                  <a:ext cx="204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A136A45-E08B-FFB7-931F-0067AB85ADDC}"/>
                    </a:ext>
                  </a:extLst>
                </p14:cNvPr>
                <p14:cNvContentPartPr/>
                <p14:nvPr/>
              </p14:nvContentPartPr>
              <p14:xfrm>
                <a:off x="9229640" y="1855080"/>
                <a:ext cx="99000" cy="128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A136A45-E08B-FFB7-931F-0067AB85ADD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20640" y="1846080"/>
                  <a:ext cx="116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2FF3310-BC5D-14F7-673B-B2E6892B1A90}"/>
                    </a:ext>
                  </a:extLst>
                </p14:cNvPr>
                <p14:cNvContentPartPr/>
                <p14:nvPr/>
              </p14:nvContentPartPr>
              <p14:xfrm>
                <a:off x="9412880" y="1775880"/>
                <a:ext cx="15480" cy="26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2FF3310-BC5D-14F7-673B-B2E6892B1A9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403880" y="1767240"/>
                  <a:ext cx="33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C10098-F45D-07E9-ABB5-1CF65B39F8A6}"/>
                    </a:ext>
                  </a:extLst>
                </p14:cNvPr>
                <p14:cNvContentPartPr/>
                <p14:nvPr/>
              </p14:nvContentPartPr>
              <p14:xfrm>
                <a:off x="7600280" y="2293560"/>
                <a:ext cx="98640" cy="157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C10098-F45D-07E9-ABB5-1CF65B39F8A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91280" y="2284560"/>
                  <a:ext cx="116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FA06FB-BD34-8056-48EC-169955082843}"/>
                    </a:ext>
                  </a:extLst>
                </p14:cNvPr>
                <p14:cNvContentPartPr/>
                <p14:nvPr/>
              </p14:nvContentPartPr>
              <p14:xfrm>
                <a:off x="7601000" y="2397240"/>
                <a:ext cx="119880" cy="49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FA06FB-BD34-8056-48EC-16995508284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92360" y="2388240"/>
                  <a:ext cx="137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08B50C1-3BEF-031A-B45B-2EA89799132A}"/>
                    </a:ext>
                  </a:extLst>
                </p14:cNvPr>
                <p14:cNvContentPartPr/>
                <p14:nvPr/>
              </p14:nvContentPartPr>
              <p14:xfrm>
                <a:off x="7782800" y="2314080"/>
                <a:ext cx="222840" cy="16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08B50C1-3BEF-031A-B45B-2EA8979913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774160" y="2305080"/>
                  <a:ext cx="240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640B08-661B-5B12-F401-56BA069955CF}"/>
                    </a:ext>
                  </a:extLst>
                </p14:cNvPr>
                <p14:cNvContentPartPr/>
                <p14:nvPr/>
              </p14:nvContentPartPr>
              <p14:xfrm>
                <a:off x="8084120" y="2299320"/>
                <a:ext cx="213120" cy="138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640B08-661B-5B12-F401-56BA069955C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075480" y="2290680"/>
                  <a:ext cx="230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FA9C65-2B0E-9D52-8A84-79EF41FCFCBA}"/>
                    </a:ext>
                  </a:extLst>
                </p14:cNvPr>
                <p14:cNvContentPartPr/>
                <p14:nvPr/>
              </p14:nvContentPartPr>
              <p14:xfrm>
                <a:off x="8353040" y="2235240"/>
                <a:ext cx="177840" cy="193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FA9C65-2B0E-9D52-8A84-79EF41FCFCB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344040" y="2226240"/>
                  <a:ext cx="195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6DA3A63-BE70-E6C2-396B-11B1C4A1015B}"/>
                    </a:ext>
                  </a:extLst>
                </p14:cNvPr>
                <p14:cNvContentPartPr/>
                <p14:nvPr/>
              </p14:nvContentPartPr>
              <p14:xfrm>
                <a:off x="8493080" y="2284560"/>
                <a:ext cx="90360" cy="57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6DA3A63-BE70-E6C2-396B-11B1C4A1015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484440" y="2275920"/>
                  <a:ext cx="10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89A2512-BFAE-82C0-02BF-93C8BA9EAA2E}"/>
                    </a:ext>
                  </a:extLst>
                </p14:cNvPr>
                <p14:cNvContentPartPr/>
                <p14:nvPr/>
              </p14:nvContentPartPr>
              <p14:xfrm>
                <a:off x="8601800" y="2229480"/>
                <a:ext cx="81360" cy="131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89A2512-BFAE-82C0-02BF-93C8BA9EAA2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592800" y="2220480"/>
                  <a:ext cx="9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9A036F-CF09-3421-81B8-99032F8F9D32}"/>
                    </a:ext>
                  </a:extLst>
                </p14:cNvPr>
                <p14:cNvContentPartPr/>
                <p14:nvPr/>
              </p14:nvContentPartPr>
              <p14:xfrm>
                <a:off x="8705840" y="2162160"/>
                <a:ext cx="184320" cy="191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9A036F-CF09-3421-81B8-99032F8F9D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97200" y="2153160"/>
                  <a:ext cx="201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3256AC5-894F-1E7B-B0CE-4B9729155C60}"/>
                    </a:ext>
                  </a:extLst>
                </p14:cNvPr>
                <p14:cNvContentPartPr/>
                <p14:nvPr/>
              </p14:nvContentPartPr>
              <p14:xfrm>
                <a:off x="9013640" y="2329920"/>
                <a:ext cx="71640" cy="21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3256AC5-894F-1E7B-B0CE-4B9729155C6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05000" y="2321280"/>
                  <a:ext cx="89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6DCDED9-F8F5-227D-2E35-FAE06E0A04D7}"/>
                    </a:ext>
                  </a:extLst>
                </p14:cNvPr>
                <p14:cNvContentPartPr/>
                <p14:nvPr/>
              </p14:nvContentPartPr>
              <p14:xfrm>
                <a:off x="8978720" y="2268720"/>
                <a:ext cx="118800" cy="34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6DCDED9-F8F5-227D-2E35-FAE06E0A04D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70080" y="2260080"/>
                  <a:ext cx="136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5A48CC-E934-CE09-56F8-C5CD085C5B3E}"/>
                    </a:ext>
                  </a:extLst>
                </p14:cNvPr>
                <p14:cNvContentPartPr/>
                <p14:nvPr/>
              </p14:nvContentPartPr>
              <p14:xfrm>
                <a:off x="9251600" y="2253960"/>
                <a:ext cx="106560" cy="9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5A48CC-E934-CE09-56F8-C5CD085C5B3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42960" y="2245320"/>
                  <a:ext cx="124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4E2BD5C-BC2B-196B-F656-C975F0048B6B}"/>
                    </a:ext>
                  </a:extLst>
                </p14:cNvPr>
                <p14:cNvContentPartPr/>
                <p14:nvPr/>
              </p14:nvContentPartPr>
              <p14:xfrm>
                <a:off x="9371120" y="2243160"/>
                <a:ext cx="99360" cy="110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4E2BD5C-BC2B-196B-F656-C975F0048B6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62120" y="2234160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81158F-E1AB-6021-F201-D0598A4383BB}"/>
                    </a:ext>
                  </a:extLst>
                </p14:cNvPr>
                <p14:cNvContentPartPr/>
                <p14:nvPr/>
              </p14:nvContentPartPr>
              <p14:xfrm>
                <a:off x="9513680" y="2226240"/>
                <a:ext cx="94320" cy="119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81158F-E1AB-6021-F201-D0598A4383B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504680" y="2217600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4CCA42D-26DD-2E19-9EA2-3261CCB38779}"/>
                    </a:ext>
                  </a:extLst>
                </p14:cNvPr>
                <p14:cNvContentPartPr/>
                <p14:nvPr/>
              </p14:nvContentPartPr>
              <p14:xfrm>
                <a:off x="9667400" y="2112840"/>
                <a:ext cx="129240" cy="228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4CCA42D-26DD-2E19-9EA2-3261CCB3877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658760" y="2103840"/>
                  <a:ext cx="14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9EF497E-7822-A654-959D-868B6E6C0926}"/>
                    </a:ext>
                  </a:extLst>
                </p14:cNvPr>
                <p14:cNvContentPartPr/>
                <p14:nvPr/>
              </p14:nvContentPartPr>
              <p14:xfrm>
                <a:off x="9751280" y="2221560"/>
                <a:ext cx="119880" cy="2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9EF497E-7822-A654-959D-868B6E6C092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742640" y="2212560"/>
                  <a:ext cx="137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A10D69-718B-57E7-9790-DDA829EE438C}"/>
                    </a:ext>
                  </a:extLst>
                </p14:cNvPr>
                <p14:cNvContentPartPr/>
                <p14:nvPr/>
              </p14:nvContentPartPr>
              <p14:xfrm>
                <a:off x="9811400" y="2113920"/>
                <a:ext cx="159480" cy="27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A10D69-718B-57E7-9790-DDA829EE43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802760" y="2104920"/>
                  <a:ext cx="177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97DC75-C32A-551E-A484-19C9669A401F}"/>
                    </a:ext>
                  </a:extLst>
                </p14:cNvPr>
                <p14:cNvContentPartPr/>
                <p14:nvPr/>
              </p14:nvContentPartPr>
              <p14:xfrm>
                <a:off x="7604600" y="2577960"/>
                <a:ext cx="357120" cy="20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97DC75-C32A-551E-A484-19C9669A401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595600" y="2568960"/>
                  <a:ext cx="374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76C55D-8C91-0DD5-778D-2A744F0D570D}"/>
                    </a:ext>
                  </a:extLst>
                </p14:cNvPr>
                <p14:cNvContentPartPr/>
                <p14:nvPr/>
              </p14:nvContentPartPr>
              <p14:xfrm>
                <a:off x="8020760" y="2628000"/>
                <a:ext cx="103320" cy="10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76C55D-8C91-0DD5-778D-2A744F0D570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012120" y="2619360"/>
                  <a:ext cx="120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707EFB3-BEF7-E5C4-C7A1-45359B3FE29D}"/>
                    </a:ext>
                  </a:extLst>
                </p14:cNvPr>
                <p14:cNvContentPartPr/>
                <p14:nvPr/>
              </p14:nvContentPartPr>
              <p14:xfrm>
                <a:off x="8184200" y="2523600"/>
                <a:ext cx="21240" cy="228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707EFB3-BEF7-E5C4-C7A1-45359B3FE29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175200" y="2514960"/>
                  <a:ext cx="38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9831CE-BF79-9F42-8DE2-E9D47905FFC5}"/>
                    </a:ext>
                  </a:extLst>
                </p14:cNvPr>
                <p14:cNvContentPartPr/>
                <p14:nvPr/>
              </p14:nvContentPartPr>
              <p14:xfrm>
                <a:off x="8162240" y="2620440"/>
                <a:ext cx="139680" cy="60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9831CE-BF79-9F42-8DE2-E9D47905FFC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153240" y="2611440"/>
                  <a:ext cx="157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E4B2637-254D-D6FC-83AF-AC74C17F28AF}"/>
                    </a:ext>
                  </a:extLst>
                </p14:cNvPr>
                <p14:cNvContentPartPr/>
                <p14:nvPr/>
              </p14:nvContentPartPr>
              <p14:xfrm>
                <a:off x="8332160" y="2545200"/>
                <a:ext cx="106560" cy="21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E4B2637-254D-D6FC-83AF-AC74C17F28A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323160" y="2536560"/>
                  <a:ext cx="124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AD7491-B4DF-6102-E652-104EC1EFF902}"/>
                    </a:ext>
                  </a:extLst>
                </p14:cNvPr>
                <p14:cNvContentPartPr/>
                <p14:nvPr/>
              </p14:nvContentPartPr>
              <p14:xfrm>
                <a:off x="8448080" y="2555640"/>
                <a:ext cx="154800" cy="168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AD7491-B4DF-6102-E652-104EC1EFF90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39440" y="2547000"/>
                  <a:ext cx="172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1CD74F-7237-B187-C2FD-8192701387BA}"/>
                    </a:ext>
                  </a:extLst>
                </p14:cNvPr>
                <p14:cNvContentPartPr/>
                <p14:nvPr/>
              </p14:nvContentPartPr>
              <p14:xfrm>
                <a:off x="8595680" y="2564280"/>
                <a:ext cx="114840" cy="13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1CD74F-7237-B187-C2FD-8192701387B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86680" y="2555280"/>
                  <a:ext cx="132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1846B5-8D80-2823-6B95-3F8BA0F811FC}"/>
                    </a:ext>
                  </a:extLst>
                </p14:cNvPr>
                <p14:cNvContentPartPr/>
                <p14:nvPr/>
              </p14:nvContentPartPr>
              <p14:xfrm>
                <a:off x="8793320" y="2686680"/>
                <a:ext cx="135000" cy="28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1846B5-8D80-2823-6B95-3F8BA0F811F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784680" y="2677680"/>
                  <a:ext cx="152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1F4C07-2F08-DB21-ED6F-8A91493FD4FE}"/>
                    </a:ext>
                  </a:extLst>
                </p14:cNvPr>
                <p14:cNvContentPartPr/>
                <p14:nvPr/>
              </p14:nvContentPartPr>
              <p14:xfrm>
                <a:off x="8793320" y="2614320"/>
                <a:ext cx="162720" cy="33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1F4C07-2F08-DB21-ED6F-8A91493FD4F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84680" y="2605680"/>
                  <a:ext cx="180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D32FCAB-D922-FEAE-A717-B16581D84FBC}"/>
                    </a:ext>
                  </a:extLst>
                </p14:cNvPr>
                <p14:cNvContentPartPr/>
                <p14:nvPr/>
              </p14:nvContentPartPr>
              <p14:xfrm>
                <a:off x="9082040" y="2502000"/>
                <a:ext cx="7200" cy="201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D32FCAB-D922-FEAE-A717-B16581D84FB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073400" y="2493000"/>
                  <a:ext cx="24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E3C19A-7782-A43E-09CD-F49B591E05EB}"/>
                    </a:ext>
                  </a:extLst>
                </p14:cNvPr>
                <p14:cNvContentPartPr/>
                <p14:nvPr/>
              </p14:nvContentPartPr>
              <p14:xfrm>
                <a:off x="9164120" y="2561040"/>
                <a:ext cx="107280" cy="111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E3C19A-7782-A43E-09CD-F49B591E05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155480" y="2552400"/>
                  <a:ext cx="12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FA4DC6-80CA-3C1E-ECD5-7D9E3CF69BFD}"/>
                    </a:ext>
                  </a:extLst>
                </p14:cNvPr>
                <p14:cNvContentPartPr/>
                <p14:nvPr/>
              </p14:nvContentPartPr>
              <p14:xfrm>
                <a:off x="7585880" y="2878920"/>
                <a:ext cx="152640" cy="254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FA4DC6-80CA-3C1E-ECD5-7D9E3CF69BF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76880" y="2870280"/>
                  <a:ext cx="170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14F9A93-638F-A220-DBA5-4DDA296F8256}"/>
                    </a:ext>
                  </a:extLst>
                </p14:cNvPr>
                <p14:cNvContentPartPr/>
                <p14:nvPr/>
              </p14:nvContentPartPr>
              <p14:xfrm>
                <a:off x="7730240" y="2943720"/>
                <a:ext cx="154800" cy="205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14F9A93-638F-A220-DBA5-4DDA296F825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21600" y="2935080"/>
                  <a:ext cx="172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B8832AD-C848-0535-7BB1-042EF6028487}"/>
                    </a:ext>
                  </a:extLst>
                </p14:cNvPr>
                <p14:cNvContentPartPr/>
                <p14:nvPr/>
              </p14:nvContentPartPr>
              <p14:xfrm>
                <a:off x="7919960" y="2964960"/>
                <a:ext cx="141480" cy="157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B8832AD-C848-0535-7BB1-042EF60284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910960" y="2956320"/>
                  <a:ext cx="15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6F0A2E-BFCE-596E-5BAD-3895C641F6D9}"/>
                    </a:ext>
                  </a:extLst>
                </p14:cNvPr>
                <p14:cNvContentPartPr/>
                <p14:nvPr/>
              </p14:nvContentPartPr>
              <p14:xfrm>
                <a:off x="8132720" y="2981880"/>
                <a:ext cx="71640" cy="178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6F0A2E-BFCE-596E-5BAD-3895C641F6D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23720" y="2973240"/>
                  <a:ext cx="89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338FA4-F03B-E46A-7850-C9C2AA01F357}"/>
                    </a:ext>
                  </a:extLst>
                </p14:cNvPr>
                <p14:cNvContentPartPr/>
                <p14:nvPr/>
              </p14:nvContentPartPr>
              <p14:xfrm>
                <a:off x="8263040" y="2997720"/>
                <a:ext cx="16920" cy="165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338FA4-F03B-E46A-7850-C9C2AA01F35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54040" y="2988720"/>
                  <a:ext cx="3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F1563A3-C335-A376-CF37-6C99653E069F}"/>
                    </a:ext>
                  </a:extLst>
                </p14:cNvPr>
                <p14:cNvContentPartPr/>
                <p14:nvPr/>
              </p14:nvContentPartPr>
              <p14:xfrm>
                <a:off x="8286080" y="2909880"/>
                <a:ext cx="22320" cy="21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F1563A3-C335-A376-CF37-6C99653E069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277080" y="2900880"/>
                  <a:ext cx="39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C8FB809-9818-BDD9-C60A-11B2D94AA50E}"/>
                    </a:ext>
                  </a:extLst>
                </p14:cNvPr>
                <p14:cNvContentPartPr/>
                <p14:nvPr/>
              </p14:nvContentPartPr>
              <p14:xfrm>
                <a:off x="8385800" y="2880000"/>
                <a:ext cx="6480" cy="255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C8FB809-9818-BDD9-C60A-11B2D94AA50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376800" y="2871360"/>
                  <a:ext cx="24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BB97A06-4680-D1D9-2B47-BCDC95EA01D5}"/>
                    </a:ext>
                  </a:extLst>
                </p14:cNvPr>
                <p14:cNvContentPartPr/>
                <p14:nvPr/>
              </p14:nvContentPartPr>
              <p14:xfrm>
                <a:off x="8337560" y="2989800"/>
                <a:ext cx="162720" cy="37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BB97A06-4680-D1D9-2B47-BCDC95EA01D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328560" y="2980800"/>
                  <a:ext cx="180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B0B94F1-7F33-0AE0-32E1-B4D9D7446986}"/>
                    </a:ext>
                  </a:extLst>
                </p14:cNvPr>
                <p14:cNvContentPartPr/>
                <p14:nvPr/>
              </p14:nvContentPartPr>
              <p14:xfrm>
                <a:off x="8510720" y="2944440"/>
                <a:ext cx="210960" cy="183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B0B94F1-7F33-0AE0-32E1-B4D9D744698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501720" y="2935440"/>
                  <a:ext cx="228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789F70F-C998-40C3-2280-910C534638A0}"/>
                    </a:ext>
                  </a:extLst>
                </p14:cNvPr>
                <p14:cNvContentPartPr/>
                <p14:nvPr/>
              </p14:nvContentPartPr>
              <p14:xfrm>
                <a:off x="8814200" y="3049920"/>
                <a:ext cx="103320" cy="29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789F70F-C998-40C3-2280-910C534638A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805560" y="3041280"/>
                  <a:ext cx="120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353C43B-04CD-5CB0-35E0-4F49258C5A30}"/>
                    </a:ext>
                  </a:extLst>
                </p14:cNvPr>
                <p14:cNvContentPartPr/>
                <p14:nvPr/>
              </p14:nvContentPartPr>
              <p14:xfrm>
                <a:off x="8807720" y="3005640"/>
                <a:ext cx="102240" cy="7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353C43B-04CD-5CB0-35E0-4F49258C5A3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799080" y="2996640"/>
                  <a:ext cx="11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10A46BC-4C55-9418-E3E1-6837780B92D9}"/>
                    </a:ext>
                  </a:extLst>
                </p14:cNvPr>
                <p14:cNvContentPartPr/>
                <p14:nvPr/>
              </p14:nvContentPartPr>
              <p14:xfrm>
                <a:off x="9122360" y="2853360"/>
                <a:ext cx="14760" cy="294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10A46BC-4C55-9418-E3E1-6837780B92D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13360" y="2844720"/>
                  <a:ext cx="32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7E4038C-0C5A-2B2F-175F-2885896E19E1}"/>
                    </a:ext>
                  </a:extLst>
                </p14:cNvPr>
                <p14:cNvContentPartPr/>
                <p14:nvPr/>
              </p14:nvContentPartPr>
              <p14:xfrm>
                <a:off x="7579400" y="3247560"/>
                <a:ext cx="345240" cy="208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7E4038C-0C5A-2B2F-175F-2885896E19E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70400" y="3238920"/>
                  <a:ext cx="362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54E555-39F8-7106-56FE-4EB625E8249C}"/>
                    </a:ext>
                  </a:extLst>
                </p14:cNvPr>
                <p14:cNvContentPartPr/>
                <p14:nvPr/>
              </p14:nvContentPartPr>
              <p14:xfrm>
                <a:off x="7960640" y="3359160"/>
                <a:ext cx="114840" cy="91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54E555-39F8-7106-56FE-4EB625E8249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951640" y="3350520"/>
                  <a:ext cx="132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630087E-403D-CCE7-C174-BBC64FB31239}"/>
                    </a:ext>
                  </a:extLst>
                </p14:cNvPr>
                <p14:cNvContentPartPr/>
                <p14:nvPr/>
              </p14:nvContentPartPr>
              <p14:xfrm>
                <a:off x="8192480" y="3263400"/>
                <a:ext cx="114120" cy="155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630087E-403D-CCE7-C174-BBC64FB312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183840" y="3254400"/>
                  <a:ext cx="131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0923746-CC70-4A58-72ED-029E09475DA3}"/>
                    </a:ext>
                  </a:extLst>
                </p14:cNvPr>
                <p14:cNvContentPartPr/>
                <p14:nvPr/>
              </p14:nvContentPartPr>
              <p14:xfrm>
                <a:off x="8354120" y="3273120"/>
                <a:ext cx="112320" cy="134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0923746-CC70-4A58-72ED-029E09475DA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345120" y="3264480"/>
                  <a:ext cx="129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186A686-6CDC-E9A0-868D-B93E85A12369}"/>
                    </a:ext>
                  </a:extLst>
                </p14:cNvPr>
                <p14:cNvContentPartPr/>
                <p14:nvPr/>
              </p14:nvContentPartPr>
              <p14:xfrm>
                <a:off x="8461760" y="3291840"/>
                <a:ext cx="139320" cy="125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186A686-6CDC-E9A0-868D-B93E85A1236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453120" y="3283200"/>
                  <a:ext cx="156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E684D66-663D-783C-4219-BDED24C720E6}"/>
                    </a:ext>
                  </a:extLst>
                </p14:cNvPr>
                <p14:cNvContentPartPr/>
                <p14:nvPr/>
              </p14:nvContentPartPr>
              <p14:xfrm>
                <a:off x="8648960" y="3372840"/>
                <a:ext cx="115920" cy="25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E684D66-663D-783C-4219-BDED24C720E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639960" y="3364200"/>
                  <a:ext cx="13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554307-1E9A-8E0A-4805-6DBA554FC506}"/>
                    </a:ext>
                  </a:extLst>
                </p14:cNvPr>
                <p14:cNvContentPartPr/>
                <p14:nvPr/>
              </p14:nvContentPartPr>
              <p14:xfrm>
                <a:off x="8628080" y="3325680"/>
                <a:ext cx="118800" cy="2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554307-1E9A-8E0A-4805-6DBA554FC50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19080" y="3316680"/>
                  <a:ext cx="136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A669AA-87D5-E6F1-5077-9292B24127FE}"/>
                    </a:ext>
                  </a:extLst>
                </p14:cNvPr>
                <p14:cNvContentPartPr/>
                <p14:nvPr/>
              </p14:nvContentPartPr>
              <p14:xfrm>
                <a:off x="8913920" y="3312720"/>
                <a:ext cx="137160" cy="101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A669AA-87D5-E6F1-5077-9292B24127F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905280" y="3304080"/>
                  <a:ext cx="154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AC4F23-EAD3-1C4C-94D1-FC453C7AC6C0}"/>
                    </a:ext>
                  </a:extLst>
                </p14:cNvPr>
                <p14:cNvContentPartPr/>
                <p14:nvPr/>
              </p14:nvContentPartPr>
              <p14:xfrm>
                <a:off x="9116960" y="3288240"/>
                <a:ext cx="91800" cy="85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AC4F23-EAD3-1C4C-94D1-FC453C7AC6C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107960" y="3279240"/>
                  <a:ext cx="109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8E244C8-5B48-1387-771A-F0F5476889FB}"/>
                    </a:ext>
                  </a:extLst>
                </p14:cNvPr>
                <p14:cNvContentPartPr/>
                <p14:nvPr/>
              </p14:nvContentPartPr>
              <p14:xfrm>
                <a:off x="9268160" y="3288240"/>
                <a:ext cx="81360" cy="73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8E244C8-5B48-1387-771A-F0F5476889F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59160" y="3279240"/>
                  <a:ext cx="99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A1AEBE0-7F4C-BF77-45D1-52E1C0BE492E}"/>
                    </a:ext>
                  </a:extLst>
                </p14:cNvPr>
                <p14:cNvContentPartPr/>
                <p14:nvPr/>
              </p14:nvContentPartPr>
              <p14:xfrm>
                <a:off x="8390120" y="837720"/>
                <a:ext cx="2429280" cy="33058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A1AEBE0-7F4C-BF77-45D1-52E1C0BE492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381480" y="828720"/>
                  <a:ext cx="2446920" cy="33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28231D7-2373-1BA7-54B0-DD4E6DF3D0A5}"/>
              </a:ext>
            </a:extLst>
          </p:cNvPr>
          <p:cNvGrpSpPr/>
          <p:nvPr/>
        </p:nvGrpSpPr>
        <p:grpSpPr>
          <a:xfrm>
            <a:off x="2899400" y="1094760"/>
            <a:ext cx="228960" cy="275760"/>
            <a:chOff x="2899400" y="1094760"/>
            <a:chExt cx="2289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9EA749A-C443-253E-2798-0596B14AB084}"/>
                    </a:ext>
                  </a:extLst>
                </p14:cNvPr>
                <p14:cNvContentPartPr/>
                <p14:nvPr/>
              </p14:nvContentPartPr>
              <p14:xfrm>
                <a:off x="2899400" y="1094760"/>
                <a:ext cx="128880" cy="2185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9EA749A-C443-253E-2798-0596B14AB08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890760" y="1085760"/>
                  <a:ext cx="146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A841D06-6A2F-BF5F-B28D-CF367D9D361D}"/>
                    </a:ext>
                  </a:extLst>
                </p14:cNvPr>
                <p14:cNvContentPartPr/>
                <p14:nvPr/>
              </p14:nvContentPartPr>
              <p14:xfrm>
                <a:off x="3049160" y="1173600"/>
                <a:ext cx="13680" cy="149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A841D06-6A2F-BF5F-B28D-CF367D9D361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040160" y="1164600"/>
                  <a:ext cx="31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149FF19-08D2-D6DA-F38B-50A8D78F3CD7}"/>
                    </a:ext>
                  </a:extLst>
                </p14:cNvPr>
                <p14:cNvContentPartPr/>
                <p14:nvPr/>
              </p14:nvContentPartPr>
              <p14:xfrm>
                <a:off x="3102800" y="1177560"/>
                <a:ext cx="25560" cy="1929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149FF19-08D2-D6DA-F38B-50A8D78F3CD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094160" y="1168560"/>
                  <a:ext cx="43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B52BACF-EE1A-9892-D41C-D488B937B8C5}"/>
              </a:ext>
            </a:extLst>
          </p:cNvPr>
          <p:cNvGrpSpPr/>
          <p:nvPr/>
        </p:nvGrpSpPr>
        <p:grpSpPr>
          <a:xfrm>
            <a:off x="5276480" y="1169640"/>
            <a:ext cx="362880" cy="181080"/>
            <a:chOff x="5276480" y="1169640"/>
            <a:chExt cx="3628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1AB658DC-1723-BB22-5632-D60A090975D1}"/>
                    </a:ext>
                  </a:extLst>
                </p14:cNvPr>
                <p14:cNvContentPartPr/>
                <p14:nvPr/>
              </p14:nvContentPartPr>
              <p14:xfrm>
                <a:off x="5276480" y="1169640"/>
                <a:ext cx="107280" cy="181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1AB658DC-1723-BB22-5632-D60A090975D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267480" y="1161000"/>
                  <a:ext cx="124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87FD0D6-DCF4-F6EE-7191-EA3D25586EC0}"/>
                    </a:ext>
                  </a:extLst>
                </p14:cNvPr>
                <p14:cNvContentPartPr/>
                <p14:nvPr/>
              </p14:nvContentPartPr>
              <p14:xfrm>
                <a:off x="5460440" y="1197360"/>
                <a:ext cx="5040" cy="1533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87FD0D6-DCF4-F6EE-7191-EA3D25586EC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451800" y="1188360"/>
                  <a:ext cx="22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D098F09-FF0B-DF11-F890-8FB58C39984D}"/>
                    </a:ext>
                  </a:extLst>
                </p14:cNvPr>
                <p14:cNvContentPartPr/>
                <p14:nvPr/>
              </p14:nvContentPartPr>
              <p14:xfrm>
                <a:off x="5511920" y="1182240"/>
                <a:ext cx="127440" cy="150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D098F09-FF0B-DF11-F890-8FB58C39984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503280" y="1173600"/>
                  <a:ext cx="1450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445A5E0D-A27D-4186-AC4D-1790E5F18227}"/>
              </a:ext>
            </a:extLst>
          </p:cNvPr>
          <p:cNvGrpSpPr/>
          <p:nvPr/>
        </p:nvGrpSpPr>
        <p:grpSpPr>
          <a:xfrm>
            <a:off x="7898360" y="1202760"/>
            <a:ext cx="325800" cy="190800"/>
            <a:chOff x="7898360" y="1202760"/>
            <a:chExt cx="325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EED0394-14BD-63DB-D2FB-E112F5B5294E}"/>
                    </a:ext>
                  </a:extLst>
                </p14:cNvPr>
                <p14:cNvContentPartPr/>
                <p14:nvPr/>
              </p14:nvContentPartPr>
              <p14:xfrm>
                <a:off x="7898360" y="1202760"/>
                <a:ext cx="106200" cy="175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EED0394-14BD-63DB-D2FB-E112F5B5294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889720" y="1193760"/>
                  <a:ext cx="123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296A92C-5371-2926-D233-053F169C0E32}"/>
                    </a:ext>
                  </a:extLst>
                </p14:cNvPr>
                <p14:cNvContentPartPr/>
                <p14:nvPr/>
              </p14:nvContentPartPr>
              <p14:xfrm>
                <a:off x="8055320" y="1250640"/>
                <a:ext cx="5400" cy="1429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296A92C-5371-2926-D233-053F169C0E3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046320" y="1241640"/>
                  <a:ext cx="2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6C8616A-E056-9169-A071-D4B9CCA56326}"/>
                    </a:ext>
                  </a:extLst>
                </p14:cNvPr>
                <p14:cNvContentPartPr/>
                <p14:nvPr/>
              </p14:nvContentPartPr>
              <p14:xfrm>
                <a:off x="8108960" y="1208880"/>
                <a:ext cx="115200" cy="177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6C8616A-E056-9169-A071-D4B9CCA5632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099960" y="1200240"/>
                  <a:ext cx="132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76FB436D-842E-25CC-99C7-F839EE343F42}"/>
              </a:ext>
            </a:extLst>
          </p:cNvPr>
          <p:cNvGrpSpPr/>
          <p:nvPr/>
        </p:nvGrpSpPr>
        <p:grpSpPr>
          <a:xfrm>
            <a:off x="2836760" y="3878640"/>
            <a:ext cx="275760" cy="236520"/>
            <a:chOff x="2836760" y="3878640"/>
            <a:chExt cx="2757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03FDFF7-CC8B-15A4-F8E8-D592149BF545}"/>
                    </a:ext>
                  </a:extLst>
                </p14:cNvPr>
                <p14:cNvContentPartPr/>
                <p14:nvPr/>
              </p14:nvContentPartPr>
              <p14:xfrm>
                <a:off x="2836760" y="3878640"/>
                <a:ext cx="94680" cy="1638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03FDFF7-CC8B-15A4-F8E8-D592149BF54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828120" y="3870000"/>
                  <a:ext cx="112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FD9421E-C137-9B7F-CBEE-7A846B3979AA}"/>
                    </a:ext>
                  </a:extLst>
                </p14:cNvPr>
                <p14:cNvContentPartPr/>
                <p14:nvPr/>
              </p14:nvContentPartPr>
              <p14:xfrm>
                <a:off x="2946200" y="3955680"/>
                <a:ext cx="22320" cy="1249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FD9421E-C137-9B7F-CBEE-7A846B3979A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937200" y="3947040"/>
                  <a:ext cx="39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E6CAEE1-3678-CB8A-A12C-D1F3B97D1E5B}"/>
                    </a:ext>
                  </a:extLst>
                </p14:cNvPr>
                <p14:cNvContentPartPr/>
                <p14:nvPr/>
              </p14:nvContentPartPr>
              <p14:xfrm>
                <a:off x="3004160" y="3952080"/>
                <a:ext cx="108360" cy="1630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E6CAEE1-3678-CB8A-A12C-D1F3B97D1E5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995160" y="3943440"/>
                  <a:ext cx="1260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C28BB8C3-4FBB-7A18-7E93-F013DFAB75CA}"/>
              </a:ext>
            </a:extLst>
          </p:cNvPr>
          <p:cNvGrpSpPr/>
          <p:nvPr/>
        </p:nvGrpSpPr>
        <p:grpSpPr>
          <a:xfrm>
            <a:off x="5297360" y="3839040"/>
            <a:ext cx="339840" cy="156960"/>
            <a:chOff x="5297360" y="3839040"/>
            <a:chExt cx="3398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53ADA5D-D222-9FD1-DEC4-0AD625D08390}"/>
                    </a:ext>
                  </a:extLst>
                </p14:cNvPr>
                <p14:cNvContentPartPr/>
                <p14:nvPr/>
              </p14:nvContentPartPr>
              <p14:xfrm>
                <a:off x="5297360" y="3839040"/>
                <a:ext cx="95400" cy="1414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53ADA5D-D222-9FD1-DEC4-0AD625D0839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288360" y="3830400"/>
                  <a:ext cx="113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582D8F8-BD15-13A5-BC44-554C909FD990}"/>
                    </a:ext>
                  </a:extLst>
                </p14:cNvPr>
                <p14:cNvContentPartPr/>
                <p14:nvPr/>
              </p14:nvContentPartPr>
              <p14:xfrm>
                <a:off x="5456120" y="3897360"/>
                <a:ext cx="6840" cy="9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582D8F8-BD15-13A5-BC44-554C909FD99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47120" y="3888720"/>
                  <a:ext cx="24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6FEEF2E-E0B7-51D1-7B19-00D1680EEF1D}"/>
                    </a:ext>
                  </a:extLst>
                </p14:cNvPr>
                <p14:cNvContentPartPr/>
                <p14:nvPr/>
              </p14:nvContentPartPr>
              <p14:xfrm>
                <a:off x="5522000" y="3857400"/>
                <a:ext cx="115200" cy="1386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6FEEF2E-E0B7-51D1-7B19-00D1680EEF1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513360" y="3848400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9C26273-18AB-1B7E-3245-F2ACB4DD27EB}"/>
              </a:ext>
            </a:extLst>
          </p:cNvPr>
          <p:cNvGrpSpPr/>
          <p:nvPr/>
        </p:nvGrpSpPr>
        <p:grpSpPr>
          <a:xfrm>
            <a:off x="7808000" y="4302000"/>
            <a:ext cx="273240" cy="159840"/>
            <a:chOff x="7808000" y="4302000"/>
            <a:chExt cx="27324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6D556F2-673A-615A-0029-30022FA8A995}"/>
                    </a:ext>
                  </a:extLst>
                </p14:cNvPr>
                <p14:cNvContentPartPr/>
                <p14:nvPr/>
              </p14:nvContentPartPr>
              <p14:xfrm>
                <a:off x="7808000" y="4302000"/>
                <a:ext cx="96480" cy="124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6D556F2-673A-615A-0029-30022FA8A99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799360" y="4293360"/>
                  <a:ext cx="114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00A774F-873E-E400-B0EF-C94F8B321961}"/>
                    </a:ext>
                  </a:extLst>
                </p14:cNvPr>
                <p14:cNvContentPartPr/>
                <p14:nvPr/>
              </p14:nvContentPartPr>
              <p14:xfrm>
                <a:off x="7940840" y="4334040"/>
                <a:ext cx="29880" cy="127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00A774F-873E-E400-B0EF-C94F8B32196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931840" y="4325040"/>
                  <a:ext cx="47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6DF71C4-5E40-DA80-5D34-1828AE97DE05}"/>
                    </a:ext>
                  </a:extLst>
                </p14:cNvPr>
                <p14:cNvContentPartPr/>
                <p14:nvPr/>
              </p14:nvContentPartPr>
              <p14:xfrm>
                <a:off x="8027240" y="4318200"/>
                <a:ext cx="54000" cy="115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6DF71C4-5E40-DA80-5D34-1828AE97DE0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018600" y="4309200"/>
                  <a:ext cx="7164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570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Amirhesam Jafari Rad</dc:creator>
  <cp:lastModifiedBy>Amirhesam Jafari Rad</cp:lastModifiedBy>
  <cp:revision>3</cp:revision>
  <dcterms:created xsi:type="dcterms:W3CDTF">2024-01-06T19:25:31Z</dcterms:created>
  <dcterms:modified xsi:type="dcterms:W3CDTF">2024-01-06T19:55:16Z</dcterms:modified>
</cp:coreProperties>
</file>