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>
        <p:scale>
          <a:sx n="100" d="100"/>
          <a:sy n="100" d="100"/>
        </p:scale>
        <p:origin x="-149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1:15.0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71 1 572 0 0,'0'0'6084'0'0,"-4"33"-2200"0"0,-14 64-1604 0 0,15-32-1696 0 0,3-65-455 0 0,2-4-114 0 0,-1 0 0 0 0,1 0 0 0 0,0 0 0 0 0,-1-1 0 0 0,0 1 0 0 0,1-6 0 0 0,-2 7-4 0 0,0 2-15 0 0,10-38 83 0 0,-9 36 44 0 0,-1 5 43 0 0,-2 21 306 0 0,-2 27 19 0 0,3-31-305 0 0,0 0-1 0 0,-6 20 1 0 0,7-39-183 0 0,0 1 1 0 0,0-1-1 0 0,0 0 0 0 0,0 0 1 0 0,0 0-1 0 0,0 0 1 0 0,0 0-1 0 0,0 0 1 0 0,0 0-1 0 0,0 0 0 0 0,0 1 1 0 0,0-1-1 0 0,0 0 1 0 0,0 0-1 0 0,0 0 1 0 0,0 0-1 0 0,0 0 0 0 0,0 0 1 0 0,0 0-1 0 0,0 0 1 0 0,0 0-1 0 0,0 0 0 0 0,-1 0 1 0 0,1 1-1 0 0,0-1 1 0 0,0 0-1 0 0,0 0 1 0 0,0 0-1 0 0,0 0 0 0 0,0 0 1 0 0,0 0-1 0 0,0 0 1 0 0,0 0-1 0 0,-1 0 1 0 0,1 0-1 0 0,0 0 0 0 0,0 0 1 0 0,0 0-1 0 0,0 0 1 0 0,0 0-1 0 0,0 0 1 0 0,0 0-1 0 0,-1 0 0 0 0,1 0 1 0 0,0 0-1 0 0,0 0 1 0 0,0 0-1 0 0,0 0 0 0 0,0 0 1 0 0,0 0-1 0 0,0-1 1 0 0,0 1-1 0 0,0 0 1 0 0,0 0-1 0 0,-1 0 0 0 0,1 0 1 0 0,0 0-1 0 0,0 0 1 0 0,0 0-1 0 0,0 0 1 0 0,0 0-1 0 0,0 0 0 0 0,0 0 1 0 0,0-1-1 0 0,-7-9 25 0 0,-3-14-61 0 0,7 6 12 0 0,1-1 1 0 0,0 1-1 0 0,2-23 0 0 0,0 27-41 0 0,0 14 43 0 0,4 33 215 0 0,-4-24-169 0 0,0 0 1 0 0,-1 0-1 0 0,0 0 1 0 0,0 0-1 0 0,-1 0 1 0 0,-3 10-1 0 0,5-18-26 0 0,-2-11-20 0 0,2 7 42 0 0,0 0 0 0 0,1 0 0 0 0,-1-1 0 0 0,1 1 0 0 0,0 0 0 0 0,0 0 0 0 0,0 0 0 0 0,3-5 0 0 0,-4 8-19 0 0,0 0 0 0 0,0 0-1 0 0,0 0 1 0 0,0 0 0 0 0,0 0 0 0 0,0 0 0 0 0,0 0 0 0 0,0 0 0 0 0,1 0 0 0 0,-1 0-1 0 0,0-1 1 0 0,0 1 0 0 0,0 0 0 0 0,0 0 0 0 0,0 0 0 0 0,0 0 0 0 0,1 0 0 0 0,-1 0 0 0 0,0 0-1 0 0,0 0 1 0 0,0 0 0 0 0,0 0 0 0 0,0 0 0 0 0,0 0 0 0 0,1 0 0 0 0,-1 0 0 0 0,0 0 0 0 0,0 0-1 0 0,0 1 1 0 0,0-1 0 0 0,0 0 0 0 0,0 0 0 0 0,1 0 0 0 0,-1 0 0 0 0,0 0 0 0 0,0 0 0 0 0,0 0-1 0 0,0 0 1 0 0,0 0 0 0 0,0 0 0 0 0,0 1 0 0 0,0-1 0 0 0,0 0 0 0 0,0 0 0 0 0,1 0-1 0 0,-1 0 1 0 0,0 0 0 0 0,0 0 0 0 0,0 0 0 0 0,0 1 0 0 0,5 15 177 0 0,-2 10-85 0 0,-1 1 1 0 0,-2-1 0 0 0,0 0 0 0 0,-7 49 0 0 0,6-74-96 0 0,5-7 37 0 0,3-15-21 0 0,-4 36 39 0 0,-5 33 44 0 0,1-34-38 0 0,0-7-14 0 0,1-21-76 0 0,1-2 57 0 0,-2 2-110 0 0,-3 31 24 0 0,-2 6 88 0 0,1-22-104 0 0,1-16-27 0 0,-2-7-10 0 0,6 22 100 0 0,0 0 6 0 0,-7 32 25 0 0,7-32 22 0 0,-4-4-186 0 0,3-12 129 0 0,0 8 4 0 0,-2 19 7 0 0,3-10 9 0 0,0 3 4 0 0,0 0 82 0 0,-1-7-60 0 0,1 3-11 0 0,0-8 165 0 0,0 8-185 0 0,2-13 409 0 0,-2 14-370 0 0,33-20-72 0 0,5 1 156 0 0,-38 17-113 0 0,20-5 26 0 0,-19 5-38 0 0,33-9 50 0 0,-33 10-9 0 0,-1 0-40 0 0,0 0 0 0 0,0 0-1 0 0,1 0 1 0 0,-1 0 0 0 0,0 0 0 0 0,0 0 0 0 0,0 0-1 0 0,0-1 1 0 0,0 1 0 0 0,0 0 0 0 0,0 0 0 0 0,0 0-1 0 0,1 0 1 0 0,-1 0 0 0 0,0 0 0 0 0,0 0-1 0 0,0 0 1 0 0,0-1 0 0 0,0 1 0 0 0,0 0 0 0 0,0 0-1 0 0,0 0 1 0 0,0 0 0 0 0,0 0 0 0 0,0 0 0 0 0,0-1-1 0 0,0 1 1 0 0,0 0 0 0 0,0 0 0 0 0,0 0 0 0 0,0 0-1 0 0,0 0 1 0 0,0 0 0 0 0,0-1 0 0 0,0 1 0 0 0,0 0-1 0 0,0 0 1 0 0,0 0 0 0 0,0 0 0 0 0,0 0 0 0 0,0 0-1 0 0,0-1 1 0 0,0 1 0 0 0,0 0 0 0 0,0 0 0 0 0,-1 0-1 0 0,1 0 1 0 0,0 0 0 0 0,0 0 0 0 0,0 0 0 0 0,0 0-1 0 0,0 0 1 0 0,0-1 0 0 0,0 1 0 0 0,0 0-1 0 0,-1 0 1 0 0,1 0 0 0 0,0 0 0 0 0,0 0 0 0 0,0 0-1 0 0,0 0 1 0 0,0 0 0 0 0,-1 0 0 0 0,1 0 0 0 0,0 0-11 0 0,-17-26-202 0 0,-5-71 495 0 0,22 96-290 0 0,-9-33 52 0 0,2 12-3045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07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76 16 0 0,'0'0'1649'0'0,"-8"25"-677"0"0,7-24-964 0 0,0 0-27 0 0,1 0-1 0 0,-1 0 1 0 0,0 0 0 0 0,1 0 0 0 0,-1 0 0 0 0,0-1-1 0 0,0 1 1 0 0,0 0 0 0 0,0-1 0 0 0,1 1 0 0 0,-1-1-1 0 0,0 1 1 0 0,0-1 0 0 0,0 1 0 0 0,0-1 0 0 0,0 1-1 0 0,0-1 1 0 0,0 0 0 0 0,-1 0 0 0 0,1 0 0 0 0,0 1-1 0 0,0-1 1 0 0,0 0 0 0 0,0 0 0 0 0,-1-1 0 0 0,1 1 13 0 0,-21-16-32 0 0,9-9 154 0 0,13 25-112 0 0,-3-25-20 0 0,3 23 13 0 0,0 0 0 0 0,1 0 0 0 0,-1 0 0 0 0,1-1 0 0 0,-1 1 0 0 0,1 1 0 0 0,0-1 0 0 0,-1 0 0 0 0,1 0 0 0 0,0 0 0 0 0,0 0 0 0 0,0 0 0 0 0,3-2 0 0 0,-4 3-1 0 0,8-5 32 0 0,9-5 126 0 0,5 13 135 0 0,-21-1-274 0 0,23 21 182 0 0,-23-18-269 0 0,1 0 0 0 0,-2 0 0 0 0,1 0 0 0 0,0 0 1 0 0,-1 0-1 0 0,0 0 0 0 0,0 0 0 0 0,0 1 0 0 0,0-1 0 0 0,-1 0 0 0 0,0 0 1 0 0,0 0-1 0 0,0 0 0 0 0,0 0 0 0 0,0 0 0 0 0,-1 0 0 0 0,0 0 0 0 0,-3 4 0 0 0,3-5-437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41.0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60 241 696 0 0,'-2'13'10310'0'0,"0"-16"-10277"0"0,1 1 0 0 0,-1-1-1 0 0,1 0 1 0 0,-1 1 0 0 0,1-1 0 0 0,0 0-1 0 0,0 0 1 0 0,1 1 0 0 0,-1-1-1 0 0,0 0 1 0 0,1 0 0 0 0,0 0 0 0 0,0 0-1 0 0,0 0 1 0 0,0-4 0 0 0,0 7-34 0 0,-4-76-25 0 0,4 76 31 0 0,0-3-30 0 0,-1 0 0 0 0,1 0 0 0 0,-1 0-1 0 0,0 1 1 0 0,0-1 0 0 0,0 0 0 0 0,0 1 0 0 0,0-1 0 0 0,-3-2 0 0 0,-21-37-826 0 0,20 27-49 0 0,48 8 871 0 0,-42 7 42 0 0,29-3-24 0 0,6-3 45 0 0,-35 6-47 0 0,31-7 23 0 0,15-5-42 0 0,-47 11 62 0 0,20-4 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4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 0 0,'0'0'3895'0'0,"3"34"-2021"0"0,0-15-1055 0 0,-1 0 0 0 0,0 28 0 0 0,-2-46-810 0 0,0 6 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4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 0 0,'0'0'2023'0'0,"1"32"1113"0"0,2 15-1371 0 0,-1-23-2096 0 0,-1-1-3602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0 160 0 0,'0'0'11115'0'0,"4"3"-8614"0"0,-2 0-2310 0 0,0 1 0 0 0,-1-1 0 0 0,1 1 0 0 0,-1 0 1 0 0,0 0-1 0 0,0-1 0 0 0,0 1 0 0 0,0 0 0 0 0,0 5 0 0 0,0-3 70 0 0,-1-5-179 0 0,1 37 1334 0 0,-6 15-622 0 0,4-52-785 0 0,1 0-2 0 0,0 2-2 0 0,-4 43 287 0 0,3-42-296 0 0,0 0-1 0 0,0 1 0 0 0,1-1 0 0 0,0 0 0 0 0,0 1 0 0 0,0 5 0 0 0,1-9 2 0 0,-1 0 6 0 0,0 2 5 0 0,0-2-11 0 0,0 15-54 0 0,0-15 140 0 0,0-1-99 0 0,-1 3 10 0 0,1-2-4 0 0,-29 14 32 0 0,-194 88-950 0 0,131-64-267 0 0,91-39 1162 0 0,-27 11-226 0 0,27-10 257 0 0,0-1-16 0 0,-3 1 16 0 0,3-1 67 0 0,-11-28 1364 0 0,8-20-711 0 0,4 46-713 0 0,1-4 12 0 0,-1-1 1 0 0,1 1-1 0 0,-1-1 1 0 0,-1 0-1 0 0,1 1 1 0 0,-3-8-1 0 0,-2-24 983 0 0,-1-43 0 0 0,6 55-4896 0 0,2 2-4942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05.0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1618 3 152 0 0,'0'0'5386'0'0,"-39"-2"-3073"0"0,-64 15-2295 0 0,-89 8-92 0 0,132-15 68 0 0,59-6 17 0 0,-1 0-12 0 0,-3 0-15 0 0,4 0-9 0 0,-24 0-237 0 0,14 1 293 0 0,10-1 122 0 0,8 156 670 0 0,-8-105-571 0 0,-5 72 235 0 0,-5 0 0 0 0,-48 209 0 0 0,29-150 192 0 0,-7 189-1 0 0,32-310-508 0 0,-4 49-86 0 0,-18 286 183 0 0,-2 16-231 0 0,30-198-66 0 0,-2 34-128 0 0,0-50 44 0 0,2-101 75 0 0,-2-72 38 0 0,1-9-1 0 0,0 0-1 0 0,1 0 1 0 0,4 23 0 0 0,-5-38 2 0 0,0 4 49 0 0,0 0-1 0 0,1 0 0 0 0,0 0 1 0 0,0 0-1 0 0,0 0 1 0 0,1 0-1 0 0,3 8 1 0 0,-5-12 126 0 0,9 34 199 0 0,-8-34-377 0 0,-1-1-10 0 0,1 2 11 0 0,0-1 3 0 0,-1-1-5 0 0,0 0 5 0 0,0 0 0 0 0,0 0 1 0 0,0 0-1 0 0,0 0 0 0 0,0 0 0 0 0,0 0 0 0 0,0 0 1 0 0,0 0-1 0 0,0 1 0 0 0,0-1 0 0 0,0 0 0 0 0,0 0 1 0 0,0 0-1 0 0,0 0 0 0 0,0 0 0 0 0,0 0 1 0 0,0 0-1 0 0,0 0 0 0 0,0 0 0 0 0,0 0 0 0 0,0 0 1 0 0,0 0-1 0 0,0 1 0 0 0,1-1 0 0 0,-1 0 0 0 0,0 0 1 0 0,0 0-1 0 0,0 0 0 0 0,0 0 0 0 0,0 0 0 0 0,0 0 1 0 0,0 0-1 0 0,0 0 0 0 0,0 0 0 0 0,0 0 0 0 0,0 0 1 0 0,1 0-1 0 0,-1 0 0 0 0,0 0 0 0 0,0 0 0 0 0,0 0 1 0 0,0 0-1 0 0,0 0 0 0 0,0 0 0 0 0,0 0 0 0 0,0 0 1 0 0,0 0-1 0 0,0 0 0 0 0,1 0 0 0 0,-1 0 1 0 0,-11 2 41 0 0,-35-1-38 0 0,-22 0 12 0 0,30 0-20 0 0,-11-1 2 0 0,-11-1-11 0 0,-119 2 31 0 0,94 2-27 0 0,-231 11-5 0 0,315-14 12 0 0,-30 0-14 0 0,16 1-3 0 0,14-1 23 0 0,-8 0-2 0 0,4 0-3 0 0,4 0 2 0 0,0 0-10 0 0,-5 0 5 0 0,5 0 5 0 0,-1 0-6 0 0,-2-1 2 0 0,-29-2-24 0 0,32 3 27 0 0,-26-4-659 0 0,22 4 658 0 0,4 0 4 0 0,-4-1-1279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0.9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 0 332 0 0,'0'0'2326'0'0,"-5"1"-1290"0"0,0 1-1033 0 0,-1 0-1 0 0,1 0 0 0 0,-1 0 0 0 0,1-1 1 0 0,-1 0-1 0 0,-8 0 0 0 0,13-1-9 0 0,-7 0 2 0 0,7 0 9 0 0,1-1 0 0 0,-1 1 0 0 0,0 0 0 0 0,1 0 1 0 0,-1 0-1 0 0,0 0 0 0 0,0 0 0 0 0,1 0 1 0 0,-1 0-1 0 0,0 0 0 0 0,0 0 0 0 0,1 0 0 0 0,-1 0 1 0 0,0 0-1 0 0,1 0 0 0 0,-1 1 0 0 0,0-1 0 0 0,0 1 1 0 0,-10 13 135 0 0,-15 26-98 0 0,25-38 10 0 0,-1 0-1 0 0,1 1 1 0 0,0-1-1 0 0,0 1 1 0 0,0-1-1 0 0,0 1 1 0 0,1 0-1 0 0,-1-1 1 0 0,1 1-1 0 0,-1 0 1 0 0,1-1-1 0 0,0 1 1 0 0,0 3-1 0 0,1-4-3 0 0,0-1 1 0 0,0 1-1 0 0,0 0 0 0 0,0-1 0 0 0,0 0 0 0 0,0 1 1 0 0,0-1-1 0 0,0 0 0 0 0,1 1 0 0 0,-1-1 0 0 0,1 0 1 0 0,-1 0-1 0 0,1 0 0 0 0,-1 0 0 0 0,1 0 0 0 0,-1 0 1 0 0,1-1-1 0 0,0 1 0 0 0,0-1 0 0 0,-1 1 0 0 0,1-1 1 0 0,0 1-1 0 0,0-1 0 0 0,-1 0 0 0 0,1 0 0 0 0,3 0 1 0 0,3 1-116 0 0,0-1 0 0 0,1 0 1 0 0,-1-1-1 0 0,9-1 0 0 0,-10-4-3026 0 0,-7 5 2697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1.3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15 156 0 0,'0'0'700'0'0,"24"-4"2031"0"0,50-6-4411 0 0,-72 10 1049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1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1 188 0 0,'0'0'942'0'0,"-18"27"-152"0"0,-44 74-1545 0 0,60-98 342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2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3 392 0 0,'9'-2'2981'0'0,"-1"11"-2497"0"0,-1 1 1 0 0,0 1 0 0 0,8 16-1 0 0,4 6-3127 0 0,-16-29 2135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3.2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 1 380 0 0,'0'0'2544'0'0,"-23"3"-2294"0"0,-24 4 69 0 0,46-7-148 0 0,6-2-318 0 0,12-5 1064 0 0,-11 9-402 0 0,-9 8-267 0 0,0-3-97 0 0,1 0 0 0 0,0 0 0 0 0,0 0 0 0 0,1 0 1 0 0,-1 10-1 0 0,2-12-142 0 0,-1-1 1 0 0,1 1-1 0 0,-1 0 1 0 0,0 0 0 0 0,0 0-1 0 0,-1 0 1 0 0,1-1-1 0 0,-1 1 1 0 0,0 0 0 0 0,0-1-1 0 0,-1 0 1 0 0,1 1-1 0 0,-1-1 1 0 0,0 0 0 0 0,-6 6-1 0 0,9-10 6 0 0,-14 5-23 0 0,17-7 21 0 0,1 0 0 0 0,-1 0 0 0 0,1 0 0 0 0,0 0 0 0 0,0 1 0 0 0,-1 0-1 0 0,1-1 1 0 0,0 1 0 0 0,5 0 0 0 0,9-3 103 0 0,-17 4-70 0 0,0-1-24 0 0,4 0 0 0 0,17-1-3361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09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78 204 0 0,'0'0'1020'0'0,"-12"-23"-613"0"0,12 21-360 0 0,0-1-1 0 0,0 1 0 0 0,0-1 0 0 0,1 1 1 0 0,-1-1-1 0 0,1 1 0 0 0,0-1 0 0 0,0 1 1 0 0,0 0-1 0 0,0-1 0 0 0,0 1 0 0 0,0 0 1 0 0,1 0-1 0 0,-1 0 0 0 0,1 0 0 0 0,-1 0 1 0 0,1 0-1 0 0,0 0 0 0 0,0 0 0 0 0,0 1 1 0 0,2-2-1 0 0,-3 2-5 0 0,26-3 655 0 0,-24 5-668 0 0,-1 1-1 0 0,1 0 1 0 0,-1 0-1 0 0,0 0 1 0 0,0 0-1 0 0,0 0 1 0 0,0 0 0 0 0,0 1-1 0 0,0-1 1 0 0,-1 1-1 0 0,1-1 1 0 0,-1 1-1 0 0,1 0 1 0 0,-1-1-1 0 0,0 1 1 0 0,0 0-1 0 0,-1 0 1 0 0,1 0-1 0 0,0 0 1 0 0,-1 0-1 0 0,0 0 1 0 0,0 0 0 0 0,0 5-1 0 0,0-8-26 0 0,-1 4-19 0 0,0 0 0 0 0,0-1 1 0 0,0 1-1 0 0,0 0 0 0 0,-1-1 1 0 0,0 0-1 0 0,-4 7 0 0 0,6-10-7 0 0,0 1 3 0 0,0 0 0 0 0,-1-1-1 0 0,1 1 1 0 0,0-1 0 0 0,-1 1 0 0 0,1-1 0 0 0,0 1 0 0 0,-1-1-1 0 0,1 1 1 0 0,-1-1 0 0 0,1 1 0 0 0,-1-1 0 0 0,1 1-1 0 0,-1-1 1 0 0,1 0 0 0 0,-1 1 0 0 0,1-1 0 0 0,-1 0 0 0 0,0 1-1 0 0,1-1 1 0 0,-1 0 0 0 0,1 0 0 0 0,-1 0 0 0 0,0 0-1 0 0,1 0 1 0 0,-1 1 0 0 0,0-1 0 0 0,1 0 0 0 0,-1 0 0 0 0,0-1-1 0 0,0 1 1 0 0,-22-1-727 0 0,22 1 716 0 0,-1-1 55 0 0,-1 0 1 0 0,0 0 0 0 0,1 1-1 0 0,0-1 1 0 0,-1-1 0 0 0,1 1-1 0 0,0 0 1 0 0,-1-1-1 0 0,1 1 1 0 0,-2-3 0 0 0,-6-16-1275 0 0,9 17 770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4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1 288 0 0,'1'1'156'0'0,"-1"1"-1"0"0,1-1 1 0 0,-1 1 0 0 0,1 0-1 0 0,-1-1 1 0 0,0 1 0 0 0,0 0 0 0 0,1-1-1 0 0,-1 1 1 0 0,0 0 0 0 0,0-1-1 0 0,-1 1 1 0 0,0 3 0 0 0,-3 27 538 0 0,5-28-122 0 0,5-15-521 0 0,-4 6-72 0 0,0 0-1 0 0,1 0 0 0 0,0 1 1 0 0,0-1-1 0 0,6-7 1 0 0,-8 11 58 0 0,11 12 245 0 0,-11-1-156 0 0,-1 0-1 0 0,0 0 0 0 0,0 1 1 0 0,-4 15-1 0 0,4-25-90 0 0,2-8-18 0 0,0 1 0 0 0,0-1 0 0 0,1 1 0 0 0,0 0 1 0 0,0 0-1 0 0,1 0 0 0 0,-1 0 0 0 0,1 0 0 0 0,0 1 0 0 0,6-6 0 0 0,-9 10 6 0 0,-1 1 2 0 0,0 0-1 0 0,1 0 0 0 0,-1 0 0 0 0,1 1 0 0 0,-1-1 0 0 0,1 0 0 0 0,-1 0 0 0 0,0 0 0 0 0,1 0 0 0 0,-1 1 0 0 0,1-1 0 0 0,-1 0 0 0 0,0 0 0 0 0,1 1 0 0 0,-1-1 1 0 0,0 0-1 0 0,1 1 0 0 0,-1-1 0 0 0,0 0 0 0 0,0 1 0 0 0,1-1 0 0 0,-1 0 0 0 0,0 1 0 0 0,0-1 0 0 0,0 1 0 0 0,1-1 0 0 0,-1 0 0 0 0,0 1 0 0 0,0-1 0 0 0,0 1 0 0 0,0-1 1 0 0,0 1-1 0 0,0-1 0 0 0,0 1 0 0 0,0-1 0 0 0,0 0 0 0 0,0 1 0 0 0,0-1 0 0 0,0 1 0 0 0,0-1 0 0 0,0 1 0 0 0,-1-1 0 0 0,1 1 0 0 0,0 7 198 0 0,0-5-415 0 0,-1 16 742 0 0,-3-7-4400 0 0,2-8 3377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5.2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14 356 0 0,'0'0'919'0'0,"2"37"2193"0"0,-3-33-3018 0 0,1 0-1 0 0,0 1 1 0 0,-1-1 0 0 0,0 1-1 0 0,0-1 1 0 0,-2 7-1 0 0,3-10-27 0 0,0-3-40 0 0,0 0-1 0 0,0 0 0 0 0,0 1 0 0 0,0-1 0 0 0,1 0 0 0 0,-1 0 0 0 0,1 0 0 0 0,-1 1 1 0 0,1-1-1 0 0,0 0 0 0 0,-1 1 0 0 0,1-1 0 0 0,0 1 0 0 0,0-1 0 0 0,3-2 0 0 0,23-35-40 0 0,-27 39 16 0 0,0 0 1 0 0,0 0 0 0 0,0-1 0 0 0,0 1 0 0 0,0 0 0 0 0,0 0 0 0 0,1 0 0 0 0,-1-1 0 0 0,0 1 0 0 0,0 0 0 0 0,0 0 0 0 0,1 0 0 0 0,-1-1 0 0 0,0 1 0 0 0,0 0 0 0 0,0 0 0 0 0,1 0 0 0 0,-1 0 0 0 0,0 0 0 0 0,0 0 0 0 0,1 0 0 0 0,-1 0 0 0 0,0 0 0 0 0,0-1-1 0 0,1 1 1 0 0,-1 0 0 0 0,0 0 0 0 0,0 0 0 0 0,1 0 0 0 0,-1 0 0 0 0,0 1 0 0 0,0-1 0 0 0,1 0 0 0 0,-1 0 0 0 0,0 0 0 0 0,0 0 0 0 0,1 0 0 0 0,-1 0 0 0 0,0 0 0 0 0,0 0 0 0 0,1 1 0 0 0,-1-1 0 0 0,0 0 0 0 0,0 0 0 0 0,0 0 0 0 0,1 0 0 0 0,-1 1 0 0 0,0-1-1 0 0,0 0 1 0 0,0 1 0 0 0,2 18-3 0 0,-10 23 70 0 0,8-41-42 0 0,0-5-44 0 0,1 0 15 0 0,-1 0 0 0 0,1 0 0 0 0,0 0-1 0 0,1 0 1 0 0,-1 0 0 0 0,3-4 0 0 0,23-37 44 0 0,-26 44-15 0 0,2 1 154 0 0,4 2 242 0 0,-5 10 62 0 0,0 41-1116 0 0,-2-52 74 0 0,0 4-2086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3:16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79 476 0 0,'2'1'9359'0'0,"-1"0"-9502"0"0,33 132 2827 0 0,-34-133-2640 0 0,3-5 203 0 0,-2-6-243 0 0,0 0 0 0 0,1 0 0 0 0,0 1-1 0 0,0-1 1 0 0,6-13 0 0 0,7-31-9 0 0,-15 54-39 0 0,9 38-273 0 0,-2-15 313 0 0,13 32 23 0 0,-8-25 60 0 0,-12-28-49 0 0,0-1-23 0 0,0 0 0 0 0,0-1 0 0 0,0 1 0 0 0,0 0 0 0 0,1 0 0 0 0,-1 0 0 0 0,0 0 0 0 0,0-1 0 0 0,0 1-1 0 0,0 0 1 0 0,0 0 0 0 0,0 0 0 0 0,0 0 0 0 0,0-1 0 0 0,0 1 0 0 0,0 0 0 0 0,1 0 0 0 0,-1 0 0 0 0,0 0 0 0 0,0 0 0 0 0,0 0 0 0 0,0 0 0 0 0,0-1 0 0 0,1 1 0 0 0,-1 0 0 0 0,0 0 0 0 0,0 0 0 0 0,0 0 0 0 0,0 0 0 0 0,1 0 0 0 0,-1 0 0 0 0,0 0 0 0 0,0 0 0 0 0,0 0 0 0 0,1 0 0 0 0,-1 0 0 0 0,0 0 0 0 0,0 0 0 0 0,0 0-1 0 0,0 0 1 0 0,1 0 0 0 0,-1 0 0 0 0,0 0 0 0 0,0 0 0 0 0,0 0 0 0 0,0 0 0 0 0,1 1 0 0 0,-1-1 0 0 0,0 0 0 0 0,0 0 0 0 0,0 0 0 0 0,0 0 0 0 0,0 0 0 0 0,0 0 0 0 0,1 1 0 0 0,-1-1 0 0 0,0 0 0 0 0,30-109 2180 0 0,-18 63-3844 0 0,0-3-5798 0 0,-9 37 3688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4:54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36 0 0,'0'0'5830'0'0,"13"4"-5745"0"0,92 2 403 0 0,130-11 0 0 0,-83 0-313 0 0,131-1 206 0 0,153-2 827 0 0,-319 6 2209 0 0,-114 1-3416 0 0,-3 1-1 0 0,0 0 0 0 0,0 0-1 0 0,0 0 1 0 0,0 0 0 0 0,1 0 0 0 0,-1 0-1 0 0,0 0 1 0 0,0 0 0 0 0,0 0 0 0 0,0 0-1 0 0,0 0 1 0 0,0 0 0 0 0,0 0-1 0 0,1 0 1 0 0,-1 0 0 0 0,0 0 0 0 0,0 0-1 0 0,0 0 1 0 0,0 0 0 0 0,0 0 0 0 0,0 0-1 0 0,0 0 1 0 0,1 0 0 0 0,-1 0 0 0 0,0 0-1 0 0,0 0 1 0 0,0 0 0 0 0,0 0 0 0 0,0 0-1 0 0,0 1 1 0 0,0-1 0 0 0,0 0-1 0 0,0 0 1 0 0,0 0 0 0 0,1 0 0 0 0,-1 0-1 0 0,0 0 1 0 0,0 0 0 0 0,0 0 0 0 0,0 0-1 0 0,0 1 1 0 0,0-1 0 0 0,0 0 0 0 0,0 0-1 0 0,0 0 1 0 0,0 0 0 0 0,0 0-1 0 0,0 0 1 0 0,0 0 0 0 0,0 1 0 0 0,0-1-1 0 0,0 0 1 0 0,0 0 0 0 0,0 0 0 0 0,0 0-1 0 0,-5 27-26 0 0,-41 186 146 0 0,-8 110-141 0 0,51-286-4 0 0,1 53 1 0 0,3-57 7 0 0,-1-31 21 0 0,1 9-37 0 0,-1-9 32 0 0,-1 0 0 0 0,1-1-1 0 0,0 1 1 0 0,1 0 0 0 0,-1 0-1 0 0,0 0 1 0 0,0 0-1 0 0,1-1 1 0 0,-1 1 0 0 0,1 0-1 0 0,1 2 1 0 0,14-10 0 0 0,-14 5-5 0 0,31-8-372 0 0,25 7 356 0 0,-55 2 24 0 0,35-1-61 0 0,80-8 134 0 0,130-4-72 0 0,-140 12 9 0 0,81 2 12 0 0,-41-4-74 0 0,-51-1 16 0 0,-95 4 25 0 0,46-4-48 0 0,13-5-20 0 0,-59 9 87 0 0,24-6-22 0 0,-25 6 17 0 0,0-1 0 0 0,0 1 0 0 0,1 0 0 0 0,-1-1 0 0 0,0 1 0 0 0,1 0 0 0 0,-1 0 1 0 0,0 0-1 0 0,0 0 0 0 0,1 0 0 0 0,-1 0 0 0 0,0 1 0 0 0,1-1 0 0 0,-1 0 0 0 0,0 1 0 0 0,0-1 1 0 0,3 2-1 0 0,-16 160 0 0 0,17 18 209 0 0,38 232 0 0 0,-22-229-106 0 0,-2 236 0 0 0,-5-163-75 0 0,1 0 40 0 0,-6 181 2 0 0,-12-344-85 0 0,-14 94 0 0 0,-8 121 238 0 0,21-255-159 0 0,3 148 62 0 0,2-103-15 0 0,10 100 147 0 0,-4 70-31 0 0,-17-5-251 0 0,9-222 73 0 0,-9 75 0 0 0,8-100-32 0 0,0 0 1 0 0,1 1 0 0 0,1-1 0 0 0,3 28 0 0 0,-2-42-19 0 0,0 35 10 0 0,-1-35-22 0 0,3 37 21 0 0,-3-37-15 0 0,6 80-8 0 0,-6-81 19 0 0,0 1-3 0 0,-1 0 0 0 0,1-1 1 0 0,-1 1-1 0 0,1-1 0 0 0,-1 1 1 0 0,1 0-1 0 0,0-1 0 0 0,0 1 1 0 0,0 0-1 0 0,0-1 0 0 0,0 1 1 0 0,1 2-1 0 0,0 16-7 0 0,0-5-9 0 0,-1-13 6 0 0,0-1 8 0 0,-1 5-1 0 0,1-5 24 0 0,0 8-19 0 0,0-7-7 0 0,0 4 3 0 0,0-5-3 0 0,-5 21 6 0 0,5-21 40 0 0,-2 5 19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1 245 372 0 0,'2'-11'5358'0'0,"6"-33"-4805"0"0,-2 17-499 0 0,2 1 1 0 0,1 0-1 0 0,1 0 1 0 0,1 1-1 0 0,19-31 1 0 0,-30 55-49 0 0,0 1 0 0 0,0 0 1 0 0,0 0-1 0 0,0 0 0 0 0,0 0 0 0 0,0-1 0 0 0,0 1 1 0 0,0 0-1 0 0,0 0 0 0 0,0 0 0 0 0,0 0 0 0 0,1 0 1 0 0,-1-1-1 0 0,0 1 0 0 0,0 0 0 0 0,0 0 0 0 0,0 0 1 0 0,0 0-1 0 0,0 0 0 0 0,1 0 0 0 0,-1 0 0 0 0,0-1 1 0 0,0 1-1 0 0,0 0 0 0 0,0 0 0 0 0,1 0 0 0 0,-1 0 1 0 0,0 0-1 0 0,0 0 0 0 0,0 0 0 0 0,0 0 1 0 0,1 0-1 0 0,-1 0 0 0 0,0 0 0 0 0,0 0 0 0 0,0 0 1 0 0,0 0-1 0 0,1 0 0 0 0,-1 0 0 0 0,0 0 0 0 0,0 0 1 0 0,0 0-1 0 0,0 1 0 0 0,1-1 0 0 0,-1 0 0 0 0,0 0 1 0 0,0 0-1 0 0,0 0 0 0 0,0 0 0 0 0,0 0 0 0 0,1 0 1 0 0,-1 1-1 0 0,0-1 0 0 0,0 0 0 0 0,0 0 0 0 0,5 15 176 0 0,0 18-4 0 0,-3 0-361 0 0,2 42 856 0 0,-7-27-5714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0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32 884 0 0,'9'-5'3829'0'0,"11"-3"-2433"0"0,14-1-778 0 0,-6 1-4277 0 0,-24 6 2751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1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0 196 0 0,'0'0'1620'0'0,"6"32"681"0"0,-7 6-1063 0 0,0 18-215 0 0,1-52-932 0 0,1 0 1 0 0,-1-1-1 0 0,1 1 1 0 0,-1 0-1 0 0,1-1 1 0 0,0 1-1 0 0,1 0 1 0 0,-1-1-1 0 0,1 1 0 0 0,-1-1 1 0 0,3 4-1 0 0,-2-6-51 0 0,-1 0-1 0 0,1 0 1 0 0,-1-1-1 0 0,1 1 1 0 0,0 0-1 0 0,-1 0 1 0 0,1-1-1 0 0,0 1 1 0 0,0-1-1 0 0,-1 1 1 0 0,1-1-1 0 0,0 0 1 0 0,0 0-1 0 0,-1 0 1 0 0,1 0-1 0 0,0 0 1 0 0,0 0-1 0 0,-1 0 1 0 0,1-1-1 0 0,0 1 1 0 0,1-1-1 0 0,2 0-591 0 0,-1 0 0 0 0,0 0 0 0 0,0-1 0 0 0,-1 1 0 0 0,1-1 0 0 0,0 0 0 0 0,0 0 0 0 0,5-4 0 0 0,-6 4-664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1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0 268 0 0,'0'0'669'0'0,"-8"29"1831"0"0,7-19-2145 0 0,1 1 0 0 0,0-1 1 0 0,2 15-1 0 0,-2-22-332 0 0,0-1 1 0 0,0 1 0 0 0,1 0 0 0 0,0-1-1 0 0,-1 1 1 0 0,1 0 0 0 0,0-1-1 0 0,0 1 1 0 0,0-1 0 0 0,1 1-1 0 0,-1-1 1 0 0,1 0 0 0 0,-1 0-1 0 0,1 1 1 0 0,0-1 0 0 0,0 0-1 0 0,0-1 1 0 0,2 3 0 0 0,-3-3-7 0 0,0-1 0 0 0,0 0 0 0 0,0 1 0 0 0,0-1-1 0 0,0 0 1 0 0,0 0 0 0 0,0 0 0 0 0,0 0 0 0 0,0 0 0 0 0,0 0 0 0 0,0 0 0 0 0,0 0 0 0 0,0 0 0 0 0,0 0 0 0 0,0-1 0 0 0,0 1 0 0 0,0 0 0 0 0,0-1 0 0 0,0 1 0 0 0,0 0-1 0 0,-1-1 1 0 0,1 1 0 0 0,0-1 0 0 0,0 0 0 0 0,0 1 0 0 0,-1-1 0 0 0,1 0 0 0 0,0 1 0 0 0,0-1 0 0 0,-1 0 0 0 0,1 0 0 0 0,-1 0 0 0 0,1 0 0 0 0,-1 1 0 0 0,1-1-1 0 0,0-2 1 0 0,14-34 563 0 0,-14 35-525 0 0,9-43 1273 0 0,-10 27-3933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2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48 672 0 0,'-1'34'3168'0'0,"1"3"-2164"0"0,0-19-816 0 0,-1 0 0 0 0,0 0 0 0 0,-1-1 0 0 0,-6 27 0 0 0,7-43-129 0 0,-8-58-130 0 0,10 44 4 0 0,0 0 1 0 0,0 1-1 0 0,2-1 0 0 0,-1 1 0 0 0,8-20 1 0 0,-8 26 74 0 0,0-1 0 0 0,1 1 0 0 0,0 0 1 0 0,0 0-1 0 0,1 0 0 0 0,-1 1 0 0 0,1-1 0 0 0,1 1 1 0 0,-1-1-1 0 0,1 2 0 0 0,0-1 0 0 0,6-5 1 0 0,-11 10-5 0 0,1-1 1 0 0,-1 1 0 0 0,1-1-1 0 0,0 1 1 0 0,-1-1 0 0 0,1 1 0 0 0,0 0-1 0 0,-1-1 1 0 0,1 1 0 0 0,0 0 0 0 0,0 0-1 0 0,-1 0 1 0 0,1-1 0 0 0,0 1 0 0 0,0 0-1 0 0,-1 0 1 0 0,1 0 0 0 0,0 0 0 0 0,0 0-1 0 0,-1 0 1 0 0,1 0 0 0 0,0 1 0 0 0,0-1-1 0 0,-1 0 1 0 0,1 0 0 0 0,0 0 0 0 0,0 1-1 0 0,0 0 1 0 0,0 0 4 0 0,0 0 0 0 0,0 0 0 0 0,-1 0 0 0 0,1 0-1 0 0,0 0 1 0 0,-1 0 0 0 0,1 0 0 0 0,0 1 0 0 0,-1-1 0 0 0,0 0-1 0 0,1 1 1 0 0,-1-1 0 0 0,0 0 0 0 0,1 3 0 0 0,-1 1-6 0 0,1 1 0 0 0,-1 0 1 0 0,-1 0-1 0 0,1-1 0 0 0,-1 1 1 0 0,-2 8-1 0 0,2-10-121 0 0,0-1 0 0 0,0 1 0 0 0,-1 0 0 0 0,0-1 0 0 0,0 0 0 0 0,0 1 0 0 0,0-1 0 0 0,0 0 0 0 0,-1 0 0 0 0,1 0 0 0 0,-1 0 0 0 0,0-1 1 0 0,0 1-1 0 0,0-1 0 0 0,0 1 0 0 0,-1-1 0 0 0,1 0 0 0 0,0 0 0 0 0,-1-1 0 0 0,-4 2 0 0 0,7-2 169 0 0,2 2 1135 0 0,3 0-1056 0 0,-1 0 0 0 0,-1 0 0 0 0,1 0 0 0 0,0 0 1 0 0,-1 0-1 0 0,0 0 0 0 0,0 1 0 0 0,0-1 0 0 0,3 6 0 0 0,12 19-3392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3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54 252 0 0,'0'0'696'0'0,"22"-11"436"0"0,-7-8-424 0 0,-15 18-673 0 0,0 1 1 0 0,1-1-1 0 0,-1 0 0 0 0,0 1 0 0 0,0-1 1 0 0,0 0-1 0 0,1 0 0 0 0,-1 1 1 0 0,0-1-1 0 0,0 0 0 0 0,0 0 0 0 0,0 1 1 0 0,0-1-1 0 0,-1 0 0 0 0,1 0 0 0 0,0 1 1 0 0,0-1-1 0 0,0 0 0 0 0,-1 0 1 0 0,1 1-1 0 0,0-1 0 0 0,-1 0 0 0 0,1 1 1 0 0,0-1-1 0 0,-1 0 0 0 0,1 1 0 0 0,-1-1 1 0 0,0 0-1 0 0,0 1 16 0 0,-2-2 117 0 0,-3 7-44 0 0,-5 8 216 0 0,9-9-251 0 0,1 1 1 0 0,-1 0 0 0 0,1 0-1 0 0,0 0 1 0 0,0 0 0 0 0,1 0-1 0 0,0 0 1 0 0,-1 0 0 0 0,1 0-1 0 0,1 5 1 0 0,-1-8-88 0 0,0 0 1 0 0,1-1-1 0 0,-1 1 0 0 0,0 0 1 0 0,0-1-1 0 0,1 1 0 0 0,-1-1 1 0 0,1 1-1 0 0,-1-1 0 0 0,1 1 1 0 0,0-1-1 0 0,0 1 0 0 0,0-1 1 0 0,-1 1-1 0 0,1-1 0 0 0,0 0 1 0 0,1 0-1 0 0,-1 1 0 0 0,0-1 1 0 0,0 0-1 0 0,0 0 0 0 0,1 0 1 0 0,-1 0-1 0 0,1-1 0 0 0,-1 1 1 0 0,0 0-1 0 0,1 0 0 0 0,0-1 1 0 0,-1 1-1 0 0,1-1 0 0 0,-1 1 1 0 0,1-1-1 0 0,1 0 0 0 0,1 0-111 0 0,-1-1 1 0 0,0 0-1 0 0,1 0 0 0 0,-1 0 0 0 0,0 0 1 0 0,0-1-1 0 0,0 1 0 0 0,0-1 0 0 0,0 0 0 0 0,0 0 1 0 0,0 0-1 0 0,0 0 0 0 0,-1-1 0 0 0,1 1 1 0 0,3-5-1 0 0,30-41-1393 0 0,-35 47 1528 0 0,-1 0 0 0 0,1 1 0 0 0,-1-1 0 0 0,1 0 0 0 0,-1 1 0 0 0,1-1 0 0 0,-1 0 0 0 0,1 0 0 0 0,-1 0 0 0 0,0 1 0 0 0,0-1 0 0 0,1 0 0 0 0,-1 0 0 0 0,0 0 0 0 0,0 0 0 0 0,0 0 0 0 0,0 1 0 0 0,0-1 0 0 0,0 0 0 0 0,0 0 0 0 0,0 0 0 0 0,0 0 0 0 0,0 0 0 0 0,-1 1 0 0 0,1-1 0 0 0,0 0 0 0 0,0 0 0 0 0,-1 0 0 0 0,0-1 0 0 0,0 2-15 0 0,0 0 0 0 0,1 0 1 0 0,-1-1-1 0 0,0 1 0 0 0,0 0 0 0 0,1 0 0 0 0,-1 0 0 0 0,0 0 0 0 0,0 0 0 0 0,1 1 0 0 0,-1-1 1 0 0,0 0-1 0 0,0 0 0 0 0,1 0 0 0 0,-1 1 0 0 0,0-1 0 0 0,1 0 0 0 0,-1 1 0 0 0,0-1 0 0 0,1 0 1 0 0,-1 1-1 0 0,0-1 0 0 0,1 1 0 0 0,-1-1 0 0 0,1 1 0 0 0,-1-1 0 0 0,1 1 0 0 0,-1 0 0 0 0,1-1 1 0 0,-1 1-1 0 0,1 0 0 0 0,0-1 0 0 0,-1 2 0 0 0,1-2-2 0 0,0 1 0 0 0,-1-1 0 0 0,1 1 0 0 0,0-1-1 0 0,0 1 1 0 0,0-1 0 0 0,0 1 0 0 0,0 0 0 0 0,0-1 0 0 0,0 1 0 0 0,0-1 0 0 0,0 1 0 0 0,0-1-1 0 0,0 1 1 0 0,0-1 0 0 0,0 1 0 0 0,0 0 0 0 0,0-1 0 0 0,1 1 0 0 0,-1-1 0 0 0,0 1 0 0 0,0-1-1 0 0,1 1 1 0 0,-1-1 0 0 0,0 1 0 0 0,1-1 0 0 0,-1 0 0 0 0,0 1 0 0 0,1-1 0 0 0,-1 1-1 0 0,1-1 1 0 0,-1 0 0 0 0,1 1 0 0 0,0-1 0 0 0,18 13 940 0 0,-16-12-593 0 0,-1 0-255 0 0,-1 1 0 0 0,1-1-1 0 0,-1 0 1 0 0,0 0 0 0 0,1 0 0 0 0,-1 1 0 0 0,0-1-1 0 0,0 1 1 0 0,0-1 0 0 0,0 1 0 0 0,0-1-1 0 0,0 1 1 0 0,-1-1 0 0 0,1 1 0 0 0,0 0 0 0 0,-1 0-1 0 0,1-1 1 0 0,-1 1 0 0 0,0 0 0 0 0,1 0-1 0 0,-1-1 1 0 0,0 1 0 0 0,0 0 0 0 0,0 0 0 0 0,-1 0-1 0 0,1-1 1 0 0,0 1 0 0 0,-1 0 0 0 0,1 0-1 0 0,-1-1 1 0 0,0 3 0 0 0,0-2-238 0 0,0 0 0 0 0,0-1 0 0 0,0 1 1 0 0,0 0-1 0 0,-1 0 0 0 0,1-1 0 0 0,0 1 0 0 0,-1-1 0 0 0,1 0 0 0 0,-1 1 1 0 0,0-1-1 0 0,1 0 0 0 0,-1 0 0 0 0,0 0 0 0 0,0 0 0 0 0,0 0 0 0 0,-3 1 1 0 0,-2-3-3557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11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 0 0,'0'0'674'0'0,"5"40"549"0"0,-1 4-968 0 0,-4-44-248 0 0,5 36 4 0 0,1 3-45 0 0,-5-27-1003 0 0,-1-9 638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8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13 76 0 0,'0'0'465'0'0,"-6"-12"3694"0"0,4 16-4124 0 0,1 1-1 0 0,0-1 1 0 0,1 1 0 0 0,-1-1 0 0 0,1 1-1 0 0,0-1 1 0 0,0 1 0 0 0,1 8 0 0 0,0-2-5 0 0,5 66-97 0 0,9-95 90 0 0,1-44-89 0 0,-5 12 27 0 0,-10 50 39 0 0,-2 5 27 0 0,1 0 0 0 0,-1 1 0 0 0,1-1 0 0 0,1 1 0 0 0,-1-1 0 0 0,1 0 0 0 0,0 1 0 0 0,0-1 0 0 0,1 0 0 0 0,-1 0 0 0 0,1 0 0 0 0,0 0 0 0 0,3 5 0 0 0,14 0-212 0 0,-6-12-2717 0 0,-11 0 2173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8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60 0 0,'1'49'4238'0'0,"-8"12"-3229"0"0,-1 43-924 0 0,8-100-2689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9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76 0 0,'0'0'605'0'0,"1"32"3081"0"0,-10 43-1285 0 0,5-53-1840 0 0,-2 41-1 0 0,6-63-575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29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19 228 0 0,'10'-3'3486'0'0,"10"-4"-2930"0"0,13-2-2632 0 0,-32 9 1346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30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0 220 0 0,'0'0'2646'0'0,"-35"17"-2691"0"0,34-16 63 0 0,-1-1 1 0 0,1 0-1 0 0,0 1 1 0 0,0-1-1 0 0,-1 1 1 0 0,1 0-1 0 0,0-1 1 0 0,0 1-1 0 0,0 0 1 0 0,-1 0-1 0 0,1 0 1 0 0,0 0-1 0 0,0 0 1 0 0,0 0-1 0 0,1 0 1 0 0,-1 0-1 0 0,0 0 1 0 0,0 0-1 0 0,1 0 1 0 0,-1 0-1 0 0,0 1 1 0 0,1-1-1 0 0,-1 0 1 0 0,1 1-1 0 0,0-1 1 0 0,-1 0-1 0 0,1 1 1 0 0,0 2-1 0 0,-4 12 114 0 0,-5 9 411 0 0,6-18-380 0 0,0-1 0 0 0,0 0 1 0 0,1 1-1 0 0,0-1 0 0 0,1 1 0 0 0,-1 0 0 0 0,1-1 0 0 0,0 1 0 0 0,1 0 0 0 0,0 13 0 0 0,1-18-118 0 0,0-1 0 0 0,0 0 0 0 0,-1 0 0 0 0,1 0 0 0 0,0 0 0 0 0,0 0 0 0 0,0 0 0 0 0,0 0 0 0 0,0 0 0 0 0,0-1 0 0 0,1 1 0 0 0,-1 0 0 0 0,0 0 0 0 0,0-1 0 0 0,0 1 0 0 0,1-1-1 0 0,-1 1 1 0 0,0-1 0 0 0,1 0 0 0 0,-1 0 0 0 0,0 1 0 0 0,1-1 0 0 0,-1 0 0 0 0,1 0 0 0 0,2 0 0 0 0,-2 0-323 0 0,1 0 0 0 0,0-1 0 0 0,-1 1 0 0 0,1 0-1 0 0,0-1 1 0 0,-1 0 0 0 0,1 1 0 0 0,0-1 0 0 0,-1 0 0 0 0,1 0-1 0 0,-1 0 1 0 0,0-1 0 0 0,3-1 0 0 0,-1 0-663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3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68 0 0,'0'0'1883'0'0,"-1"-21"-21"0"0,3 19-1773 0 0,-1-1 0 0 0,0 0 0 0 0,1 1 1 0 0,0-1-1 0 0,0 1 0 0 0,0-1 0 0 0,0 1 0 0 0,0 0 0 0 0,0 0 1 0 0,0 0-1 0 0,1 0 0 0 0,-1 0 0 0 0,6-2 0 0 0,-7 4 50 0 0,19 12 1208 0 0,-19-10-1287 0 0,0 1 0 0 0,0 0 0 0 0,0-1 1 0 0,0 1-1 0 0,0 0 0 0 0,-1-1 1 0 0,0 1-1 0 0,1 0 0 0 0,-1-1 0 0 0,0 1 1 0 0,0 0-1 0 0,0 0 0 0 0,-1-1 1 0 0,1 1-1 0 0,-1 0 0 0 0,-1 3 0 0 0,2-4-82 0 0,0-1-1 0 0,-1 1 1 0 0,1-1-1 0 0,-1 0 1 0 0,0 1-1 0 0,1-1 1 0 0,-1 0-1 0 0,0 1 1 0 0,0-1-1 0 0,0 0 1 0 0,0 0-1 0 0,0 0 1 0 0,0 0-1 0 0,0 0 1 0 0,0 0-1 0 0,0 0 1 0 0,-1 0-1 0 0,1 0 1 0 0,0 0-1 0 0,-1-1 1 0 0,1 1-1 0 0,0 0 1 0 0,-1-1-1 0 0,1 0 1 0 0,-1 1-1 0 0,1-1 1 0 0,-1 0-1 0 0,1 1 1 0 0,-1-1-1 0 0,-2 0 1 0 0,3 0 30 0 0,1-1-1 0 0,-1 1 1 0 0,0 0 0 0 0,0 0-1 0 0,0-1 1 0 0,0 1 0 0 0,1-1-1 0 0,-1 1 1 0 0,0-1 0 0 0,0 1 0 0 0,1-1-1 0 0,-1 1 1 0 0,0-1 0 0 0,1 1-1 0 0,-1-1 1 0 0,0 0 0 0 0,1 1-1 0 0,-1-1 1 0 0,1 0 0 0 0,-1 0-1 0 0,1 0 1 0 0,0 1 0 0 0,-1-1-1 0 0,1 0 1 0 0,0 0 0 0 0,0 0 0 0 0,-1 0-1 0 0,1 1 1 0 0,0-1 0 0 0,0 0-1 0 0,0 0 1 0 0,0 0 0 0 0,0 0-1 0 0,0-1 1 0 0,5-34-2088 0 0,-3 30 397 0 0,-2 2 463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5:31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0 184 0 0,'0'0'397'0'0,"7"10"1203"0"0,32-12-607 0 0,-39 2-886 0 0,-8 31 952 0 0,3-3-536 0 0,1-1-1 0 0,-1 40 0 0 0,1 0 370 0 0,3-64-886 0 0,1-1-1 0 0,-1 0 1 0 0,1 0-1 0 0,-1 0 1 0 0,0 0-1 0 0,0 0 1 0 0,0 0-1 0 0,0 0 0 0 0,0 0 1 0 0,0-1-1 0 0,0 1 1 0 0,-1 0-1 0 0,1-1 1 0 0,-1 1-1 0 0,-2 2 1 0 0,3-4-202 0 0,0 1 0 0 0,0 0 0 0 0,0-1 0 0 0,0 1 0 0 0,0-1 1 0 0,0 1-1 0 0,0-1 0 0 0,0 0 0 0 0,0 1 0 0 0,0-1 0 0 0,0 0 1 0 0,-1 0-1 0 0,1 0 0 0 0,0 0 0 0 0,0 0 0 0 0,0 0 0 0 0,0 0 1 0 0,0 0-1 0 0,0 0 0 0 0,-1 0 0 0 0,0-1 0 0 0,-3-1-222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6:10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94 580 0 0,'0'0'2762'0'0,"-3"-7"-2596"0"0,3 7-145 0 0,0 0 0 0 0,0 0 0 0 0,0 0 0 0 0,0-1 0 0 0,0 1 1 0 0,0 0-1 0 0,0 0 0 0 0,0 0 0 0 0,0 0 0 0 0,0 0 0 0 0,-1-1 0 0 0,1 1 1 0 0,0 0-1 0 0,0 0 0 0 0,0 0 0 0 0,0 0 0 0 0,0 0 0 0 0,0-1 0 0 0,0 1 1 0 0,1 0-1 0 0,-1 0 0 0 0,0 0 0 0 0,0 0 0 0 0,0-1 0 0 0,0 1 0 0 0,0 0 1 0 0,0 0-1 0 0,0 0 0 0 0,0 0 0 0 0,0 0 0 0 0,0 0 0 0 0,0-1 0 0 0,0 1 1 0 0,1 0-1 0 0,-1 0 0 0 0,0 0 0 0 0,0 0 0 0 0,0 0 0 0 0,0 0 0 0 0,0 0 1 0 0,0 0-1 0 0,1 0 0 0 0,-1 0 0 0 0,0-1 0 0 0,0 1 0 0 0,0 0 0 0 0,0 0 1 0 0,1 0-1 0 0,-1 0 0 0 0,0 0 0 0 0,0 0 0 0 0,0 0 0 0 0,0 0 0 0 0,0 0 1 0 0,1 0-1 0 0,56 17 903 0 0,-54-15-837 0 0,1 1 49 0 0,-3-3-128 0 0,-1 0 0 0 0,0 0 0 0 0,1 0 0 0 0,-1 0 0 0 0,0 0-1 0 0,0 0 1 0 0,1 0 0 0 0,-1 0 0 0 0,0 1 0 0 0,0-1 0 0 0,1 0 0 0 0,-1 0-1 0 0,0 0 1 0 0,0 0 0 0 0,1 0 0 0 0,-1 1 0 0 0,0-1 0 0 0,0 0 0 0 0,0 0-1 0 0,1 0 1 0 0,-1 1 0 0 0,0-1 0 0 0,0 0 0 0 0,0 0 0 0 0,0 1 0 0 0,1-1-1 0 0,-1 0 1 0 0,0 0 0 0 0,0 1 0 0 0,0-1 0 0 0,0 0 0 0 0,0 1 0 0 0,0-1-1 0 0,0 0 1 0 0,0 0 0 0 0,0 1 0 0 0,0-1 0 0 0,0 0 0 0 0,0 1 0 0 0,0-1-1 0 0,0 1 1 0 0,-1 1 3 0 0,0 1 0 0 0,-1 0-1 0 0,1-1 1 0 0,-1 1 0 0 0,1-1-1 0 0,-1 1 1 0 0,0-1 0 0 0,0 0-1 0 0,0 0 1 0 0,0 0 0 0 0,0 0-1 0 0,0 0 1 0 0,-1 0 0 0 0,1 0-1 0 0,0-1 1 0 0,-1 1 0 0 0,-3 1-1 0 0,-5 1 7 0 0,1 0-1 0 0,-1 0 1 0 0,-15 2-1 0 0,22-5 8 0 0,-1-1 25 0 0,-18 0 22 0 0,18 0 18 0 0,0-1 42 0 0,-13-5 42 0 0,13 5-10 0 0,3-1-13 0 0,-8-8-8 0 0,7 8-24 0 0,2-1-27 0 0,1 1-79 0 0,-1 0-1 0 0,0 0 1 0 0,1 0 0 0 0,0 0-1 0 0,-1 0 1 0 0,1 0 0 0 0,0 0-1 0 0,0 0 1 0 0,0-1 0 0 0,1 1-1 0 0,-1 0 1 0 0,0 0 0 0 0,1 0-1 0 0,-1 0 1 0 0,1 0-1 0 0,0 0 1 0 0,-1 0 0 0 0,1 0-1 0 0,0 1 1 0 0,0-1 0 0 0,1 0-1 0 0,-1 0 1 0 0,0 1 0 0 0,3-4-1 0 0,0 2 1 0 0,-1 1-1 0 0,0-1 0 0 0,1 1 0 0 0,0 0 1 0 0,0 0-1 0 0,0 0 0 0 0,-1 0 1 0 0,2 1-1 0 0,-1-1 0 0 0,0 1 0 0 0,5-1 1 0 0,-4 2 11 0 0,0 0-4 0 0,-4 0-8 0 0,1-1-6 0 0,0 1 0 0 0,0 0 0 0 0,0 0 0 0 0,0 0 0 0 0,0 0 0 0 0,0 0 0 0 0,0 0 0 0 0,0 0 0 0 0,0 1 0 0 0,0-1 0 0 0,-1 1 0 0 0,1-1 1 0 0,0 1-1 0 0,0 0 0 0 0,0 0 0 0 0,0 0 0 0 0,-1 0 0 0 0,1 0 0 0 0,0 0 0 0 0,-1 0 0 0 0,1 0 0 0 0,-1 1 0 0 0,1-1 0 0 0,-1 1 0 0 0,0-1 1 0 0,0 1-1 0 0,0 0 0 0 0,2 2 0 0 0,3 8-11 0 0,-5-10 4 0 0,-1 2 15 0 0,0-1-13 0 0,0-1 1 0 0,0 1-1 0 0,0 0 0 0 0,0-1 1 0 0,-1 1-1 0 0,1-1 0 0 0,-1 1 0 0 0,0-1 1 0 0,1 1-1 0 0,-1-1 0 0 0,-1 1 1 0 0,1-1-1 0 0,0 0 0 0 0,0 1 0 0 0,-1-1 1 0 0,1 0-1 0 0,-1 0 0 0 0,0 0 1 0 0,0 0-1 0 0,0 0 0 0 0,0-1 1 0 0,0 1-1 0 0,0 0 0 0 0,-3 1 0 0 0,3-2 15 0 0,-19 6 102 0 0,17-6 101 0 0,0-2-93 0 0,-12-2 7 0 0,12 2 6 0 0,4 0-131 0 0,0 1 0 0 0,0 0 0 0 0,0-1-1 0 0,0 1 1 0 0,-1 0 0 0 0,1 0 0 0 0,0-1 0 0 0,0 1-1 0 0,0 0 1 0 0,-1-1 0 0 0,1 1 0 0 0,0 0 0 0 0,0 0 0 0 0,0-1-1 0 0,-1 1 1 0 0,1 0 0 0 0,0 0 0 0 0,-1-1 0 0 0,1 1-1 0 0,0 0 1 0 0,0 0 0 0 0,-1 0 0 0 0,1 0 0 0 0,0 0-1 0 0,-1-1 1 0 0,1 1 0 0 0,0 0 0 0 0,-1 0 0 0 0,0 0 2 0 0,0 0 0 0 0,0 0 0 0 0,1-1 0 0 0,-1 1 0 0 0,0 0 0 0 0,1-1 0 0 0,-1 1 0 0 0,0-1 0 0 0,1 1 0 0 0,-1-1 0 0 0,0 1 0 0 0,1-1 0 0 0,-1 1 0 0 0,1-1 0 0 0,-1 0 0 0 0,1 1 0 0 0,-1-2 0 0 0,-4-26 289 0 0,5 25-268 0 0,5-15-12 0 0,-4 16-19 0 0,0 0 0 0 0,0 1 1 0 0,0-1-1 0 0,0 0 1 0 0,0 1-1 0 0,0-1 1 0 0,1 1-1 0 0,-1 0 1 0 0,1-1-1 0 0,-1 1 1 0 0,1 0-1 0 0,0 0 1 0 0,-1 0-1 0 0,1 0 1 0 0,3-1-1 0 0,19-8 20 0 0,-21 9-34 0 0,4 1-26 0 0,43 2 42 0 0,-46-1 4 0 0,1 0 4 0 0,16 2-8 0 0,-20-2 0 0 0,1-1-1 0 0,-1 0 1 0 0,1 1 0 0 0,-1-1-1 0 0,1 1 1 0 0,-1-1 0 0 0,0 1-1 0 0,1 0 1 0 0,-1 0-1 0 0,0 0 1 0 0,1-1 0 0 0,-1 1-1 0 0,0 0 1 0 0,0 1-1 0 0,0-1 1 0 0,0 0 0 0 0,0 0-1 0 0,0 0 1 0 0,0 1-1 0 0,0-1 1 0 0,-1 0 0 0 0,1 1-1 0 0,0 1 1 0 0,0-1 17 0 0,-3 0 2 0 0,-3 3-2 0 0,0 0 1 0 0,-1-1-1 0 0,1 0 1 0 0,-1 0-1 0 0,-7 3 1 0 0,9-5 136 0 0,0-2-58 0 0,-37-5 440 0 0,38 4-403 0 0,1-2-72 0 0,1 3-57 0 0,0 0-1 0 0,0-1 0 0 0,0 1 0 0 0,0 0 0 0 0,0-1 0 0 0,0 1 0 0 0,0-1 1 0 0,1 1-1 0 0,-1-1 0 0 0,0 0 0 0 0,0 0 0 0 0,0 1 0 0 0,1-1 0 0 0,-1 0 1 0 0,0 0-1 0 0,1 1 0 0 0,-1-1 0 0 0,1 0 0 0 0,-1 0 0 0 0,1 0 0 0 0,-1 0 1 0 0,1 0-1 0 0,0 0 0 0 0,-1-2 0 0 0,-1 1-21 0 0,5 0 5 0 0,7-5 6 0 0,-7 5 30 0 0,0 0-16 0 0,9-3-10 0 0,-9 3 79 0 0,43-3-130 0 0,-40 5 67 0 0,1 0-5 0 0,393-20 172 0 0,177-12 383 0 0,-506 25-484 0 0,211-11 41 0 0,-277 18-88 0 0,0 0-14 0 0,16-2-13 0 0,-16 1 87 0 0,-1 1-37 0 0,42-5 1182 0 0,-41 5-413 0 0,0 5-954 0 0,-5-5 129 0 0,0 0-1 0 0,1 0 0 0 0,-1 0 1 0 0,0 0-1 0 0,1 0 0 0 0,-1 0 1 0 0,0 0-1 0 0,0 0 0 0 0,1 1 1 0 0,-1-1-1 0 0,0 0 0 0 0,0 0 1 0 0,1 0-1 0 0,-1 1 0 0 0,0-1 1 0 0,0 0-1 0 0,1 0 0 0 0,-1 1 1 0 0,0-1-1 0 0,0 0 0 0 0,0 0 1 0 0,0 1-1 0 0,1-1 0 0 0,-1 0 1 0 0,0 1-1 0 0,0-1 1 0 0,0 0-1 0 0,0 0 0 0 0,0 1 1 0 0,0-1-1 0 0,0 0 0 0 0,0 1 1 0 0,0-1-1 0 0,0 0 0 0 0,0 1 1 0 0,0-1-1 0 0,0 0 0 0 0,0 1 1 0 0,-3 7 0 0 0,0 2-8 0 0,1-1 0 0 0,0 1 0 0 0,0-1 1 0 0,1 1-1 0 0,0 19 0 0 0,-1 43 1 0 0,4 0 1 0 0,11 78 0 0 0,35 143 47 0 0,-12-79-10 0 0,50 559 92 0 0,-56-460 14 0 0,79 788 415 0 0,-64-71-174 0 0,-87-187 102 0 0,2-504-15 0 0,-5 74-288 0 0,-18 516-84 0 0,51-475 53 0 0,17 394 104 0 0,-32-182 548 0 0,-74 752 492 0 0,102-777-1084 0 0,4-102 101 0 0,-18-250-164 0 0,1 288 245 0 0,7-214-227 0 0,-7-268-206 0 0,9-42 8 0 0,-7 63 39 0 0,2-74-283 0 0,-1 1 0 0 0,-2-2 1 0 0,-22 53-1 0 0,28-81 265 0 0,4-11-33 0 0,-10 29-128 0 0,10-29 163 0 0,0 3-5 0 0,0 0 12 0 0,0-1-1 0 0,-1 1 1 0 0,0-1-1 0 0,0 0 0 0 0,0 1 1 0 0,0-1-1 0 0,0 0 1 0 0,-1 0-1 0 0,0-1 0 0 0,-4 6 1 0 0,5-7 6 0 0,1 0 3 0 0,1-1 0 0 0,-1 1 0 0 0,0-1 0 0 0,1 1 0 0 0,-1-1 0 0 0,0 1 0 0 0,0-1 0 0 0,0 0 0 0 0,0 0 0 0 0,-1 1 0 0 0,1-1 0 0 0,0 0 0 0 0,0 0 0 0 0,-1 0 0 0 0,-1 1 0 0 0,2-1-3 0 0,-1 1-10 0 0,-20 6-40 0 0,18-7 27 0 0,-44 10-148 0 0,42-9 133 0 0,1-1 15 0 0,-18 2 4 0 0,18-2 11 0 0,-1 0-3 0 0,-148 27-74 0 0,-104 6 18 0 0,130-14 14 0 0,92-15 72 0 0,9 0-22 0 0,-53 1 0 0 0,75-6-9 0 0,-1 0 0 0 0,-42 5-11 0 0,44-5-16 0 0,-3 0 7 0 0,-134 6-179 0 0,114-4 177 0 0,22-1 19 0 0,-1-1-1 0 0,-18 0 2 0 0,18 0-1 0 0,-1 0 7 0 0,-160 2-131 0 0,161-2 124 0 0,1 0 8 0 0,-15 0 6 0 0,15 0-3 0 0,0 0-28 0 0,-16-2 7 0 0,16 2 9 0 0,0 0-17 0 0,-18 0 16 0 0,18 0 7 0 0,0 0 2 0 0,-16 0 5 0 0,16 0-6 0 0,0-1-26 0 0,-15-1 26 0 0,15 2 10 0 0,0 0-18 0 0,-46-2 13 0 0,46 1 2 0 0,0 1-16 0 0,-13-2 8 0 0,14 1-7 0 0,0 0-3052 0 0,-4-2 3017 0 0,7 3-424 0 0,0-1 0 0 0,-1 1 0 0 0,2-1 0 0 0,-1 0 0 0 0,0 1-1 0 0,0-1 1 0 0,0 0 0 0 0,0 0 0 0 0,0 0 0 0 0,1 0 0 0 0,-1 0 0 0 0,0 0 0 0 0,1 0 0 0 0,-1 0 0 0 0,1 0 0 0 0,-1 0 0 0 0,0-2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6:21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965 127 796 0 0,'0'0'5215'0'0,"16"-27"-3403"0"0,12-10-1708 0 0,-26 35-98 0 0,0-1 2 0 0,23-15 95 0 0,-22 17-115 0 0,-2 0 16 0 0,0 0 0 0 0,-1 1 0 0 0,1-1 0 0 0,0 0 0 0 0,0 1 0 0 0,-1-1-1 0 0,1 1 1 0 0,0-1 0 0 0,0 1 0 0 0,0 0 0 0 0,0-1 0 0 0,0 1 0 0 0,-1 0 0 0 0,1 0 0 0 0,0-1 0 0 0,0 1 0 0 0,0 0-1 0 0,0 0 1 0 0,0 0 0 0 0,0 0 0 0 0,0 0 0 0 0,0 0 0 0 0,2 1 0 0 0,15 0 53 0 0,-13-1 1 0 0,-2 3-24 0 0,-2-3-31 0 0,1 1 0 0 0,-1 0 0 0 0,0 0 0 0 0,0-1 0 0 0,0 1 0 0 0,0 0 0 0 0,0 0 0 0 0,0 0 0 0 0,0 1 0 0 0,0-1 0 0 0,0 0 0 0 0,0 0 0 0 0,0 0 0 0 0,-1 1 1 0 0,1-1-1 0 0,0 0 0 0 0,-1 1 0 0 0,1-1 0 0 0,-1 1 0 0 0,0-1 0 0 0,1 0 0 0 0,-1 1 0 0 0,0-1 0 0 0,0 1 0 0 0,0-1 0 0 0,0 1 0 0 0,0-1 0 0 0,0 1 0 0 0,-1-1 0 0 0,1 1 0 0 0,0-1 0 0 0,-1 0 0 0 0,1 1 1 0 0,-1-1-1 0 0,1 1 0 0 0,-1-1 0 0 0,-1 2 0 0 0,-4 3 4 0 0,0 0 0 0 0,0 0 0 0 0,0-1 0 0 0,-1 0 0 0 0,0 0 0 0 0,-11 5 0 0 0,15-9-21 0 0,0 0-10 0 0,-9 3 3 0 0,9-3 7 0 0,-2-2 8 0 0,3 1 4 0 0,-1 0-1 0 0,1-1 1 0 0,-1 0 0 0 0,1 1-1 0 0,-1-1 1 0 0,1 0-1 0 0,0 0 1 0 0,-1 0-1 0 0,1 0 1 0 0,0-1-1 0 0,0 1 1 0 0,0-1-1 0 0,-3-2 1 0 0,2 2 0 0 0,2-1 6 0 0,-1 1 0 0 0,1-1 0 0 0,0 1 1 0 0,0-1-1 0 0,0 1 0 0 0,0-1 0 0 0,0 0 0 0 0,0 1 0 0 0,0-1 1 0 0,1 0-1 0 0,0 1 0 0 0,-1-1 0 0 0,1 0 0 0 0,0 0 1 0 0,1 0-1 0 0,-1 1 0 0 0,0-1 0 0 0,1 0 0 0 0,-1 0 1 0 0,3-4-1 0 0,-1 3-1 0 0,1 0 1 0 0,0 1-1 0 0,0-1 1 0 0,0 1-1 0 0,0 0 1 0 0,0 0-1 0 0,1 0 1 0 0,0 0-1 0 0,5-3 0 0 0,-5 4 39 0 0,2 2-14 0 0,1 0-8 0 0,-1 1-1 0 0,1 0 0 0 0,-1 0 0 0 0,0 1 0 0 0,1-1 0 0 0,-1 1 0 0 0,0 1 0 0 0,0-1 0 0 0,0 1 1 0 0,0 0-1 0 0,8 6 0 0 0,-11-5 3 0 0,1 5-11 0 0,-3-7-8 0 0,0 0 0 0 0,0-1 0 0 0,-1 1-1 0 0,1 0 1 0 0,-1 0 0 0 0,0 0 0 0 0,1-1 0 0 0,-1 1 0 0 0,0 0-1 0 0,0 0 1 0 0,0 0 0 0 0,0 0 0 0 0,-1 3 0 0 0,0-3-2 0 0,0 1 1 0 0,0-1-1 0 0,0 0 0 0 0,-1 0 1 0 0,1 0-1 0 0,0 0 1 0 0,-1 0-1 0 0,0 0 1 0 0,0 0-1 0 0,1 0 0 0 0,-1-1 1 0 0,0 1-1 0 0,0-1 1 0 0,-1 1-1 0 0,1-1 1 0 0,0 0-1 0 0,-3 2 0 0 0,1-1-7 0 0,0-1-1 0 0,0 1 0 0 0,-1 0 1 0 0,1-1-1 0 0,0 0 0 0 0,-1 0 1 0 0,1 0-1 0 0,-1-1 0 0 0,1 1 0 0 0,-1-1 1 0 0,1 0-1 0 0,-1-1 0 0 0,1 1 1 0 0,-1-1-1 0 0,1 0 0 0 0,0 0 1 0 0,-1 0-1 0 0,-4-2 0 0 0,7 2 7 0 0,0 0 0 0 0,0 0 1 0 0,0 0-1 0 0,1 0 0 0 0,-1 0 0 0 0,0-1 0 0 0,1 1 1 0 0,-1 0-1 0 0,1-1 0 0 0,0 1 0 0 0,-1-1 0 0 0,1 0 0 0 0,0 1 1 0 0,0-1-1 0 0,0 0 0 0 0,0 0 0 0 0,0 0 0 0 0,0 1 0 0 0,1-1 1 0 0,-1 0-1 0 0,1 0 0 0 0,-1 0 0 0 0,1 0 0 0 0,0 0 1 0 0,0 0-1 0 0,-1 0 0 0 0,2-1 0 0 0,-1 1 0 0 0,0 0 0 0 0,0 0 1 0 0,1 0-1 0 0,-1 0 0 0 0,1 0 0 0 0,-1 0 0 0 0,1 1 0 0 0,0-1 1 0 0,1-2-1 0 0,0 0 1 0 0,0 0 0 0 0,0 1 0 0 0,1-1 0 0 0,-1 1-1 0 0,1 0 1 0 0,0-1 0 0 0,0 1 0 0 0,0 1 0 0 0,0-1 0 0 0,0 0 0 0 0,1 1 0 0 0,0-1 0 0 0,-1 1 0 0 0,1 0 0 0 0,0 0 0 0 0,0 1 0 0 0,0-1 0 0 0,7-1-1 0 0,-7 2 14 0 0,-1 0 0 0 0,1 1 5 0 0,13-2 12 0 0,-13 1 3 0 0,-1 2-10 0 0,1-1-8 0 0,2 0 7 0 0,12 14-13 0 0,-15-12-9 0 0,2 6 5 0 0,-7 14-3 0 0,1-20-7 0 0,1-1 1 0 0,0 1-1 0 0,-1-1 1 0 0,1 1-1 0 0,-1 0 0 0 0,0-1 1 0 0,1 1-1 0 0,-1-1 1 0 0,0 0-1 0 0,0 1 1 0 0,0-1-1 0 0,0 0 1 0 0,0 1-1 0 0,0-1 0 0 0,-1 0 1 0 0,1 0-1 0 0,0 0 1 0 0,-1 0-1 0 0,1 0 1 0 0,0 0-1 0 0,-1 0 0 0 0,1-1 1 0 0,-1 1-1 0 0,1 0 1 0 0,-4 0-1 0 0,1 0-15 0 0,0-1-1 0 0,0 1 0 0 0,0-1 0 0 0,0 0 1 0 0,0 0-1 0 0,-6-1 0 0 0,6 1 15 0 0,-3-6-26 0 0,7 6 30 0 0,0 0 0 0 0,-1-1 0 0 0,1 1 0 0 0,-1 0 0 0 0,1 0 0 0 0,0 0 0 0 0,-1 0 0 0 0,1 0 0 0 0,0-1 0 0 0,-1 1 0 0 0,1 0 0 0 0,0 0 0 0 0,-1 0 0 0 0,1-1 0 0 0,0 1 0 0 0,0 0 0 0 0,-1-1 0 0 0,1 1 0 0 0,0 0 0 0 0,0-1 0 0 0,0 1 0 0 0,-1 0 0 0 0,1-1 0 0 0,0 1 0 0 0,0 0 0 0 0,0-1 0 0 0,0 1 0 0 0,0 0 0 0 0,0-1 0 0 0,0 1 0 0 0,0-1 0 0 0,-1 1 0 0 0,1 0 0 0 0,1-1 0 0 0,-1-3 19 0 0,4-8-70 0 0,21-7 326 0 0,-15 14-268 0 0,-7 3 1247 0 0,-6 4-1077 0 0,1 1 1 0 0,0-1-1 0 0,1 1 1 0 0,-1-1-1 0 0,0 1 1 0 0,1-1-1 0 0,-1 1 1 0 0,1 0-1 0 0,0 0 1 0 0,-2 5-1 0 0,0-1-144 0 0,-13 48 235 0 0,15-52-258 0 0,1-1-8 0 0,0 7 3 0 0,0-6-4 0 0,-3 30 5 0 0,1-26-4 0 0,-1-3-3 0 0,2 26 3 0 0,1 2 20 0 0,0-29-14 0 0,-1 1-1 0 0,-7 72 13 0 0,-4 84 5 0 0,-4 213 87 0 0,7-201-176 0 0,0-43 91 0 0,-50 248 0 0 0,54-357-18 0 0,-2 15 1 0 0,5-30-6 0 0,-3 3 3 0 0,-15 24 5 0 0,17-26-11 0 0,0-2 1 0 0,0 0-1 0 0,0 0 0 0 0,0 0 1 0 0,0-1-1 0 0,-1 1 0 0 0,0-1 1 0 0,1 0-1 0 0,-1 0 0 0 0,0 0 1 0 0,-1-1-1 0 0,1 1 0 0 0,0-1 1 0 0,-6 2-1 0 0,-5 3-9 0 0,1-1 0 0 0,-1-1 1 0 0,0 0-1 0 0,0-1 0 0 0,-1-1 1 0 0,1 0-1 0 0,-19 1 0 0 0,-129 14-41 0 0,0 1-52 0 0,159-18 79 0 0,-20 1-49 0 0,-33 8 1 0 0,53-9 64 0 0,0 0-8 0 0,-13 1-5 0 0,13-2 0 0 0,0 1 8 0 0,-14 3-2 0 0,13-3 5 0 0,1-1-8 0 0,-12 4 10 0 0,12-3-2 0 0,0 0-47 0 0,-13 0 54 0 0,13 0 354 0 0,-19 6 464 0 0,21-4-795 0 0,-14 28 313 0 0,15-28-298 0 0,0-3-30 0 0,0 1-1 0 0,0 0 0 0 0,0 0 1 0 0,0 0-1 0 0,0 0 1 0 0,0 0-1 0 0,0 0 0 0 0,1 0 1 0 0,-1 1-1 0 0,0-1 1 0 0,1 0-1 0 0,-1 0 0 0 0,1 0 1 0 0,0 1-1 0 0,-1-1 1 0 0,1 2-1 0 0,-6 18 59 0 0,5-18-48 0 0,0-1-11 0 0,-9 50 42 0 0,9-49-48 0 0,1 0 8 0 0,-2 8-4 0 0,-16 79 21 0 0,10-17 35 0 0,1 30-24 0 0,-7 40-16 0 0,0 32 24 0 0,8-73-70 0 0,2 8 25 0 0,-2 158 14 0 0,27 100 102 0 0,-9-172-64 0 0,-6-12-16 0 0,-7-128 11 0 0,0-18-28 0 0,-12 409-1 0 0,19 9 80 0 0,7-47-94 0 0,-7-149 88 0 0,0 210-90 0 0,-3-248 2 0 0,3 65 0 0 0,-6-239 4 0 0,0 32-4 0 0,0-11-1 0 0,-3-11 10 0 0,3-54-21 0 0,-1 0 10 0 0,-10 167 1 0 0,8-143 5 0 0,0 0 0 0 0,3 38 0 0 0,0-30 13 0 0,-3 165-40 0 0,9 108-23 0 0,6-55 23 0 0,3-40 23 0 0,1 104 36 0 0,5 182 605 0 0,-15 123 245 0 0,-18 21-71 0 0,5-161-226 0 0,10-72 108 0 0,-2-310-538 0 0,-13 391 292 0 0,8-334-496 0 0,4-87-6 0 0,-3-12 180 0 0,1 4-44 0 0,-5 50-90 0 0,1-26-62 0 0,6-83 84 0 0,0-1-19 0 0,0 45-14 0 0,0-45 28 0 0,0 1-20 0 0,0 11 12 0 0,0-12-18 0 0,0 1-7 0 0,3 63 111 0 0,-3-64-78 0 0,0 50 45 0 0,0-32-53 0 0,-2-10-10 0 0,1-8 4 0 0,-2 39 6 0 0,3 34-47 0 0,-1-53 40 0 0,1-14 5 0 0,0-1 1 0 0,1 1 0 0 0,0-1-1 0 0,4 17 1 0 0,-5-22 13 0 0,1 4 9 0 0,0-4-19 0 0,-3 23-799 0 0,2-25 547 0 0,-1 0-1 0 0,1 0 1 0 0,-1-1 0 0 0,1 1-1 0 0,-1 0 1 0 0,1 0 0 0 0,-1 0-1 0 0,0-1 1 0 0,1 1 0 0 0,-1 0-1 0 0,0-1 1 0 0,0 1 0 0 0,0 0-1 0 0,1-1 1 0 0,-1 1 0 0 0,0-1-1 0 0,0 1 1 0 0,0-1 0 0 0,0 0-1 0 0,0 1 1 0 0,0-1 0 0 0,-2 0-1 0 0,-18 4-4783 0 0,21-4 5204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6:5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11 844 0 0,'0'0'2744'0'0,"3"-11"4214"0"0,-27 176-6221 0 0,-3 250 0 0 0,39-238-7026 0 0,-6-141 2718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20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1 464 0 0,'0'0'6810'0'0,"-36"14"-4205"0"0,-40 24-2542 0 0,75-37-69 0 0,-2-1 5 0 0,1 1 1 0 0,-1 0-1 0 0,1 0 1 0 0,-1 0-1 0 0,1 0 1 0 0,0 0-1 0 0,-1 0 1 0 0,1 0 0 0 0,0 1-1 0 0,0-1 1 0 0,-2 3-1 0 0,-2 0-5 0 0,-47 24-27 0 0,22-13 44 0 0,14-5 4 0 0,16-10-20 0 0,1 0 7 0 0,-3 1 5 0 0,-34 17-398 0 0,36-18 377 0 0,-29 14-112 0 0,-27 9-1709 0 0,57-23 1821 0 0,-1 0-50 0 0,1 0 63 0 0,0 0 0 0 0,0 1 0 0 0,-1-1 0 0 0,1 0 1 0 0,0 0-1 0 0,0 0 0 0 0,-1 0 0 0 0,1 0 0 0 0,0 0 0 0 0,0 1 0 0 0,-1-1 0 0 0,1 0 0 0 0,0 0 1 0 0,0 0-1 0 0,-1 0 0 0 0,1 0 0 0 0,0 0 0 0 0,0 0 0 0 0,-1 0 0 0 0,1 0 0 0 0,0 0 0 0 0,0 0 1 0 0,-1 0-1 0 0,1 0 0 0 0,0-1 0 0 0,0 1 0 0 0,-1 0 0 0 0,1 0 0 0 0,0 0 0 0 0,0 0 0 0 0,0 0 1 0 0,-1 0-1 0 0,1-1 0 0 0,0 1 0 0 0,0 0 0 0 0,0 0 0 0 0,-1 0 0 0 0,1-1 0 0 0,0 1 0 0 0,0 0 0 0 0,0 0 1 0 0,0 0-1 0 0,0-1 0 0 0,-1 1 0 0 0,1 0 0 0 0,0 0 0 0 0,0-1 0 0 0,0 1 0 0 0,0 0 0 0 0,0 0 1 0 0,0-1-1 0 0,0 1 0 0 0,0 0 0 0 0,0 0 0 0 0,0-1 0 0 0,0 1 0 0 0,0 0 0 0 0,0-1 0 0 0,0 1 1 0 0,0 0-1 0 0,0-1 9 0 0,0 1-17 0 0,0-2 16 0 0,-1-15 147 0 0,1 16-161 0 0,-6-29 161 0 0,1 12-4161 0 0,4 14 2444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39 116 0 0,'-3'1'3551'0'0,"-8"6"-2784"0"0,5 1-625 0 0,2 0-1 0 0,-1 0 1 0 0,1 1-1 0 0,-4 12 1 0 0,7-19-114 0 0,0 0 1 0 0,0 1-1 0 0,1-1 0 0 0,-1 1 1 0 0,0 0-1 0 0,1-1 0 0 0,0 1 0 0 0,0-1 1 0 0,0 1-1 0 0,0 0 0 0 0,0-1 1 0 0,0 1-1 0 0,1-1 0 0 0,-1 1 1 0 0,1 0-1 0 0,0-1 0 0 0,-1 1 1 0 0,1-1-1 0 0,1 0 0 0 0,0 4 1 0 0,-1-6-36 0 0,0 0 1 0 0,-1 1-1 0 0,1-1 1 0 0,0 0-1 0 0,-1 0 1 0 0,1 0 0 0 0,-1 1-1 0 0,1-1 1 0 0,0 0-1 0 0,0 0 1 0 0,-1 0 0 0 0,1 0-1 0 0,0 0 1 0 0,-1 0-1 0 0,1 0 1 0 0,0-1 0 0 0,-1 1-1 0 0,1 0 1 0 0,0 0-1 0 0,-1 0 1 0 0,1-1 0 0 0,-1 1-1 0 0,1 0 1 0 0,0-1-1 0 0,-1 1 1 0 0,1 0 0 0 0,-1-1-1 0 0,1 1 1 0 0,-1-1-1 0 0,1 1 1 0 0,-1-1 0 0 0,1 1-1 0 0,-1-1 1 0 0,0 1-1 0 0,1-1 1 0 0,-1 0-1 0 0,0 1 1 0 0,1-2 0 0 0,16-22-309 0 0,-12 14 200 0 0,-1 0 1 0 0,0 0-1 0 0,0 0 1 0 0,-1-1-1 0 0,0 1 1 0 0,0-1-1 0 0,-2 0 0 0 0,1 0 1 0 0,-1-18-1 0 0,-1 28 113 0 0,-1 2 47 0 0,-1 0-1 0 0,0-1 0 0 0,0 1 0 0 0,1 0 0 0 0,-1 0 0 0 0,0 1 1 0 0,1-1-1 0 0,-1 0 0 0 0,1 0 0 0 0,0 1 0 0 0,-1-1 1 0 0,1 1-1 0 0,0-1 0 0 0,-2 3 0 0 0,-2 3 100 0 0,-24 29 235 0 0,8-7-239 0 0,16-21-114 0 0,0 0-1 0 0,0 0 1 0 0,-1-1-1 0 0,0 0 1 0 0,-1 0-1 0 0,0 0 1 0 0,-11 8 0 0 0,17-14-47 0 0,0-1 1 0 0,0 1 0 0 0,1-1 0 0 0,-1 0 0 0 0,0 1 0 0 0,0-1 0 0 0,0 0 0 0 0,0 1 0 0 0,0-1 0 0 0,0 0 0 0 0,0 0 0 0 0,0 0 0 0 0,-1 0 0 0 0,1 0 0 0 0,0 0 0 0 0,0 0 0 0 0,0 0 0 0 0,0 0 0 0 0,0-1 0 0 0,0 1 0 0 0,0 0 0 0 0,0-1 0 0 0,1 1 0 0 0,-1-1 0 0 0,0 1 0 0 0,0-1 0 0 0,0 1 0 0 0,-1-2 0 0 0,-21-27-224 0 0,9 10 484 0 0,4 11 182 0 0,9 8-379 0 0,-1 0 0 0 0,1 0-1 0 0,0 0 1 0 0,0 0 0 0 0,0 0 0 0 0,0 0 0 0 0,0 0 0 0 0,0 0 0 0 0,-1 1-1 0 0,1-1 1 0 0,0 1 0 0 0,0-1 0 0 0,0 0 0 0 0,0 1 0 0 0,0 0 0 0 0,0-1-1 0 0,0 1 1 0 0,1 0 0 0 0,-3 1 0 0 0,-18 18 916 0 0,17-16-744 0 0,-79 88 2467 0 0,57-60-3203 0 0,-51 47 0 0 0,56-65-3984 0 0,15-10 2107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1008 0 0,'6'2'1036'0'0,"-1"0"-228"0"0,2-1-176 0 0,1 0-112 0 0,0 0-108 0 0,1-1-84 0 0,0-1-120 0 0,2 0-160 0 0,1-1-316 0 0,-1 0-284 0 0,0 0-772 0 0,2-1 628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446 122 408 0 0,'-1'-7'847'0'0,"0"1"-1"0"0,0-1 1 0 0,0 0 0 0 0,1 0-1 0 0,0 0 1 0 0,2-8 0 0 0,-2 14-840 0 0,0-1 0 0 0,1 1 0 0 0,-1-1 0 0 0,1 1 0 0 0,0 0 0 0 0,-1-1 1 0 0,1 1-1 0 0,0 0 0 0 0,0-1 0 0 0,0 1 0 0 0,0 0 0 0 0,0 0 0 0 0,0 0 1 0 0,0-1-1 0 0,0 1 0 0 0,0 1 0 0 0,1-1 0 0 0,-1 0 0 0 0,0 0 0 0 0,1 0 1 0 0,-1 1-1 0 0,1-1 0 0 0,-1 0 0 0 0,1 1 0 0 0,-1 0 0 0 0,1-1 0 0 0,-1 1 0 0 0,1 0 1 0 0,-1 0-1 0 0,1-1 0 0 0,-1 1 0 0 0,1 0 0 0 0,1 1 0 0 0,56 5-417 0 0,-49-4 331 0 0,0-1 0 0 0,0 1 0 0 0,0-2 0 0 0,1 0-1 0 0,-1 0 1 0 0,0 0 0 0 0,18-4 0 0 0,-27 4 104 0 0,-1 0 1 0 0,1 0-1 0 0,-1 0 1 0 0,1 0-1 0 0,-1 0 1 0 0,1 0-1 0 0,-1-1 1 0 0,0 1-1 0 0,1 0 1 0 0,-1 0-1 0 0,1 0 1 0 0,-1 0-1 0 0,0-1 1 0 0,1 1-1 0 0,-1 0 1 0 0,1 0-1 0 0,-1 0 1 0 0,0-1-1 0 0,1 1 1 0 0,-1 0-1 0 0,0-1 1 0 0,0 1-1 0 0,1 0 1 0 0,-1-1-1 0 0,0 1 1 0 0,0 0-1 0 0,1-1 1 0 0,-1 1-1 0 0,0-1 1 0 0,0 1-1 0 0,0 0 1 0 0,0-1-1 0 0,0 1 1 0 0,1-1-1 0 0,-1 1 1 0 0,0-1-1 0 0,-1 1-1 0 0,0-1 0 0 0,1 1 1 0 0,-1 0-1 0 0,0 0 0 0 0,1 0 0 0 0,-1 0 0 0 0,0 0 0 0 0,1 0 0 0 0,-1 0 1 0 0,0 0-1 0 0,0 0 0 0 0,1 0 0 0 0,-1 0 0 0 0,0 0 0 0 0,1 1 0 0 0,-1-1 0 0 0,0 0 1 0 0,1 0-1 0 0,-1 1 0 0 0,1-1 0 0 0,-1 0 0 0 0,0 1 0 0 0,1-1 0 0 0,-1 1 1 0 0,0 0-1 0 0,-65 48 916 0 0,42-31-876 0 0,0 0 0 0 0,-1-1-1 0 0,0-2 1 0 0,-29 13 0 0 0,45-25-85 0 0,0 0 0 0 0,1-1-1 0 0,-1 0 1 0 0,0-1 0 0 0,-11 1-1 0 0,-31 5-47 0 0,38-3 67 0 0,0-1 1 0 0,0 0-1 0 0,-1-2 1 0 0,0 1-1 0 0,1-2 1 0 0,-1 0-1 0 0,1 0 1 0 0,-1-1 0 0 0,-14-4-1 0 0,-12-6 104 0 0,38 10-113 0 0,-1 0 0 0 0,1 0-1 0 0,-1 0 1 0 0,1 0 0 0 0,-1 1-1 0 0,1-1 1 0 0,-1 1-1 0 0,1-1 1 0 0,-5 1 0 0 0,1 1 89 0 0,0-1 0 0 0,0 0 0 0 0,0 0 1 0 0,0 0-1 0 0,0-1 0 0 0,0 0 0 0 0,-11-3 0 0 0,15 3-13 0 0,1 0 0 0 0,-1 0 0 0 0,0 0 0 0 0,1 0 0 0 0,-1 0 0 0 0,1-1-1 0 0,-1 1 1 0 0,1 0 0 0 0,0-1 0 0 0,-1 1 0 0 0,1-1 0 0 0,0 0 0 0 0,0 1 0 0 0,0-1-1 0 0,0 0 1 0 0,1 0 0 0 0,-1 1 0 0 0,0-1 0 0 0,1 0 0 0 0,-1 0 0 0 0,1 0 0 0 0,-1 0-1 0 0,1 0 1 0 0,0 0 0 0 0,0 0 0 0 0,0 0 0 0 0,0 0 0 0 0,1-3 0 0 0,11-94-3973 0 0,-8 74 1224 0 0,-2 11 788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0 476 0 0,'-2'1'55'0'0,"1"-1"0"0"0,0 1 0 0 0,0-1 0 0 0,0 1-1 0 0,0-1 1 0 0,0 1 0 0 0,0 0 0 0 0,0 0 0 0 0,0 0 0 0 0,0-1 0 0 0,0 1-1 0 0,0 0 1 0 0,0 0 0 0 0,0 0 0 0 0,1 0 0 0 0,-1 0 0 0 0,1 1 0 0 0,-1-1 0 0 0,0 0-1 0 0,1 0 1 0 0,0 0 0 0 0,-1 1 0 0 0,1-1 0 0 0,0 0 0 0 0,0 0 0 0 0,-1 1-1 0 0,1-1 1 0 0,0 0 0 0 0,0 0 0 0 0,0 1 0 0 0,1-1 0 0 0,-1 0 0 0 0,0 0 0 0 0,0 1-1 0 0,1-1 1 0 0,-1 0 0 0 0,1 0 0 0 0,-1 0 0 0 0,1 1 0 0 0,-1-1 0 0 0,1 0-1 0 0,0 0 1 0 0,-1 0 0 0 0,1 0 0 0 0,0 0 0 0 0,0 0 0 0 0,0 0 0 0 0,0-1 0 0 0,0 1-1 0 0,0 0 1 0 0,0 0 0 0 0,0-1 0 0 0,0 1 0 0 0,0-1 0 0 0,0 1 0 0 0,1-1-1 0 0,-1 1 1 0 0,0-1 0 0 0,0 0 0 0 0,1 1 0 0 0,-1-1 0 0 0,0 0 0 0 0,0 0 0 0 0,3 0-1 0 0,-7 1-30 0 0,0 0 0 0 0,0-1-1 0 0,0 1 1 0 0,0-1 0 0 0,0 0-1 0 0,0 0 1 0 0,0 0 0 0 0,0 0-1 0 0,-5-1 1 0 0,-49-1 304 0 0,52 2-272 0 0,0 0-1 0 0,1 1 1 0 0,-1 0-1 0 0,0 0 1 0 0,0 0-1 0 0,1 0 1 0 0,-1 1-1 0 0,0-1 1 0 0,1 1-1 0 0,-1 1 1 0 0,1-1 0 0 0,0 1-1 0 0,-6 4 1 0 0,6-3 50 0 0,-1 1 0 0 0,2-1 1 0 0,-1 1-1 0 0,0 0 0 0 0,1 0 1 0 0,0 1-1 0 0,0-1 1 0 0,1 1-1 0 0,-1-1 0 0 0,-2 12 1 0 0,-3 13 206 0 0,2 1 1 0 0,0 0-1 0 0,3 0 1 0 0,-1 36-1 0 0,10 126-630 0 0,4-110-3403 0 0,-7-64 1795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86 220 0 0,'-1'-2'364'0'0,"-1"1"-1"0"0,1-1 1 0 0,-1 0-1 0 0,1-1 1 0 0,0 1-1 0 0,0 0 1 0 0,0 0-1 0 0,0 0 1 0 0,0-1-1 0 0,1 1 1 0 0,-1 0-1 0 0,1-1 1 0 0,-1 1-1 0 0,1-3 1 0 0,-2-35 937 0 0,2 39-1306 0 0,1 1 0 0 0,-1-1 1 0 0,0 1-1 0 0,0-1 0 0 0,1 0 1 0 0,-1 1-1 0 0,1-1 0 0 0,-1 1 0 0 0,0-1 1 0 0,1 1-1 0 0,-1-1 0 0 0,1 1 0 0 0,-1 0 1 0 0,1-1-1 0 0,0 1 0 0 0,-1 0 0 0 0,1-1 1 0 0,-1 1-1 0 0,1 0 0 0 0,0-1 0 0 0,-1 1 1 0 0,1 0-1 0 0,-1 0 0 0 0,1 0 0 0 0,0 0 1 0 0,-1 0-1 0 0,1 0 0 0 0,0 0 0 0 0,-1 0 1 0 0,1 0-1 0 0,0 0 0 0 0,-1 0 0 0 0,1 0 1 0 0,0 0-1 0 0,-1 0 0 0 0,1 1 0 0 0,0-1 1 0 0,0 1-1 0 0,32 10-422 0 0,-27-8 316 0 0,-1-1 113 0 0,0 1 1 0 0,0-2-1 0 0,0 1 0 0 0,0 0 0 0 0,1-1 1 0 0,-1 0-1 0 0,0 0 0 0 0,1-1 0 0 0,-1 1 0 0 0,0-1 1 0 0,1 0-1 0 0,-1-1 0 0 0,1 1 0 0 0,8-3 1 0 0,-14 3 127 0 0,1-1 310 0 0,3 0-255 0 0,-10 7-179 0 0,-11 9 5 0 0,-1-2 0 0 0,0 0 1 0 0,0-2-1 0 0,-1 0 0 0 0,-1 0 0 0 0,0-2 1 0 0,-35 11-1 0 0,46-17 13 0 0,1-1 0 0 0,-1-1 0 0 0,0 1 0 0 0,1-1 0 0 0,-1-1 0 0 0,0 0 0 0 0,0 0 0 0 0,0 0 0 0 0,0-1 0 0 0,1-1 0 0 0,-1 0 0 0 0,0 0 0 0 0,1 0 0 0 0,0-1 0 0 0,-1 0 0 0 0,1-1 0 0 0,0 0 0 0 0,0 0 0 0 0,1-1 0 0 0,0 0 0 0 0,-13-11 0 0 0,19 16-23 0 0,0 0-1 0 0,1-1 1 0 0,-1 1-1 0 0,1 0 1 0 0,-1-1-1 0 0,1 1 1 0 0,-1 0-1 0 0,1-1 1 0 0,0 1-1 0 0,-1-1 1 0 0,1 1 0 0 0,-1 0-1 0 0,1-1 1 0 0,0 1-1 0 0,-1-1 1 0 0,1 1-1 0 0,0-1 1 0 0,0 1-1 0 0,-1-1 1 0 0,1 0-1 0 0,0 1 1 0 0,0-1 0 0 0,0 1-1 0 0,0-1 1 0 0,-1 1-1 0 0,1-1 1 0 0,0 0-1 0 0,0 1 1 0 0,0-1-1 0 0,0 1 1 0 0,1-1-1 0 0,-1 1 1 0 0,0-1 0 0 0,0 0-1 0 0,0 1 1 0 0,0-1-1 0 0,1 1 1 0 0,-1-1-1 0 0,0 0 1 0 0,24-9-192 0 0,-13 7 127 0 0,73-25-210 0 0,-83 28 270 0 0,7 0-86 0 0,-23 17 75 0 0,0-2 1 0 0,-1 0-1 0 0,0 0 1 0 0,-36 23-1 0 0,48-35-5 0 0,-1 0 0 0 0,1 0 0 0 0,-1-1 0 0 0,0 0 0 0 0,0 0 0 0 0,0 0 0 0 0,0 0 0 0 0,-1-1 0 0 0,1 1 0 0 0,0-2 0 0 0,0 1 0 0 0,-1 0 0 0 0,1-1 0 0 0,-1 0 0 0 0,1 0 0 0 0,0-1 0 0 0,-1 0 0 0 0,1 1 0 0 0,0-2-1 0 0,-1 1 1 0 0,1-1 0 0 0,0 1 0 0 0,0-2 0 0 0,0 1 0 0 0,-8-5 0 0 0,11 5 17 0 0,1 0 0 0 0,-1 1 0 0 0,1-1-1 0 0,-1 0 1 0 0,1 0 0 0 0,0 0 0 0 0,0 0 0 0 0,-1 0 0 0 0,1 0-1 0 0,1 0 1 0 0,-1 0 0 0 0,0 0 0 0 0,0 0 0 0 0,1-1-1 0 0,0 1 1 0 0,-1 0 0 0 0,1-1 0 0 0,0 1 0 0 0,0 0-1 0 0,0 0 1 0 0,0-1 0 0 0,0 1 0 0 0,1 0 0 0 0,1-5-1 0 0,-2 4 4 0 0,1 1-1 0 0,0-1 0 0 0,-1 0 0 0 0,1 1 0 0 0,1-1 0 0 0,-1 1 1 0 0,0-1-1 0 0,1 1 0 0 0,-1-1 0 0 0,1 1 0 0 0,-1 0 0 0 0,1 0 1 0 0,0 0-1 0 0,0 0 0 0 0,0 0 0 0 0,0 0 0 0 0,1 1 0 0 0,-1-1 0 0 0,5-2 1 0 0,-6 4-1 0 0,-1 0 1 0 0,0 0 0 0 0,0 0 0 0 0,1-1 0 0 0,-1 1 0 0 0,0 0 0 0 0,1 0 0 0 0,-1 0 0 0 0,1 0-1 0 0,-1 0 1 0 0,0 0 0 0 0,1 0 0 0 0,-1 0 0 0 0,0 0 0 0 0,1 0 0 0 0,-1 1 0 0 0,0-1 0 0 0,1 0-1 0 0,-1 0 1 0 0,0 0 0 0 0,0 0 0 0 0,1 0 0 0 0,-1 1 0 0 0,0-1 0 0 0,1 0 0 0 0,-1 0 0 0 0,0 0-1 0 0,0 1 1 0 0,1-1 0 0 0,-1 0 0 0 0,0 0 0 0 0,0 1 0 0 0,0-1 0 0 0,1 1 0 0 0,2 15-14 0 0,-7 14-8 0 0,3-25 1 0 0,0-1 0 0 0,0 1 0 0 0,-1-1 0 0 0,0 0 0 0 0,0 1 1 0 0,0-1-1 0 0,0 0 0 0 0,0 0 0 0 0,-1 0 0 0 0,0-1 0 0 0,0 1 0 0 0,0-1 1 0 0,0 1-1 0 0,-7 4 0 0 0,7-6 6 0 0,0-1 1 0 0,0 1-1 0 0,0-1 1 0 0,-1 1-1 0 0,1-1 1 0 0,0 0-1 0 0,-1-1 1 0 0,1 1-1 0 0,0-1 1 0 0,-1 1-1 0 0,1-1 1 0 0,-1 0-1 0 0,1 0 1 0 0,-1 0-1 0 0,1-1 1 0 0,0 1-1 0 0,-1-1 1 0 0,1 0-1 0 0,-1 0 1 0 0,-3-2-1 0 0,5 3 20 0 0,-1-1-1 0 0,0 1 0 0 0,1 0 1 0 0,-1 0-1 0 0,0 0 1 0 0,1 1-1 0 0,-1-1 0 0 0,1 0 1 0 0,-1 1-1 0 0,0 0 1 0 0,1-1-1 0 0,-1 1 1 0 0,1 0-1 0 0,0 1 0 0 0,-1-1 1 0 0,1 0-1 0 0,0 0 1 0 0,0 1-1 0 0,0 0 0 0 0,0-1 1 0 0,0 1-1 0 0,0 0 1 0 0,0 0-1 0 0,-1 2 0 0 0,-11 11 181 0 0,2 0 0 0 0,-13 22 0 0 0,10-15-42 0 0,14-21-125 0 0,-37 45 434 0 0,35-42-439 0 0,0-1 0 0 0,0 0 0 0 0,-1 0-1 0 0,1 0 1 0 0,-1 0 0 0 0,0 0-1 0 0,0-1 1 0 0,0 0 0 0 0,-1 1 0 0 0,-4 0-1 0 0,9-3-109 0 0,-1 0-1 0 0,1 0 0 0 0,-1 0 0 0 0,0 0 0 0 0,1 0 1 0 0,-1 0-1 0 0,1 0 0 0 0,-1-1 0 0 0,1 1 0 0 0,-1 0 1 0 0,1 0-1 0 0,-1-1 0 0 0,1 1 0 0 0,-1 0 0 0 0,1-1 1 0 0,-1 1-1 0 0,1-1 0 0 0,-1 1 0 0 0,1 0 0 0 0,0-1 1 0 0,-1 1-1 0 0,1-1 0 0 0,0 1 0 0 0,-1-1 1 0 0,1 1-1 0 0,0-1 0 0 0,0 0 0 0 0,-1 1 0 0 0,1-1 1 0 0,0 1-1 0 0,0-1 0 0 0,0 1 0 0 0,0-1 0 0 0,0 0 1 0 0,0 1-1 0 0,0-1 0 0 0,0 1 0 0 0,0-1 0 0 0,0 0 1 0 0,0 1-1 0 0,0-1 0 0 0,1 0 0 0 0,-1-5-670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76 0 0,'0'0'1440'0'0,"2"-3"752"0"0,-1 1-75 0 0,1-1-1033 0 0,-1 1-708 0 0,2 0-1024 0 0,5 3-3829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1788 0 0,'5'-1'9913'0'0,"0"0"-9525"0"0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0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11 392 0 0,'31'-9'2635'0'0,"-27"7"-1492"0"0,-18 7-809 0 0,10-4-380 0 0,-14 5 82 0 0,5-3-26 0 0,-1 1-1 0 0,1 0 0 0 0,0 1 1 0 0,1 1-1 0 0,-1 0 1 0 0,1 1-1 0 0,0 0 1 0 0,-19 15-1 0 0,31-21-6 0 0,-1 0 1 0 0,1-1-1 0 0,0 1 1 0 0,-1 0-1 0 0,1 0 0 0 0,0 0 1 0 0,-1-1-1 0 0,1 1 0 0 0,0 0 1 0 0,0 0-1 0 0,0 0 1 0 0,0 0-1 0 0,0 0 0 0 0,0-1 1 0 0,0 1-1 0 0,0 0 1 0 0,0 0-1 0 0,0 0 0 0 0,0 0 1 0 0,1 0-1 0 0,-1-1 0 0 0,0 1 1 0 0,1 0-1 0 0,-1 0 1 0 0,0-1-1 0 0,1 1 0 0 0,-1 0 1 0 0,1 0-1 0 0,-1-1 0 0 0,1 1 1 0 0,-1 0-1 0 0,1-1 1 0 0,0 1-1 0 0,-1-1 0 0 0,1 1 1 0 0,0-1-1 0 0,1 1 0 0 0,34 25 669 0 0,-23-18-220 0 0,-11-6-403 0 0,0-1 0 0 0,0 1 0 0 0,0 0-1 0 0,0 0 1 0 0,0 0 0 0 0,0 0 0 0 0,0 0-1 0 0,-1 0 1 0 0,1 1 0 0 0,-1-1 0 0 0,0 0-1 0 0,2 4 1 0 0,-3-5-25 0 0,1 1 0 0 0,-1-1-1 0 0,0 1 1 0 0,0-1 0 0 0,0 1-1 0 0,0-1 1 0 0,0 1 0 0 0,0-1-1 0 0,0 1 1 0 0,0 0 0 0 0,0-1-1 0 0,-1 0 1 0 0,1 1 0 0 0,-1-1 0 0 0,1 1-1 0 0,-2 2 1 0 0,-1-1-15 0 0,0 1 0 0 0,0 0 1 0 0,0-1-1 0 0,0 1 0 0 0,-1-1 1 0 0,0 0-1 0 0,1 0 0 0 0,-1-1 0 0 0,0 1 1 0 0,0-1-1 0 0,-1 0 0 0 0,-7 3 1 0 0,1 0 33 0 0,-1-1 0 0 0,0-1 0 0 0,1 0 1 0 0,-2 0-1 0 0,1-1 0 0 0,0-1 0 0 0,0 0 1 0 0,0-1-1 0 0,-17-1 0 0 0,25 1 12 0 0,0-1 0 0 0,1 0-1 0 0,-1 1 1 0 0,0-1 0 0 0,0 0 0 0 0,0-1 0 0 0,1 1-1 0 0,-1-1 1 0 0,1 0 0 0 0,-1 0 0 0 0,1 0 0 0 0,0 0-1 0 0,0 0 1 0 0,0-1 0 0 0,0 1 0 0 0,0-1 0 0 0,0 0-1 0 0,1 0 1 0 0,-1 0 0 0 0,1 0 0 0 0,0-1 0 0 0,0 1-1 0 0,0-1 1 0 0,0 1 0 0 0,1-1 0 0 0,-1 1 0 0 0,1-1 0 0 0,0 0-1 0 0,0 0 1 0 0,0 0 0 0 0,1 1 0 0 0,-1-7 0 0 0,1-3-646 0 0,1 0 0 0 0,0 0 0 0 0,0 0 0 0 0,2 0 0 0 0,-1 1 0 0 0,2-1 0 0 0,0 0 1 0 0,10-22-1 0 0,-7 19-1161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0 380 0 0,'-51'143'6156'0'0,"-11"-6"-8346"0"0,61-135 981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0 172 0 0,'-2'28'2780'0'0,"-1"151"1014"0"0,-6-60-7298 0 0,8-104 2422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52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1171 0 336 0 0,'0'0'8776'0'0,"-4"1"-8596"0"0,-36 0 681 0 0,36-1-763 0 0,-1 1 4 0 0,-367 16 706 0 0,183-10-423 0 0,-24-5-127 0 0,209-2-252 0 0,-1 0 3 0 0,-68 0 90 0 0,68 0-57 0 0,2 0-27 0 0,-13 0 4 0 0,12 0 27 0 0,1 0-41 0 0,-13 0-1 0 0,13 0 25 0 0,-1 0-31 0 0,-32 2-36 0 0,32-2 50 0 0,0 0-16 0 0,-11 0 0 0 0,11 0 4 0 0,-14 5-76 0 0,-23 20 78 0 0,39-24 3 0 0,0 0-24 0 0,-4 5 15 0 0,5-5-1 0 0,-34 31-21 0 0,33-31 34 0 0,1 1 3 0 0,-5 5-5 0 0,4-6 13 0 0,0 1-25 0 0,-4 3-1 0 0,5-3 2 0 0,-6 11 3 0 0,6-12 29 0 0,0 0-1 0 0,0 0 1 0 0,1 0 0 0 0,-1 0-1 0 0,0 0 1 0 0,1 0 0 0 0,-1 0 0 0 0,1 0-1 0 0,-1 0 1 0 0,1 1 0 0 0,-1-1 0 0 0,1 0-1 0 0,0 0 1 0 0,0 1 0 0 0,-1 1-1 0 0,3-1-25 0 0,-5 18 8 0 0,3-20-45 0 0,-3 16-2212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0 368 0 0,'0'0'1542'0'0,"9"49"1615"0"0,-10-40-3089 0 0,0 0-1 0 0,-1 1 1 0 0,0-2-1 0 0,-1 1 1 0 0,1 0 0 0 0,-2 0-1 0 0,1-1 1 0 0,-1 1-1 0 0,-1-1 1 0 0,-8 13-1 0 0,8-14-764 0 0,-1-1-1 0 0,1 0 0 0 0,-13 11 1 0 0,12-12-163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86 68 0 0,'0'0'847'0'0,"-22"19"874"0"0,16-13-1575 0 0,2 2 0 0 0,-1-1 0 0 0,1 1-1 0 0,0-1 1 0 0,-5 15 0 0 0,8-20-136 0 0,0 0 0 0 0,1 1 0 0 0,-1-1 0 0 0,1 1 0 0 0,-1 0 0 0 0,1-1 0 0 0,0 1 0 0 0,0-1 0 0 0,0 1 1 0 0,0-1-1 0 0,0 1 0 0 0,0 0 0 0 0,1-1 0 0 0,0 1 0 0 0,-1-1 0 0 0,1 1 0 0 0,0-1 0 0 0,0 0 0 0 0,0 1 0 0 0,0-1 0 0 0,1 0 0 0 0,-1 0 0 0 0,2 3 0 0 0,-2-5-32 0 0,-1 0 23 0 0,1 1 1 0 0,-1-1-1 0 0,0 0 0 0 0,1 0 0 0 0,-1 0 0 0 0,0 0 0 0 0,0 0 0 0 0,1 0 0 0 0,-1 0 0 0 0,0 0 0 0 0,1 0 0 0 0,-1 0 0 0 0,1 0 1 0 0,-1 0-1 0 0,0 0 0 0 0,0 0 0 0 0,1 0 0 0 0,-1 0 0 0 0,0 0 0 0 0,1 0 0 0 0,-1-1 0 0 0,0 1 0 0 0,1 0 0 0 0,-1 0 0 0 0,0 0 1 0 0,0 0-1 0 0,1-1 0 0 0,-1 1 0 0 0,0 0 0 0 0,0 0 0 0 0,1-1 0 0 0,-1 1 0 0 0,0 0 0 0 0,0 0 0 0 0,0-1 0 0 0,1 1 0 0 0,-1 0 1 0 0,0-1-1 0 0,0 1 0 0 0,12-12 30 0 0,-6 4 42 0 0,-1 0 0 0 0,1-1 0 0 0,-2 0 0 0 0,7-15 0 0 0,-10 22-55 0 0,0 0 0 0 0,0 1 0 0 0,-1-1 1 0 0,1 0-1 0 0,0 0 0 0 0,-1 0 0 0 0,0 1 1 0 0,1-1-1 0 0,-1 0 0 0 0,0 0 0 0 0,0 0 1 0 0,0 0-1 0 0,0 0 0 0 0,-1 0 0 0 0,1 1 1 0 0,0-1-1 0 0,-1 0 0 0 0,1 0 0 0 0,-1 0 1 0 0,0 1-1 0 0,1-1 0 0 0,-1 0 0 0 0,0 1 1 0 0,0-1-1 0 0,0 1 0 0 0,0-1 0 0 0,-1 1 1 0 0,1-1-1 0 0,0 1 0 0 0,0 0 0 0 0,-1-1 1 0 0,-2-1-1 0 0,2 3-15 0 0,1 0 1 0 0,-1-1-1 0 0,0 1 1 0 0,0 0-1 0 0,1 0 1 0 0,-1 0-1 0 0,0 0 1 0 0,0 0-1 0 0,1 0 1 0 0,-1 1 0 0 0,0-1-1 0 0,1 1 1 0 0,-1-1-1 0 0,0 1 1 0 0,1 0-1 0 0,-1-1 1 0 0,0 1-1 0 0,1 0 1 0 0,0 0-1 0 0,-1 0 1 0 0,-2 2-1 0 0,-33 30 42 0 0,31-27-29 0 0,-50 41 226 0 0,51-44-229 0 0,1 0-1 0 0,-1 1 5 0 0,-10 5 27 0 0,13-8 69 0 0,0 1 0 0 0,-1-1 0 0 0,1 1 0 0 0,-1-1-1 0 0,1 0 1 0 0,-1 0 0 0 0,0 0 0 0 0,1 0-1 0 0,-1 0 1 0 0,0-1 0 0 0,0 0 0 0 0,0 1-1 0 0,1-1 1 0 0,-1 0 0 0 0,0 0 0 0 0,0 0-1 0 0,0-1 1 0 0,0 1 0 0 0,-3-2 0 0 0,4 1 53 0 0,-1 0 1 0 0,1-1 0 0 0,0 0 0 0 0,1 1-1 0 0,-1-1 1 0 0,0 0 0 0 0,0 0-1 0 0,1 0 1 0 0,-1 0 0 0 0,1 0-1 0 0,0 0 1 0 0,-1 0 0 0 0,1-1-1 0 0,0 1 1 0 0,0 0 0 0 0,1-1 0 0 0,-1 1-1 0 0,0-1 1 0 0,1 1 0 0 0,0-1-1 0 0,-1-4 1 0 0,-5-67 616 0 0,-1-1-5169 0 0,5 62 1108 0 0,1 8 1158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74 112 0 0,'0'0'1641'0'0,"-19"29"-293"0"0,14-21-1329 0 0,-1-1 0 0 0,0 0 0 0 0,0-1 0 0 0,-12 12 1 0 0,14-15 172 0 0,1-1 0 0 0,-1 1 0 0 0,1 0 0 0 0,-1-1 0 0 0,0 0 1 0 0,0 0-1 0 0,0 0 0 0 0,0-1 0 0 0,0 1 0 0 0,-1-1 0 0 0,-5 1 1 0 0,9-2-105 0 0,0 0 0 0 0,0 0 0 0 0,0-1 0 0 0,0 1 0 0 0,0 0 0 0 0,0-1 0 0 0,0 1 0 0 0,1-1 0 0 0,-1 1 0 0 0,0-1 0 0 0,0 1 0 0 0,0-1 0 0 0,1 1 0 0 0,-1-1 0 0 0,0 0 0 0 0,1 0 0 0 0,-1 1 0 0 0,1-1 0 0 0,-1 0 0 0 0,1 0 0 0 0,-1 0 0 0 0,1 1 0 0 0,-1-1 0 0 0,1 0 0 0 0,0 0 0 0 0,0 0 0 0 0,-1 0 0 0 0,1 0 1 0 0,0 0-1 0 0,0 0 0 0 0,0 0 0 0 0,0 0 0 0 0,0 0 0 0 0,0 0 0 0 0,0 0 0 0 0,1-1 0 0 0,2-35 1467 0 0,-1 28-1577 0 0,8-47 282 0 0,-6 17-6566 0 0,-4 33 4219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7 604 0 0,'2'-1'6445'0'0,"0"-2"-6225"0"0,-1 0-2069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51 172 0 0,'0'0'2484'0'0,"5"3"-1403"0"0,-5-2-1068 0 0,-1-1 1 0 0,0 1-1 0 0,0-1 1 0 0,0 1-1 0 0,0-1 1 0 0,0 1-1 0 0,0-1 1 0 0,0 0-1 0 0,-1 1 1 0 0,1-1-1 0 0,0 0 1 0 0,0 0-1 0 0,0 0 0 0 0,0 0 1 0 0,0 0-1 0 0,0 0 1 0 0,0 0-1 0 0,0 0 1 0 0,-1 0-1 0 0,1 0 1 0 0,0-1-1 0 0,0 1 1 0 0,0 0-1 0 0,0-1 0 0 0,0 1 1 0 0,0-1-1 0 0,0 1 1 0 0,0-1-1 0 0,0 0 1 0 0,0 1-1 0 0,1-1 1 0 0,-1 0-1 0 0,0 0 1 0 0,0 1-1 0 0,-1-3 1 0 0,2 2 3 0 0,0-1 0 0 0,0 1 1 0 0,0 0-1 0 0,0-1 0 0 0,0 1 1 0 0,0 0-1 0 0,0-1 0 0 0,0 1 1 0 0,1 0-1 0 0,-1-1 0 0 0,1 1 1 0 0,-1 0-1 0 0,1-1 0 0 0,-1 1 1 0 0,1 0-1 0 0,0 0 0 0 0,-1 0 1 0 0,1 0-1 0 0,0-1 0 0 0,0 1 1 0 0,0 0-1 0 0,0 1 0 0 0,0-1 1 0 0,0 0-1 0 0,0 0 0 0 0,0 0 1 0 0,2 0-1 0 0,-2 0-17 0 0,0-1 0 0 0,1 1-1 0 0,0 0 1 0 0,-1-1 0 0 0,1 1 0 0 0,0 0-1 0 0,-1 0 1 0 0,1 1 0 0 0,0-1 0 0 0,0 0-1 0 0,0 0 1 0 0,0 1 0 0 0,0-1-1 0 0,0 1 1 0 0,0 0 0 0 0,0-1 0 0 0,0 1-1 0 0,0 0 1 0 0,0 0 0 0 0,0 1 0 0 0,0-1-1 0 0,0 0 1 0 0,0 1 0 0 0,2 0-1 0 0,-4-1 2 0 0,1 0-1 0 0,-1 1 0 0 0,1-1 0 0 0,-1 1 1 0 0,1-1-1 0 0,-1 0 0 0 0,1 1 0 0 0,-1-1 0 0 0,0 1 1 0 0,1 0-1 0 0,-1-1 0 0 0,0 1 0 0 0,1-1 1 0 0,-1 1-1 0 0,0-1 0 0 0,0 1 0 0 0,1 0 0 0 0,-1-1 1 0 0,0 1-1 0 0,0 0 0 0 0,0-1 0 0 0,0 1 1 0 0,0-1-1 0 0,0 1 0 0 0,0 0 0 0 0,0-1 0 0 0,0 1 1 0 0,0 0-1 0 0,-1-1 0 0 0,1 1 0 0 0,0-1 1 0 0,0 1-1 0 0,-1 0 0 0 0,1-1 0 0 0,0 1 1 0 0,0-1-1 0 0,-1 1 0 0 0,1-1 0 0 0,-1 1 0 0 0,1-1 1 0 0,0 1-1 0 0,-2 0 0 0 0,-18 20 9 0 0,19-21-9 0 0,-27 22 53 0 0,-44 26-1 0 0,40-27-31 0 0,-29 23-1 0 0,60-44-20 0 0,1 1 0 0 0,0-1 1 0 0,-1 0-1 0 0,1 0 0 0 0,-1 1 0 0 0,1-1 0 0 0,0 0 0 0 0,-1 1 0 0 0,1-1 1 0 0,0 0-1 0 0,0 1 0 0 0,-1-1 0 0 0,1 0 0 0 0,0 1 0 0 0,0-1 0 0 0,-1 1 0 0 0,1-1 1 0 0,0 0-1 0 0,0 1 0 0 0,0-1 0 0 0,0 1 0 0 0,0-1 0 0 0,0 1 0 0 0,0-1 1 0 0,0 1-1 0 0,0-1 0 0 0,0 0 0 0 0,0 1 0 0 0,0-1 0 0 0,0 1 0 0 0,0-1 1 0 0,0 1-1 0 0,0-1 0 0 0,0 0 0 0 0,1 1 0 0 0,-1 0 0 0 0,18 10-17 0 0,34 1 99 0 0,-45-11-11 0 0,99 23 748 0 0,-105-24-784 0 0,-6 2-15 0 0,0 0 0 0 0,0 0 0 0 0,-1-1 1 0 0,1 1-1 0 0,0-1 0 0 0,-1 0 0 0 0,1-1 0 0 0,-10 1 1 0 0,-8 1 0 0 0,1 2 3 0 0,0 1 0 0 0,-33 12 0 0 0,49-14-23 0 0,-1-1 0 0 0,1 1 0 0 0,0 0 1 0 0,1 1-1 0 0,-1-1 0 0 0,0 1 0 0 0,1 0 0 0 0,0 1 0 0 0,0-1 0 0 0,0 1 0 0 0,1 0 0 0 0,0 0 0 0 0,-7 11 1 0 0,11-16-3 0 0,0 0 0 0 0,-1 1 0 0 0,1-1 0 0 0,0 1 0 0 0,0 0 0 0 0,0-1 1 0 0,0 1-1 0 0,0-1 0 0 0,0 1 0 0 0,0-1 0 0 0,0 1 0 0 0,0-1 0 0 0,0 1 0 0 0,0-1 1 0 0,0 1-1 0 0,0-1 0 0 0,0 1 0 0 0,1-1 0 0 0,-1 1 0 0 0,0-1 0 0 0,0 1 1 0 0,0-1-1 0 0,1 1 0 0 0,-1-1 0 0 0,0 1 0 0 0,1-1 0 0 0,-1 0 0 0 0,0 1 1 0 0,1-1-1 0 0,-1 0 0 0 0,1 1 0 0 0,-1-1 0 0 0,1 0 0 0 0,-1 1 0 0 0,0-1 1 0 0,1 0-1 0 0,-1 0 0 0 0,2 1 0 0 0,18 5-339 0 0,-19-5 286 0 0,24-10-441 0 0,-19 5 452 0 0,-1 0 1 0 0,-1 0-1 0 0,1 0 0 0 0,0 0 1 0 0,5-8-1 0 0,-9 11 85 0 0,0-1-1 0 0,1 1 1 0 0,-1-1 0 0 0,0 0 0 0 0,0 0-1 0 0,0 0 1 0 0,0 0 0 0 0,-1 1-1 0 0,1-1 1 0 0,0 0 0 0 0,-1 0-1 0 0,0 0 1 0 0,1-1 0 0 0,-1 1-1 0 0,0 0 1 0 0,0 0 0 0 0,0 0-1 0 0,0 0 1 0 0,-1-4 0 0 0,1 6-37 0 0,-1-1 0 0 0,0 0 0 0 0,1 1 0 0 0,-1-1 0 0 0,1 1 0 0 0,-1-1 1 0 0,0 1-1 0 0,0 0 0 0 0,1-1 0 0 0,-1 1 0 0 0,0 0 0 0 0,0-1 0 0 0,0 1 0 0 0,1 0 0 0 0,-1 0 1 0 0,0 0-1 0 0,0-1 0 0 0,0 1 0 0 0,0 0 0 0 0,1 0 0 0 0,-1 0 0 0 0,0 1 0 0 0,0-1 0 0 0,0 0 0 0 0,0 0 1 0 0,1 0-1 0 0,-1 1 0 0 0,0-1 0 0 0,-1 1 0 0 0,-26 8 136 0 0,27-9-140 0 0,-7 3 21 0 0,-1 1 0 0 0,0-2 0 0 0,1 1 0 0 0,-1-1 0 0 0,-1-1 0 0 0,1 1 0 0 0,-13-1 0 0 0,20-1-17 0 0,0 0 0 0 0,0-1 0 0 0,0 1 0 0 0,0 0 1 0 0,0-1-1 0 0,0 0 0 0 0,0 1 0 0 0,0-1 0 0 0,0 0 0 0 0,0 0 0 0 0,0 0 0 0 0,1 0 0 0 0,-1 0 0 0 0,0-1 0 0 0,1 1 1 0 0,-1 0-1 0 0,0-1 0 0 0,1 0 0 0 0,0 1 0 0 0,-1-1 0 0 0,1 0 0 0 0,0 1 0 0 0,0-1 0 0 0,0 0 0 0 0,0 0 0 0 0,0 0 1 0 0,1 0-1 0 0,-1 0 0 0 0,0 0 0 0 0,1 0 0 0 0,0 0 0 0 0,-1 0 0 0 0,1 0 0 0 0,0 0 0 0 0,0-1 0 0 0,0 1 1 0 0,1-3-1 0 0,-1-2 19 0 0,0 1 0 0 0,1-1 0 0 0,0 1 0 0 0,0-1 0 0 0,1 1 0 0 0,4-11 1 0 0,-3 7-19 0 0,0 19 95 0 0,-4 10-87 0 0,-4-8 25 0 0,0 0-1 0 0,0-1 0 0 0,-1 0 1 0 0,0 0-1 0 0,-1 0 0 0 0,0-1 1 0 0,-10 12-1 0 0,0-4-536 0 0,0 0 0 0 0,-31 22-1 0 0,39-34-1709 0 0,5-3 1003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5 248 0 0,'0'0'60'0'0,"0"0"1"0"0,0 0-1 0 0,0 0 0 0 0,0 0 1 0 0,0 0-1 0 0,0 0 0 0 0,0 0 1 0 0,0 0-1 0 0,-1-1 0 0 0,1 1 1 0 0,0 0-1 0 0,0 0 0 0 0,0 0 1 0 0,0 0-1 0 0,0 0 0 0 0,0 0 0 0 0,0 0 1 0 0,0 0-1 0 0,0 0 0 0 0,0 0 1 0 0,0-1-1 0 0,0 1 0 0 0,0 0 1 0 0,0 0-1 0 0,0 0 0 0 0,0 0 1 0 0,0 0-1 0 0,0 0 0 0 0,0 0 1 0 0,0 0-1 0 0,0-1 0 0 0,0 1 1 0 0,0 0-1 0 0,0 0 0 0 0,0 0 1 0 0,0 0-1 0 0,0 0 0 0 0,0 0 1 0 0,0 0-1 0 0,0 0 0 0 0,0 0 0 0 0,0-1 1 0 0,0 1-1 0 0,0 0 0 0 0,0 0 1 0 0,0 0-1 0 0,0 0 0 0 0,1 0 1 0 0,-1 0-1 0 0,0 0 0 0 0,0 0 1 0 0,0 0-1 0 0,-17 4 644 0 0,-20 12-695 0 0,31-12 29 0 0,-51 31 271 0 0,53-33-286 0 0,0 1-1 0 0,0 0 0 0 0,0 1 1 0 0,1-1-1 0 0,-1 0 1 0 0,1 1-1 0 0,0 0 1 0 0,0 0-1 0 0,0 0 1 0 0,1 0-1 0 0,-3 5 0 0 0,5-8-17 0 0,0-1 0 0 0,0 1 0 0 0,0 0 0 0 0,1 0 0 0 0,-1-1 0 0 0,0 1 0 0 0,0 0 0 0 0,0-1 0 0 0,1 1 0 0 0,-1 0 0 0 0,0 0 0 0 0,1-1 0 0 0,-1 1 0 0 0,0 0 0 0 0,1-1 0 0 0,-1 1 0 0 0,1-1 0 0 0,-1 1 0 0 0,1-1 0 0 0,0 1 0 0 0,-1-1 0 0 0,1 1 0 0 0,-1-1 0 0 0,1 1 0 0 0,0-1 0 0 0,-1 0 0 0 0,1 1 0 0 0,0-1 0 0 0,-1 0 0 0 0,1 0 0 0 0,0 1 0 0 0,1-1 0 0 0,32 10 192 0 0,-24-7 23 0 0,-6-2-114 0 0,0 0 1 0 0,0 1-1 0 0,0-1 1 0 0,0 1-1 0 0,0 0 1 0 0,-1 0-1 0 0,1 0 1 0 0,-1 1-1 0 0,0-1 1 0 0,0 1-1 0 0,5 5 1 0 0,-7-7-77 0 0,0 1-1 0 0,-1-1 1 0 0,1 1 0 0 0,-1-1 0 0 0,1 1-1 0 0,-1-1 1 0 0,0 1 0 0 0,1-1 0 0 0,-1 1 0 0 0,0 0-1 0 0,0-1 1 0 0,0 1 0 0 0,0-1 0 0 0,0 1-1 0 0,-1 0 1 0 0,1-1 0 0 0,0 1 0 0 0,-1-1-1 0 0,1 1 1 0 0,-1-1 0 0 0,0 1 0 0 0,1-1-1 0 0,-1 1 1 0 0,0-1 0 0 0,0 0 0 0 0,0 1-1 0 0,0-1 1 0 0,0 0 0 0 0,0 0 0 0 0,0 0 0 0 0,-1 0-1 0 0,-1 2 1 0 0,-7 6 7 0 0,-1 1 0 0 0,0-1 0 0 0,-1-1 0 0 0,0 0 0 0 0,0-1 0 0 0,0 0 0 0 0,-1-1 0 0 0,0 0 0 0 0,-20 5 0 0 0,25-9 33 0 0,0 0-1 0 0,0 0 0 0 0,0-1 1 0 0,-1 0-1 0 0,1-1 1 0 0,0 0-1 0 0,-16-2 0 0 0,20 2 27 0 0,-1-1-1 0 0,0-1 0 0 0,1 1 0 0 0,-1-1 0 0 0,1 1 0 0 0,-1-1 0 0 0,1-1 0 0 0,0 1 1 0 0,0 0-1 0 0,0-1 0 0 0,0 0 0 0 0,0 0 0 0 0,1 0 0 0 0,-5-5 0 0 0,5 4-78 0 0,0-1 0 0 0,0 0 0 0 0,1 1 0 0 0,-1-1 0 0 0,1 0 0 0 0,0 0 0 0 0,0 0 0 0 0,1-1 0 0 0,-1 1 0 0 0,1 0 0 0 0,1-1 0 0 0,-1 1 0 0 0,1-1 0 0 0,-1 1 0 0 0,2 0-1 0 0,-1-1 1 0 0,2-8 0 0 0,2-8-1791 0 0,1 1 0 0 0,15-41 0 0 0,-13 44-1017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1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0 368 0 0,'-16'8'947'0'0,"-56"33"1577"0"0,65-37-2395 0 0,1 1 1 0 0,0 0 0 0 0,0 0 0 0 0,0 0 0 0 0,1 1 0 0 0,-1 0-1 0 0,1 0 1 0 0,-5 8 0 0 0,9-13-123 0 0,1 1 0 0 0,-1-1 0 0 0,1 0 0 0 0,-1 0 1 0 0,1 0-1 0 0,0 1 0 0 0,-1-1 0 0 0,1 0 0 0 0,0 0 0 0 0,0 1 0 0 0,0-1 0 0 0,0 0 0 0 0,0 1 0 0 0,0-1 0 0 0,0 0 0 0 0,0 0 1 0 0,0 1-1 0 0,1-1 0 0 0,-1 0 0 0 0,1 0 0 0 0,-1 1 0 0 0,1-1 0 0 0,-1 0 0 0 0,1 0 0 0 0,0 0 0 0 0,-1 0 0 0 0,1 0 0 0 0,0 0 1 0 0,0 0-1 0 0,0 0 0 0 0,0 0 0 0 0,0 0 0 0 0,0 0 0 0 0,0-1 0 0 0,0 1 0 0 0,0 0 0 0 0,0-1 0 0 0,0 1 0 0 0,0-1 0 0 0,1 1 0 0 0,0 0 1 0 0,9 3-8 0 0,0 0 0 0 0,1 0 1 0 0,19 3-1 0 0,-16-3 36 0 0,0-1 18 0 0,-1 2 0 0 0,-1-1 0 0 0,1 2 0 0 0,-1 0 0 0 0,0 0 0 0 0,14 10 0 0 0,-24-15-43 0 0,-1 1-1 0 0,0 0 0 0 0,0-1 0 0 0,1 1 0 0 0,-1 0 0 0 0,-1 0 0 0 0,1 1 1 0 0,0-1-1 0 0,0 0 0 0 0,-1 0 0 0 0,1 1 0 0 0,-1-1 0 0 0,0 1 0 0 0,0 0 1 0 0,0-1-1 0 0,0 1 0 0 0,0 0 0 0 0,-1-1 0 0 0,1 1 0 0 0,-1 0 0 0 0,0 0 1 0 0,1-1-1 0 0,-1 1 0 0 0,-1 0 0 0 0,1 0 0 0 0,0 0 0 0 0,-1-1 0 0 0,1 1 0 0 0,-1 0 1 0 0,0 0-1 0 0,0-1 0 0 0,0 1 0 0 0,0-1 0 0 0,0 1 0 0 0,-1-1 0 0 0,1 1 1 0 0,-1-1-1 0 0,-3 4 0 0 0,-4 6 39 0 0,-2-1 0 0 0,0 0 0 0 0,0-1 0 0 0,-1 0 0 0 0,0 0 0 0 0,-1-1 0 0 0,0-1 0 0 0,0 0 0 0 0,-1-1 0 0 0,0 0 0 0 0,0-2 0 0 0,-1 1 0 0 0,1-2 0 0 0,-21 5 0 0 0,34-9-27 0 0,-1 1 0 0 0,1-1 0 0 0,-1 0 0 0 0,1 0 0 0 0,-1 1 0 0 0,1-1 0 0 0,-1 0 0 0 0,0 0 0 0 0,1-1 0 0 0,-1 1 0 0 0,1 0 0 0 0,-1 0 0 0 0,1-1 0 0 0,-1 1 0 0 0,1-1 0 0 0,-1 1 0 0 0,1-1 0 0 0,-1 0 0 0 0,1 0 0 0 0,0 0 0 0 0,-1 1 0 0 0,-1-3 0 0 0,2 1-12 0 0,0 0 0 0 0,0 1 0 0 0,1-1 0 0 0,-1 1-1 0 0,1-1 1 0 0,-1 0 0 0 0,1 0 0 0 0,-1 1 0 0 0,1-1-1 0 0,0 0 1 0 0,0 0 0 0 0,0 0 0 0 0,0 1-1 0 0,0-1 1 0 0,0 0 0 0 0,1-3 0 0 0,2-5 12 0 0,0 0 1 0 0,1 0 0 0 0,0 0-1 0 0,0 1 1 0 0,8-14-1 0 0,-1 6-28 0 0,1 1 0 0 0,0 0 0 0 0,1 1 0 0 0,27-25 0 0 0,67-45-18 0 0,-12 11 223 0 0,-94 73-291 0 0,16-16 348 0 0,-16 16-446 0 0,0 1 0 0 0,-1-1 0 0 0,1 1 0 0 0,-1-1-1 0 0,0 0 1 0 0,1 1 0 0 0,-1-1 0 0 0,1 0 0 0 0,-1 0 0 0 0,0 1-1 0 0,1-1 1 0 0,-1 0 0 0 0,0 0 0 0 0,0 0 0 0 0,0 0 0 0 0,0 1 0 0 0,0-1-1 0 0,0 0 1 0 0,0 0 0 0 0,0 0 0 0 0,0 1 0 0 0,0-1 0 0 0,0 0-1 0 0,-1-1 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1 400 0 0,'-1'39'2482'0'0,"-12"71"1"0"0,-41 109-2183 0 0,50-207-2841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75 36 0 0,'3'-6'387'0'0,"1"0"0"0"0,0 0 1 0 0,0 0-1 0 0,0 0 0 0 0,0 1 0 0 0,1-1 0 0 0,0 1 1 0 0,0 0-1 0 0,8-6 0 0 0,-11 10-351 0 0,0 0 1 0 0,-1 1-1 0 0,1-1 0 0 0,-1 0 1 0 0,1 0-1 0 0,0 1 0 0 0,0-1 1 0 0,-1 1-1 0 0,1-1 0 0 0,0 1 1 0 0,0 0-1 0 0,0 0 0 0 0,-1 0 1 0 0,1 0-1 0 0,0 0 0 0 0,0 0 1 0 0,1 1-1 0 0,0-1 17 0 0,-1 1 0 0 0,0 0 1 0 0,0 0-1 0 0,0 1 0 0 0,0-1 0 0 0,0 0 0 0 0,-1 1 0 0 0,1-1 1 0 0,0 1-1 0 0,0 0 0 0 0,-1-1 0 0 0,0 1 0 0 0,1 0 1 0 0,-1 0-1 0 0,0 0 0 0 0,0 0 0 0 0,1 2 0 0 0,0 0-3 0 0,-1-1-1 0 0,0 1 1 0 0,0 0-1 0 0,0 0 1 0 0,0-1-1 0 0,-1 1 1 0 0,0 0-1 0 0,1 0 1 0 0,-1 0-1 0 0,-1 0 1 0 0,1 0-1 0 0,-1-1 1 0 0,1 1-1 0 0,-1 0 1 0 0,0 0 0 0 0,0-1-1 0 0,-1 1 1 0 0,1 0-1 0 0,-1-1 1 0 0,0 0-1 0 0,0 1 1 0 0,0-1-1 0 0,-4 5 1 0 0,3-4-2 0 0,0 0 1 0 0,0 0 0 0 0,-1-1-1 0 0,1 1 1 0 0,-1-1-1 0 0,0 0 1 0 0,0 0 0 0 0,0 0-1 0 0,0 0 1 0 0,0-1-1 0 0,-1 0 1 0 0,1 1 0 0 0,-1-2-1 0 0,1 1 1 0 0,-1 0 0 0 0,0-1-1 0 0,0 0 1 0 0,-7 0-1 0 0,11 0-14 0 0,0-1-1 0 0,0 0 0 0 0,0 0 0 0 0,0 0 1 0 0,0 0-1 0 0,0-1 0 0 0,0 1 0 0 0,0 0 1 0 0,0 0-1 0 0,0-1 0 0 0,0 1 0 0 0,0 0 1 0 0,0-1-1 0 0,1 1 0 0 0,-1-1 0 0 0,0 1 1 0 0,0-1-1 0 0,0 0 0 0 0,1 1 0 0 0,-1-1 1 0 0,0 0-1 0 0,0 1 0 0 0,1-1 0 0 0,-1 0 1 0 0,1 0-1 0 0,-1 0 0 0 0,0-1 0 0 0,0 0-2 0 0,1-1 0 0 0,-1 1 0 0 0,1 0 0 0 0,0-1 0 0 0,0 1 0 0 0,0 0 0 0 0,0-1 0 0 0,0 1 0 0 0,0 0 0 0 0,1 0 0 0 0,1-4 0 0 0,1-5-230 0 0,1 0-1 0 0,1 0 0 0 0,9-17 0 0 0,26-35-4425 0 0,-34 54 3275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0 160 0 0,'1'4'352'0'0,"1"0"1"0"0,-1 1-1 0 0,1-1 1 0 0,-1 0-1 0 0,-1 0 1 0 0,1 1-1 0 0,-1-1 1 0 0,1 0-1 0 0,-1 1 1 0 0,-1 6-1 0 0,-7 46 764 0 0,5-45-828 0 0,-8 40 429 0 0,-24 62 0 0 0,5-17-3009 0 0,29-93 425 0 0,1-2 1311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16.7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239 1 80 0 0,'0'0'1751'0'0,"13"6"718"0"0,-13-4-2403 0 0,-1 0 0 0 0,0 0 1 0 0,1 0-1 0 0,-1 0 1 0 0,0 0-1 0 0,-1 0 0 0 0,1 0 1 0 0,0 0-1 0 0,-1 0 0 0 0,1-1 1 0 0,0 1-1 0 0,-1 0 1 0 0,0-1-1 0 0,1 1 0 0 0,-3 0 1 0 0,-2 4 142 0 0,4-5-5 0 0,-5 7 5 0 0,4-6-180 0 0,0 1 1 0 0,0 0-1 0 0,0 0 0 0 0,0 0 0 0 0,0 0 1 0 0,1 0-1 0 0,-4 6 0 0 0,-19 47 14 0 0,24-54-22 0 0,-18 39-22 0 0,2 10 10 0 0,16-49-9 0 0,-6 25 5 0 0,-6 26 133 0 0,13-50-129 0 0,-9 40 28 0 0,9-41-27 0 0,-2 4 132 0 0,0 1 0 0 0,0-1-1 0 0,1 1 1 0 0,0 12-1 0 0,0-11-128 0 0,0-6 19 0 0,-1 40 118 0 0,0-31-155 0 0,2-8-5 0 0,-1-1-25 0 0,0 8 54 0 0,1-8-3 0 0,-3 29 78 0 0,3-23-66 0 0,-2 78 1234 0 0,2-83-1231 0 0,0 44 98 0 0,1-41-125 0 0,0-1-1 0 0,0 1 0 0 0,-1-1 0 0 0,0 1 0 0 0,0 7 1 0 0,-1 3 0 0 0,1-13-13 0 0,-1 5 29 0 0,0 0 0 0 0,0 0 0 0 0,1 0 0 0 0,1 11 0 0 0,-1-4-63 0 0,0-13 41 0 0,-4 47-94 0 0,10 36 153 0 0,7-2-45 0 0,24 87-1 0 0,0-6 13 0 0,27 293 15 0 0,-59-418-48 0 0,10 86 37 0 0,15 145-20 0 0,-17-11 39 0 0,-10-86-59 0 0,-7 232-27 0 0,-8-71 26 0 0,10-305 12 0 0,-35 387-60 0 0,7 92 15 0 0,3-62-27 0 0,0-43 48 0 0,18-71 20 0 0,9-311-6 0 0,-7 184 74 0 0,0-147-81 0 0,-22 185-70 0 0,26-220 55 0 0,-6 94 111 0 0,6-66-84 0 0,1-8 20 0 0,-7 32-19 0 0,9-71 7 0 0,-15 177 18 0 0,12-141-64 0 0,-3 16-16 0 0,0 18 114 0 0,-3 67-66 0 0,3 81 24 0 0,6-193-4 0 0,0-26-12 0 0,0 0 4 0 0,0 35 41 0 0,0-36-29 0 0,0 1-26 0 0,0 206-43 0 0,0-207 63 0 0,0 17-25 0 0,2 10 56 0 0,-2-9-33 0 0,0-18-3 0 0,-3 15 10 0 0,-1 7 5 0 0,4-22 10 0 0,-5 13-34 0 0,2-10 7 0 0,0 1-15 0 0,-4 30 7 0 0,7-34 12 0 0,-9 50-41 0 0,9-50 84 0 0,-1 12-35 0 0,1 3-57 0 0,0-17 44 0 0,1 0 0 0 0,-1 1-1 0 0,0-1 1 0 0,1 0 0 0 0,-1 1-1 0 0,0-1 1 0 0,1 0 0 0 0,-1 0 0 0 0,1 1-1 0 0,-1-1 1 0 0,1 0 0 0 0,-1 0-1 0 0,0 0 1 0 0,1 0 0 0 0,-1 0 0 0 0,1 1-1 0 0,-1-1 1 0 0,1 0 0 0 0,-1 0 0 0 0,1 0-1 0 0,-1 0 1 0 0,1 0 0 0 0,-1 0-1 0 0,1-1 1 0 0,-1 1 0 0 0,0 0 0 0 0,1 0-1 0 0,-1 0 1 0 0,2-1 0 0 0,1 1-6 0 0,0 0-10 0 0,36 0 26 0 0,-36 0-19 0 0,1 0 11 0 0,11 0 3 0 0,-11 0 5 0 0,0 0-17 0 0,13 0 0 0 0,-13 0 5 0 0,0-1 12 0 0,9 0-8 0 0,-9 1-2 0 0,0-1 12 0 0,69-3-5 0 0,-5 1 47 0 0,-65 2-60 0 0,3 1-8 0 0,132-8-13 0 0,-50 2 32 0 0,14 4-26 0 0,3-1 46 0 0,575 6 18 0 0,-331 11-51 0 0,1 1 44 0 0,191 2 29 0 0,-231-12-76 0 0,-184-1 12 0 0,518 21 46 0 0,-271-14-51 0 0,-97-6 28 0 0,-53-7 11 0 0,-63-2 0 0 0,-122 1-79 0 0,-35 2 38 0 0,16 0-18 0 0,-15 0 26 0 0,249-10 4 0 0,-88 2-5 0 0,472 15 60 0 0,-340-2-36 0 0,-143-2 32 0 0,-55 0-35 0 0,385 14 33 0 0,-217-7-75 0 0,-172-5 25 0 0,518 37 38 0 0,-391-24-54 0 0,0 0 28 0 0,167 11-25 0 0,-298-23 18 0 0,191 4-39 0 0,-221-9 19 0 0,473 12 64 0 0,-467-9-53 0 0,474 24-50 0 0,-119-2 134 0 0,51 3 13 0 0,60 1-103 0 0,177-13-4 0 0,-37-20 35 0 0,-164-7-2 0 0,-440 8 14 0 0,46-4-38 0 0,-37 3 18 0 0,66-4 0 0 0,140 0 66 0 0,-261 8-79 0 0,120 0-24 0 0,-77 2 35 0 0,308-6 44 0 0,-320 2-53 0 0,56 2-68 0 0,-90 0 81 0 0,-15 0-4 0 0,-1 0 5 0 0,18 0-7 0 0,-4 0-9 0 0,38 0-19 0 0,-51 0 8 0 0,0 0 25 0 0,133 2 1 0 0,-133-2-37 0 0,0 0 17 0 0,195-4 164 0 0,-197 4-160 0 0,2-1-12 0 0,15 0 14 0 0,46 1-20 0 0,-49 0 6 0 0,-13 0 12 0 0,0 0 8 0 0,95-2-5 0 0,-37-1 14 0 0,-3 1-19 0 0,52 0-26 0 0,-37-1 3 0 0,163-2 34 0 0,27-5 13 0 0,-216 10-33 0 0,190-7 11 0 0,51-1 7 0 0,-189 6-19 0 0,73-8 1 0 0,-106 4-4 0 0,105-8 33 0 0,173-9 68 0 0,-214 11-52 0 0,-73 4-44 0 0,31-6 15 0 0,52-5 31 0 0,-96 12 13 0 0,68-7-68 0 0,-109 14 14 0 0,19-1 31 0 0,-11 0-28 0 0,-9 1 32 0 0,1-1-51 0 0,37-3 8 0 0,22 1-33 0 0,-59 3 78 0 0,0 0-26 0 0,53 1 48 0 0,-54 0 16 0 0,0-1-63 0 0,8 3-12 0 0,-9-2 37 0 0,14 4-23 0 0,-2 1-8 0 0,-1 1 1 0 0,20 12 0 0 0,-31-17 18 0 0,0 2-36 0 0,14 5 50 0 0,-14-8-35 0 0,36 27 372 0 0,-37-27-109 0 0,-16 1-5485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33 105 136 0 0,'1'-6'190'0'0,"1"-1"-1"0"0,0 1 1 0 0,0 0 0 0 0,1 0 0 0 0,-1 0-1 0 0,1 1 1 0 0,1-1 0 0 0,-1 1-1 0 0,1-1 1 0 0,7-7 0 0 0,-10 11-126 0 0,2-1 1 0 0,-1 0-1 0 0,0 1 1 0 0,0 0-1 0 0,1 0 1 0 0,0-1-1 0 0,-1 1 1 0 0,1 1-1 0 0,0-1 1 0 0,0 0-1 0 0,0 1 1 0 0,0-1-1 0 0,0 1 1 0 0,0 0-1 0 0,0 0 1 0 0,0 0-1 0 0,1 1 1 0 0,-1-1-1 0 0,0 1 1 0 0,1 0-1 0 0,-1 0 1 0 0,4 0-1 0 0,-5 0-20 0 0,0 1 0 0 0,0 0 1 0 0,0 0-1 0 0,0 0 0 0 0,0 0 0 0 0,-1 0 0 0 0,1 0 0 0 0,0 0 0 0 0,0 0 0 0 0,-1 1 0 0 0,1-1 0 0 0,0 1 0 0 0,-1-1 0 0 0,0 1 0 0 0,1 0 0 0 0,-1 0 0 0 0,0-1 0 0 0,0 1 0 0 0,0 0 0 0 0,0 0 0 0 0,0 0 1 0 0,0 0-1 0 0,-1 0 0 0 0,1 0 0 0 0,-1 1 0 0 0,1-1 0 0 0,-1 0 0 0 0,0 0 0 0 0,0 0 0 0 0,0 0 0 0 0,0 0 0 0 0,0 1 0 0 0,-1 2 0 0 0,0 1-9 0 0,0 0 0 0 0,0 0 1 0 0,0-1-1 0 0,-1 1 0 0 0,0 0 0 0 0,0-1 0 0 0,0 1 0 0 0,-1-1 0 0 0,0 0 1 0 0,0 0-1 0 0,-4 5 0 0 0,1-3-27 0 0,-1 0-1 0 0,0-1 1 0 0,-1 0 0 0 0,0 0 0 0 0,-14 9-1 0 0,18-13 64 0 0,1 0-1 0 0,0-1 1 0 0,-1 1-1 0 0,0 0 0 0 0,1-1 1 0 0,-1 0-1 0 0,0 0 1 0 0,0 0-1 0 0,0-1 0 0 0,0 1 1 0 0,1-1-1 0 0,-1 0 1 0 0,0 0-1 0 0,0 0 0 0 0,0 0 1 0 0,-7-2-1 0 0,10 1-52 0 0,0 1 1 0 0,0 0-1 0 0,0-1 0 0 0,0 1 0 0 0,0-1 0 0 0,0 1 0 0 0,0-1 1 0 0,0 0-1 0 0,1 1 0 0 0,-1-1 0 0 0,0 0 0 0 0,0 0 0 0 0,1 1 1 0 0,-1-1-1 0 0,0 0 0 0 0,1 0 0 0 0,-1 0 0 0 0,1 0 0 0 0,-1 0 0 0 0,1 0 1 0 0,0 0-1 0 0,-1 0 0 0 0,1-1 0 0 0,-1-1-71 0 0,1 1 1 0 0,0-1-1 0 0,0 1 0 0 0,1-1 0 0 0,-1 1 0 0 0,0-1 1 0 0,1 1-1 0 0,-1 0 0 0 0,3-5 0 0 0,1-2-909 0 0,0 0 0 0 0,1 0-1 0 0,11-15 1 0 0,-10 15 194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83 380 0 0,'1'-5'183'0'0,"1"0"1"0"0,-1-1-1 0 0,1 1 0 0 0,0 0 1 0 0,1 0-1 0 0,-1 0 1 0 0,1 0-1 0 0,0 0 0 0 0,0 0 1 0 0,0 1-1 0 0,1 0 0 0 0,4-5 1 0 0,-7 8-137 0 0,0 0 0 0 0,0-1 0 0 0,0 1 0 0 0,1 0 0 0 0,-1 0 0 0 0,0 0 0 0 0,1 0 0 0 0,-1 1 0 0 0,0-1 0 0 0,1 0 1 0 0,0 0-1 0 0,-1 1 0 0 0,1-1 0 0 0,-1 1 0 0 0,1 0 0 0 0,0-1 0 0 0,-1 1 0 0 0,1 0 0 0 0,-1 0 0 0 0,1 0 0 0 0,0 0 0 0 0,-1 0 0 0 0,1 0 1 0 0,0 1-1 0 0,-1-1 0 0 0,1 0 0 0 0,0 1 0 0 0,-1-1 0 0 0,1 1 0 0 0,-1 0 0 0 0,1 0 0 0 0,-1-1 0 0 0,0 1 0 0 0,1 0 0 0 0,-1 0 0 0 0,0 0 1 0 0,1 0-1 0 0,-1 1 0 0 0,0-1 0 0 0,0 0 0 0 0,0 0 0 0 0,0 1 0 0 0,1 1 0 0 0,2 2 35 0 0,-1 1 0 0 0,1-1-1 0 0,-1 1 1 0 0,0 0 0 0 0,-1 0 0 0 0,1 1 0 0 0,-1-1-1 0 0,-1 0 1 0 0,1 1 0 0 0,-1-1 0 0 0,0 1-1 0 0,0-1 1 0 0,-1 1 0 0 0,0 0 0 0 0,0-1 0 0 0,-1 1-1 0 0,1 0 1 0 0,-3 8 0 0 0,1-10-80 0 0,1-1 0 0 0,-1 1 0 0 0,0-1 1 0 0,0 1-1 0 0,0-1 0 0 0,-1 0 0 0 0,0 0 0 0 0,1 0 0 0 0,-1 0 1 0 0,-1-1-1 0 0,1 1 0 0 0,0-1 0 0 0,-1 1 0 0 0,0-1 0 0 0,0-1 1 0 0,0 1-1 0 0,0 0 0 0 0,0-1 0 0 0,0 0 0 0 0,-1 0 0 0 0,1 0 1 0 0,-1 0-1 0 0,0-1 0 0 0,1 0 0 0 0,-11 1 0 0 0,13-1 20 0 0,0-1-1 0 0,0 1 0 0 0,0-1 1 0 0,0 1-1 0 0,0-1 1 0 0,0 0-1 0 0,0 0 1 0 0,-1 0-1 0 0,1 0 0 0 0,0-1 1 0 0,0 1-1 0 0,0-1 1 0 0,0 1-1 0 0,0-1 0 0 0,0 0 1 0 0,0 1-1 0 0,0-1 1 0 0,0 0-1 0 0,0 0 0 0 0,0 0 1 0 0,1-1-1 0 0,-1 1 1 0 0,0 0-1 0 0,1-1 1 0 0,-1 1-1 0 0,1-1 0 0 0,0 0 1 0 0,-1 1-1 0 0,1-1 1 0 0,0 0-1 0 0,0 0 0 0 0,0 0 1 0 0,0 0-1 0 0,0 0 1 0 0,0 0-1 0 0,1 0 1 0 0,-1 0-1 0 0,1 0 0 0 0,-1-4 1 0 0,1-2-359 0 0,0 1 0 0 0,0 0-1 0 0,1-1 1 0 0,-1 1 0 0 0,2-1 0 0 0,-1 1 0 0 0,1 0 0 0 0,1 0 0 0 0,-1 0 0 0 0,5-8 0 0 0,-2 3-1097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41 173 8 0 0,'-11'-26'3226'0'0,"11"20"-3196"0"0,0-1 1 0 0,1 1-1 0 0,0-1 0 0 0,1 1 0 0 0,0 0 0 0 0,-1 0 1 0 0,2-1-1 0 0,-1 1 0 0 0,1 1 0 0 0,0-1 0 0 0,0 0 0 0 0,1 1 1 0 0,4-7-1 0 0,-5 8-31 0 0,1-1 1 0 0,-1 1-1 0 0,1 0 0 0 0,0-1 1 0 0,0 2-1 0 0,1-1 1 0 0,-1 0-1 0 0,1 1 1 0 0,-1 0-1 0 0,1 0 1 0 0,0 0-1 0 0,0 1 0 0 0,1 0 1 0 0,-1 0-1 0 0,7-2 1 0 0,-11 4 5 0 0,1-1 1 0 0,0 1 0 0 0,0 0-1 0 0,0 0 1 0 0,0 0-1 0 0,0 0 1 0 0,0 0 0 0 0,0 1-1 0 0,-1-1 1 0 0,1 0-1 0 0,0 1 1 0 0,0-1 0 0 0,0 1-1 0 0,-1 0 1 0 0,1 0-1 0 0,0 0 1 0 0,-1 0 0 0 0,1 0-1 0 0,0 0 1 0 0,-1 0 0 0 0,3 3-1 0 0,-2-2 9 0 0,-1 1-1 0 0,1-1 0 0 0,-1 1 1 0 0,1-1-1 0 0,-1 1 0 0 0,0 0 1 0 0,0 0-1 0 0,0 0 0 0 0,-1 0 1 0 0,1 0-1 0 0,-1 0 0 0 0,1 4 1 0 0,-1 4 9 0 0,0-1 0 0 0,-1 1-1 0 0,0-1 1 0 0,-1 1 0 0 0,0-1 0 0 0,-6 18 0 0 0,-4-1 66 0 0,-2-1 0 0 0,0-1 0 0 0,-2 0 0 0 0,0-1 1 0 0,-26 29-1 0 0,-19 27 790 0 0,60-79-851 0 0,1-1 0 0 0,-1 1 1 0 0,1 0-1 0 0,-1-1 1 0 0,1 1-1 0 0,-1 0 0 0 0,1-1 1 0 0,-1 1-1 0 0,1 0 1 0 0,0-1-1 0 0,-1 1 0 0 0,1 0 1 0 0,0 0-1 0 0,0 0 1 0 0,0-1-1 0 0,0 1 1 0 0,-1 0-1 0 0,1 0 0 0 0,0 0 1 0 0,0-1-1 0 0,1 1 1 0 0,-1 0-1 0 0,0 0 0 0 0,0 0 1 0 0,0-1-1 0 0,1 2 1 0 0,0-1 3 0 0,0 0 0 0 0,0-1 0 0 0,0 1 1 0 0,0 0-1 0 0,0-1 0 0 0,0 0 0 0 0,0 1 1 0 0,0-1-1 0 0,0 0 0 0 0,0 1 0 0 0,0-1 1 0 0,0 0-1 0 0,0 0 0 0 0,0 0 0 0 0,0 0 1 0 0,0 0-1 0 0,2 0 0 0 0,56-10 563 0 0,-50 8-565 0 0,88-23-425 0 0,-35 0-3724 0 0,-54 21 3302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1 408 0 0,'-107'165'4328'0'0,"49"-79"-3092"0"0,57-86-1206 0 0,1 1 0 0 0,-1-1 0 0 0,1 1 0 0 0,0-1 0 0 0,-1 0 0 0 0,1 1 0 0 0,0-1 0 0 0,-1 1 0 0 0,1-1 0 0 0,0 1 0 0 0,0-1 0 0 0,-1 1 0 0 0,1-1 0 0 0,0 1 0 0 0,0-1 0 0 0,0 1 0 0 0,0-1 0 0 0,0 1 0 0 0,0-1 0 0 0,-1 1 0 0 0,1-1-1 0 0,1 1 1 0 0,-1-1 0 0 0,0 1 0 0 0,0-1 0 0 0,0 1 0 0 0,0 0 0 0 0,0-1 0 0 0,0 1 0 0 0,1-1 0 0 0,-1 1 0 0 0,0-1 0 0 0,0 0 0 0 0,1 1 0 0 0,-1-1 0 0 0,0 1 0 0 0,1-1 0 0 0,-1 1 0 0 0,1-1 0 0 0,1 1 7 0 0,0 0-1 0 0,0-1 1 0 0,0 1-1 0 0,0-1 1 0 0,0 0-1 0 0,0 0 1 0 0,0 1 0 0 0,0-1-1 0 0,0-1 1 0 0,4 1-1 0 0,51-13-30 0 0,-53 12-77 0 0,2-1-331 0 0,0 1 0 0 0,0-1-1 0 0,0 0 1 0 0,0-1 0 0 0,-1 1 0 0 0,1-1 0 0 0,-1 0-1 0 0,0-1 1 0 0,0 1 0 0 0,0-1 0 0 0,6-6 0 0 0,-8 6-120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6 132 0 0,'-4'-5'2709'0'0,"-1"13"-2065"0"0,0 1 1 0 0,1 0-1 0 0,0 0 1 0 0,1 1-1 0 0,-3 11 1 0 0,-4 10 222 0 0,4-16-717 0 0,-8 22 370 0 0,10-14-2988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93 956 0 0,'0'-1'274'0'0,"19"-37"3097"0"0,-18 36-3337 0 0,0 0 1 0 0,0 0-1 0 0,1 0 0 0 0,-1 0 0 0 0,1 0 1 0 0,-1 0-1 0 0,1 0 0 0 0,0 1 1 0 0,0-1-1 0 0,0 1 0 0 0,0-1 1 0 0,0 1-1 0 0,4-3 0 0 0,-3 5-37 0 0,-1 0-1 0 0,0 0 1 0 0,0 0 0 0 0,0 0-1 0 0,-1 0 1 0 0,1 0 0 0 0,0 1-1 0 0,0-1 1 0 0,-1 0 0 0 0,1 1-1 0 0,-1 0 1 0 0,1-1-1 0 0,-1 1 1 0 0,1 0 0 0 0,-1 0-1 0 0,2 3 1 0 0,7 8-128 0 0,-6-11 106 0 0,-1 0-1 0 0,1-1 1 0 0,0 1-1 0 0,-1-1 1 0 0,1 1-1 0 0,0-1 1 0 0,0 0-1 0 0,0 0 1 0 0,0-1-1 0 0,0 1 1 0 0,0-1-1 0 0,0 0 1 0 0,0 0-1 0 0,0 0 1 0 0,0-1-1 0 0,0 0 0 0 0,0 1 1 0 0,0-1-1 0 0,0 0 1 0 0,0-1-1 0 0,-1 1 1 0 0,8-5-1 0 0,-5 4-27 0 0,0-1-1 0 0,0 0 0 0 0,0-1 1 0 0,-1 0-1 0 0,0 0 0 0 0,1 0 0 0 0,-1 0 1 0 0,-1-1-1 0 0,1 0 0 0 0,-1 0 0 0 0,0 0 1 0 0,0 0-1 0 0,5-9 0 0 0,-9 14 180 0 0,-18 19 764 0 0,-41 71 988 0 0,-82 170 0 0 0,130-234-1805 0 0,9-19-201 0 0,-1 0 0 0 0,1-1-1 0 0,-1 1 1 0 0,0-1 0 0 0,-1 0 0 0 0,0 0 0 0 0,-5 7-1 0 0,4-13-3350 0 0,1-4 1745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2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73 812 0 0,'7'-4'720'0'0,"1"0"-132"0"0,1 0-76 0 0,0 0-88 0 0,3 0-28 0 0,1 0-76 0 0,1-1-28 0 0,0 1-52 0 0,3-1-44 0 0,0 0-64 0 0,-1 1-4 0 0,1 0-92 0 0,-2 0-112 0 0,2 0-180 0 0,-2 1-172 0 0,0-1-284 0 0,0 0-324 0 0,-1 1 908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5 172 0 0,'21'-5'3113'0'0,"-45"14"-2048"0"0,-11 3-555 0 0,30-10-494 0 0,-57 29 411 0 0,59-29-407 0 0,-1 0 0 0 0,1 1 0 0 0,0-1-1 0 0,0 0 1 0 0,0 1 0 0 0,0 0 0 0 0,0 0 0 0 0,1-1 0 0 0,-1 2 0 0 0,1-1 0 0 0,0 0 0 0 0,0 0 0 0 0,0 1 0 0 0,0-1 0 0 0,-1 5 0 0 0,3-7-21 0 0,0 0 1 0 0,0 1-1 0 0,0-1 1 0 0,0 0-1 0 0,1 0 1 0 0,-1 0-1 0 0,0 0 1 0 0,0 0-1 0 0,1 1 1 0 0,-1-1-1 0 0,1 0 1 0 0,-1 0-1 0 0,1 0 1 0 0,-1 0-1 0 0,1 0 1 0 0,-1 0-1 0 0,1 0 1 0 0,0 0-1 0 0,0-1 1 0 0,0 1-1 0 0,-1 0 1 0 0,1 0-1 0 0,0-1 1 0 0,0 1-1 0 0,0 0 1 0 0,0-1-1 0 0,0 1 1 0 0,0-1-1 0 0,0 1 1 0 0,1-1-1 0 0,-1 0 1 0 0,0 1-1 0 0,0-1 1 0 0,0 0-1 0 0,2 0 1 0 0,48 8-25 0 0,-40-7 23 0 0,2 0 9 0 0,56 9 38 0 0,-64-9-27 0 0,0 1-1 0 0,1-1 1 0 0,-1 1 0 0 0,0 0-1 0 0,0 1 1 0 0,0-1-1 0 0,0 1 1 0 0,0 0 0 0 0,8 7-1 0 0,-12-9-15 0 0,-1 0 0 0 0,1 0 0 0 0,0 0 0 0 0,-1 0 0 0 0,1 0 0 0 0,-1 1 0 0 0,1-1 0 0 0,-1 0 0 0 0,1 0-1 0 0,-1 0 1 0 0,0 1 0 0 0,0-1 0 0 0,0 0 0 0 0,0 1 0 0 0,0-1 0 0 0,0 0 0 0 0,0 0 0 0 0,0 1 0 0 0,0-1 0 0 0,0 0 0 0 0,-1 0-1 0 0,1 1 1 0 0,-1-1 0 0 0,1 0 0 0 0,-1 0 0 0 0,1 0 0 0 0,-1 0 0 0 0,0 1 0 0 0,1-1 0 0 0,-1 0 0 0 0,0 0 0 0 0,0 0 0 0 0,0-1 0 0 0,0 1-1 0 0,0 0 1 0 0,0 0 0 0 0,-1 1 0 0 0,-42 31 11 0 0,43-32-19 0 0,-15 9-41 0 0,0 0 1 0 0,-20 8 0 0 0,32-16 58 0 0,0-1 0 0 0,0 1 0 0 0,0 0 0 0 0,-1-1 0 0 0,1 0 0 0 0,0 0 0 0 0,-1-1 0 0 0,1 1 0 0 0,0-1 0 0 0,-1 0 0 0 0,1 0-1 0 0,-1 0 1 0 0,1-1 0 0 0,-1 1 0 0 0,-4-2 0 0 0,8 1 12 0 0,0 1-1 0 0,0-1 0 0 0,0 1 1 0 0,0-1-1 0 0,0 1 1 0 0,0-1-1 0 0,0 0 1 0 0,0 1-1 0 0,0-1 0 0 0,0 0 1 0 0,1 0-1 0 0,-1 0 1 0 0,0 0-1 0 0,1 1 0 0 0,-1-1 1 0 0,0 0-1 0 0,1 0 1 0 0,-1 0-1 0 0,1 0 0 0 0,0-1 1 0 0,-1 1-1 0 0,1 0 1 0 0,0 0-1 0 0,-1 0 1 0 0,1 0-1 0 0,0-1 0 0 0,0-2 13 0 0,0 1-1 0 0,1 0 0 0 0,-1 0 1 0 0,1 0-1 0 0,0 0 0 0 0,0 0 1 0 0,0 0-1 0 0,0 0 0 0 0,3-4 1 0 0,3-5 29 0 0,0 0 1 0 0,1 1-1 0 0,11-13 1 0 0,10-6-36 0 0,1 2-1 0 0,1 2 1 0 0,2 1 0 0 0,45-28 0 0 0,-40 28-833 0 0,-37 24 224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0 676 0 0,'-1'22'1107'0'0,"-1"-1"0"0"0,-1 0 0 0 0,-1 0-1 0 0,-10 35 1 0 0,-38 77-686 0 0,46-121-3368 0 0,4-10 1423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82 92 0 0,'2'-6'255'0'0,"0"1"0"0"0,0 0 0 0 0,0 0 0 0 0,1 0 0 0 0,-1 0 1 0 0,1 0-1 0 0,0 1 0 0 0,1-1 0 0 0,-1 1 0 0 0,1 0 0 0 0,0 0 0 0 0,0 0 0 0 0,0 0 0 0 0,0 1 0 0 0,1 0 1 0 0,-1 0-1 0 0,9-4 0 0 0,-11 6-221 0 0,-1 1 0 0 0,0 0 0 0 0,1 0 0 0 0,-1 0 0 0 0,1 0 0 0 0,-1 1 0 0 0,0-1 0 0 0,1 0 0 0 0,-1 1 0 0 0,0-1 0 0 0,1 1 0 0 0,-1-1 0 0 0,0 1 0 0 0,0-1 0 0 0,1 1 0 0 0,-1 0 0 0 0,0 0-1 0 0,0 0 1 0 0,0-1 0 0 0,0 1 0 0 0,0 0 0 0 0,0 0 0 0 0,0 1 0 0 0,0-1 0 0 0,-1 0 0 0 0,1 0 0 0 0,0 0 0 0 0,-1 0 0 0 0,1 1 0 0 0,-1-1 0 0 0,1 0 0 0 0,-1 1 0 0 0,1-1 0 0 0,-1 0 0 0 0,0 3 0 0 0,2 0 4 0 0,-1 1 1 0 0,0 0-1 0 0,-1-1 0 0 0,1 1 0 0 0,-1 0 0 0 0,0 0 1 0 0,0-1-1 0 0,0 1 0 0 0,-1 5 0 0 0,-2-4-28 0 0,1-1-1 0 0,0 0 1 0 0,-1 0 0 0 0,0-1-1 0 0,0 1 1 0 0,-1 0 0 0 0,1-1-1 0 0,-1 0 1 0 0,0 0-1 0 0,0 0 1 0 0,-8 5 0 0 0,10-7 48 0 0,0 0 0 0 0,0 0 0 0 0,-1-1 0 0 0,0 1 0 0 0,1-1 0 0 0,-1 1 0 0 0,0-1 1 0 0,1 0-1 0 0,-1 0 0 0 0,0 0 0 0 0,0 0 0 0 0,0-1 0 0 0,0 1 0 0 0,0-1 0 0 0,0 1 0 0 0,0-1 1 0 0,0 0-1 0 0,0-1 0 0 0,0 1 0 0 0,0 0 0 0 0,0-1 0 0 0,0 1 0 0 0,-3-2 0 0 0,5 1-51 0 0,-1 0-1 0 0,1 0 1 0 0,0 0-1 0 0,0-1 0 0 0,0 1 1 0 0,0 0-1 0 0,0 0 1 0 0,0-1-1 0 0,0 1 1 0 0,0 0-1 0 0,0-1 0 0 0,0 1 1 0 0,1-1-1 0 0,-1 1 1 0 0,1-1-1 0 0,-1 0 0 0 0,1 1 1 0 0,0-1-1 0 0,-1 1 1 0 0,1-1-1 0 0,0 0 0 0 0,0 1 1 0 0,0-1-1 0 0,0 1 1 0 0,1-1-1 0 0,-1 0 1 0 0,0 1-1 0 0,1-1 0 0 0,-1 1 1 0 0,1-1-1 0 0,-1 1 1 0 0,2-3-1 0 0,2-7-860 0 0,1 0 0 0 0,0 1 1 0 0,8-13-1 0 0,-11 19 82 0 0,4-6-892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24.7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54 88 0 0,'0'0'1695'0'0,"24"17"-582"0"0,-24-16-1107 0 0,-1-1 0 0 0,1 1 0 0 0,0-1 0 0 0,0 1 0 0 0,-1-1 0 0 0,1 0 0 0 0,0 1 0 0 0,-1-1 0 0 0,1 1 0 0 0,0-1 0 0 0,-1 0 0 0 0,1 1 0 0 0,-1-1-1 0 0,1 0 1 0 0,0 1 0 0 0,-1-1 0 0 0,1 0 0 0 0,-1 0 0 0 0,1 1 0 0 0,-1-1 0 0 0,1 0 0 0 0,-1 0 0 0 0,1 0 0 0 0,-1 0 0 0 0,1 0 0 0 0,-1 0 0 0 0,0 0 0 0 0,1 0 0 0 0,-1 0 0 0 0,1 0 0 0 0,-1 0-1 0 0,1 0 1 0 0,-1 0 0 0 0,1 0 0 0 0,-1 0 0 0 0,1-1 0 0 0,-1 1 0 0 0,1 0 0 0 0,-1 0 0 0 0,1-1 0 0 0,-1 1 0 0 0,1 0 0 0 0,0-1 0 0 0,-1 1 0 0 0,1 0 0 0 0,-1-1 0 0 0,1 1 0 0 0,0 0-1 0 0,-1-1 1 0 0,1 1 0 0 0,0-1 0 0 0,0 1 0 0 0,-1-1 0 0 0,1 1 0 0 0,0-1 0 0 0,0 1 0 0 0,-1-1 0 0 0,1 0 9 0 0,19-20 84 0 0,-17 20-79 0 0,1-1 0 0 0,0 1 0 0 0,-1-1 0 0 0,1 1 0 0 0,0 0 0 0 0,-1 0 0 0 0,1 0 0 0 0,5-1-1 0 0,-8 2-16 0 0,0 0-1 0 0,0 0 1 0 0,1 0-1 0 0,-1 0 0 0 0,0 0 1 0 0,1 0-1 0 0,-1 0 1 0 0,0 0-1 0 0,1 0 1 0 0,-1 0-1 0 0,0 1 0 0 0,0-1 1 0 0,1 0-1 0 0,-1 0 1 0 0,0 0-1 0 0,0 0 0 0 0,1 0 1 0 0,-1 0-1 0 0,0 1 1 0 0,0-1-1 0 0,1 0 0 0 0,-1 0 1 0 0,0 0-1 0 0,0 1 1 0 0,1-1-1 0 0,-1 0 1 0 0,0 0-1 0 0,0 0 0 0 0,0 1 1 0 0,0-1-1 0 0,0 0 1 0 0,1 1-1 0 0,-7 16-7 0 0,5-15 4 0 0,0 0 0 0 0,-1 0 0 0 0,1-1 0 0 0,-1 1 0 0 0,1-1 0 0 0,-1 1 0 0 0,0-1 1 0 0,0 1-1 0 0,0-1 0 0 0,0 0 0 0 0,0 0 0 0 0,0 0 0 0 0,0 0 0 0 0,-3 1 0 0 0,4-2-2 0 0,-15-10 25 0 0,16 9-23 0 0,0-1 1 0 0,0 1 0 0 0,0 0-1 0 0,0 0 1 0 0,0 0 0 0 0,0-1 0 0 0,0 1-1 0 0,0 0 1 0 0,0 0 0 0 0,1 0-1 0 0,-1 0 1 0 0,0-1 0 0 0,1 1-1 0 0,-1 0 1 0 0,1 0 0 0 0,-1 0-1 0 0,1 0 1 0 0,0 0 0 0 0,-1 0 0 0 0,1 0-1 0 0,0 0 1 0 0,0 0 0 0 0,0 1-1 0 0,0-1 1 0 0,0 0 0 0 0,0 0-1 0 0,0 1 1 0 0,0-1 0 0 0,0 0-1 0 0,0 1 1 0 0,0-1 0 0 0,0 1 0 0 0,0 0-1 0 0,0-1 1 0 0,0 1 0 0 0,2-1-1 0 0,-2 1 6 0 0,3 0 9 0 0,-3 0-10 0 0,0 0 0 0 0,0 0 1 0 0,0 0-1 0 0,0 0 1 0 0,0 0-1 0 0,-1 0 1 0 0,1 0-1 0 0,0 0 1 0 0,0 0-1 0 0,0 0 0 0 0,0 0 1 0 0,0 1-1 0 0,0-1 1 0 0,-1 0-1 0 0,1 1 1 0 0,0-1-1 0 0,0 1 1 0 0,0-1-1 0 0,-1 0 0 0 0,1 1 1 0 0,0 0-1 0 0,0-1 1 0 0,-1 1-1 0 0,1-1 1 0 0,-1 1-1 0 0,1 0 1 0 0,0 0-1 0 0,-1 1-1 0 0,0-1-1 0 0,-1 1 1 0 0,1-1-1 0 0,0 0 1 0 0,-1 1 0 0 0,1-1-1 0 0,-1 0 1 0 0,1 1-1 0 0,-1-1 1 0 0,0 0-1 0 0,0 0 1 0 0,1 0 0 0 0,-1 1-1 0 0,0-1 1 0 0,0 0-1 0 0,0 0 1 0 0,0 0 0 0 0,0-1-1 0 0,-1 1 1 0 0,1 0-1 0 0,0 0 1 0 0,0 0 0 0 0,-1-1-1 0 0,1 1 1 0 0,0-1-1 0 0,-1 1 1 0 0,1-1 0 0 0,0 0-1 0 0,-1 1 1 0 0,1-1-1 0 0,0 0 1 0 0,-1 0-1 0 0,1 0 1 0 0,-3 0 0 0 0,4 0-3 0 0,-1 0 1 0 0,0 0 0 0 0,0 0 0 0 0,0 0 0 0 0,0 0-1 0 0,0 0 1 0 0,0-1 0 0 0,0 1 0 0 0,0 0 0 0 0,0 0-1 0 0,0-1 1 0 0,0 1 0 0 0,0-1 0 0 0,1 1 0 0 0,-1-1-1 0 0,0 1 1 0 0,0-1 0 0 0,0 0 0 0 0,1 1 0 0 0,-1-1-1 0 0,0 0 1 0 0,0-1 0 0 0,0 1 6 0 0,1-1-1 0 0,-1 0 1 0 0,1 1-1 0 0,0-1 1 0 0,-1 0 0 0 0,1 1-1 0 0,0-1 1 0 0,0 0-1 0 0,0 0 1 0 0,0 1-1 0 0,1-1 1 0 0,-1 0 0 0 0,0 1-1 0 0,1-1 1 0 0,-1 1-1 0 0,1-1 1 0 0,-1 0 0 0 0,1 1-1 0 0,1-2 1 0 0,-1 0-4 0 0,1 1 0 0 0,-1 0 0 0 0,1 0 0 0 0,-1-1 0 0 0,1 1 1 0 0,0 0-1 0 0,0 1 0 0 0,0-1 0 0 0,0 0 0 0 0,0 1 0 0 0,1-1 0 0 0,3-1 1 0 0,-5 2-2 0 0,-1 1 0 0 0,1-1 1 0 0,0 1-1 0 0,-1 0 1 0 0,1-1-1 0 0,0 1 0 0 0,0 0 1 0 0,0 0-1 0 0,-1 0 1 0 0,1-1-1 0 0,0 1 0 0 0,0 0 1 0 0,-1 0-1 0 0,1 0 1 0 0,0 0-1 0 0,0 0 1 0 0,0 1-1 0 0,-1-1 0 0 0,1 0 1 0 0,0 0-1 0 0,0 0 1 0 0,-1 1-1 0 0,1-1 0 0 0,0 0 1 0 0,0 1-1 0 0,-1-1 1 0 0,1 1-1 0 0,0-1 0 0 0,-1 1 1 0 0,1-1-1 0 0,-1 1 1 0 0,1-1-1 0 0,-1 1 1 0 0,1 0-1 0 0,-1-1 0 0 0,1 1 1 0 0,-1 0-1 0 0,1-1 1 0 0,-1 1-1 0 0,0 0 0 0 0,1-1 1 0 0,-1 1-1 0 0,0 0 1 0 0,0 1-1 0 0,1 1 0 0 0,-1-1 0 0 0,0 0 0 0 0,0 1 0 0 0,-1-1-1 0 0,1 1 1 0 0,0-1 0 0 0,-1 1 0 0 0,0-1 0 0 0,1 0 0 0 0,-1 1 0 0 0,0-1 0 0 0,0 0-1 0 0,0 0 1 0 0,-1 1 0 0 0,1-1 0 0 0,-1 0 0 0 0,1 0 0 0 0,-1 0 0 0 0,1-1 0 0 0,-1 1-1 0 0,0 0 1 0 0,0-1 0 0 0,0 1 0 0 0,0-1 0 0 0,0 1 0 0 0,-2 0 0 0 0,3-2 4 0 0,0 0-10 0 0,0 0 0 0 0,-1 0-1 0 0,1 0 1 0 0,0 0 0 0 0,0 0-1 0 0,-1 0 1 0 0,1 0 0 0 0,0-1 0 0 0,0 1-1 0 0,0-1 1 0 0,-1 1 0 0 0,1-1-1 0 0,0 1 1 0 0,0-1 0 0 0,0 1-1 0 0,0-1 1 0 0,0 0 0 0 0,-1-1-1 0 0,1 1 0 0 0,0-1 0 0 0,0 1 0 0 0,1-1 0 0 0,-1 1 0 0 0,1-1-1 0 0,-1 1 1 0 0,1-1 0 0 0,-1 0 0 0 0,1 1 0 0 0,0-1 0 0 0,0 1 0 0 0,0-1-1 0 0,0 0 1 0 0,0 1 0 0 0,0-1 0 0 0,0 1 0 0 0,1-1 0 0 0,-1 0 0 0 0,0 1-1 0 0,1-1 1 0 0,-1 1 0 0 0,1-1 0 0 0,0 1 0 0 0,0-1 0 0 0,-1 1-1 0 0,1 0 1 0 0,0-1 0 0 0,2-1 0 0 0,-2 2 14 0 0,-1 1-8 0 0,0 0 0 0 0,0 0 0 0 0,0-1 0 0 0,1 1-1 0 0,-1 0 1 0 0,0 0 0 0 0,0 0 0 0 0,0-1 0 0 0,1 1-1 0 0,-1 0 1 0 0,0 0 0 0 0,0 0 0 0 0,1 0 0 0 0,-1-1-1 0 0,0 1 1 0 0,1 0 0 0 0,-1 0 0 0 0,0 0 0 0 0,0 0-1 0 0,1 0 1 0 0,-1 0 0 0 0,0 0 0 0 0,1 0 0 0 0,-1 0-1 0 0,0 0 1 0 0,0 0 0 0 0,1 0 0 0 0,-1 0 0 0 0,0 0-1 0 0,1 0 1 0 0,-1 0 0 0 0,0 0 0 0 0,0 0 0 0 0,1 1-1 0 0,-1-1 1 0 0,0 0 0 0 0,1 0 0 0 0,-1 0 0 0 0,0 0-1 0 0,0 1 1 0 0,0-1 0 0 0,1 0 0 0 0,-1 0 0 0 0,0 0-1 0 0,0 1 1 0 0,0-1 0 0 0,1 1 0 0 0,0-1-1 0 0,-1 1 1 0 0,1 0 0 0 0,0-1-1 0 0,0 1 1 0 0,-1 0 0 0 0,1 0-1 0 0,0 0 1 0 0,-1-1 0 0 0,1 1-1 0 0,-1 0 1 0 0,1 0-1 0 0,-1 0 1 0 0,1 0 0 0 0,-1 0-1 0 0,1 2 1 0 0,-8 18-20 0 0,7-21 28 0 0,-1 1 0 0 0,1 0-1 0 0,-1-1 1 0 0,1 1-1 0 0,-1-1 1 0 0,1 1-1 0 0,-1 0 1 0 0,1-1 0 0 0,-1 1-1 0 0,1-1 1 0 0,-1 1-1 0 0,0-1 1 0 0,1 0-1 0 0,-1 1 1 0 0,0-1 0 0 0,1 0-1 0 0,-1 1 1 0 0,0-1-1 0 0,0 0 1 0 0,1 0-1 0 0,-1 1 1 0 0,0-1 0 0 0,0 0-1 0 0,1 0 1 0 0,-1 0-1 0 0,0 0 1 0 0,-1 0-1 0 0,1-1 60 0 0,5-25-532 0 0,-1 22-547 0 0,-1 1 338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4 372 0 0,'0'0'55'0'0,"0"0"-1"0"0,0 0 0 0 0,0-1 1 0 0,0 1-1 0 0,0 0 1 0 0,0 0-1 0 0,0 0 1 0 0,0 0-1 0 0,0 0 1 0 0,0-1-1 0 0,0 1 1 0 0,0 0-1 0 0,0 0 1 0 0,0 0-1 0 0,0 0 1 0 0,0 0-1 0 0,0 0 1 0 0,0-1-1 0 0,0 1 1 0 0,0 0-1 0 0,0 0 1 0 0,0 0-1 0 0,1 0 1 0 0,-1 0-1 0 0,0 0 1 0 0,0 0-1 0 0,0 0 1 0 0,0 0-1 0 0,0 0 1 0 0,0-1-1 0 0,0 1 1 0 0,1 0-1 0 0,-1 0 1 0 0,0 0-1 0 0,0 0 1 0 0,0 0-1 0 0,0 0 1 0 0,0 0-1 0 0,0 0 1 0 0,1 0-1 0 0,-1 0 0 0 0,0 0 1 0 0,0 0-1 0 0,0 0 1 0 0,0 0-1 0 0,0 0 1 0 0,1 0-1 0 0,-1 0 1 0 0,0 0-1 0 0,0 0 1 0 0,0 0-1 0 0,0 1 1 0 0,0-1-1 0 0,1 0 1 0 0,2 10 1112 0 0,-1 14-176 0 0,-5 8-459 0 0,-1-1 0 0 0,-2 0 0 0 0,-1-1 1 0 0,-15 40-1 0 0,2-2-4964 0 0,19-64 2836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17 144 156 0 0,'5'-29'2862'0'0,"-2"19"-2720"0"0,1 1 0 0 0,0-1 0 0 0,0 1 0 0 0,1 0 0 0 0,10-14 0 0 0,-13 19-93 0 0,1 1 1 0 0,-1-1-1 0 0,1 1 1 0 0,0 0-1 0 0,0 0 1 0 0,0 0 0 0 0,0 0-1 0 0,0 1 1 0 0,1-1-1 0 0,-1 1 1 0 0,1 0-1 0 0,0 0 1 0 0,0 0-1 0 0,0 1 1 0 0,0-1-1 0 0,5 0 1 0 0,-8 2-30 0 0,0 0 0 0 0,0 0 0 0 0,0 0 1 0 0,0 0-1 0 0,0 1 0 0 0,0-1 0 0 0,0 1 1 0 0,0-1-1 0 0,0 0 0 0 0,0 1 0 0 0,0 0 1 0 0,0-1-1 0 0,0 1 0 0 0,0-1 0 0 0,-1 1 0 0 0,1 0 1 0 0,0 0-1 0 0,0-1 0 0 0,-1 1 0 0 0,1 0 1 0 0,-1 0-1 0 0,1 0 0 0 0,0 0 0 0 0,-1 0 1 0 0,0 0-1 0 0,1 0 0 0 0,-1 0 0 0 0,0 0 0 0 0,1 0 1 0 0,-1 0-1 0 0,0 0 0 0 0,0 0 0 0 0,0 0 1 0 0,0 0-1 0 0,0 0 0 0 0,0 0 0 0 0,0 0 1 0 0,-1 2-1 0 0,-3 42 191 0 0,2-38-201 0 0,0 0-1 0 0,-1 0 1 0 0,1 0-1 0 0,-1-1 1 0 0,-1 1 0 0 0,1-1-1 0 0,-1 1 1 0 0,0-1 0 0 0,-10 11-1 0 0,12-15 3 0 0,1 0 0 0 0,-1-1 0 0 0,0 1 0 0 0,0 0 0 0 0,0 0-1 0 0,0-1 1 0 0,0 0 0 0 0,0 1 0 0 0,0-1 0 0 0,-1 0 0 0 0,1 0-1 0 0,0 0 1 0 0,-1 0 0 0 0,1 0 0 0 0,-1-1 0 0 0,1 1 0 0 0,-1-1 0 0 0,1 1-1 0 0,-1-1 1 0 0,1 0 0 0 0,-1 0 0 0 0,0 0 0 0 0,1 0 0 0 0,-1-1-1 0 0,1 1 1 0 0,-1-1 0 0 0,1 0 0 0 0,-1 1 0 0 0,1-1 0 0 0,0 0 0 0 0,-1 0-1 0 0,-1-2 1 0 0,2 2-4 0 0,1 0 1 0 0,0 0-1 0 0,-1-1 0 0 0,1 1 0 0 0,0 0 0 0 0,0-1 1 0 0,0 1-1 0 0,0 0 0 0 0,0-1 0 0 0,0 0 0 0 0,1 1 0 0 0,-1-1 1 0 0,0 1-1 0 0,1-1 0 0 0,-1 0 0 0 0,1 0 0 0 0,0 1 1 0 0,-1-1-1 0 0,1 0 0 0 0,0 0 0 0 0,0 1 0 0 0,0-1 1 0 0,0 0-1 0 0,0 0 0 0 0,1 1 0 0 0,-1-1 0 0 0,1 0 0 0 0,-1 1 1 0 0,2-4-1 0 0,0-2-548 0 0,1 0 1 0 0,1 0-1 0 0,-1 0 0 0 0,1 0 1 0 0,7-8-1 0 0,-6 8-507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1 116 624 0 0,'1'-11'703'0'0,"1"1"-1"0"0,1-1 1 0 0,0 1 0 0 0,7-16-1 0 0,-9 23-655 0 0,1 0 0 0 0,-1 0-1 0 0,1 0 1 0 0,0 0 0 0 0,-1 0 0 0 0,1 0 0 0 0,0 1-1 0 0,1-1 1 0 0,-1 1 0 0 0,0-1 0 0 0,1 1-1 0 0,0 0 1 0 0,-1 0 0 0 0,1 0 0 0 0,0 0-1 0 0,0 1 1 0 0,0-1 0 0 0,4-1 0 0 0,-5 3-8 0 0,0 0 0 0 0,-1 0 0 0 0,1 0 1 0 0,0 1-1 0 0,-1-1 0 0 0,1 0 0 0 0,-1 1 0 0 0,1-1 1 0 0,0 1-1 0 0,-1 0 0 0 0,1-1 0 0 0,-1 1 1 0 0,1 0-1 0 0,-1 0 0 0 0,0 0 0 0 0,1 0 0 0 0,-1 0 1 0 0,0 0-1 0 0,0 1 0 0 0,0-1 0 0 0,1 0 0 0 0,-1 1 1 0 0,-1-1-1 0 0,1 1 0 0 0,0-1 0 0 0,0 1 0 0 0,0-1 1 0 0,-1 1-1 0 0,1 1 0 0 0,2 4 30 0 0,0 0-1 0 0,0 1 1 0 0,-1-1-1 0 0,2 15 1 0 0,-3-18-49 0 0,-1-1 1 0 0,0 0 0 0 0,0 1 0 0 0,0-1 0 0 0,-1 1 0 0 0,1-1-1 0 0,-1 0 1 0 0,0 1 0 0 0,0-1 0 0 0,0 0 0 0 0,0 0 0 0 0,-1 1-1 0 0,1-1 1 0 0,-1 0 0 0 0,0 0 0 0 0,0-1 0 0 0,0 1 0 0 0,-2 3-1 0 0,2-4-3 0 0,0-1 0 0 0,0 1 0 0 0,0-1 0 0 0,0 1 0 0 0,0-1 0 0 0,0 0 0 0 0,-1 0-1 0 0,1 0 1 0 0,0 0 0 0 0,-1 0 0 0 0,1 0 0 0 0,0 0 0 0 0,-1-1 0 0 0,1 0 0 0 0,-1 1-1 0 0,1-1 1 0 0,-1 0 0 0 0,1 0 0 0 0,-1 0 0 0 0,1 0 0 0 0,-1-1 0 0 0,1 1 0 0 0,-1-1-1 0 0,1 1 1 0 0,0-1 0 0 0,-4-1 0 0 0,5 1 5 0 0,-1 0 1 0 0,0 0-1 0 0,0-1 1 0 0,1 1-1 0 0,-1 0 0 0 0,1 0 1 0 0,-1-1-1 0 0,1 1 0 0 0,0-1 1 0 0,-1 0-1 0 0,1 1 1 0 0,0-1-1 0 0,0 0 0 0 0,0 0 1 0 0,0 1-1 0 0,0-1 1 0 0,1 0-1 0 0,-1 0 0 0 0,1 0 1 0 0,-1 0-1 0 0,1 0 1 0 0,0 0-1 0 0,-1 0 0 0 0,1 0 1 0 0,0 0-1 0 0,0 0 0 0 0,1 0 1 0 0,-1-3-1 0 0,2-7-865 0 0,0 1-1 0 0,0-1 1 0 0,7-16-1 0 0,-8 23 19 0 0,2-4-861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45 134 132 0 0,'0'0'736'0'0,"-14"-3"2026"0"0,14-2-2723 0 0,0 1-1 0 0,1 0 0 0 0,-1-1 1 0 0,1 1-1 0 0,0 0 0 0 0,0 0 0 0 0,0 0 1 0 0,1-1-1 0 0,0 2 0 0 0,-1-1 1 0 0,1 0-1 0 0,1 0 0 0 0,3-5 1 0 0,0 0-35 0 0,1 0 1 0 0,0 1-1 0 0,0 0 1 0 0,12-9 0 0 0,-18 15 21 0 0,1 1 0 0 0,0-1 1 0 0,-1 1-1 0 0,1-1 0 0 0,0 1 1 0 0,0 0-1 0 0,0 0 1 0 0,0 0-1 0 0,0 0 0 0 0,0 0 1 0 0,1 0-1 0 0,-1 1 0 0 0,0-1 1 0 0,0 1-1 0 0,0 0 0 0 0,1-1 1 0 0,-1 1-1 0 0,0 0 0 0 0,0 0 1 0 0,1 0-1 0 0,-1 1 1 0 0,0-1-1 0 0,0 1 0 0 0,1-1 1 0 0,-1 1-1 0 0,0 0 0 0 0,2 0 1 0 0,-2 1 7 0 0,0 0 0 0 0,0 0 0 0 0,0-1 0 0 0,0 1 0 0 0,-1 0 0 0 0,1 0 0 0 0,-1 0 0 0 0,1 1 0 0 0,-1-1 0 0 0,0 0 0 0 0,0 1 0 0 0,0-1 0 0 0,0 0 0 0 0,0 1 0 0 0,-1-1 0 0 0,1 1 0 0 0,-1-1 0 0 0,0 1 0 0 0,1-1 0 0 0,-1 1 0 0 0,0 0 0 0 0,0-1 0 0 0,-2 5 1 0 0,1 2-18 0 0,0 0 0 0 0,-1 0 0 0 0,-1 0 0 0 0,0 0 0 0 0,0-1 0 0 0,0 0 0 0 0,-1 1 0 0 0,-1-1 0 0 0,1-1 0 0 0,-10 13 0 0 0,-4 1 9 0 0,-1 0-1 0 0,-23 19 1 0 0,-16 18 161 0 0,63-58-117 0 0,0 0 0 0 0,0 0 0 0 0,-1-1 0 0 0,1 1 0 0 0,0-1 0 0 0,6-2 0 0 0,6-2 181 0 0,1 2 0 0 0,-1 0 0 0 0,1 0 0 0 0,0 2 0 0 0,0 0 0 0 0,0 1 0 0 0,0 1 0 0 0,25 4 0 0 0,-42-5-744 0 0,1 1 1164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1 177 608 0 0,'2'-12'515'0'0,"2"0"-1"0"0,-1 0 0 0 0,1 1 1 0 0,1-1-1 0 0,0 1 1 0 0,1 0-1 0 0,0 0 1 0 0,13-16-1 0 0,-16 23-468 0 0,1-1 1 0 0,-1 1-1 0 0,1 0 0 0 0,0 0 0 0 0,1 0 1 0 0,-1 0-1 0 0,1 1 0 0 0,-1-1 0 0 0,1 1 1 0 0,0 1-1 0 0,0-1 0 0 0,1 1 0 0 0,-1-1 1 0 0,0 1-1 0 0,1 1 0 0 0,-1-1 0 0 0,1 1 1 0 0,0 0-1 0 0,-1 1 0 0 0,12-1 0 0 0,-12 2 38 0 0,0 0-1 0 0,0 0 0 0 0,0 0 1 0 0,0 0-1 0 0,0 1 0 0 0,-1 0 0 0 0,1 0 1 0 0,-1 1-1 0 0,1-1 0 0 0,-1 1 1 0 0,0 0-1 0 0,0 0 0 0 0,0 0 1 0 0,0 1-1 0 0,-1-1 0 0 0,1 1 1 0 0,-1 0-1 0 0,0 0 0 0 0,0 0 1 0 0,0 0-1 0 0,-1 1 0 0 0,1-1 1 0 0,1 8-1 0 0,-2-8-61 0 0,-1-1 0 0 0,1 1 1 0 0,-1 0-1 0 0,-1 0 0 0 0,1 0 1 0 0,0 0-1 0 0,-1 0 0 0 0,0 0 0 0 0,0 0 1 0 0,0 0-1 0 0,0 0 0 0 0,-1 0 1 0 0,0 0-1 0 0,0 0 0 0 0,0 0 0 0 0,0 0 1 0 0,0 0-1 0 0,-1-1 0 0 0,0 1 1 0 0,1-1-1 0 0,-1 1 0 0 0,-1-1 0 0 0,1 1 1 0 0,0-1-1 0 0,-1 0 0 0 0,0 0 1 0 0,0 0-1 0 0,0-1 0 0 0,-5 5 0 0 0,2-3-36 0 0,-1 0-1 0 0,1-1 0 0 0,-1 0 0 0 0,0 0 0 0 0,0-1 1 0 0,0 1-1 0 0,-1-2 0 0 0,1 1 0 0 0,0-1 0 0 0,-1 0 1 0 0,1 0-1 0 0,-1-1 0 0 0,-8 0 0 0 0,13-1 22 0 0,1 1 0 0 0,-1 0-1 0 0,1-1 1 0 0,-1 1 0 0 0,1-1-1 0 0,-1 0 1 0 0,1 1 0 0 0,0-1 0 0 0,-1 0-1 0 0,1-1 1 0 0,0 1 0 0 0,0 0 0 0 0,0-1-1 0 0,0 1 1 0 0,0-1 0 0 0,0 0 0 0 0,0 1-1 0 0,1-1 1 0 0,-1 0 0 0 0,0 0-1 0 0,1 0 1 0 0,0 0 0 0 0,-1-1 0 0 0,1 1-1 0 0,0 0 1 0 0,0 0 0 0 0,0-1 0 0 0,1 1-1 0 0,-1-1 1 0 0,0 1 0 0 0,1-1-1 0 0,0 1 1 0 0,-1-1 0 0 0,1 1 0 0 0,0-1-1 0 0,0 1 1 0 0,1-1 0 0 0,-1 1 0 0 0,0-1-1 0 0,1 1 1 0 0,1-5 0 0 0,0-3-208 0 0,1-1 1 0 0,1 0-1 0 0,0 1 0 0 0,0-1 1 0 0,7-11-1 0 0,20-22-4201 0 0,-26 37 3215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56 0 0,'5'-16'2525'0'0,"11"-31"-20"0"0,-16 45-2463 0 0,1 0 0 0 0,0-1 0 0 0,0 1 0 0 0,1 0-1 0 0,-1 0 1 0 0,0 1 0 0 0,1-1 0 0 0,-1 0 0 0 0,1 0-1 0 0,-1 1 1 0 0,1-1 0 0 0,0 1 0 0 0,0-1 0 0 0,0 1 0 0 0,0 0-1 0 0,3-2 1 0 0,-1 3-8 0 0,1 0 0 0 0,-1 0-1 0 0,0 1 1 0 0,0 0-1 0 0,0 0 1 0 0,0 0 0 0 0,0 0-1 0 0,-1 0 1 0 0,1 1 0 0 0,0 0-1 0 0,0 0 1 0 0,-1 0 0 0 0,1 0-1 0 0,5 5 1 0 0,19 9-8 0 0,-20-14 9 0 0,0 0 0 0 0,-1 0 1 0 0,1 0-1 0 0,0-1 0 0 0,0 0 0 0 0,0-1 1 0 0,0 0-1 0 0,0 0 0 0 0,0-1 0 0 0,0 0 1 0 0,0 0-1 0 0,-1 0 0 0 0,1-1 0 0 0,0-1 1 0 0,-1 1-1 0 0,1-1 0 0 0,-1 0 0 0 0,0-1 0 0 0,0 0 1 0 0,0 0-1 0 0,-1-1 0 0 0,1 1 0 0 0,-1-1 1 0 0,0-1-1 0 0,0 1 0 0 0,-1-1 0 0 0,8-10 1 0 0,-13 16 64 0 0,-11 20 161 0 0,-163 313 1155 0 0,164-313-1874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7:4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68 216 0 0,'6'-2'1064'0'0,"1"-1"-192"0"0,2-1-112 0 0,4 1-96 0 0,1-1 0 0 0,3 0-108 0 0,3-1-76 0 0,0 0-47 0 0,1 1-125 0 0,1 0-20 0 0,1-1-124 0 0,-1 1-56 0 0,-1 0-268 0 0,1 0-364 0 0,-2-1-421 0 0,0 1-623 0 0,-2 0 348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9:53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1252 1 348 0 0,'0'0'3062'0'0,"2"16"-1544"0"0,-10-10-1444 0 0,0 0 0 0 0,-1-1 0 0 0,0 1 0 0 0,0-2 0 0 0,0 1 0 0 0,-1-1 0 0 0,1-1 0 0 0,-12 4 0 0 0,-87 15 21 0 0,67-14-56 0 0,-192 30-11 0 0,111-20-69 0 0,-215 60 1 0 0,295-62 23 0 0,2 2 1 0 0,0 2 0 0 0,-69 47 0 0 0,73-44-27 0 0,-7 2-121 0 0,42-24 147 0 0,13-23-56 0 0,18-15 56 0 0,61-60 1 0 0,-58 66-2 0 0,-32 30 14 0 0,-13 27-22 0 0,-16 12-24 0 0,-63 68-1 0 0,48-59 0 0 0,42-46 42 0 0,2 1 23 0 0,-1-2-14 0 0,0 0-1 0 0,0 0 1 0 0,-1 0-1 0 0,1 1 1 0 0,0-1-1 0 0,0 0 1 0 0,0 0-1 0 0,0 0 1 0 0,0 0-1 0 0,-1 0 1 0 0,1 1-1 0 0,0-1 1 0 0,0 0-1 0 0,0 0 1 0 0,0 0-1 0 0,0 0 1 0 0,0 1-1 0 0,0-1 1 0 0,0 0-1 0 0,0 0 1 0 0,0 0-1 0 0,0 1 1 0 0,0-1-1 0 0,0 0 1 0 0,0 0-1 0 0,0 0 1 0 0,0 1-1 0 0,0-1 1 0 0,0 0-1 0 0,0 0 1 0 0,0 0-1 0 0,0 0 1 0 0,0 1-1 0 0,0-1 1 0 0,0 0-1 0 0,0 0 1 0 0,0 0-1 0 0,0 0 1 0 0,0 1-1 0 0,1-1 1 0 0,-1 0-1 0 0,0 0 1 0 0,0 0-1 0 0,0 0 1 0 0,4 2-2 0 0,-1 0 0 0 0,1-1 0 0 0,-1 1 0 0 0,1-1 0 0 0,0 0 0 0 0,0 0 1 0 0,-1 0-1 0 0,5 0 0 0 0,36 4 11 0 0,45 10-2486 0 0,-87-15 2059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9:54.8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36 113 228 0 0,'0'0'2366'0'0,"9"11"-1889"0"0,-6-4-381 0 0,0 1-1 0 0,-1-1 1 0 0,0 1-1 0 0,-1 0 1 0 0,0-1 0 0 0,0 1-1 0 0,0 0 1 0 0,-1 0 0 0 0,-1 11-1 0 0,0-4-13 0 0,-1 70 118 0 0,-20 127 1 0 0,16-195-1450 0 0,6-17 1211 0 0,-1 0 1 0 0,1 0-1 0 0,0 0 1 0 0,0 0 0 0 0,0 0-1 0 0,-1 0 1 0 0,1 1-1 0 0,0-1 1 0 0,0 0-1 0 0,-1 0 1 0 0,1 0 0 0 0,0 0-1 0 0,0 0 1 0 0,-1 0-1 0 0,1 0 1 0 0,0 0 0 0 0,0 0-1 0 0,-1 0 1 0 0,1 0-1 0 0,0 0 1 0 0,0-1-1 0 0,-1 1 1 0 0,1 0 0 0 0,0 0-1 0 0,0 0 1 0 0,-1 0-1 0 0,1 0 1 0 0,0 0-1 0 0,0-1 1 0 0,0 1 0 0 0,-1 0-1 0 0,1 0 1 0 0,0 0-1 0 0,0 0 1 0 0,0-1 0 0 0,-2-1-65 0 0,1 0 1 0 0,-1 0-1 0 0,1 0 1 0 0,0-1-1 0 0,0 1 0 0 0,0 0 1 0 0,0-1-1 0 0,1 1 1 0 0,-1-1-1 0 0,1 1 1 0 0,-1-4-1 0 0,-5-179 52 0 0,6 170 134 0 0,0-1 0 0 0,1 1 0 0 0,1 0 0 0 0,0 0 0 0 0,1 0 0 0 0,0 0 1 0 0,1 1-1 0 0,1-1 0 0 0,1 1 0 0 0,0 0 0 0 0,11-20 0 0 0,-11 25 17 0 0,0-1 1 0 0,1 1-1 0 0,0 0 0 0 0,0 1 1 0 0,1 0-1 0 0,0 0 0 0 0,0 0 1 0 0,1 1-1 0 0,0 0 0 0 0,0 1 0 0 0,0 0 1 0 0,1 0-1 0 0,0 1 0 0 0,0 1 1 0 0,1 0-1 0 0,14-5 0 0 0,-23 9-83 0 0,0-1 0 0 0,0 1-1 0 0,0-1 1 0 0,0 1 0 0 0,0 0 0 0 0,0 0-1 0 0,0-1 1 0 0,1 1 0 0 0,-1 1 0 0 0,0-1-1 0 0,0 0 1 0 0,0 1 0 0 0,0-1-1 0 0,0 1 1 0 0,0-1 0 0 0,0 1 0 0 0,0 0-1 0 0,-1 0 1 0 0,1 0 0 0 0,0 0 0 0 0,0 0-1 0 0,-1 0 1 0 0,1 0 0 0 0,0 1-1 0 0,2 2 1 0 0,-3-1 7 0 0,1 0-1 0 0,-1 0 1 0 0,1 0-1 0 0,-1 0 1 0 0,0 0-1 0 0,0 0 1 0 0,0 0-1 0 0,-1 0 1 0 0,1 1-1 0 0,-1-1 1 0 0,0 0-1 0 0,0 0 1 0 0,0 1-1 0 0,0-1 1 0 0,-1 6-1 0 0,-2 6 14 0 0,-1 0 1 0 0,0 0-1 0 0,-1-1 1 0 0,0 0-1 0 0,-1 0 0 0 0,-1 0 1 0 0,0 0-1 0 0,-9 12 0 0 0,-13 14-13 0 0,-38 40-1 0 0,54-64-11 0 0,-12 11-1792 0 0,24-26 970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9:55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159 34 28 0 0,'2'-27'2375'0'0,"-3"26"-2360"0"0,0 1 0 0 0,0-1-1 0 0,0 0 1 0 0,0 1 0 0 0,0-1 0 0 0,0 1 0 0 0,0-1-1 0 0,0 1 1 0 0,0 0 0 0 0,0-1 0 0 0,0 1 0 0 0,0 0 0 0 0,0 0-1 0 0,0 0 1 0 0,-1-1 0 0 0,1 1 0 0 0,0 0 0 0 0,0 1-1 0 0,0-1 1 0 0,0 0 0 0 0,0 0 0 0 0,0 0 0 0 0,0 1-1 0 0,-2 0 1 0 0,-1 0 14 0 0,1 1 0 0 0,-1 0 0 0 0,1 0 0 0 0,0 0-1 0 0,0 1 1 0 0,0-1 0 0 0,-4 4 0 0 0,-2 4 83 0 0,0 0 0 0 0,1 0 0 0 0,-10 17 0 0 0,8-11-19 0 0,1 1 1 0 0,1 1-1 0 0,0 0 0 0 0,2 0 0 0 0,-8 30 0 0 0,13-41-61 0 0,-1 1 0 0 0,2-1 0 0 0,-1 0 0 0 0,1 0 0 0 0,0 0 0 0 0,1 1 0 0 0,-1-1 0 0 0,3 8 0 0 0,-2-11-1 0 0,0-1 0 0 0,1 1 0 0 0,-1 0 0 0 0,1-1 0 0 0,0 0 0 0 0,0 1 0 0 0,0-1 0 0 0,0 0 0 0 0,0 0 0 0 0,1 0 0 0 0,-1 0 0 0 0,1-1 0 0 0,0 1 0 0 0,0 0 0 0 0,0-1 0 0 0,4 2 0 0 0,-1 0 14 0 0,0-2 0 0 0,0 1 0 0 0,1-1 0 0 0,-1 0 0 0 0,1 0 0 0 0,-1-1 0 0 0,1 0 0 0 0,0 0 0 0 0,-1 0 0 0 0,12-1 0 0 0,-1-1-280 0 0,-1-1 0 0 0,32-7-1 0 0,-45 9-61 0 0,-1-1 0 0 0,1 0 0 0 0,0 0 0 0 0,0 0 0 0 0,-1 0 0 0 0,1 0 0 0 0,-1-1 0 0 0,5-2 0 0 0,3-2-349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29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 1 124 0 0,'0'0'555'0'0,"-15"25"1494"0"0,5 1-1295 0 0,10-25-740 0 0,0 0-11 0 0,-1 1 24 0 0,0-1 6 0 0,-7 28 836 0 0,7-26-861 0 0,-1 7 9 0 0,-1 16 90 0 0,3-25-91 0 0,-2 34 915 0 0,3-32-884 0 0,-1 0 1 0 0,0 0-1 0 0,0-1 0 0 0,1 1 1 0 0,0 0-1 0 0,-1 0 0 0 0,1-1 1 0 0,0 1-1 0 0,1-1 0 0 0,-1 1 1 0 0,2 2-1 0 0,0 2 233 0 0,-3-7-224 0 0,7 31 255 0 0,-4-10-123 0 0,-1 1 1 0 0,-1 0-1 0 0,-3 43 1 0 0,1 7-204 0 0,1-71 7 0 0,1 34 12 0 0,-1-19 2 0 0,0-16 62 0 0,-3 39-141 0 0,3-37 76 0 0,-15 95 9 0 0,10-61 34 0 0,-15 155-92 0 0,-10 133 274 0 0,13-140-167 0 0,-5 127 330 0 0,20-188-497 0 0,2 98 339 0 0,38 181-169 0 0,-41-179-294 0 0,1-6 1221 0 0,5-181-897 0 0,10 41 0 0 0,3 34-139 0 0,-15-92 32 0 0,3 22-17 0 0,-3 0 0 0 0,-1 0-1 0 0,-8 57 1 0 0,0-57 49 0 0,3-19-42 0 0,2 0 0 0 0,-2 42-1 0 0,5-64 24 0 0,-2 12-483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9:59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 0 0,'0'0'440'0'0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00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1 558 76 0 0,'0'0'182'0'0,"1"15"2542"0"0,3-123-2597 0 0,4 0 0 0 0,5 0 0 0 0,27-109 0 0 0,-31 189-127 0 0,-1 24-2 0 0,0 18 35 0 0,3 25 9 0 0,-1 0-1 0 0,-3 0 1 0 0,6 70 0 0 0,-7-49-40 0 0,-6-59-11 0 0,3 17-251 0 0,-1-1 0 0 0,-1 1 0 0 0,-1-1 0 0 0,0 1 0 0 0,-1-1 0 0 0,-6 30 0 0 0,4-40-357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00.7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72 172 0 0,'13'-7'664'0'0,"1"-1"-428"0"0,-6 4-44 0 0,1-2-60 0 0,-2 1-32 0 0,3-2-72 0 0,-3 0-76 0 0,2 0-108 0 0,-1 0-68 0 0,0 1-152 0 0,-1-1 132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01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130 213 60 0 0,'0'0'363'0'0,"-14"-12"1396"0"0,11 12-1731 0 0,-1 0-1 0 0,1 0 0 0 0,0 1 1 0 0,-1 0-1 0 0,1 0 0 0 0,0 0 1 0 0,0 0-1 0 0,0 0 0 0 0,0 0 1 0 0,0 1-1 0 0,0 0 1 0 0,0-1-1 0 0,1 1 0 0 0,-6 4 1 0 0,3-1-2 0 0,0 1 1 0 0,0-1 0 0 0,1 1 0 0 0,0 0-1 0 0,0 0 1 0 0,-6 11 0 0 0,6-7-12 0 0,-1 0 0 0 0,1 0 0 0 0,1 1 0 0 0,0 0 0 0 0,0-1 0 0 0,1 1 0 0 0,1 0 0 0 0,-1 0 0 0 0,2 13 0 0 0,0-20-4 0 0,0-1 0 0 0,0 1 0 0 0,1 0 0 0 0,0-1 0 0 0,-1 1 0 0 0,1-1 0 0 0,1 1 0 0 0,-1-1 0 0 0,0 0 0 0 0,1 1 1 0 0,0-1-1 0 0,-1 0 0 0 0,1 0 0 0 0,1 0 0 0 0,1 3 0 0 0,-2-5 74 0 0,16-2 49 0 0,-11-5-104 0 0,-1-1-1 0 0,0 0 0 0 0,-1 0 1 0 0,1 0-1 0 0,-1 0 0 0 0,0-1 1 0 0,-1 0-1 0 0,0 0 0 0 0,0 0 1 0 0,4-15-1 0 0,22-91-58 0 0,-29 111 26 0 0,8-39-57 0 0,-1 0 1 0 0,-3 0-1 0 0,1-67 1 0 0,-20 148 78 0 0,3 4-456 0 0,-8 58 1 0 0,18-88 309 0 0,-1 0 0 0 0,2 1 0 0 0,0-1 0 0 0,0 0 0 0 0,1 1-1 0 0,1-1 1 0 0,0 0 0 0 0,8 24 0 0 0,-6-27-354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01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176 304 112 0 0,'0'-4'189'0'0,"-1"1"-13"0"0,0-1 0 0 0,0 0 0 0 0,0 1 0 0 0,0-1 0 0 0,0 1 0 0 0,-1-1-1 0 0,0 1 1 0 0,1 0 0 0 0,-1-1 0 0 0,-3-3 0 0 0,4 6-57 0 0,-13-4 198 0 0,9 6-306 0 0,-1 1 0 0 0,1 0 0 0 0,0 0 0 0 0,0 0 0 0 0,0 1 0 0 0,0-1 1 0 0,1 1-1 0 0,-1 0 0 0 0,0 1 0 0 0,1-1 0 0 0,0 1 0 0 0,0 0 1 0 0,0 0-1 0 0,1 0 0 0 0,-1 0 0 0 0,1 1 0 0 0,0 0 0 0 0,0-1 0 0 0,-2 6 1 0 0,-5 8-8 0 0,1 0 1 0 0,1 1-1 0 0,1 0 0 0 0,-6 21 1 0 0,11-35-6 0 0,1 1 0 0 0,-1-1-1 0 0,1 1 1 0 0,0-1 0 0 0,0 1 0 0 0,1 0 0 0 0,0-1 0 0 0,0 1 0 0 0,0 0-1 0 0,1-1 1 0 0,-1 1 0 0 0,1 0 0 0 0,1-1 0 0 0,-1 1 0 0 0,1-1 0 0 0,0 0-1 0 0,4 8 1 0 0,-6-12 3 0 0,0-1-1 0 0,1 0 0 0 0,-1 1 1 0 0,0-1-1 0 0,0 0 0 0 0,1 0 1 0 0,-1 1-1 0 0,0-1 0 0 0,1 0 1 0 0,-1 0-1 0 0,0 1 0 0 0,1-1 1 0 0,-1 0-1 0 0,0 0 0 0 0,1 0 1 0 0,-1 0-1 0 0,1 1 0 0 0,-1-1 1 0 0,0 0-1 0 0,1 0 0 0 0,-1 0 1 0 0,1 0-1 0 0,-1 0 0 0 0,1 0 1 0 0,-1 0-1 0 0,0 0 0 0 0,1 0 1 0 0,-1 0-1 0 0,1-1 1 0 0,-1 1-1 0 0,0 0 0 0 0,1 0 1 0 0,-1 0-1 0 0,1-1 0 0 0,15-12 13 0 0,7-18-13 0 0,-9 5-5 0 0,-1 1 0 0 0,-2-2 0 0 0,0 1 0 0 0,-2-2 0 0 0,-1 1 0 0 0,8-53-1 0 0,-8 9 316 0 0,-2-108 0 0 0,-7 167-200 0 0,-2 11-50 0 0,-5 16-36 0 0,-7 29-32 0 0,5-3 15 0 0,1 1 0 0 0,-4 73 0 0 0,12-93-27 0 0,1 0 0 0 0,1 0 0 0 0,1 0 0 0 0,1 0 0 0 0,1 0-1 0 0,1-1 1 0 0,9 24 0 0 0,-14-43-65 0 0,1 1 0 0 0,0-1 0 0 0,0 0-1 0 0,0 0 1 0 0,1 0 0 0 0,-1 1-1 0 0,1-1 1 0 0,-1 0 0 0 0,1-1 0 0 0,-1 1-1 0 0,1 0 1 0 0,0 0 0 0 0,0-1 0 0 0,0 1-1 0 0,0-1 1 0 0,0 0 0 0 0,0 1-1 0 0,1-1 1 0 0,-1 0 0 0 0,0 0 0 0 0,1-1-1 0 0,-1 1 1 0 0,0 0 0 0 0,1-1 0 0 0,-1 1-1 0 0,1-1 1 0 0,3 0 0 0 0,-4 0-357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04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0 268 0 0,'0'0'385'0'0,"0"29"818"0"0,-9 14-755 0 0,-3-1 1 0 0,-1 0-1 0 0,-21 45 0 0 0,5-13-86 0 0,24-61-299 0 0,2-8-17 0 0,1-1 0 0 0,0 1 0 0 0,1 0 0 0 0,-1 0 0 0 0,1 0 1 0 0,0 0-1 0 0,0 0 0 0 0,1 0 0 0 0,-1 8 0 0 0,2-12-29 0 0,-1-1 1 0 0,1 1-1 0 0,-1 0 1 0 0,1 0-1 0 0,-1-1 1 0 0,1 1-1 0 0,0-1 0 0 0,-1 1 1 0 0,1-1-1 0 0,0 1 1 0 0,-1-1-1 0 0,1 1 0 0 0,0-1 1 0 0,0 1-1 0 0,0-1 1 0 0,-1 0-1 0 0,1 1 0 0 0,0-1 1 0 0,0 0-1 0 0,0 0 1 0 0,0 0-1 0 0,-1 0 0 0 0,1 0 1 0 0,0 0-1 0 0,0 0 1 0 0,0 0-1 0 0,0 0 0 0 0,0 0 1 0 0,0 0-1 0 0,-1 0 1 0 0,2-1-1 0 0,31-6 197 0 0,-30 6-166 0 0,134-43 627 0 0,-136 44-691 0 0,-1 0 1 0 0,1 0 0 0 0,0 0-1 0 0,-1 0 1 0 0,1-1 0 0 0,0 1 0 0 0,-1 0-1 0 0,1 0 1 0 0,0 0 0 0 0,-1 0-1 0 0,1-1 1 0 0,0 1 0 0 0,-1 0 0 0 0,1-1-1 0 0,-1 1 1 0 0,1 0 0 0 0,0-1 0 0 0,-1 1-1 0 0,1-1 1 0 0,-1 1 0 0 0,1-1-1 0 0,-1 1 1 0 0,0-1 0 0 0,1 1 0 0 0,-1-1-1 0 0,1 1 1 0 0,-1-1 0 0 0,0 0-1 0 0,0 1 1 0 0,1-1 0 0 0,-1 0 0 0 0,0 1-1 0 0,0-1 1 0 0,0 0 0 0 0,0 1 0 0 0,1-1-1 0 0,-1 0 1 0 0,0 1 0 0 0,0-1-1 0 0,-1 0 1 0 0,1 1 0 0 0,0-1 0 0 0,0 0-1 0 0,0 1 1 0 0,0-1 0 0 0,0 0-1 0 0,-1 1 1 0 0,1-1 0 0 0,-1 0 0 0 0,-2-4-213 0 0,0 0 0 0 0,-1 0 0 0 0,0 0 1 0 0,-8-7-1 0 0,0-1 146 0 0,11 11 133 0 0,-9-11-170 0 0,6 11 468 0 0,3 10 761 0 0,4 68-173 0 0,-3-52-1062 0 0,0 0 1 0 0,2 0 0 0 0,1 1 0 0 0,0-1 0 0 0,13 41 0 0 0,-5-46-2228 0 0,-5-12 1237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2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1507 96 0 0,'19'-8'345'0'0,"0"-2"0"0"0,-1 0 0 0 0,0-1 0 0 0,-1-1 0 0 0,0 0 0 0 0,-1-1 0 0 0,-1-1 0 0 0,20-22 0 0 0,11-18 224 0 0,42-65-1 0 0,-72 97-348 0 0,9-15-43 0 0,-1-1 0 0 0,-2-1 0 0 0,-2 0-1 0 0,-2-2 1 0 0,-1 0 0 0 0,-3-1 0 0 0,-1-1-1 0 0,-2 0 1 0 0,-1-1 0 0 0,-3 0-1 0 0,-2 0 1 0 0,-1-1 0 0 0,-4-47 0 0 0,-3 56-44 0 0,-2 0 1 0 0,-1 0 0 0 0,-20-61-1 0 0,-50-96-53 0 0,58 157-171 0 0,17 35 75 0 0,-13-29-94 0 0,14 29 97 0 0,-1-2 12 0 0,0 1 1 0 0,0 0-1 0 0,0 0 1 0 0,0 0-1 0 0,0 0 1 0 0,0 0-1 0 0,-1 0 1 0 0,1 0-1 0 0,-4-3 1 0 0,5 5 0 0 0,-1 0 0 0 0,0 1-1 0 0,1-1 1 0 0,-1 0 0 0 0,0 0 0 0 0,1 1-1 0 0,-1-1 1 0 0,0 0 0 0 0,1 1 0 0 0,-1-1-1 0 0,0 1 1 0 0,1-1 0 0 0,-1 1 0 0 0,1-1-1 0 0,-1 1 1 0 0,1 0 0 0 0,0-1 0 0 0,-1 1-1 0 0,1-1 1 0 0,-1 1 0 0 0,1 0 0 0 0,0-1-1 0 0,0 1 1 0 0,-1 0 0 0 0,1-1 0 0 0,0 1-1 0 0,0 1 1 0 0,-5 25-55 0 0,5-21 69 0 0,-12 109 21 0 0,12-113-29 0 0,-3 33-42 0 0,0-62 23 0 0,1 0 0 0 0,1 0-1 0 0,5-42 1 0 0,-1-8 172 0 0,-3 75-121 0 0,2-32-210 0 0,27 62 65 0 0,-19-17 116 0 0,0-1-1 0 0,1-1 1 0 0,14 11 0 0 0,-20-17-134 0 0,0 0 1 0 0,-1-1-1 0 0,1 0 1 0 0,0 0-1 0 0,0 0 1 0 0,1 0-1 0 0,-1-1 1 0 0,0 0-1 0 0,0 0 1 0 0,1 0-1 0 0,-1-1 1 0 0,9 0 0 0 0,19-3-2079 0 0,-17 0 915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16.1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1587 196 0 0,'0'0'1130'0'0,"-9"4"879"0"0,16-5-1853 0 0,-1-1 1 0 0,0 0-1 0 0,0 0 1 0 0,0 0-1 0 0,0-1 0 0 0,0 0 1 0 0,10-7-1 0 0,42-32 205 0 0,-35 24-271 0 0,36-27 47 0 0,68-66-1 0 0,-107 90-120 0 0,0 0 0 0 0,-2 0 0 0 0,0-2 1 0 0,-2 0-1 0 0,-1-1 0 0 0,19-39 0 0 0,-31 55-1 0 0,0 0 1 0 0,0 0-1 0 0,-1-1 0 0 0,0 1 0 0 0,-1-1 0 0 0,1 1 1 0 0,-2-1-1 0 0,1 0 0 0 0,-1 1 0 0 0,-1-1 0 0 0,1 0 1 0 0,-2 1-1 0 0,1-1 0 0 0,-1 1 0 0 0,-6-16 1 0 0,-3-3 70 0 0,-1 1 0 0 0,-2 1 0 0 0,-24-36 0 0 0,22 38-62 0 0,1-1-1 0 0,1 0 1 0 0,-14-37-1 0 0,25 53-24 0 0,1-1 0 0 0,1 1 0 0 0,0-1 1 0 0,0 1-1 0 0,0-1 0 0 0,1 0 0 0 0,1 1 0 0 0,-1-1 0 0 0,2 0 0 0 0,-1 1 0 0 0,1-1 0 0 0,0 1 0 0 0,1 0 0 0 0,6-14 0 0 0,6-11-8 0 0,2 1-1 0 0,26-38 0 0 0,-9 15-17 0 0,-21 35 83 0 0,-2-1 0 0 0,0 0 0 0 0,-2-1 0 0 0,0 0 0 0 0,-2-1 0 0 0,10-43 0 0 0,-17 65-71 0 0,0 1 1 0 0,0-1-1 0 0,0 0 1 0 0,0 0-1 0 0,0 0 1 0 0,0 0-1 0 0,0 0 1 0 0,0 0-1 0 0,-1 0 1 0 0,1 0-1 0 0,0 0 1 0 0,-1 0 0 0 0,1 0-1 0 0,0 0 1 0 0,-1 0-1 0 0,1 1 1 0 0,-1-1-1 0 0,0 0 1 0 0,1 0-1 0 0,-1 0 1 0 0,0 1-1 0 0,1-1 1 0 0,-1 0-1 0 0,0 1 1 0 0,-1-2 0 0 0,1 1-81 0 0,-40-4-1317 0 0,-38 16 795 0 0,77-11 635 0 0,-45 3 165 0 0,32-2-86 0 0,5 1 11 0 0,24-9-28 0 0,16-8 60 0 0,0-1 0 0 0,-2-2-1 0 0,0-1 1 0 0,-1 0 0 0 0,-1-2-1 0 0,27-29 1 0 0,-30 22 1182 0 0,-23 27-925 0 0,5 23-307 0 0,1 140 498 0 0,-3-142-667 0 0,0 0 0 0 0,0-1 1 0 0,2 0-1 0 0,1 0 0 0 0,0 0 0 0 0,11 21 1 0 0,-16-37-268 0 0,8 10-2519 0 0,-1-10 999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16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0 700 0 0,'0'0'1420'0'0,"3"31"1071"0"0,35 173 1693 0 0,-6-34-6628 0 0,-27-131-563 0 0,-5-27 1823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17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13 298 188 0 0,'-1'-3'367'0'0,"-2"-6"-196"0"0,1-1 0 0 0,-1 1 1 0 0,2-1-1 0 0,0 1 0 0 0,0-1 1 0 0,0 0-1 0 0,2 1 0 0 0,-1-1 1 0 0,1 0-1 0 0,0 1 1 0 0,1-1-1 0 0,0 0 0 0 0,4-10 1 0 0,-1 7-53 0 0,-1 0 1 0 0,2 1 0 0 0,-1-1 0 0 0,2 1 0 0 0,0 0 0 0 0,0 1 0 0 0,1-1 0 0 0,1 2-1 0 0,9-11 1 0 0,-16 19-86 0 0,0 0-1 0 0,0 0 0 0 0,-1 1 0 0 0,1-1 1 0 0,1 1-1 0 0,-1-1 0 0 0,0 1 0 0 0,0 0 1 0 0,0 0-1 0 0,1 0 0 0 0,-1 0 0 0 0,0 0 0 0 0,1 0 1 0 0,-1 1-1 0 0,1-1 0 0 0,-1 1 0 0 0,1 0 1 0 0,-1 0-1 0 0,1 0 0 0 0,3 0 0 0 0,-3 1 11 0 0,1 0-1 0 0,-1 0 0 0 0,0 0 1 0 0,0 1-1 0 0,1-1 0 0 0,-1 1 0 0 0,0 0 1 0 0,-1 0-1 0 0,1 0 0 0 0,0 0 1 0 0,0 1-1 0 0,-1-1 0 0 0,3 4 0 0 0,2 2 16 0 0,-1 1-1 0 0,0-1 1 0 0,-1 1-1 0 0,0 1 0 0 0,0-1 1 0 0,-1 1-1 0 0,0 0 1 0 0,5 20-1 0 0,-7-13-18 0 0,0 1 1 0 0,-1-1 0 0 0,-1 1-1 0 0,-1-1 1 0 0,0 1-1 0 0,-2-1 1 0 0,0 1 0 0 0,0-1-1 0 0,-2 0 1 0 0,0 0-1 0 0,-1-1 1 0 0,-1 1 0 0 0,0-1-1 0 0,-1-1 1 0 0,-1 0-1 0 0,0 0 1 0 0,-17 20 0 0 0,25-34-85 0 0,1 0 1 0 0,-1-1-1 0 0,1 1 1 0 0,-1 0-1 0 0,1-1 1 0 0,-1 1-1 0 0,1 0 1 0 0,-1-1-1 0 0,0 1 1 0 0,1-1-1 0 0,-1 1 1 0 0,0-1-1 0 0,1 0 1 0 0,-1 1 0 0 0,0-1-1 0 0,0 0 1 0 0,1 1-1 0 0,-1-1 1 0 0,0 0-1 0 0,0 0 1 0 0,0 0-1 0 0,0 1 1 0 0,1-1-1 0 0,-3 0 1 0 0,3-1-57 0 0,-1 1 0 0 0,1-1 0 0 0,-1 0 1 0 0,1 1-1 0 0,0-1 0 0 0,-1 1 0 0 0,1-1 0 0 0,0 0 0 0 0,-1 1 1 0 0,1-1-1 0 0,0 0 0 0 0,0 1 0 0 0,-1-1 0 0 0,1 0 1 0 0,0 1-1 0 0,0-1 0 0 0,0 0 0 0 0,0 1 0 0 0,0-1 0 0 0,0 0 1 0 0,0 0-1 0 0,0 1 0 0 0,1-1 0 0 0,-1-1 0 0 0,1-8-870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36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1 248 0 0,'0'0'3724'0'0,"-6"45"-1643"0"0,3-4-1546 0 0,3-40-532 0 0,-6 29-1 0 0,5-29 23 0 0,1-1-29 0 0,-1 2 7 0 0,-1 5 78 0 0,0-1 1 0 0,0 0-1 0 0,1 1 1 0 0,-2 12-1 0 0,-3 14 644 0 0,6-33-713 0 0,-5 26 265 0 0,5-18-138 0 0,0-7-112 0 0,2 41 358 0 0,1-9-314 0 0,-2 39 1 0 0,1 4-27 0 0,-2 58 48 0 0,-1-1-81 0 0,-2 25 17 0 0,-2-11-39 0 0,7 122 28 0 0,6 91 344 0 0,16-42-90 0 0,4 172 1197 0 0,-6-184-703 0 0,0-21-736 0 0,-20-213 9 0 0,-3 1 0 0 0,-3 0 0 0 0,-15 72 0 0 0,18-126-81 0 0,0 0 0 0 0,1 0 0 0 0,1-1 0 0 0,4 22 0 0 0,-5-39 22 0 0,2 17-195 0 0,-2-16 210 0 0,0-1-3 0 0,0 12-16 0 0,-1-10 24 0 0,1-2-16 0 0,0-1 6 0 0,-1 3 0 0 0,0-3 11 0 0,-7 7-24 0 0,7-6-20 0 0,0 0 1 0 0,0 0 0 0 0,0 0-1 0 0,-1 0 1 0 0,1 0-1 0 0,0 0 1 0 0,-1 0-1 0 0,1 0 1 0 0,0 0-1 0 0,-1-1 1 0 0,1 1-1 0 0,-3 0 1 0 0,-17-1-1402 0 0,19 0 1099 0 0,1 0 1 0 0,0 0-1 0 0,-1-1 1 0 0,1 1-1 0 0,0 0 0 0 0,-1-1 1 0 0,1 1-1 0 0,0-1 1 0 0,-1 0-1 0 0,1 1 0 0 0,0-1 1 0 0,0 0-1 0 0,0 0 1 0 0,-2-1-1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17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24 240 0 0,'-1'-1'172'0'0,"1"0"-1"0"0,0-1 1 0 0,0 1-1 0 0,-1 0 1 0 0,1 0 0 0 0,0 0-1 0 0,-1 0 1 0 0,1-1-1 0 0,-1 1 1 0 0,0 0-1 0 0,1 0 1 0 0,-1 0 0 0 0,0 0-1 0 0,1 0 1 0 0,-1 0-1 0 0,0 0 1 0 0,0 1 0 0 0,0-1-1 0 0,-2-1 1 0 0,1 1 94 0 0,-17 22 660 0 0,13-12-738 0 0,1 0 0 0 0,1 1-1 0 0,0 0 1 0 0,0 0 0 0 0,1 0 0 0 0,0 0 0 0 0,1 1 0 0 0,0-1 0 0 0,1 1 0 0 0,0-1-1 0 0,0 1 1 0 0,1 0 0 0 0,3 19 0 0 0,-2-18-144 0 0,1-1 0 0 0,0 1 0 0 0,1-1 0 0 0,0 1 0 0 0,1-1 0 0 0,0 0 0 0 0,1 0 0 0 0,0-1 0 0 0,1 0 0 0 0,0 1 0 0 0,1-2 0 0 0,10 13 0 0 0,-12-17-12 0 0,0 0-1 0 0,1 0 1 0 0,0-1 0 0 0,0 0-1 0 0,1 0 1 0 0,-1 0 0 0 0,1-1-1 0 0,0 0 1 0 0,0 0 0 0 0,0 0-1 0 0,0-1 1 0 0,0 0 0 0 0,1-1-1 0 0,-1 0 1 0 0,1 0-1 0 0,13 0 1 0 0,-14-1-123 0 0,0-1 0 0 0,0 0 0 0 0,0 0 1 0 0,0 0-1 0 0,0-1 0 0 0,-1 0 0 0 0,14-6 0 0 0,-15 5-344 0 0,0 0-1 0 0,0 0 1 0 0,0-1 0 0 0,0 1-1 0 0,0-1 1 0 0,-1 0 0 0 0,0-1-1 0 0,0 1 1 0 0,7-9 0 0 0,-5 3-929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18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56 412 0 0,'0'0'3338'0'0,"10"3"-2130"0"0,2-7-1502 0 0,-1 0 0 0 0,0-1 1 0 0,0-1-1 0 0,0 0 1 0 0,-1 0-1 0 0,16-13 0 0 0,-17 11-448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19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1 135 180 0 0,'0'0'2898'0'0,"6"12"-1915"0"0,6 9-320 0 0,0 0 0 0 0,-1 1 0 0 0,11 34 0 0 0,20 78 271 0 0,-26-75-699 0 0,40 132-862 0 0,-55-189 243 0 0,-6-5-1788 0 0,3 1 2074 0 0,0 0 0 0 0,0 0 0 0 0,0 0 1 0 0,0 0-1 0 0,0 0 0 0 0,1 0 0 0 0,-1-1 0 0 0,1 1 1 0 0,-1-1-1 0 0,1 1 0 0 0,0-1 0 0 0,0 0 1 0 0,-1-2-1 0 0,-2-5-67 0 0,-14-23 83 0 0,2-1-1 0 0,2 0 1 0 0,1-2 0 0 0,-16-69-1 0 0,24 81 144 0 0,1-1-1 0 0,2 1 1 0 0,0-1-1 0 0,1 0 1 0 0,2 1-1 0 0,0-1 1 0 0,2 0-1 0 0,8-33 1 0 0,-9 49-6 0 0,1 1 0 0 0,0 0 1 0 0,1 1-1 0 0,0-1 1 0 0,0 1-1 0 0,0-1 0 0 0,1 1 1 0 0,0 0-1 0 0,12-11 1 0 0,-16 16-31 0 0,1 0 0 0 0,0 1 0 0 0,0-1 0 0 0,0 1 0 0 0,0-1 1 0 0,0 1-1 0 0,0-1 0 0 0,0 1 0 0 0,0 0 0 0 0,1 0 0 0 0,-1 0 1 0 0,0 0-1 0 0,1 1 0 0 0,-1-1 0 0 0,1 0 0 0 0,-1 1 0 0 0,1 0 1 0 0,-1 0-1 0 0,1 0 0 0 0,-1 0 0 0 0,1 0 0 0 0,-1 0 0 0 0,0 0 1 0 0,1 1-1 0 0,-1-1 0 0 0,1 1 0 0 0,-1 0 0 0 0,0 0 0 0 0,1 0 0 0 0,-1 0 1 0 0,0 0-1 0 0,0 0 0 0 0,0 1 0 0 0,0-1 0 0 0,0 1 0 0 0,0-1 1 0 0,3 4-1 0 0,-1 0 5 0 0,0 0 0 0 0,-1 1 0 0 0,1 0 0 0 0,-1-1 0 0 0,0 1 0 0 0,0 0 1 0 0,-1 1-1 0 0,0-1 0 0 0,0 0 0 0 0,0 1 0 0 0,-1-1 0 0 0,0 1 0 0 0,0-1 0 0 0,-1 1 0 0 0,0-1 1 0 0,0 1-1 0 0,0-1 0 0 0,-3 10 0 0 0,2-6-104 0 0,-1 1 1 0 0,0-1-1 0 0,0 1 1 0 0,-2-1-1 0 0,1 0 0 0 0,-1 0 1 0 0,0 0-1 0 0,-1-1 1 0 0,-1 1-1 0 0,-10 14 0 0 0,13-21 7 0 0,0 1 0 0 0,-1-1 0 0 0,1 0 0 0 0,-1 0-1 0 0,1-1 1 0 0,-1 1 0 0 0,0-1 0 0 0,0 0 0 0 0,-1 0 0 0 0,1 0-1 0 0,0 0 1 0 0,-5 0 0 0 0,7-1 16 0 0,-5-4-102 0 0,-4-1 295 0 0,26 3 201 0 0,10 3 156 0 0,-1 1 0 0 0,1 2 0 0 0,-1 0-1 0 0,1 2 1 0 0,-2 1 0 0 0,1 0-1 0 0,34 19 1 0 0,-12 0-430 0 0,-45-26-671 0 0,12-5-4673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20.0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38 117 152 0 0,'11'-7'1111'0'0,"-6"3"-1001"0"0,0 0 1 0 0,-1-1-1 0 0,1 0 1 0 0,-1 1-1 0 0,0-1 1 0 0,0-1-1 0 0,5-9 1 0 0,-8 14-91 0 0,0-1-1 0 0,0 0 1 0 0,-1 0 0 0 0,1 1-1 0 0,0-1 1 0 0,-1 0 0 0 0,1 0 0 0 0,-1 0-1 0 0,1 0 1 0 0,-1 0 0 0 0,0 0-1 0 0,0 0 1 0 0,0 0 0 0 0,0 0 0 0 0,0 1-1 0 0,-1-1 1 0 0,1 0 0 0 0,0 0 0 0 0,-1 0-1 0 0,0 0 1 0 0,1 0 0 0 0,-1 0-1 0 0,0 1 1 0 0,0-1 0 0 0,0 0 0 0 0,0 1-1 0 0,0-1 1 0 0,0 1 0 0 0,-1-1 0 0 0,0-1-1 0 0,1 3 0 0 0,-1-1-1 0 0,1 0 1 0 0,0 1 0 0 0,0-1-1 0 0,0 1 1 0 0,0 0 0 0 0,0-1-1 0 0,0 1 1 0 0,0 0-1 0 0,-1 0 1 0 0,1 0 0 0 0,0-1-1 0 0,0 1 1 0 0,0 1-1 0 0,-1-1 1 0 0,1 0 0 0 0,0 0-1 0 0,0 0 1 0 0,0 0 0 0 0,0 1-1 0 0,-1-1 1 0 0,1 1-1 0 0,0-1 1 0 0,0 1 0 0 0,0-1-1 0 0,0 1 1 0 0,0 0-1 0 0,0-1 1 0 0,0 1 0 0 0,0 0-1 0 0,1 0 1 0 0,-1 0-1 0 0,0 0 1 0 0,0-1 0 0 0,1 1-1 0 0,-1 0 1 0 0,-1 2 0 0 0,-2 3 93 0 0,0-1 1 0 0,0 1 0 0 0,1 0 0 0 0,-6 13 0 0 0,5-10-42 0 0,1 0-1 0 0,0 0 1 0 0,1 0 0 0 0,0 1 0 0 0,1-1 0 0 0,0 1-1 0 0,0-1 1 0 0,1 1 0 0 0,1-1 0 0 0,1 12 0 0 0,-2-17-60 0 0,1 1 0 0 0,1-1 0 0 0,-1 0 0 0 0,1 0 0 0 0,-1 0 0 0 0,1 0 0 0 0,0 0 0 0 0,1 0 0 0 0,-1-1 0 0 0,1 1 0 0 0,-1-1 0 0 0,1 1 0 0 0,0-1 0 0 0,1 0 0 0 0,-1 0 0 0 0,0 0 0 0 0,1-1 0 0 0,-1 1-1 0 0,1-1 1 0 0,0 0 0 0 0,0 0 0 0 0,0 0 0 0 0,7 2 0 0 0,-5-3-26 0 0,-1-1-1 0 0,1 1 0 0 0,0-1 0 0 0,0 0 0 0 0,-1-1 0 0 0,1 1 0 0 0,0-1 0 0 0,-1 0 0 0 0,1-1 0 0 0,-1 1 0 0 0,1-1 0 0 0,-1 0 0 0 0,9-5 0 0 0,-7 3-145 0 0,0-1-1 0 0,-1 0 0 0 0,1 0 1 0 0,-1 0-1 0 0,0-1 1 0 0,-1 0-1 0 0,1 0 0 0 0,-1-1 1 0 0,0 0-1 0 0,-1 0 1 0 0,6-11-1 0 0,0-1-319 0 0,-2-1 1 0 0,-1-1-1 0 0,7-24 0 0 0,-8 22 126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06:20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132 120 132 0 0,'-1'-11'232'0'0,"-1"0"0"0"0,0 0-1 0 0,-1 0 1 0 0,-4-12 0 0 0,6 20-134 0 0,0 0 0 0 0,0 0 1 0 0,0 0-1 0 0,-1 1 0 0 0,1-1 0 0 0,-1 0 1 0 0,0 1-1 0 0,0-1 0 0 0,0 1 1 0 0,0 0-1 0 0,0-1 0 0 0,0 1 0 0 0,-1 0 1 0 0,1 0-1 0 0,-1 1 0 0 0,0-1 0 0 0,1 1 1 0 0,-1-1-1 0 0,-3 0 0 0 0,5 1-72 0 0,-1 1 0 0 0,1 0 0 0 0,0 0-1 0 0,0 0 1 0 0,0 1 0 0 0,-1-1 0 0 0,1 0-1 0 0,0 0 1 0 0,0 1 0 0 0,0-1 0 0 0,0 0 0 0 0,0 1-1 0 0,-1-1 1 0 0,1 1 0 0 0,0 0 0 0 0,0-1-1 0 0,0 1 1 0 0,0 0 0 0 0,1 0 0 0 0,-1-1 0 0 0,0 1-1 0 0,0 0 1 0 0,0 0 0 0 0,1 0 0 0 0,-2 1-1 0 0,-14 26 330 0 0,10-13-308 0 0,1 0 1 0 0,0 0-1 0 0,1 1 0 0 0,1-1 0 0 0,0 1 0 0 0,1 0 1 0 0,1 0-1 0 0,1 0 0 0 0,0 0 0 0 0,1 0 1 0 0,0 0-1 0 0,8 29 0 0 0,-9-43-65 0 0,1 0-1 0 0,-1 0 1 0 0,1-1-1 0 0,-1 1 1 0 0,1-1-1 0 0,0 1 1 0 0,0 0-1 0 0,0-1 1 0 0,0 1-1 0 0,0-1 0 0 0,0 0 1 0 0,0 1-1 0 0,0-1 1 0 0,1 0-1 0 0,-1 0 1 0 0,1 0-1 0 0,-1 0 1 0 0,3 2-1 0 0,-3-3 2 0 0,0 0 0 0 0,1 0-1 0 0,-1 1 1 0 0,0-1 0 0 0,0-1-1 0 0,0 1 1 0 0,0 0 0 0 0,0 0-1 0 0,0 0 1 0 0,0 0 0 0 0,0-1-1 0 0,0 1 1 0 0,0-1 0 0 0,1 1-1 0 0,-2-1 1 0 0,1 1 0 0 0,0-1-1 0 0,0 1 1 0 0,0-1 0 0 0,0 0-1 0 0,1-1 1 0 0,2-2-29 0 0,0 0 0 0 0,-1 0-1 0 0,0 0 1 0 0,0-1 0 0 0,0 1 0 0 0,0-1 0 0 0,-1 0 0 0 0,0 0 0 0 0,0 0-1 0 0,2-9 1 0 0,0-14 155 0 0,-3-1 0 0 0,0-1 0 0 0,-1 1 0 0 0,-2 0 0 0 0,-10-50 0 0 0,12 77 15 0 0,-2-11 381 0 0,-1 10-226 0 0,3 12-173 0 0,12 64 156 0 0,3-1-1 0 0,3-1 1 0 0,38 99 0 0 0,-45-142-258 0 0,-3-7-55 0 0,0 0 0 0 0,-1 1 0 0 0,-1 0-1 0 0,-1 0 1 0 0,4 42 0 0 0,-9-62 5 0 0,0 0 0 0 0,0 0 0 0 0,0 0 0 0 0,0 0 0 0 0,-1 0 0 0 0,1 0 0 0 0,-1 0 0 0 0,1 0 0 0 0,-1 0 0 0 0,1 0 0 0 0,-1 0 0 0 0,0 0 0 0 0,0-1 0 0 0,0 1 0 0 0,0 0 0 0 0,-2 2 0 0 0,2-3 6 0 0,0 0-1 0 0,0-1 1 0 0,0 1 0 0 0,-1 0 0 0 0,1-1 0 0 0,0 1 0 0 0,0-1 0 0 0,0 1-1 0 0,0-1 1 0 0,-1 0 0 0 0,1 1 0 0 0,0-1 0 0 0,0 0 0 0 0,-1 0 0 0 0,1 0 0 0 0,0 0-1 0 0,0 0 1 0 0,-1 0 0 0 0,1 0 0 0 0,-1-1 0 0 0,-2 0 7 0 0,1 0-1 0 0,0 0 1 0 0,0 0 0 0 0,-1-1-1 0 0,1 1 1 0 0,0-1 0 0 0,1 0 0 0 0,-1 0-1 0 0,0 0 1 0 0,0 0 0 0 0,1-1-1 0 0,-1 1 1 0 0,1-1 0 0 0,0 0 0 0 0,0 1-1 0 0,0-1 1 0 0,0 0 0 0 0,-1-4-1 0 0,0 0 38 0 0,1 0-1 0 0,0 0 1 0 0,1-1 0 0 0,0 1-1 0 0,0-1 1 0 0,1 1-1 0 0,-1-1 1 0 0,2 1-1 0 0,-1-1 1 0 0,1 1 0 0 0,0-1-1 0 0,1 1 1 0 0,0 0-1 0 0,0-1 1 0 0,0 1-1 0 0,1 0 1 0 0,6-11 0 0 0,2-3 89 0 0,0 1 1 0 0,2 0-1 0 0,0 1 1 0 0,22-24-1 0 0,-26 33-1 0 0,0 0 1 0 0,0 1-1 0 0,1 1 0 0 0,16-12 0 0 0,-22 17-278 0 0,0 1 0 0 0,1-1 1 0 0,-1 1-1 0 0,1 0 0 0 0,0 0 1 0 0,-1 1-1 0 0,1 0 0 0 0,0-1 1 0 0,0 1-1 0 0,0 1 1 0 0,0-1-1 0 0,0 1 0 0 0,9 0 1 0 0,-12 1-549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38.6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0 152 0 0,'0'0'4025'0'0,"-13"6"-4242"0"0,-21 11-73 0 0,-1-1-1 0 0,-1-2 1 0 0,-41 11-1 0 0,75-24 291 0 0,1 0 24 0 0,-1 0 0 0 0,1 0 1 0 0,0 0-1 0 0,0 0 1 0 0,-1 0-1 0 0,1 1 0 0 0,0-1 1 0 0,0 0-1 0 0,0 1 1 0 0,0-1-1 0 0,0 1 0 0 0,1-1 1 0 0,-1 1-1 0 0,0 0 0 0 0,1-1 1 0 0,-1 1-1 0 0,1 0 1 0 0,0-1-1 0 0,-1 1 0 0 0,1 0 1 0 0,0 0-1 0 0,0-1 1 0 0,0 4-1 0 0,7 50 966 0 0,-2-26-679 0 0,-1 14 108 0 0,18 145 557 0 0,-22-186-1033 0 0,8-9-4066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39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54 236 0 0,'0'0'612'0'0,"12"-7"360"0"0,5 2-564 0 0,-8 0-112 0 0,1 1-56 0 0,-1 2-44 0 0,1-3-48 0 0,-1 1-40 0 0,1 0-68 0 0,-1 0-104 0 0,6-3-568 0 0,-6 0-740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39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44 0 0,'0'0'1834'0'0,"7"8"-1400"0"0,-7 20-158 0 0,1 44 272 0 0,-1-66-487 0 0,1 1-1 0 0,1-1 1 0 0,-1 0-1 0 0,1 1 0 0 0,0-1 1 0 0,0 0-1 0 0,1 0 0 0 0,6 11 1 0 0,-9-16-36 0 0,0 0-22 0 0,0-1 1 0 0,0 1-1 0 0,0 0 1 0 0,1-1-1 0 0,-1 1 1 0 0,0-1-1 0 0,0 1 1 0 0,0 0-1 0 0,0-1 1 0 0,1 1-1 0 0,-1 0 0 0 0,0-1 1 0 0,1 1-1 0 0,-1-1 1 0 0,0 1-1 0 0,1-1 1 0 0,-1 1-1 0 0,1-1 1 0 0,-1 1-1 0 0,1-1 1 0 0,-1 0-1 0 0,1 1 0 0 0,-1-1 1 0 0,1 1-1 0 0,-1-1 1 0 0,1 0-1 0 0,0 0 1 0 0,-1 1-1 0 0,1-1 1 0 0,-1 0-1 0 0,1 0 1 0 0,0 0-1 0 0,-1 0 1 0 0,2 0-1 0 0,0 0-1 0 0,0 0 0 0 0,0 0 0 0 0,0 0 0 0 0,0-1 0 0 0,0 1 0 0 0,0-1 0 0 0,0 1 0 0 0,0-1 0 0 0,0 0 0 0 0,0 0 0 0 0,0 0 0 0 0,-1 0 0 0 0,1 0 0 0 0,0 0 0 0 0,2-2 0 0 0,1-2-67 0 0,-1 1 1 0 0,0-1-1 0 0,1 0 1 0 0,5-11 0 0 0,-10 15-156 0 0,-2-9-1532 0 0,0 4 1216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0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32 0 0,'5'-6'872'0'0,"3"2"-304"0"0,2-1-224 0 0,1-2-136 0 0,3 0-132 0 0,-1-1-148 0 0,1-1-312 0 0,-3 1-528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4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76 129 132 0 0,'0'0'861'0'0,"-23"18"-299"0"0,21-18-551 0 0,1 0 0 0 0,0 0 0 0 0,0 0 0 0 0,0 0 0 0 0,-1 0 0 0 0,1 0 0 0 0,0 0 0 0 0,0-1 0 0 0,-1 1 0 0 0,1 0 0 0 0,0-1 0 0 0,0 1 0 0 0,0-1 0 0 0,0 1 0 0 0,0-1 0 0 0,0 0 0 0 0,0 1 0 0 0,0-1 0 0 0,0 0 0 0 0,0 0 0 0 0,-1-1 0 0 0,-2-3-5 0 0,0 0-1 0 0,1-1 1 0 0,0 0-1 0 0,-5-10 1 0 0,8 15-6 0 0,-1 0-2 0 0,1-1 0 0 0,-1 0 0 0 0,0 0 1 0 0,1 0-1 0 0,-1 0 0 0 0,1 0 0 0 0,0 1 0 0 0,0-1 0 0 0,0 0 0 0 0,0 0 0 0 0,0 0 1 0 0,0 0-1 0 0,0 0 0 0 0,1 0 0 0 0,-1 0 0 0 0,1 0 0 0 0,-1 0 0 0 0,2-2 0 0 0,-1 1 40 0 0,1-1-1 0 0,0 0 1 0 0,0 1-1 0 0,0-1 1 0 0,0 1-1 0 0,1-1 1 0 0,-1 1-1 0 0,1 0 1 0 0,0 0-1 0 0,0 0 1 0 0,0 0-1 0 0,0 1 0 0 0,1-1 1 0 0,-1 1-1 0 0,0 0 1 0 0,1 0-1 0 0,0 0 1 0 0,0 1-1 0 0,-1-1 1 0 0,1 1-1 0 0,6-1 1 0 0,-9 1 106 0 0,29 7 300 0 0,-27-4-442 0 0,-1 0 0 0 0,0-1-1 0 0,-1 1 1 0 0,1 0 0 0 0,0 0 0 0 0,0 0-1 0 0,-1 0 1 0 0,1 0 0 0 0,-1 0-1 0 0,0 0 1 0 0,0 0 0 0 0,0 1-1 0 0,0-1 1 0 0,0 1 0 0 0,0-1 0 0 0,0 0-1 0 0,-1 1 1 0 0,1-1 0 0 0,-1 1-1 0 0,0 0 1 0 0,0-1 0 0 0,0 1-1 0 0,0-1 1 0 0,0 1 0 0 0,0-1 0 0 0,-1 1-1 0 0,1-1 1 0 0,-1 1 0 0 0,0-1-1 0 0,0 1 1 0 0,0-1 0 0 0,-2 4-1 0 0,0 1 2 0 0,-1-1-1 0 0,0 1 0 0 0,-1-1 1 0 0,1 0-1 0 0,-1 0 0 0 0,0 0 1 0 0,-1-1-1 0 0,1 0 0 0 0,-11 8 1 0 0,15-13-1 0 0,0 1-51 0 0,1-1 1 0 0,-1 1-1 0 0,1-1 0 0 0,-1 1 0 0 0,0-1 0 0 0,1 0 0 0 0,-1 1 0 0 0,0-1 1 0 0,1 0-1 0 0,-1 0 0 0 0,1 1 0 0 0,-1-1 0 0 0,0 0 0 0 0,0 0 1 0 0,1 0-1 0 0,-1 0 0 0 0,0 0 0 0 0,1 0 0 0 0,-1 0 0 0 0,0 0 0 0 0,1 0 1 0 0,-1 0-1 0 0,0 0 0 0 0,0 0 0 0 0,1-1 0 0 0,-1 1 0 0 0,1 0 0 0 0,-1 0 1 0 0,0-1-1 0 0,1 1 0 0 0,-1 0 0 0 0,0-2 0 0 0,-3-6-519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0.9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29 457 536 0 0,'0'10'2086'0'0,"1"-9"-1923"0"0,-1 0 0 0 0,0 1 1 0 0,0-1-1 0 0,0 1 1 0 0,-1-1-1 0 0,1 0 0 0 0,0 1 1 0 0,0-1-1 0 0,-1 0 1 0 0,1 1-1 0 0,-1-1 0 0 0,1 0 1 0 0,-2 3-1 0 0,1-3-47 0 0,-6-10 167 0 0,3-4-217 0 0,0 0 0 0 0,1-1 0 0 0,1 0 0 0 0,-2-25 0 0 0,5-58-13 0 0,-1 86-47 0 0,24-256 188 0 0,-21 255 65 0 0,0 13-188 0 0,-1 1-53 0 0,1-1 1 0 0,-1 1-1 0 0,1 0 0 0 0,-1 0 0 0 0,0 0 0 0 0,0 0 1 0 0,0 0-1 0 0,0 0 0 0 0,0 0 0 0 0,-1 1 0 0 0,1-1 1 0 0,0 1-1 0 0,-1-1 0 0 0,2 4 0 0 0,3 10 80 0 0,7 21 0 0 0,-9-22-51 0 0,38 138 438 0 0,-17-58-1689 0 0,-21-79-736 0 0,-4-14 816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5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1 124 0 0,'9'27'2211'0'0,"22"85"760"0"0,-25-82-2462 0 0,2 1-1 0 0,17 40 0 0 0,-24-67-470 0 0,7 21-425 0 0,-8-24 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5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44 36 0 0,'21'-19'808'0'0,"-15"16"-647"0"0,1-1-1 0 0,0 1 1 0 0,-1 0 0 0 0,1 1 0 0 0,0-1-1 0 0,1 1 1 0 0,-1 1 0 0 0,0-1-1 0 0,0 1 1 0 0,1 1 0 0 0,-1-1-1 0 0,0 1 1 0 0,1 0 0 0 0,11 3-1 0 0,-15-2-77 0 0,1 0-1 0 0,0 0 1 0 0,-1 1-1 0 0,1 0 1 0 0,-1 0-1 0 0,0 0 1 0 0,0 0 0 0 0,0 1-1 0 0,0-1 1 0 0,0 1-1 0 0,0 0 1 0 0,-1 1-1 0 0,1-1 1 0 0,-1 0-1 0 0,0 1 1 0 0,0 0-1 0 0,0 0 1 0 0,0 0-1 0 0,-1 0 1 0 0,0 0-1 0 0,0 0 1 0 0,0 1-1 0 0,0-1 1 0 0,1 6-1 0 0,-1 0-23 0 0,0 0 0 0 0,-1-1 0 0 0,0 1 0 0 0,-1 0 1 0 0,0 0-1 0 0,0 0 0 0 0,-1 0 0 0 0,-1 0 0 0 0,1 0 0 0 0,-6 15 0 0 0,-5 11-89 0 0,-23 50 0 0 0,16-44-244 0 0,19-42 162 0 0,0 1 0 0 0,0-1 1 0 0,0 0-1 0 0,0 1 0 0 0,-1-1 1 0 0,1 1-1 0 0,0-1 0 0 0,0 1 1 0 0,-1-1-1 0 0,1 0 0 0 0,0 1 1 0 0,-1-1-1 0 0,1 1 0 0 0,0-1 1 0 0,-1 0-1 0 0,1 1 0 0 0,0-1 1 0 0,-1 0-1 0 0,1 0 0 0 0,-1 1 1 0 0,1-1-1 0 0,-1 0 1 0 0,1 0-1 0 0,-1 0 0 0 0,0 1 1 0 0,-9 1-459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7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46 324 0 0,'0'0'1185'0'0,"-1"0"-1164"0"0,1 0-1 0 0,0 0 0 0 0,0 0 0 0 0,0 0 0 0 0,0 0 0 0 0,0 0 0 0 0,0 0 0 0 0,-1 0 0 0 0,1 1 0 0 0,0-1 0 0 0,0 0 1 0 0,0 0-1 0 0,0 0 0 0 0,0 0 0 0 0,0 0 0 0 0,0 0 0 0 0,0 1 0 0 0,0-1 0 0 0,0 0 0 0 0,0 0 0 0 0,-1 0 0 0 0,1 0 1 0 0,0 1-1 0 0,0-1 0 0 0,0 0 0 0 0,0 0 0 0 0,0 0 0 0 0,0 0 0 0 0,1 1 0 0 0,-1-1 0 0 0,0 0 0 0 0,0 0 0 0 0,0 0 1 0 0,0 0-1 0 0,0 0 0 0 0,0 1 0 0 0,0-1 0 0 0,0 0 0 0 0,0 0 0 0 0,0 0 0 0 0,0 0 0 0 0,0 0 0 0 0,1 0 0 0 0,-1 1 1 0 0,101-47 1325 0 0,-99 46-1288 0 0,-1-1-80 0 0,14-3 849 0 0,-12 4-373 0 0,-9 4-348 0 0,-52 34 191 0 0,57-37-262 0 0,-7 2-154 0 0,27-16-2811 0 0,-18 12 2624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8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4 111 116 0 0,'1'3'617'0'0,"6"47"1071"0"0,15 56 0 0 0,3 9-166 0 0,-27-95-1156 0 0,2-20-377 0 0,0 1 1 0 0,0-1-1 0 0,0 0 0 0 0,-1 1 0 0 0,1-1 0 0 0,0 0 0 0 0,0 0 1 0 0,-1 1-1 0 0,1-1 0 0 0,0 0 0 0 0,-1 0 0 0 0,1 1 0 0 0,0-1 1 0 0,-1 0-1 0 0,1 0 0 0 0,0 0 0 0 0,-1 1 0 0 0,1-1 0 0 0,-1 0 1 0 0,1 0-1 0 0,0 0 0 0 0,-1 0 0 0 0,1 0 0 0 0,-1 0 0 0 0,1 0 1 0 0,0 0-1 0 0,-1 0 0 0 0,1 0 0 0 0,0 0 0 0 0,-1 0 1 0 0,1 0-1 0 0,-1-1 0 0 0,-1 1-120 0 0,-7-10-224 0 0,4 1 313 0 0,0-1 0 0 0,1 0 0 0 0,-1 0 0 0 0,2 0 0 0 0,0-1 0 0 0,0 1 1 0 0,1-1-1 0 0,0 0 0 0 0,0 0 0 0 0,1 0 0 0 0,1 0 0 0 0,0 1 0 0 0,1-1 0 0 0,2-16 0 0 0,4-6 16 0 0,1 0 1 0 0,1 0-1 0 0,20-44 0 0 0,-28 72 20 0 0,2 1 0 0 0,-1 0 1 0 0,0 0-1 0 0,1 0 0 0 0,0 0 1 0 0,0 1-1 0 0,0-1 0 0 0,0 1 1 0 0,0 0-1 0 0,1 0 0 0 0,6-5 1 0 0,-8 7-10 0 0,17 5-38 0 0,-16 0 55 0 0,0 0-1 0 0,0 0 1 0 0,-1 1-1 0 0,0-1 1 0 0,0 1-1 0 0,0-1 0 0 0,-1 1 1 0 0,1-1-1 0 0,-1 1 1 0 0,0 0-1 0 0,0 0 1 0 0,-1 0-1 0 0,0 0 0 0 0,1-1 1 0 0,-2 1-1 0 0,1 0 1 0 0,0 0-1 0 0,-2 6 1 0 0,0-2-109 0 0,0-1-1 0 0,0 0 1 0 0,0 1 0 0 0,-1-1 0 0 0,-1 0 0 0 0,1 0 0 0 0,-1-1 0 0 0,0 1-1 0 0,-9 11 1 0 0,9-16-59 0 0,1 0-1 0 0,-1 0 0 0 0,1-1 1 0 0,-1 1-1 0 0,0-1 0 0 0,-6 3 1 0 0,3-1-14 0 0,5-3 114 0 0,-14 9 234 0 0,19-5-18 0 0,0 0 0 0 0,1 0-1 0 0,-1-1 1 0 0,1 1 0 0 0,0-1 0 0 0,0 0-1 0 0,1 0 1 0 0,6 4 0 0 0,44 29 715 0 0,-48-33-734 0 0,5 4 8 0 0,0-1 0 0 0,1 0-1 0 0,24 10 1 0 0,-35-17-266 0 0,28-13-1826 0 0,-28 10 1158 0 0,6-6 121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0:49.8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24 242 252 0 0,'0'0'1015'0'0,"1"1"-956"0"0,-1 0 0 0 0,1 0 0 0 0,0 0 1 0 0,-1-1-1 0 0,1 1 0 0 0,0 0 0 0 0,0 0 0 0 0,-1-1 1 0 0,1 1-1 0 0,0-1 0 0 0,0 1 0 0 0,0-1 0 0 0,2 1 1 0 0,0-3-43 0 0,1-1 0 0 0,0 0 0 0 0,-1 0 0 0 0,1-1 0 0 0,-1 1 0 0 0,0-1 0 0 0,0 0 0 0 0,-1 1 0 0 0,1-1 1 0 0,-1-1-1 0 0,0 1 0 0 0,0 0 0 0 0,0 0 0 0 0,0-1 0 0 0,-1 1 0 0 0,2-10 0 0 0,-3 13 15 0 0,1 0-21 0 0,-1-1 1 0 0,0 1 0 0 0,0 0 0 0 0,0-1 0 0 0,-1 1 0 0 0,1 0 0 0 0,0 0 0 0 0,0-1 0 0 0,-1 1 0 0 0,1 0-1 0 0,-1 0 1 0 0,0-2 0 0 0,-3 5-10 0 0,0 0 0 0 0,1 1 0 0 0,-1-1-1 0 0,1 1 1 0 0,-1-1 0 0 0,1 1 0 0 0,0 0 0 0 0,0 0 0 0 0,0 0-1 0 0,0 1 1 0 0,0-1 0 0 0,1 1 0 0 0,-4 7 0 0 0,0-1 1 0 0,1 0 1 0 0,0 1-1 0 0,0 0 0 0 0,-3 13 1 0 0,7-23-5 0 0,1 1 1 0 0,-1-1 0 0 0,1 1-1 0 0,0-1 1 0 0,-1 1-1 0 0,1 0 1 0 0,0-1-1 0 0,0 1 1 0 0,0-1-1 0 0,0 1 1 0 0,0 0-1 0 0,1-1 1 0 0,-1 1-1 0 0,0-1 1 0 0,1 1-1 0 0,-1 0 1 0 0,1-1 0 0 0,-1 1-1 0 0,1-1 1 0 0,0 0-1 0 0,0 1 1 0 0,0-1-1 0 0,0 1 1 0 0,0-1-1 0 0,0 0 1 0 0,0 0-1 0 0,0 0 1 0 0,0 0-1 0 0,2 2 1 0 0,0-2-3 0 0,0 1 0 0 0,0-1 0 0 0,0 0 0 0 0,0-1 0 0 0,0 1 0 0 0,1 0 0 0 0,-1-1 0 0 0,0 0 0 0 0,0 1 0 0 0,0-1 0 0 0,1-1 0 0 0,-1 1 0 0 0,6-1 0 0 0,-1-1-69 0 0,-1-1 0 0 0,1 1 0 0 0,-1-1 0 0 0,1-1 0 0 0,-1 1 0 0 0,0-1 0 0 0,-1 0 0 0 0,1-1 0 0 0,-1 0 0 0 0,0 0 0 0 0,0 0 0 0 0,0-1 0 0 0,-1 1 0 0 0,9-13 0 0 0,-5 6 7 0 0,-1-1 1 0 0,0 0 0 0 0,-1 0-1 0 0,0-1 1 0 0,-1 0-1 0 0,7-26 1 0 0,-11 33 75 0 0,-1-1 1 0 0,0 0-1 0 0,0 1 0 0 0,0-1 0 0 0,-1 0 0 0 0,-1 0 1 0 0,0-8-1 0 0,0 13 11 0 0,1 0-1 0 0,-1 0 1 0 0,1-1 0 0 0,-1 1-1 0 0,0 0 1 0 0,0 0 0 0 0,-1 0 0 0 0,1 0-1 0 0,-1 0 1 0 0,1 1 0 0 0,-1-1-1 0 0,0 0 1 0 0,0 1 0 0 0,0-1 0 0 0,0 1-1 0 0,-1 0 1 0 0,1 0 0 0 0,-1 0-1 0 0,-2-2 1 0 0,4 3 53 0 0,-24 7-25 0 0,18-1-30 0 0,1 1 0 0 0,0 0 0 0 0,0 0 0 0 0,0 1 0 0 0,0 0 0 0 0,1 0 0 0 0,0 0 0 0 0,-4 11 0 0 0,5-13-9 0 0,2 1 0 0 0,-1 0 0 0 0,1 0-1 0 0,0 0 1 0 0,0 0 0 0 0,0 0 0 0 0,1 0 0 0 0,0 1 0 0 0,0-1 0 0 0,1 0 0 0 0,0 12 0 0 0,0-17-10 0 0,0 0 0 0 0,0 0 1 0 0,0-1-1 0 0,0 1 0 0 0,0 0 0 0 0,0 0 0 0 0,0 0 0 0 0,0 0 0 0 0,1 0 0 0 0,-1 0 1 0 0,0-1-1 0 0,1 1 0 0 0,-1 0 0 0 0,0 0 0 0 0,1 0 0 0 0,-1-1 0 0 0,1 1 0 0 0,-1 0 1 0 0,1-1-1 0 0,0 1 0 0 0,-1 0 0 0 0,1-1 0 0 0,0 1 0 0 0,-1-1 0 0 0,1 1 0 0 0,0-1 0 0 0,0 1 1 0 0,-1-1-1 0 0,1 1 0 0 0,0-1 0 0 0,0 0 0 0 0,0 0 0 0 0,0 1 0 0 0,-1-1 0 0 0,1 0 1 0 0,0 0-1 0 0,0 0 0 0 0,0 0 0 0 0,0 0 0 0 0,0 0 0 0 0,0 0 0 0 0,0 0 0 0 0,-1 0 1 0 0,1 0-1 0 0,0-1 0 0 0,0 1 0 0 0,0 0 0 0 0,0-1 0 0 0,0 1 0 0 0,-1 0 0 0 0,1-1 1 0 0,0 1-1 0 0,0-1 0 0 0,-1 1 0 0 0,1-1 0 0 0,0 0 0 0 0,-1 1 0 0 0,2-2 0 0 0,3-2-42 0 0,-1 0 0 0 0,1 0 0 0 0,-1-1 0 0 0,0 1-1 0 0,0-1 1 0 0,-1 0 0 0 0,5-6 0 0 0,-3 0 81 0 0,-1 0 1 0 0,0 1 0 0 0,-1-2-1 0 0,0 1 1 0 0,0 0-1 0 0,-1-1 1 0 0,-1 1 0 0 0,1-15-1 0 0,-2 24 58 0 0,0-10 240 0 0,-1 4 275 0 0,6 17-350 0 0,5 20 353 0 0,8 41-1 0 0,-5-18-266 0 0,-4-20-194 0 0,-1 0 0 0 0,-2 1 0 0 0,-1-1-1 0 0,1 48 1 0 0,-6-69-161 0 0,-1 0 0 0 0,0 0 0 0 0,-1 0 0 0 0,0 0 0 0 0,0-1 0 0 0,-1 1 0 0 0,-7 15 0 0 0,7-20-60 0 0,0 0 0 0 0,-1-1 1 0 0,1 1-1 0 0,-1 0 0 0 0,-1-1 0 0 0,1 0 0 0 0,-1 0 0 0 0,1-1 0 0 0,-1 1 0 0 0,-1-1 0 0 0,1 0 1 0 0,-1 0-1 0 0,-7 4 0 0 0,9-6 41 0 0,0-1 1 0 0,0 1 0 0 0,0-1-1 0 0,0 1 1 0 0,0-1-1 0 0,0-1 1 0 0,0 1 0 0 0,0 0-1 0 0,0-1 1 0 0,0 0-1 0 0,0 0 1 0 0,-1 0 0 0 0,1-1-1 0 0,-6 0 1 0 0,8 0 14 0 0,1 1 0 0 0,0-1 1 0 0,0 1-1 0 0,0-1 0 0 0,0 1 0 0 0,0-1 1 0 0,0 1-1 0 0,0-1 0 0 0,0 0 0 0 0,0 0 1 0 0,0 1-1 0 0,0-1 0 0 0,1 0 0 0 0,-1 0 1 0 0,0 0-1 0 0,1 0 0 0 0,-1 0 1 0 0,0 0-1 0 0,1 0 0 0 0,-2-2 0 0 0,2 0 5 0 0,0 1-1 0 0,0 0 1 0 0,0 0-1 0 0,0-1 0 0 0,0 1 1 0 0,0 0-1 0 0,0 0 1 0 0,1-1-1 0 0,-1 1 0 0 0,1 0 1 0 0,0 0-1 0 0,0 0 1 0 0,-1 0-1 0 0,1 0 0 0 0,2-3 1 0 0,8-11-134 0 0,0 1-1 0 0,1 0 1 0 0,0 1 0 0 0,2 0 0 0 0,-1 1 0 0 0,2 1 0 0 0,0 0 0 0 0,18-11-1 0 0,36-32-565 0 0,-59 46-19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1.2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542 158 220 0 0,'0'0'727'0'0,"31"-10"2772"0"0,-33 8-3486 0 0,0 0 0 0 0,0 0-1 0 0,-1 0 1 0 0,1 1-1 0 0,0-1 1 0 0,-1 1-1 0 0,1 0 1 0 0,-1 0 0 0 0,0-1-1 0 0,1 2 1 0 0,-1-1-1 0 0,0 0 1 0 0,1 1-1 0 0,-6-1 1 0 0,-48-5-17 0 0,43 6 10 0 0,-336-14 898 0 0,315 13-844 0 0,31 1-58 0 0,-11-1-65 0 0,-10 2-104 0 0,20-3 3 0 0,11-1-77 0 0,174-66 251 0 0,-178 68 33 0 0,0-1-1 0 0,0 0 0 0 0,0 0 0 0 0,0 0 1 0 0,0-1-1 0 0,0 1 0 0 0,-1-1 0 0 0,3-3 0 0 0,-4 5 8 0 0,-19-8-74 0 0,2 12 23 0 0,0 1 0 0 0,1 1 0 0 0,-1 0 0 0 0,-16 8 0 0 0,-23 9-22 0 0,50-20 23 0 0,-47 14-70 0 0,50-15 64 0 0,-5 1-13 0 0,7-2 21 0 0,-1 0-1 0 0,1 0 0 0 0,-1 0 1 0 0,0 0-1 0 0,1 0 1 0 0,-1 0-1 0 0,1 0 0 0 0,-1 0 1 0 0,0 0-1 0 0,1 0 1 0 0,-1 0-1 0 0,1 0 0 0 0,-1 1 1 0 0,1-1-1 0 0,-1 0 1 0 0,1 0-1 0 0,-1 1 0 0 0,1-1 1 0 0,-1 0-1 0 0,1 1 1 0 0,-1-1-1 0 0,1 0 0 0 0,-1 1 1 0 0,1-1-1 0 0,-1 1 1 0 0,1-1-1 0 0,0 1 0 0 0,-1-1 1 0 0,1 1-1 0 0,0-1 1 0 0,0 1-1 0 0,-1-1 0 0 0,1 1 1 0 0,0-1-1 0 0,0 1 1 0 0,0 0-1 0 0,0 0 0 0 0,5 7 203 0 0,0 1 0 0 0,1-1-1 0 0,1-1 1 0 0,-1 1-1 0 0,1-1 1 0 0,1 0-1 0 0,10 7 1 0 0,-8-5-696 0 0,0 0 0 0 0,0 1-1 0 0,8 10 1 0 0,-16-17-936 0 0,0 2 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3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0 28 0 0,'0'0'633'0'0,"2"10"1142"0"0,-2 24-874 0 0,-1-1 0 0 0,-2 1 0 0 0,0-1 0 0 0,-17 64 1 0 0,0 1-217 0 0,20-94-704 0 0,-2 10-86 0 0,0 1-1 0 0,-1-1 1 0 0,0 0-1 0 0,-2 0 0 0 0,1 0 1 0 0,-12 22-1 0 0,15-35-366 0 0,-8 2-2873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5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60 106 136 0 0,'0'0'879'0'0,"11"-27"365"0"0,-2 18-1088 0 0,0 2 0 0 0,1-1 0 0 0,-1 1 0 0 0,2 1 0 0 0,-1 0 0 0 0,0 0 0 0 0,1 1 0 0 0,0 0 0 0 0,0 1 0 0 0,1 0 1 0 0,-1 1-1 0 0,1 1 0 0 0,0-1 0 0 0,12 1 0 0 0,-20 1-94 0 0,0 1 1 0 0,-1-1-1 0 0,1 1 0 0 0,-1 0 1 0 0,1 1-1 0 0,0-1 0 0 0,-1 1 1 0 0,1-1-1 0 0,-1 1 1 0 0,1 0-1 0 0,-1 0 0 0 0,0 1 1 0 0,1-1-1 0 0,-1 1 0 0 0,0-1 1 0 0,0 1-1 0 0,0 0 1 0 0,0 0-1 0 0,4 4 0 0 0,-4-2-8 0 0,0 1-1 0 0,0-1 0 0 0,0 0 1 0 0,0 1-1 0 0,-1-1 1 0 0,0 1-1 0 0,0 0 0 0 0,0 0 1 0 0,-1 0-1 0 0,0 0 0 0 0,0 0 1 0 0,1 6-1 0 0,-1 7 19 0 0,0 1 1 0 0,-2 0-1 0 0,0-1 0 0 0,-1 1 0 0 0,-1-1 0 0 0,-6 22 1 0 0,4-18-78 0 0,-1-1 0 0 0,-2-1 0 0 0,0 1 0 0 0,-1-1 0 0 0,-1 0 0 0 0,-23 34 1 0 0,26-45-56 0 0,0-1 1 0 0,0 0-1 0 0,-1 0 1 0 0,0-1 0 0 0,0 0-1 0 0,0 0 1 0 0,-1-1 0 0 0,0 0-1 0 0,-1-1 1 0 0,0 1-1 0 0,1-2 1 0 0,-1 0 0 0 0,-1 0-1 0 0,1 0 1 0 0,-17 2 0 0 0,22-6 58 0 0,0 0 1 0 0,0 0-1 0 0,1 0 1 0 0,-1 0-1 0 0,0-1 1 0 0,1 0-1 0 0,-1 0 1 0 0,1-1-1 0 0,-1 1 1 0 0,1-1-1 0 0,-6-3 1 0 0,9 5-4 0 0,-9-7-165 0 0,9 7 11 0 0,0 0-1 0 0,0-1 1 0 0,0 1-1 0 0,0-1 1 0 0,0 1-1 0 0,0-1 1 0 0,-1 0 0 0 0,1 1-1 0 0,1-1 1 0 0,-1 0-1 0 0,0 0 1 0 0,0 0-1 0 0,0 0 1 0 0,0 1-1 0 0,1-1 1 0 0,-1 0-1 0 0,0-1 1 0 0,1 1-1 0 0,-1 0 1 0 0,0-2-1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5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1 92 0 0,'0'0'952'0'0,"-5"12"-223"0"0,-33 116 1397 0 0,33-109-1973 0 0,1 0 0 0 0,1 0 0 0 0,1 1 0 0 0,1-1 0 0 0,1 20 0 0 0,0-37-149 0 0,0 0 0 0 0,0 0 0 0 0,0 0 0 0 0,1 0 0 0 0,-1-1 0 0 0,0 1 0 0 0,1 0 0 0 0,-1 0-1 0 0,1 0 1 0 0,-1-1 0 0 0,1 1 0 0 0,0 0 0 0 0,0-1 0 0 0,0 1 0 0 0,0-1 0 0 0,0 1 0 0 0,0-1 0 0 0,0 1 0 0 0,0-1 0 0 0,1 0 0 0 0,-1 1-1 0 0,1-1 1 0 0,-1 0 0 0 0,1 0 0 0 0,-1 0 0 0 0,1 0 0 0 0,-1 0 0 0 0,1-1 0 0 0,0 1 0 0 0,0 0 0 0 0,-1-1 0 0 0,1 1 0 0 0,0-1 0 0 0,2 1-1 0 0,-2-1-64 0 0,4-1-205 0 0,-5 1 164 0 0,0 0 0 0 0,0-1 1 0 0,1 1-1 0 0,-1 0 0 0 0,0 0 0 0 0,0-1 1 0 0,0 1-1 0 0,1-1 0 0 0,-1 1 0 0 0,0-1 1 0 0,0 1-1 0 0,0-1 0 0 0,0 0 0 0 0,0 1 1 0 0,1-2-1 0 0,1-4-1164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6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58 248 0 0,'0'0'1686'0'0,"15"-13"-762"0"0,90-31-1723 0 0,-103 43 199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1:16.6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1032 0 0,'0'0'19688'0'0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1.4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65 380 0 0,'0'0'1596'0'0,"6"-9"-532"0"0,2 4-320 0 0,2-3-464 0 0,-4 2-76 0 0,1 1-20 0 0,1 0-64 0 0,-3 1-72 0 0,3-2-140 0 0,5-2-644 0 0,-3-1-896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6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46 220 0 0,'17'-24'2004'0'0,"-15"22"-1918"0"0,0 0 1 0 0,1-1-1 0 0,-1 2 0 0 0,1-1 0 0 0,-1 0 0 0 0,1 0 0 0 0,-1 1 1 0 0,1-1-1 0 0,0 1 0 0 0,0 0 0 0 0,3-1 0 0 0,-4 1 120 0 0,31 15 720 0 0,-30-10-862 0 0,0-1 1 0 0,0 1 0 0 0,0 0 0 0 0,-1 0-1 0 0,1 0 1 0 0,-1 0 0 0 0,0 0-1 0 0,0 0 1 0 0,-1 1 0 0 0,1-1 0 0 0,-1 1-1 0 0,1 5 1 0 0,-2-7-63 0 0,0-1 0 0 0,0 1 0 0 0,0-1 1 0 0,0 0-1 0 0,0 1 0 0 0,-1-1 0 0 0,1 0 0 0 0,-1 1 0 0 0,1-1 0 0 0,-1 0 1 0 0,0 0-1 0 0,0 1 0 0 0,0-1 0 0 0,0 0 0 0 0,-1 0 0 0 0,1 0 1 0 0,0 0-1 0 0,-1 0 0 0 0,0-1 0 0 0,1 1 0 0 0,-1 0 0 0 0,0-1 1 0 0,0 1-1 0 0,0-1 0 0 0,0 0 0 0 0,-4 2 0 0 0,4-1 11 0 0,-1 0 0 0 0,0-1 0 0 0,0 1 0 0 0,0-1 1 0 0,0 0-1 0 0,0 0 0 0 0,-1 0 0 0 0,1-1 0 0 0,0 1 0 0 0,0-1 0 0 0,0 0 0 0 0,-1 0 0 0 0,1 0 0 0 0,0 0 0 0 0,-1 0 1 0 0,1-1-1 0 0,0 1 0 0 0,0-1 0 0 0,0 0 0 0 0,0 0 0 0 0,0 0 0 0 0,0 0 0 0 0,0-1 0 0 0,0 1 0 0 0,0-1 0 0 0,-4-3 1 0 0,6 2-63 0 0,0 0 0 0 0,0 1 0 0 0,1-1 1 0 0,-1 0-1 0 0,1 0 0 0 0,0 0 1 0 0,0 0-1 0 0,0 0 0 0 0,0 0 1 0 0,0 0-1 0 0,1 0 0 0 0,-1 0 0 0 0,2-4 1 0 0,-1 1-337 0 0,1-13-1407 0 0,-2 10 1168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8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296 7 136 0 0,'0'0'2144'0'0,"-12"7"-1827"0"0,-7 2-298 0 0,-1-1 0 0 0,0-1-1 0 0,0-1 1 0 0,0-1 0 0 0,-1 0 0 0 0,0-2 0 0 0,0 0-1 0 0,-35-1 1 0 0,55-2-23 0 0,0 1 1 0 0,0-1-1 0 0,0 0 0 0 0,0 0 0 0 0,-1 0 0 0 0,1 0 1 0 0,0-1-1 0 0,0 1 0 0 0,0 0 0 0 0,0 0 0 0 0,0-1 1 0 0,-1 1-1 0 0,1 0 0 0 0,0-1 0 0 0,0 1 0 0 0,0-1 1 0 0,0 0-1 0 0,0 1 0 0 0,0-1 0 0 0,1 0 0 0 0,-2-1 0 0 0,1 2 3 0 0,1-1-1 0 0,0 0 0 0 0,0 0 1 0 0,0 1-1 0 0,0-1 0 0 0,0 0 1 0 0,0 0-1 0 0,0 0 0 0 0,0 1 1 0 0,0-1-1 0 0,0 0 0 0 0,1 0 1 0 0,-1 1-1 0 0,0-1 0 0 0,0 0 1 0 0,1 0-1 0 0,-1 1 0 0 0,1-1 1 0 0,-1 0-1 0 0,0 1 0 0 0,1-1 1 0 0,0 0-1 0 0,3-3 24 0 0,-1 0 0 0 0,1 0 0 0 0,0 0-1 0 0,0 1 1 0 0,0 0 0 0 0,0 0 0 0 0,6-4 0 0 0,-9 7 7 0 0,0-1 0 0 0,0 0 0 0 0,1 1 1 0 0,-1-1-1 0 0,0 1 0 0 0,0-1 0 0 0,0 1 0 0 0,0 0 0 0 0,1 0 0 0 0,-1-1 1 0 0,0 1-1 0 0,0 0 0 0 0,0 0 0 0 0,1 0 0 0 0,-1 0 0 0 0,0 0 1 0 0,0 1-1 0 0,1-1 0 0 0,-1 0 0 0 0,0 0 0 0 0,0 1 0 0 0,0-1 0 0 0,0 1 1 0 0,1-1-1 0 0,-1 1 0 0 0,1 0 0 0 0,-1 1-7 0 0,0 0 0 0 0,0-1-1 0 0,0 1 1 0 0,0 0 0 0 0,0-1 0 0 0,0 1 0 0 0,-1 0-1 0 0,1 0 1 0 0,0 0 0 0 0,-1 0 0 0 0,0-1-1 0 0,1 1 1 0 0,-1 0 0 0 0,0 0 0 0 0,0 2 0 0 0,-1 8 18 0 0,0 1 1 0 0,0-1-1 0 0,-2 0 1 0 0,-3 15-1 0 0,-6 6 63 0 0,-29 61 0 0 0,27-66-26 0 0,1 0 0 0 0,-16 56 0 0 0,28-82-54 0 0,0 0 0 0 0,0 1 0 0 0,1-1-1 0 0,-1 1 1 0 0,1-1 0 0 0,0 1 0 0 0,0-1-1 0 0,0 1 1 0 0,0-1 0 0 0,0 1 0 0 0,0-1-1 0 0,1 0 1 0 0,-1 1 0 0 0,1-1-1 0 0,0 1 1 0 0,0-1 0 0 0,-1 0 0 0 0,1 1-1 0 0,1-1 1 0 0,-1 0 0 0 0,0 0 0 0 0,1 0-1 0 0,2 3 1 0 0,-1-2 33 0 0,1-1-1 0 0,-1 0 1 0 0,1-1-1 0 0,-1 1 1 0 0,1 0-1 0 0,-1-1 1 0 0,1 0-1 0 0,0 0 1 0 0,0 0-1 0 0,0-1 1 0 0,0 1-1 0 0,0-1 1 0 0,-1 0-1 0 0,1 0 1 0 0,6-1 0 0 0,6 0 22 0 0,-1 0 1 0 0,22-6 0 0 0,-33 6-213 0 0,0 0 1 0 0,0 0-1 0 0,0-1 0 0 0,0 1 1 0 0,0-1-1 0 0,0 0 1 0 0,0 0-1 0 0,-1 0 1 0 0,1-1-1 0 0,-1 1 0 0 0,1-1 1 0 0,-1 0-1 0 0,0 0 1 0 0,3-4-1 0 0,-2-4-1508 0 0,-4 9 1183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8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65 224 0 0,'0'0'2060'0'0,"21"-12"-28"0"0,73-13-792 0 0,4-2-4062 0 0,-97 27 2248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49.1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20 308 0 0,'0'0'992'0'0,"18"-1"-340"0"0,0-1-204 0 0,5-1-172 0 0,-2 1-92 0 0,1-1-132 0 0,-6 0-184 0 0,-2 2-348 0 0,-5-3-764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50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64 472 0 0,'6'22'1492'0'0,"-2"10"-825"0"0,-2-1 1 0 0,-1 1-1 0 0,-5 40 0 0 0,-17 92-406 0 0,20-158-243 0 0,-4 8-266 0 0,1-27 191 0 0,0-25 46 0 0,5 13-3 0 0,1-1 0 0 0,1 1 0 0 0,1 0 1 0 0,1 0-1 0 0,11-31 0 0 0,-9 37-16 0 0,0 1 0 0 0,1 0 0 0 0,1 0 0 0 0,0 1 0 0 0,2 0 1 0 0,0 1-1 0 0,18-22 0 0 0,-25 34 41 0 0,1 0 1 0 0,-1 0-1 0 0,1 0 0 0 0,0 0 1 0 0,1 1-1 0 0,-1 0 1 0 0,0 0-1 0 0,1 0 1 0 0,0 1-1 0 0,-1-1 1 0 0,8 0-1 0 0,-11 2 10 0 0,0 1-1 0 0,-1-1 1 0 0,1 1 0 0 0,0 0-1 0 0,0-1 1 0 0,0 1 0 0 0,-1 0 0 0 0,1 0-1 0 0,0 1 1 0 0,0-1 0 0 0,0 0-1 0 0,0 1 1 0 0,-1-1 0 0 0,1 1 0 0 0,0-1-1 0 0,0 1 1 0 0,-1 0 0 0 0,1-1-1 0 0,-1 1 1 0 0,1 0 0 0 0,-1 0-1 0 0,1 1 1 0 0,-1-1 0 0 0,1 0 0 0 0,-1 0-1 0 0,0 1 1 0 0,0-1 0 0 0,1 1-1 0 0,-1-1 1 0 0,0 1 0 0 0,0-1 0 0 0,-1 1-1 0 0,1-1 1 0 0,0 1 0 0 0,-1 0-1 0 0,1 0 1 0 0,0 3 0 0 0,0-1-19 0 0,-1 0 1 0 0,0 1 0 0 0,0-1-1 0 0,0 0 1 0 0,-1 1 0 0 0,1-1-1 0 0,-1 0 1 0 0,0 0-1 0 0,0 1 1 0 0,0-1 0 0 0,-1 0-1 0 0,0 0 1 0 0,0 0-1 0 0,0-1 1 0 0,0 1 0 0 0,0 0-1 0 0,-4 3 1 0 0,-1 3-246 0 0,-1-1 0 0 0,0 0 0 0 0,-1 0 0 0 0,-15 12 0 0 0,16-15-42 0 0,-1 0 1 0 0,1-1-1 0 0,-1 0 1 0 0,0-1-1 0 0,0 0 0 0 0,0 0 1 0 0,-1-1-1 0 0,-13 3 1 0 0,21-5 322 0 0,2-1-16 0 0,0 0-1 0 0,0 1 0 0 0,0-1 1 0 0,0 0-1 0 0,0 0 0 0 0,0 1 0 0 0,0-1 1 0 0,0 0-1 0 0,0 0 0 0 0,0 1 1 0 0,0-1-1 0 0,0 0 0 0 0,0 0 0 0 0,0 1 1 0 0,0-1-1 0 0,0 0 0 0 0,0 1 0 0 0,0-1 1 0 0,0 0-1 0 0,0 0 0 0 0,0 0 1 0 0,0 1-1 0 0,0-1 0 0 0,0 0 0 0 0,-1 0 1 0 0,1 1-1 0 0,0-1 0 0 0,0 0 0 0 0,0 0 1 0 0,0 0-1 0 0,-1 1 0 0 0,1-1 1 0 0,0 0-1 0 0,0 0 0 0 0,-1 0 0 0 0,1 0 1 0 0,0 0-1 0 0,0 1 0 0 0,0-1 1 0 0,-1 0-1 0 0,1 0 0 0 0,0 0 0 0 0,0 0 1 0 0,-1 0-1 0 0,1 0 0 0 0,0 0 0 0 0,-1 0 1 0 0,1 0-1 0 0,0 0 0 0 0,0 0 1 0 0,-1 0-1 0 0,1 0 0 0 0,0 0 0 0 0,0 0 1 0 0,-1 0-1 0 0,1-1 0 0 0,11 17 385 0 0,-1 0 0 0 0,13 29 0 0 0,-15-28-171 0 0,1 0 0 0 0,0-1-1 0 0,15 18 1 0 0,-17-23-179 0 0,10 7-2285 0 0,-16-17 1685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58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46 182 332 0 0,'0'0'2115'0'0,"-22"21"-1238"0"0,21-6-815 0 0,1-14-58 0 0,0 0-4 0 0,0-1 0 0 0,0 1 0 0 0,0-1-1 0 0,0 0 1 0 0,0 1 0 0 0,1-1 0 0 0,-1 1 0 0 0,0-1 0 0 0,0 0 0 0 0,0 1 0 0 0,1-1 0 0 0,-1 1 0 0 0,0-1 0 0 0,0 0 0 0 0,1 1 0 0 0,-1-1 0 0 0,0 0-1 0 0,1 1 1 0 0,-1-1 0 0 0,0 0 0 0 0,1 0 0 0 0,-1 1 0 0 0,1-1 0 0 0,-1 0 0 0 0,0 0 0 0 0,1 0 0 0 0,-1 0 0 0 0,1 0 0 0 0,-1 1 0 0 0,1-1-1 0 0,-1 0 1 0 0,0 0 0 0 0,1 0 0 0 0,-1 0 0 0 0,1 0 0 0 0,-1 0 0 0 0,1 0 0 0 0,1 0-5 0 0,8-2-3 0 0,0-3 3 0 0,-5 3 10 0 0,-4 1-4 0 0,0 1 0 0 0,0 0 1 0 0,0-1-1 0 0,0 1 1 0 0,0-1-1 0 0,0 1 0 0 0,0-1 1 0 0,0 1-1 0 0,0-1 1 0 0,0 0-1 0 0,0 0 1 0 0,0 1-1 0 0,-1-1 0 0 0,1 0 1 0 0,0 0-1 0 0,-1 0 1 0 0,1 0-1 0 0,0 1 1 0 0,-1-1-1 0 0,1 0 0 0 0,-1 0 1 0 0,0 0-1 0 0,1-2 1 0 0,7-15-11 0 0,-7 16-8 0 0,-1 2 15 0 0,0 0 1 0 0,1-1 0 0 0,-1 1-1 0 0,0 0 1 0 0,0 0 0 0 0,0-1 0 0 0,1 1-1 0 0,-1 0 1 0 0,0 0 0 0 0,0-1-1 0 0,0 1 1 0 0,0 0 0 0 0,0-1-1 0 0,0 1 1 0 0,0 0 0 0 0,0 0-1 0 0,0-1 1 0 0,0 1 0 0 0,0 0 0 0 0,0-1-1 0 0,0 1 1 0 0,0 0 0 0 0,0-1-1 0 0,0 1 1 0 0,0 0 0 0 0,0 0-1 0 0,0-1 1 0 0,0 1 0 0 0,0 0 0 0 0,0-1-1 0 0,-1 1 1 0 0,1 0 0 0 0,0 0-1 0 0,0-1 1 0 0,0 1 0 0 0,0 0-1 0 0,-1 0 1 0 0,1 0 0 0 0,0-1-1 0 0,0 1 1 0 0,-1 0 0 0 0,1 0 0 0 0,-11-17-59 0 0,9 14 62 0 0,1 2-14 0 0,-13 4 3 0 0,7 3 8 0 0,1 0-1 0 0,1 0 1 0 0,-1 0-1 0 0,1 0 1 0 0,0 1 0 0 0,0 0-1 0 0,1 0 1 0 0,0 1-1 0 0,0-1 1 0 0,1 1 0 0 0,-3 9-1 0 0,5-16-1 0 0,1 1-1 0 0,0 0 1 0 0,0-1 0 0 0,0 1-1 0 0,1 0 1 0 0,-1 0-1 0 0,0-1 1 0 0,1 1 0 0 0,-1 0-1 0 0,1-1 1 0 0,-1 1-1 0 0,1-1 1 0 0,0 1 0 0 0,-1 0-1 0 0,1-1 1 0 0,0 0-1 0 0,0 1 1 0 0,0-1 0 0 0,1 0-1 0 0,-1 1 1 0 0,0-1-1 0 0,0 0 1 0 0,1 0 0 0 0,1 1-1 0 0,-3-1-5 0 0,1 0-83 0 0,10 4-582 0 0,-7-4 598 0 0,0 0-1 0 0,0-1 1 0 0,0 0-1 0 0,0 0 1 0 0,0-1 0 0 0,0 1-1 0 0,0-1 1 0 0,0 1-1 0 0,0-1 1 0 0,0-1-1 0 0,0 1 1 0 0,0 0 0 0 0,-1-1-1 0 0,1 0 1 0 0,-1 0-1 0 0,1 0 1 0 0,-1 0-1 0 0,0 0 1 0 0,1-1 0 0 0,-1 0-1 0 0,5-5 1 0 0,6-8 76 0 0,-1 1-1 0 0,0-2 1 0 0,10-17 0 0 0,-16 23 203 0 0,-4 5-135 0 0,0-1 1 0 0,0 1 0 0 0,-1-1-1 0 0,0 0 1 0 0,0 0-1 0 0,-1 0 1 0 0,0 0 0 0 0,0 0-1 0 0,-1-1 1 0 0,0-12-1 0 0,0 19 14 0 0,-2-27 921 0 0,2 27-827 0 0,0 1-166 0 0,0 0 0 0 0,0-1 0 0 0,0 1 0 0 0,0 0 0 0 0,0-1 0 0 0,0 1 0 0 0,0 0 0 0 0,0-1 0 0 0,0 1 0 0 0,0 0 0 0 0,0-1 0 0 0,0 1 0 0 0,0 0 0 0 0,0-1 0 0 0,-1 1 0 0 0,1 0 0 0 0,0-1 0 0 0,0 1 0 0 0,0 0 0 0 0,0 0 0 0 0,-1-1 0 0 0,1 1 0 0 0,0 0 0 0 0,0 0 0 0 0,-1-1 0 0 0,1 1 0 0 0,-1 0 0 0 0,-1-1-7 0 0,0 1 0 0 0,0 0 1 0 0,0 0-1 0 0,0 0 0 0 0,0 0 0 0 0,0 1 0 0 0,0-1 0 0 0,0 0 0 0 0,0 1 0 0 0,0 0 0 0 0,-4 1 0 0 0,2 1 4 0 0,-1 0-1 0 0,1 0 1 0 0,0 0-1 0 0,0 0 0 0 0,0 1 1 0 0,1 0-1 0 0,-7 8 0 0 0,-8 21-58 0 0,18-31 35 0 0,3 6-308 0 0,0-10 267 0 0,0 0 0 0 0,0 0 1 0 0,-1-1-1 0 0,1 1 1 0 0,0-1-1 0 0,-1 1 0 0 0,0-1 1 0 0,1 0-1 0 0,-1 0 1 0 0,0 0-1 0 0,0 0 1 0 0,2-5-1 0 0,17-44 8 0 0,-17 42 188 0 0,2-8 261 0 0,-8 22 97 0 0,-6 29-93 0 0,5 157 1061 0 0,-2 20-846 0 0,4-198-618 0 0,-1-1 1 0 0,0 1-1 0 0,0-1 1 0 0,-1 0-1 0 0,-1 1 1 0 0,0-1 0 0 0,-6 12-1 0 0,7-18-49 0 0,0 0 0 0 0,0-1 0 0 0,0 1-1 0 0,0-1 1 0 0,-1 0 0 0 0,1 0 0 0 0,-1 0-1 0 0,0-1 1 0 0,0 1 0 0 0,-1-1 0 0 0,1 0-1 0 0,-1 0 1 0 0,0 0 0 0 0,1-1 0 0 0,-1 0 0 0 0,0 0-1 0 0,-8 2 1 0 0,12-3 39 0 0,-1-1-1 0 0,1 1 1 0 0,0-1-1 0 0,-1 1 0 0 0,1-1 1 0 0,-1 0-1 0 0,1 0 1 0 0,-1 0-1 0 0,1 0 1 0 0,-1 0-1 0 0,1 0 1 0 0,-1 0-1 0 0,1-1 1 0 0,-1 1-1 0 0,1-1 1 0 0,-1 1-1 0 0,1-1 1 0 0,0 1-1 0 0,-1-1 1 0 0,-1 0-1 0 0,3 0 7 0 0,-1 0 1 0 0,0 0-1 0 0,0 0 1 0 0,1 0-1 0 0,-1 0 1 0 0,1 0-1 0 0,-1 0 1 0 0,1-1-1 0 0,-1 1 0 0 0,1 0 1 0 0,0 0-1 0 0,-1 0 1 0 0,1 0-1 0 0,0-1 1 0 0,0 1-1 0 0,0 0 0 0 0,0 0 1 0 0,0 0-1 0 0,0-2 1 0 0,1-1-3 0 0,-1-1 0 0 0,1 1 0 0 0,0 0 0 0 0,1 0 0 0 0,-1 0 0 0 0,1 0 0 0 0,0 0 0 0 0,0 0 0 0 0,0 1 0 0 0,0-1 0 0 0,0 0 0 0 0,4-2 0 0 0,9-7-11 0 0,0 1-1 0 0,1 0 0 0 0,1 1 1 0 0,18-9-1 0 0,-4 2-671 0 0,-23 10-760 0 0,-7 6 744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3:59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49 28 0 0,'0'0'444'0'0,"4"-25"1925"0"0,-4 24-2336 0 0,0 0 0 0 0,0 0 0 0 0,0 0 0 0 0,0 0 1 0 0,0 0-1 0 0,0 0 0 0 0,-1 0 0 0 0,1 0 0 0 0,0 0 0 0 0,-1 0 0 0 0,1 0 0 0 0,-1 1 1 0 0,1-1-1 0 0,-1 0 0 0 0,0 0 0 0 0,1 0 0 0 0,-1 1 0 0 0,0-1 0 0 0,1 0 1 0 0,-1 0-1 0 0,0 1 0 0 0,0-1 0 0 0,0 1 0 0 0,1-1 0 0 0,-1 1 0 0 0,0-1 0 0 0,0 1 1 0 0,-1-1-1 0 0,0 1 13 0 0,-21 8 220 0 0,19-6-254 0 0,1 1 0 0 0,-1-1 0 0 0,1 1 0 0 0,0 0 0 0 0,-1 0 0 0 0,1 1 0 0 0,1-1 0 0 0,-1 1 0 0 0,0-1 0 0 0,1 1 0 0 0,0 0 0 0 0,0 0 0 0 0,0 0 0 0 0,0 0 0 0 0,1 0 0 0 0,-1 1 1 0 0,1-1-1 0 0,0 0 0 0 0,0 1 0 0 0,1-1 0 0 0,-1 1 0 0 0,1-1 0 0 0,0 1 0 0 0,0-1 0 0 0,1 1 0 0 0,-1-1 0 0 0,1 1 0 0 0,2 5 0 0 0,-3-9-104 0 0,1 0-1 0 0,-1 0 1 0 0,1 0-1 0 0,-1-1 1 0 0,1 1-1 0 0,0 0 1 0 0,-1 0-1 0 0,1 0 1 0 0,0 0-1 0 0,0-1 1 0 0,-1 1-1 0 0,1 0 1 0 0,0-1-1 0 0,0 1 1 0 0,0-1-1 0 0,0 1 1 0 0,0-1-1 0 0,0 1 1 0 0,0-1-1 0 0,0 0 1 0 0,0 1-1 0 0,2-1 1 0 0,12 0-84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51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48 180 0 0,'0'0'848'0'0,"9"31"-389"0"0,-8-28-446 0 0,3 9 47 0 0,0-1 0 0 0,0 0 0 0 0,1-1 0 0 0,1 1 1 0 0,0-1-1 0 0,8 9 0 0 0,-13-17-26 0 0,0-1-7 0 0,4 3-1 0 0,-5-3-15 0 0,1-1 0 0 0,-1 1 0 0 0,1-1 1 0 0,-1 1-1 0 0,1-1 0 0 0,-1 1 0 0 0,1-1 0 0 0,-1 0 0 0 0,1 1 0 0 0,0-1 0 0 0,-1 0 0 0 0,1 0 0 0 0,0 1 0 0 0,-1-1 1 0 0,1 0-1 0 0,0 0 0 0 0,-1 0 0 0 0,1 0 0 0 0,0 0 0 0 0,-1 0 0 0 0,1 0 0 0 0,0 0 0 0 0,-1 0 0 0 0,1 0 0 0 0,0 0 1 0 0,-1 0-1 0 0,1-1 0 0 0,-1 1 0 0 0,1 0 0 0 0,0 0 0 0 0,-1-1 0 0 0,1 1 0 0 0,-1 0 0 0 0,1-1 0 0 0,0 1 0 0 0,-1-1 0 0 0,1 1 1 0 0,-1 0-1 0 0,0-1 0 0 0,1 1 0 0 0,-1-1 0 0 0,1 0 0 0 0,-1 1 0 0 0,0-1 0 0 0,1 1 0 0 0,-1-1 0 0 0,0 0 0 0 0,1 1 1 0 0,-1-1-1 0 0,0 1 0 0 0,0-1 0 0 0,0 0 0 0 0,0 1 0 0 0,0-1 0 0 0,0 0 0 0 0,9-44 416 0 0,-9 39-317 0 0,-3-70 263 0 0,3 75-343 0 0,-9-33 633 0 0,9 32-635 0 0,0 4-34 0 0,1 3 4 0 0,0 0 0 0 0,0 0 1 0 0,0 0-1 0 0,1-1 0 0 0,-1 1 1 0 0,1 0-1 0 0,0-1 1 0 0,1 1-1 0 0,-1-1 0 0 0,1 0 1 0 0,0 1-1 0 0,0-1 0 0 0,0-1 1 0 0,1 1-1 0 0,-1 0 0 0 0,5 2 1 0 0,-4-2 5 0 0,10 9 22 0 0,0-1 0 0 0,24 17 0 0 0,-37-29-36 0 0,7 2-134 0 0,-7-1 133 0 0,-1-1-1 0 0,0 0 1 0 0,1 0-1 0 0,-1 1 1 0 0,1-1-1 0 0,-1 0 1 0 0,0 0-1 0 0,1 0 1 0 0,-1 0-1 0 0,1 1 0 0 0,-1-1 1 0 0,0 0-1 0 0,1 0 1 0 0,-1 0-1 0 0,1 0 1 0 0,-1 0-1 0 0,1 0 1 0 0,-1 0-1 0 0,1 0 1 0 0,-1 0-1 0 0,0 0 1 0 0,1 0-1 0 0,-1-1 1 0 0,1 1-1 0 0,-1 0 1 0 0,1 0-1 0 0,-1 0 1 0 0,0 0-1 0 0,1-1 0 0 0,-1 1 1 0 0,0 0-1 0 0,1 0 1 0 0,-1-1-1 0 0,0 1 1 0 0,1 0-1 0 0,-1-1 1 0 0,0 1-1 0 0,1 0 1 0 0,-1-1-1 0 0,0 1 1 0 0,0-1-1 0 0,0 1 1 0 0,1 0-1 0 0,-1-1 1 0 0,0 1-1 0 0,0-1 1 0 0,0 0-1 0 0,2-2-192 0 0,-1 0 1 0 0,1 0-1 0 0,-1 0 0 0 0,0 0 0 0 0,0 0 1 0 0,-1 0-1 0 0,1-1 0 0 0,0 1 1 0 0,-1 0-1 0 0,0-5 0 0 0,0-3-272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29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557 371 204 0 0,'0'0'715'0'0,"-31"14"1423"0"0,9-10-1979 0 0,0-1 0 0 0,0-2 0 0 0,0 0-1 0 0,-42-4 1 0 0,-91-19 337 0 0,141 20-434 0 0,-3-2 22 0 0,0 0 0 0 0,0 0 1 0 0,1-2-1 0 0,-1 0 0 0 0,-15-8 0 0 0,25 10-64 0 0,0 0 0 0 0,0 0 1 0 0,1 0-1 0 0,-1-1 0 0 0,1 0 0 0 0,0 0 0 0 0,1-1 0 0 0,-1 1 0 0 0,1-1 0 0 0,0-1 0 0 0,1 1 0 0 0,-1 0 0 0 0,-3-10 0 0 0,7 14-22 0 0,0-1-1 0 0,0 1 0 0 0,1 0 1 0 0,0-1-1 0 0,-1 1 1 0 0,1-1-1 0 0,0 1 1 0 0,0 0-1 0 0,0-1 0 0 0,0 1 1 0 0,1-1-1 0 0,-1 1 1 0 0,1 0-1 0 0,-1-1 0 0 0,1 1 1 0 0,0 0-1 0 0,0 0 1 0 0,0-1-1 0 0,0 1 1 0 0,0 0-1 0 0,1 0 0 0 0,-1 0 1 0 0,0 0-1 0 0,1 0 1 0 0,0 1-1 0 0,-1-1 0 0 0,1 0 1 0 0,0 1-1 0 0,4-3 1 0 0,7-5 4 0 0,-1 0 1 0 0,2 1-1 0 0,21-9 1 0 0,-19 9-27 0 0,4-2 11 0 0,-4 2-7 0 0,-1 0 1 0 0,2 1-1 0 0,-1 1 0 0 0,20-5 0 0 0,-36 11 20 0 0,19-8-33 0 0,-16 3 25 0 0,-19 1 30 0 0,-164 1 243 0 0,178 3-220 0 0,-32-1 147 0 0,32 1-180 0 0,-7-1-8 0 0,7 0-5 0 0,-11 2-63 0 0,15 0 69 0 0,0 0 0 0 0,1 0 0 0 0,-1 0-1 0 0,0 0 1 0 0,0 0 0 0 0,1-1 0 0 0,-1 1-1 0 0,1-1 1 0 0,-1 0 0 0 0,0 0 0 0 0,1 0-1 0 0,-1 0 1 0 0,1 0 0 0 0,2-1 0 0 0,43-7 12 0 0,-41 7-21 0 0,-3 0 1 0 0,32-6 42 0 0,1-1 0 0 0,69-26 0 0 0,-104 33 212 0 0,-2 1-211 0 0,1-1 1 0 0,0 1 0 0 0,0 0-1 0 0,-1 0 1 0 0,1 0-1 0 0,0 0 1 0 0,0 0-1 0 0,0 0 1 0 0,-1 0-1 0 0,1 0 1 0 0,0 0-1 0 0,0 0 1 0 0,0 0 0 0 0,-1 1-1 0 0,2-1 1 0 0,-2 8-12 0 0,-2 0 0 0 0,1 0 1 0 0,-1-1-1 0 0,-1 1 0 0 0,1-1 1 0 0,-1 1-1 0 0,0-1 0 0 0,-8 12 1 0 0,-3 10 37 0 0,-16 59 7 0 0,21-50-3719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0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1 208 0 0,'0'0'3080'0'0,"-17"15"-2690"0"0,-49 18-217 0 0,64-32-174 0 0,-3 5 4 0 0,4-5 3 0 0,0 0 0 0 0,0 0 0 0 0,1-1 0 0 0,-1 1-1 0 0,0 0 1 0 0,0 0 0 0 0,1 0 0 0 0,-1 0 0 0 0,0 1-1 0 0,1-1 1 0 0,-1 0 0 0 0,1 0 0 0 0,-1 0 0 0 0,1 0 0 0 0,0 2-1 0 0,1 22 235 0 0,2-1 0 0 0,1 1 0 0 0,1-1 0 0 0,0 0 0 0 0,2 0 0 0 0,1-1 0 0 0,12 25 0 0 0,2 9-296 0 0,-21-56-94 0 0,0 4-1671 0 0,1-12 839 0 0,1-8-295 0 0,-3 13 737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1.8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0 544 0 0,'0'0'497'0'0,"4"8"907"0"0,4 4-956 0 0,0 1 0 0 0,-1 0 0 0 0,-1 0 0 0 0,0 1 1 0 0,7 25-1 0 0,-9-24-362 0 0,15 56 179 0 0,-18-65-247 0 0,-1-4-16 0 0,8 25 42 0 0,-5-13-23 0 0,-3-12-6 0 0,1-1 1 0 0,-1 1 0 0 0,1 0-1 0 0,-1-1 1 0 0,1 1 0 0 0,-1-1-1 0 0,1 1 1 0 0,2 2 0 0 0,-3-3 112 0 0,1-1-90 0 0,-1 1 0 0 0,0-1 0 0 0,0 1 1 0 0,1-1-1 0 0,-1 0 0 0 0,1 1 0 0 0,-1-1 1 0 0,0 0-1 0 0,1 0 0 0 0,-1 1 0 0 0,0-1 1 0 0,1 0-1 0 0,-1 0 0 0 0,1 0 0 0 0,-1 1 1 0 0,1-1-1 0 0,-1 0 0 0 0,1 0 0 0 0,8-1 30 0 0,-7 1 94 0 0,10-5-52 0 0,3-7-136 0 0,13-9-194 0 0,-26 19-229 0 0,0 0 0 0 0,0 0 1 0 0,0 0-1 0 0,-1 0 0 0 0,1-1 0 0 0,1-2 0 0 0,0-3-908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0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4 0 0,'0'0'954'0'0,"40"-16"1106"0"0,10-3-2248 0 0,-48 19-228 0 0,-1-1-265 0 0,7-4 96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1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64 220 0 0,'0'0'994'0'0,"8"-29"-102"0"0,-6 27-814 0 0,0-1 0 0 0,0 1 0 0 0,0-1 1 0 0,1 1-1 0 0,-1-1 0 0 0,0 1 1 0 0,1 0-1 0 0,0 0 0 0 0,-1 0 0 0 0,1 1 1 0 0,4-3-1 0 0,-5 3 42 0 0,-2 1-105 0 0,1 0 1 0 0,-1-1 0 0 0,1 1-1 0 0,-1 0 1 0 0,1-1-1 0 0,0 1 1 0 0,-1 0-1 0 0,1 0 1 0 0,-1-1-1 0 0,1 1 1 0 0,0 0-1 0 0,-1 0 1 0 0,1 0-1 0 0,0 0 1 0 0,-1 0-1 0 0,1 0 1 0 0,0 0-1 0 0,-1 0 1 0 0,1 0 0 0 0,0 0-1 0 0,-1 0 1 0 0,1 0-1 0 0,0 1 1 0 0,-1-1-1 0 0,1 0 1 0 0,-1 0-1 0 0,2 1 1 0 0,19 7 434 0 0,-19-7-424 0 0,0 1 1 0 0,-1-1 0 0 0,1 1-1 0 0,0-1 1 0 0,-1 1-1 0 0,0 0 1 0 0,1-1 0 0 0,-1 1-1 0 0,0 0 1 0 0,0 0-1 0 0,0 0 1 0 0,0 0 0 0 0,0 0-1 0 0,0 0 1 0 0,-1 0 0 0 0,1 1-1 0 0,-1-1 1 0 0,1 0-1 0 0,-1 0 1 0 0,0 0 0 0 0,0 1-1 0 0,0-1 1 0 0,0 0-1 0 0,0 0 1 0 0,-1 0 0 0 0,0 4-1 0 0,0-3-19 0 0,0 1-1 0 0,-1 0 1 0 0,0-1-1 0 0,0 1 1 0 0,0-1-1 0 0,0 1 1 0 0,0-1-1 0 0,0 0 1 0 0,-1 0-1 0 0,0 0 1 0 0,1-1-1 0 0,-1 1 1 0 0,0 0-1 0 0,0-1 1 0 0,-6 3-1 0 0,5-2 41 0 0,0-1 0 0 0,-1 0 0 0 0,1 0-1 0 0,-1-1 1 0 0,1 1 0 0 0,-1-1-1 0 0,-5 1 1 0 0,9-2-29 0 0,1 0-1 0 0,-1 1 1 0 0,0-1-1 0 0,0 0 1 0 0,0 0-1 0 0,0 0 1 0 0,0 0 0 0 0,0 0-1 0 0,0 0 1 0 0,0 0-1 0 0,1-1 1 0 0,-1 1-1 0 0,0 0 1 0 0,0 0-1 0 0,0-1 1 0 0,0 1 0 0 0,0 0-1 0 0,1-1 1 0 0,-1 1-1 0 0,0-1 1 0 0,0 1-1 0 0,1-1 1 0 0,-1 0-1 0 0,0 1 1 0 0,1-1 0 0 0,-1 1-1 0 0,1-1 1 0 0,-1 0-1 0 0,1 0 1 0 0,-1 1-1 0 0,1-1 1 0 0,-1 0-1 0 0,1 0 1 0 0,0 0 0 0 0,-1 0-1 0 0,1 1 1 0 0,0-1-1 0 0,0 0 1 0 0,-1 0-1 0 0,1 0 1 0 0,0 0-1 0 0,0 0 1 0 0,0-1 0 0 0,2-8-276 0 0,0 0 1 0 0,0 0-1 0 0,1 1 1 0 0,0-1 0 0 0,0 1-1 0 0,1-1 1 0 0,1 1 0 0 0,5-9-1 0 0,-6 9-740 0 0,1 0 454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1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54 100 0 0,'14'23'1798'0'0,"1"10"-860"0"0,-2 1 0 0 0,-2 1-1 0 0,11 48 1 0 0,-22-81-220 0 0,-15-15-552 0 0,11 6-156 0 0,1 0 1 0 0,0 0 0 0 0,0 0 0 0 0,1 0 0 0 0,0 0 0 0 0,0-1 0 0 0,1 1 0 0 0,0-1 0 0 0,0 0-1 0 0,1 1 1 0 0,0-1 0 0 0,0 0 0 0 0,1 1 0 0 0,2-13 0 0 0,1 5-577 0 0,0 1 0 0 0,1 0 0 0 0,1 0 0 0 0,0 0 0 0 0,1 1 0 0 0,13-20 0 0 0,-12 22-8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2.4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8 0 0,'1'1'182'0'0,"0"0"0"0"0,0 0 0 0 0,0 0 0 0 0,0 0-1 0 0,0 0 1 0 0,0 0 0 0 0,0 1 0 0 0,0-1 0 0 0,0 0 0 0 0,-1 1 0 0 0,1-1 0 0 0,0 1-1 0 0,-1-1 1 0 0,1 1 0 0 0,-1-1 0 0 0,0 1 0 0 0,1 1 0 0 0,2 35 376 0 0,-2-16-204 0 0,10 46 847 0 0,-10-69-1162 0 0,1-2-26 0 0,0 0 1 0 0,0 1 0 0 0,0-1-1 0 0,0 0 1 0 0,0 0-1 0 0,-1 0 1 0 0,0-1-1 0 0,1 1 1 0 0,-1 0 0 0 0,0 0-1 0 0,0-7 1 0 0,3-5 24 0 0,-4 14-40 0 0,3-13-12 0 0,4 20-70 0 0,10 27-315 0 0,-13-24 151 0 0,-4-8 250 0 0,0-1 0 0 0,0 0-1 0 0,0 1 1 0 0,0-1 0 0 0,0 0 0 0 0,0 1 0 0 0,0-1 0 0 0,1 0 0 0 0,-1 0-1 0 0,0 1 1 0 0,0-1 0 0 0,0 0 0 0 0,1 0 0 0 0,-1 1 0 0 0,0-1 0 0 0,0 0-1 0 0,1 0 1 0 0,-1 1 0 0 0,0-1 0 0 0,0 0 0 0 0,1 0 0 0 0,-1 0 0 0 0,0 0 0 0 0,1 0-1 0 0,-1 1 1 0 0,0-1 0 0 0,0 0 0 0 0,1 0 0 0 0,-1 0 0 0 0,0 0 0 0 0,1 0-1 0 0,-1 0 1 0 0,0 0 0 0 0,1 0 0 0 0,-1 0 0 0 0,0 0 0 0 0,1 0 0 0 0,-1 0 0 0 0,0 0-1 0 0,1-1 1 0 0,-1 1 0 0 0,11-14 316 0 0,1-23 587 0 0,-11 25-670 0 0,-1 0 0 0 0,-1-1 0 0 0,1 1 0 0 0,-4-14-1 0 0,4 24-354 0 0,-2-16-4078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3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56 171 528 0 0,'0'0'1841'0'0,"-15"17"-968"0"0,6 4-520 0 0,2 0 0 0 0,0 0 1 0 0,2 1-1 0 0,0 0 0 0 0,-2 25 1 0 0,9-32-257 0 0,6-19-81 0 0,9-22-161 0 0,20-85-735 0 0,-31 90 948 0 0,-3 9 9 0 0,-2 16-58 0 0,-1-2-67 0 0,15 31-587 0 0,2 2-190 0 0,-17-33 622 0 0,-3-37-1465 0 0,2 27 1755 0 0,0 3 67 0 0,0 0 0 0 0,0 0 0 0 0,1 0 0 0 0,0 0-1 0 0,0 0 1 0 0,0 0 0 0 0,2-9 0 0 0,-1 13 135 0 0,1 1-265 0 0,0 1 0 0 0,0 0 1 0 0,0-1-1 0 0,0 1 0 0 0,0 1 0 0 0,0-1 0 0 0,0 0 0 0 0,0 0 0 0 0,0 1 0 0 0,0-1 0 0 0,-1 1 0 0 0,1-1 1 0 0,0 1-1 0 0,-1 0 0 0 0,0 0 0 0 0,1-1 0 0 0,-1 1 0 0 0,0 0 0 0 0,2 4 0 0 0,1 1 151 0 0,-3-6 22 0 0,-3 13 2469 0 0,0-20-2581 0 0,0 0 0 0 0,0-1 0 0 0,1 1 0 0 0,0 0 0 0 0,1 0 1 0 0,-1-1-1 0 0,1 1 0 0 0,1 0 0 0 0,-1-1 0 0 0,1 1 0 0 0,0 0 0 0 0,0 0 0 0 0,4-11 1 0 0,4-12-1797 0 0,20-40 0 0 0,-26 61 930 0 0,3-6-410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3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72 298 592 0 0,'0'0'1062'0'0,"-10"-23"3119"0"0,7 26-4142 0 0,0 0 0 0 0,0 0 1 0 0,0 1-1 0 0,0 0 0 0 0,0-1 0 0 0,0 1 0 0 0,1 0 0 0 0,0 0 0 0 0,0 0 1 0 0,-3 9-1 0 0,-14 46 96 0 0,16-49-141 0 0,0 0-1 0 0,1 0 1 0 0,1 0 0 0 0,-1 12-1 0 0,2-20 15 0 0,0-2-7 0 0,0 0 0 0 0,0 1 0 0 0,0-1 0 0 0,0 0 1 0 0,0 1-1 0 0,0-1 0 0 0,0 0 0 0 0,1 1 0 0 0,-1-1 0 0 0,0 0 1 0 0,0 1-1 0 0,0-1 0 0 0,0 0 0 0 0,1 1 0 0 0,-1-1 1 0 0,0 0-1 0 0,0 1 0 0 0,0-1 0 0 0,1 0 0 0 0,-1 0 0 0 0,0 0 1 0 0,1 1-1 0 0,-1-1 0 0 0,0 0 0 0 0,1 0 0 0 0,-1 1 1 0 0,3-2 0 0 0,-1 0 0 0 0,0 0 0 0 0,1 0 0 0 0,-1 0 0 0 0,0-1 0 0 0,0 1 0 0 0,0-1 0 0 0,0 1 0 0 0,0-1 0 0 0,-1 1 0 0 0,1-1 0 0 0,0 0 0 0 0,-1 0 0 0 0,1 0 0 0 0,-1 0 0 0 0,0 0 0 0 0,0 0 0 0 0,1-1 0 0 0,0-3 0 0 0,20-56 45 0 0,-18 50-44 0 0,9-32 161 0 0,-3 0 0 0 0,-2 0 0 0 0,-1-1 0 0 0,-3 0 0 0 0,-1-75 0 0 0,-3 119-78 0 0,-8 27 53 0 0,2 26 100 0 0,1 61 0 0 0,5-92-731 0 0,2 0-1 0 0,0 0 1 0 0,1-1 0 0 0,1 1 0 0 0,12 35 0 0 0,-9-48-1669 0 0,-6-6 1249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4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0 422 508 0 0,'0'0'5361'0'0,"2"-32"-4169"0"0,11-138 920 0 0,3-11-1453 0 0,-12 143-273 0 0,4 78 405 0 0,7 60 430 0 0,20 134-2155 0 0,-35-232 400 0 0,-1 0-471 0 0,1-2 947 0 0,1 0-1 0 0,-1 1 0 0 0,0-1 1 0 0,0 0-1 0 0,0 0 0 0 0,0 0 0 0 0,0 0 1 0 0,0 1-1 0 0,0-1 0 0 0,0 0 1 0 0,0 0-1 0 0,0 0 0 0 0,0 1 0 0 0,0-1 1 0 0,0 0-1 0 0,-1 0 0 0 0,1 0 0 0 0,0 0 1 0 0,0 1-1 0 0,0-1 0 0 0,0 0 1 0 0,0 0-1 0 0,0 0 0 0 0,0 0 0 0 0,0 1 1 0 0,-1-1-1 0 0,1 0 0 0 0,0 0 1 0 0,0 0-1 0 0,0 0 0 0 0,0 0 0 0 0,0 0 1 0 0,-1 1-1 0 0,1-1 0 0 0,0 0 1 0 0,0 0-1 0 0,0 0 0 0 0,0 0 0 0 0,-1 0 1 0 0,1 0-1 0 0,0 0 0 0 0,-34-2-3602 0 0,20 0 2191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4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14 113 416 0 0,'0'0'241'0'0,"-1"0"73"0"0,-1-1-1 0 0,1 1 1 0 0,0-1-1 0 0,0 0 1 0 0,0 1-1 0 0,0-1 1 0 0,0 0-1 0 0,1 0 1 0 0,-1 0-1 0 0,0 0 1 0 0,0 0-1 0 0,0 0 1 0 0,0-1-1 0 0,16-9 7 0 0,1 0 0 0 0,0 1 0 0 0,1 0 0 0 0,20-7 0 0 0,29-18-3946 0 0,-56 29 2766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5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8 286 236 0 0,'0'0'2984'0'0,"-1"-14"-2796"0"0,-2-12-143 0 0,0-1-1 0 0,2 0 0 0 0,1 0 0 0 0,1 0 0 0 0,1 0 0 0 0,11-49 1 0 0,-13 75-31 0 0,0 1 1 0 0,0-1-1 0 0,1 1 1 0 0,-1-1 0 0 0,0 1-1 0 0,0-1 1 0 0,0 1-1 0 0,0-1 1 0 0,0 1 0 0 0,1-1-1 0 0,-1 1 1 0 0,0 0-1 0 0,0-1 1 0 0,1 1 0 0 0,-1-1-1 0 0,0 1 1 0 0,1 0-1 0 0,-1-1 1 0 0,0 1 0 0 0,1 0-1 0 0,-1-1 1 0 0,1 1-1 0 0,-1 0 1 0 0,0-1 0 0 0,1 1-1 0 0,-1 0 1 0 0,1 0-1 0 0,-1 0 1 0 0,1-1 0 0 0,-1 1-1 0 0,1 0 1 0 0,-1 0-1 0 0,1 0 1 0 0,0 0-1 0 0,16 12 242 0 0,7 25-12 0 0,48 141 657 0 0,-71-177-475 0 0,-6-30-385 0 0,-3 2-199 0 0,-7-53 1 0 0,13 69 143 0 0,1 0-1 0 0,1 0 1 0 0,0-1 0 0 0,0 1 0 0 0,1 0 0 0 0,1-1-1 0 0,4-15 1 0 0,-6 26 24 0 0,0 1 0 0 0,0-1 0 0 0,0 1 0 0 0,0 0 0 0 0,1-1-1 0 0,-1 1 1 0 0,0 0 0 0 0,0-1 0 0 0,0 1 0 0 0,0 0 0 0 0,1-1 0 0 0,-1 1 0 0 0,0 0 0 0 0,1-1-1 0 0,-1 1 1 0 0,0 0 0 0 0,0 0 0 0 0,1-1 0 0 0,-1 1 0 0 0,0 0 0 0 0,1 0 0 0 0,-1 0-1 0 0,0-1 1 0 0,1 1 0 0 0,-1 0 0 0 0,1 0 0 0 0,-1 0 0 0 0,0 0 0 0 0,1 0 0 0 0,-1 0-1 0 0,1 0 1 0 0,-1 0 0 0 0,0 0 0 0 0,1 0 0 0 0,15 8 214 0 0,8 18 188 0 0,29 45 228 0 0,-31-39-821 0 0,27 29 0 0 0,-48-60-109 0 0,7-6-3426 0 0,-6 4 2955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6.1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1 268 0 0,'0'0'559'0'0,"10"23"1362"0"0,-2 1-1282 0 0,5 16 117 0 0,36 74-1 0 0,-49-114-676 0 0,1 0-82 0 0,0 0 0 0 0,0-1 0 0 0,-1 1 0 0 0,1 0 0 0 0,0-1 0 0 0,-1 1 0 0 0,1-1 0 0 0,0 1 0 0 0,-1-1 0 0 0,1 1 0 0 0,0-1 0 0 0,-1 0 0 0 0,1 1 0 0 0,-1-1 0 0 0,1 0 0 0 0,-1 0 0 0 0,0 1 0 0 0,1-1 0 0 0,-1 0 0 0 0,0 0 0 0 0,1 1 0 0 0,-1-1 0 0 0,0 0 0 0 0,0-1 0 0 0,6-21-130 0 0,-6 23 132 0 0,10-145-63 0 0,-10 143 526 0 0,1 3-430 0 0,0-1 0 0 0,0 1 0 0 0,0 0 0 0 0,0 0-1 0 0,0 0 1 0 0,-1 0 0 0 0,1 0 0 0 0,0 0-1 0 0,-1 0 1 0 0,1 0 0 0 0,-1 1 0 0 0,1-1 0 0 0,-1 0-1 0 0,1 0 1 0 0,-1 0 0 0 0,0 1 0 0 0,0-1-1 0 0,1 0 1 0 0,-1 0 0 0 0,0 1 0 0 0,0 0-1 0 0,1 3 63 0 0,4 19 44 0 0,1-1 0 0 0,2 0 1 0 0,0-1-1 0 0,15 28 1 0 0,-23-49-229 0 0,1-1 1 0 0,-1 1 0 0 0,1-1 0 0 0,-1 1 0 0 0,1-1 0 0 0,-1 1 0 0 0,1-1-1 0 0,-1 0 1 0 0,1 1 0 0 0,-1-1 0 0 0,1 0 0 0 0,0 1 0 0 0,-1-1 0 0 0,1 0-1 0 0,-1 0 1 0 0,1 0 0 0 0,0 1 0 0 0,-1-1 0 0 0,1 0 0 0 0,0 0 0 0 0,-1 0 0 0 0,1 0-1 0 0,0 0 1 0 0,-1 0 0 0 0,1 0 0 0 0,0 0 0 0 0,-1-1 0 0 0,1 1 0 0 0,0 0-1 0 0,-1 0 1 0 0,1-1 0 0 0,-1 1 0 0 0,1 0 0 0 0,-1 0 0 0 0,1-1 0 0 0,0 1-1 0 0,-1-1 1 0 0,1 1 0 0 0,-1 0 0 0 0,1-1 0 0 0,-1 1 0 0 0,0-1 0 0 0,1 1-1 0 0,-1-1 1 0 0,0 0 0 0 0,1 1 0 0 0,-1-1 0 0 0,0 1 0 0 0,1-2 0 0 0,7-8-641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2.6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24 228 0 0,'0'0'683'0'0,"0"1"-384"0"0,0 5-7 0 0,0-4-16 0 0,2 7 598 0 0,1 3-629 0 0,0 0 0 0 0,1-1 0 0 0,0 1 0 0 0,1-1 0 0 0,1 0-1 0 0,-1 0 1 0 0,2-1 0 0 0,-1 1 0 0 0,1-1 0 0 0,1-1 0 0 0,15 15 0 0 0,-21-21-226 0 0,1-1 0 0 0,0 0 1 0 0,0 0-1 0 0,0 0 0 0 0,0-1 1 0 0,5 3-1 0 0,-7-4 16 0 0,1 0-24 0 0,7-1-7 0 0,-7 1 4 0 0,0-1-11 0 0,-2 1 2 0 0,2-1-1 0 0,-1-1 0 0 0,1 1 0 0 0,-1-1 0 0 0,1 1 0 0 0,-1-1-1 0 0,0 1 1 0 0,1-1 0 0 0,-1 0 0 0 0,0 0 0 0 0,0 1-1 0 0,0-1 1 0 0,0 0 0 0 0,-1 0 0 0 0,1 0 0 0 0,0 0 0 0 0,-1 0-1 0 0,1-4 1 0 0,0 3 7 0 0,0 0-1 0 0,-1 0 0 0 0,1 0 1 0 0,-1-1-1 0 0,0 1 0 0 0,0 0 1 0 0,0 0-1 0 0,0 0 1 0 0,-1-6-1 0 0,-1 1 39 0 0,-1-6 90 0 0,-1 0 0 0 0,0 1 0 0 0,0 0 1 0 0,-11-20-1 0 0,6 14 110 0 0,9 18-185 0 0,-9-12 456 0 0,11 21-606 0 0,-1-1 0 0 0,2 0-1 0 0,-1 0 1 0 0,1 0 0 0 0,0 0-1 0 0,0 0 1 0 0,1 0-1 0 0,0-1 1 0 0,0 0 0 0 0,0 0-1 0 0,1 0 1 0 0,0 0 0 0 0,0-1-1 0 0,1 1 1 0 0,-1-1 0 0 0,11 6-1 0 0,-15-10-23 0 0,-1-1-1 0 0,1 0 0 0 0,-1 0 1 0 0,1 1-1 0 0,-1-1 1 0 0,1 0-1 0 0,-1 0 1 0 0,1 0-1 0 0,-1 0 0 0 0,1 0 1 0 0,-1 0-1 0 0,1 0 1 0 0,0 0-1 0 0,-1 0 0 0 0,1 0 1 0 0,1 0-302 0 0,0 0-878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6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1 472 0 0,'-3'31'2369'0'0,"-48"339"1439"0"0,51-369-3844 0 0,-4 14-786 0 0,0-13-1917 0 0,-8-7 1847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36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0 252 0 0,'0'0'1759'0'0,"20"11"226"0"0,8 11-562 0 0,50 29 0 0 0,-52-37-2418 0 0,0-1 1 0 0,41 13-1 0 0,-55-22-61 0 0,-1 1 414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1.3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39 818 36 0 0,'0'0'673'0'0,"28"-5"319"0"0,-19 1-775 0 0,-1 0 1 0 0,0 0 0 0 0,0-1-1 0 0,-1 0 1 0 0,1-1 0 0 0,-1 1-1 0 0,0-1 1 0 0,-1 0 0 0 0,10-11-1 0 0,-14 13-173 0 0,1 0-1 0 0,-1 1 1 0 0,0-1-1 0 0,0 0 1 0 0,0 0-1 0 0,-1 0 0 0 0,1 0 1 0 0,-1-1-1 0 0,0 1 1 0 0,0 0-1 0 0,-1-1 1 0 0,1 1-1 0 0,-1 0 0 0 0,0-1 1 0 0,0 1-1 0 0,-1 0 1 0 0,1-1-1 0 0,-1 1 1 0 0,0 0-1 0 0,0-1 1 0 0,0 1-1 0 0,-3-6 0 0 0,-21-46-9 0 0,-47-79-1 0 0,37 74-24 0 0,30 53-14 0 0,1 0 0 0 0,0 0-1 0 0,1 0 1 0 0,0 0 0 0 0,0-1-1 0 0,1 1 1 0 0,0-1 0 0 0,1 0-1 0 0,-1 1 1 0 0,2-1 0 0 0,-1 0-1 0 0,1 0 1 0 0,1 0-1 0 0,-1 0 1 0 0,2 1 0 0 0,-1-1-1 0 0,1 0 1 0 0,0 1 0 0 0,1-1-1 0 0,0 1 1 0 0,0 0 0 0 0,1 0-1 0 0,0 0 1 0 0,1 0-1 0 0,-1 1 1 0 0,11-13 0 0 0,21-8 18 0 0,-35 28-20 0 0,35-24-12 0 0,-8 6 82 0 0,-27 17 20 0 0,-20-8-48 0 0,-32 2-45 0 0,48 7 20 0 0,-17-15-61 0 0,19 15 49 0 0,0-1 1 0 0,0 1-1 0 0,1-1 0 0 0,-1 1 0 0 0,0-1 0 0 0,1 1 1 0 0,-1-1-1 0 0,1 1 0 0 0,-1-1 0 0 0,0 0 1 0 0,1 1-1 0 0,0-1 0 0 0,-1 0 0 0 0,1 0 1 0 0,-1 1-1 0 0,1-1 0 0 0,0 0 0 0 0,-1 0 0 0 0,1 1 1 0 0,0-3-1 0 0,16 1-5 0 0,14 0-5 0 0,42-9 8 0 0,-57 9 16 0 0,-10 1-2 0 0,0 1 0 0 0,-1-1-1 0 0,1 0 1 0 0,-1-1 0 0 0,0 1 0 0 0,1-1 0 0 0,5-3 0 0 0,0 1 16 0 0,-8 3 16 0 0,11-4 217 0 0,-12 5-256 0 0,-1-1 1 0 0,0 1-1 0 0,1 0 0 0 0,-1 0 1 0 0,0 0-1 0 0,1 0 0 0 0,-1 0 1 0 0,1 0-1 0 0,-1 0 0 0 0,0 0 1 0 0,1-1-1 0 0,-1 1 0 0 0,1 1 1 0 0,-1-1-1 0 0,1 0 0 0 0,-1 0 1 0 0,0 0-1 0 0,1 0 0 0 0,-1 0 1 0 0,0 0-1 0 0,1 0 0 0 0,-1 0 1 0 0,1 1-1 0 0,-1-1 0 0 0,0 0 1 0 0,1 0-1 0 0,-1 1 0 0 0,0-1 1 0 0,1 0-1 0 0,-1 0 0 0 0,0 1 1 0 0,0-1-1 0 0,1 0 0 0 0,-1 1 1 0 0,0-1-1 0 0,0 0 0 0 0,0 1 1 0 0,1-1-1 0 0,-1 0 0 0 0,0 1 1 0 0,-1 17 53 0 0,-1-1 1 0 0,-8 33-1 0 0,7-36-111 0 0,0-1 0 0 0,0 0-1 0 0,2 1 1 0 0,-1-1-1 0 0,2 28 1 0 0,1-39-284 0 0,10 0-1791 0 0,1-7 1490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2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2 184 0 0,'0'0'458'0'0,"-3"-2"2114"0"0,-9 8-2529 0 0,0 1 1 0 0,1 0-1 0 0,0 0 0 0 0,0 1 1 0 0,-11 11-1 0 0,20-17-37 0 0,0 0-1 0 0,0 0 0 0 0,0 0 1 0 0,1 0-1 0 0,-1 0 1 0 0,1 0-1 0 0,-1 0 0 0 0,1 0 1 0 0,0 1-1 0 0,0-1 0 0 0,0 0 1 0 0,0 1-1 0 0,0-1 0 0 0,1 1 1 0 0,-1-1-1 0 0,1 1 1 0 0,0-1-1 0 0,0 1 0 0 0,0 4 1 0 0,7 51 1030 0 0,27 100-1 0 0,-27-132-999 0 0,-8-26-85 0 0,1 0 0 0 0,0 0-1 0 0,0 0 1 0 0,0 0 0 0 0,0 0-1 0 0,0 0 1 0 0,0 0 0 0 0,0 0-1 0 0,0 0 1 0 0,-1 0 0 0 0,1 0-1 0 0,0 0 1 0 0,0 0 0 0 0,0 0-1 0 0,0 0 1 0 0,0 0 0 0 0,0 0-1 0 0,0 0 1 0 0,0 0 0 0 0,-1 0-1 0 0,1 0 1 0 0,0 0 0 0 0,0 0-1 0 0,0 0 1 0 0,0 0 0 0 0,0 0 0 0 0,0 0-1 0 0,0 0 1 0 0,0 0 0 0 0,0 1-1 0 0,0-1 1 0 0,0 0 0 0 0,0 0-1 0 0,-1 0 1 0 0,1 0 0 0 0,0 0-1 0 0,0 0 1 0 0,0 0 0 0 0,0 0-1 0 0,0 1 1 0 0,0-1 0 0 0,0 0-1 0 0,0 0 1 0 0,0 0 0 0 0,0 0-1 0 0,0 0 1 0 0,0 0 0 0 0,0 0-1 0 0,0 0 1 0 0,0 1 0 0 0,0-1-1 0 0,0 0 1 0 0,0 0 0 0 0,0 0-1 0 0,0 0 1 0 0,0 0 0 0 0,1 0 0 0 0,-1 0-1 0 0,-11-12-1421 0 0,10 10 1482 0 0,-1 0 0 0 0,1 0-1 0 0,0 0 1 0 0,-1 0 0 0 0,1 0-1 0 0,0 0 1 0 0,0-1 0 0 0,1 1 0 0 0,-1-1-1 0 0,0 1 1 0 0,1 0 0 0 0,0-1-1 0 0,-1-4 1 0 0,5-3 160 0 0,0 0 0 0 0,1 0-1 0 0,0 0 1 0 0,0 1 0 0 0,1 0 0 0 0,0 0 0 0 0,1 1-1 0 0,12-13 1 0 0,-2 4-485 0 0,2 0 0 0 0,31-23 0 0 0,-49 39 310 0 0,0 0 1 0 0,1 1-1 0 0,-1-1 1 0 0,1 0-1 0 0,-1 0 0 0 0,1 1 1 0 0,-1-1-1 0 0,1 1 1 0 0,-1-1-1 0 0,1 1 0 0 0,0 0 1 0 0,-1-1-1 0 0,1 1 1 0 0,0 0-1 0 0,-1 0 0 0 0,1 0 1 0 0,0 1-1 0 0,-1-1 1 0 0,1 0-1 0 0,-1 1 1 0 0,1-1-1 0 0,0 0 0 0 0,-1 1 1 0 0,1 0-1 0 0,-1-1 1 0 0,1 1-1 0 0,-1 0 0 0 0,2 1 1 0 0,2-3 117 0 0,-4 0-92 0 0,1 0-1 0 0,-1 1 0 0 0,0-1 1 0 0,1 1-1 0 0,-1-1 0 0 0,1 1 0 0 0,-1 0 1 0 0,0-1-1 0 0,1 1 0 0 0,-1 0 1 0 0,1 0-1 0 0,-1 0 0 0 0,1 0 1 0 0,-1 0-1 0 0,1 1 0 0 0,2 0 1 0 0,2 3 42 0 0,-1 0 1 0 0,1 1 0 0 0,-1 0 0 0 0,0 0-1 0 0,0 1 1 0 0,-1 0 0 0 0,0-1 0 0 0,0 1 0 0 0,0 1-1 0 0,0-1 1 0 0,2 8 0 0 0,-5-11-39 0 0,0 0-1 0 0,0 0 1 0 0,0 0 0 0 0,0 1 0 0 0,-1-1-1 0 0,1 0 1 0 0,-1 0 0 0 0,0 0-1 0 0,0 1 1 0 0,0-1 0 0 0,-1 0 0 0 0,1 0-1 0 0,-1 0 1 0 0,0 1 0 0 0,1-1-1 0 0,-1 0 1 0 0,-1 0 0 0 0,1 0 0 0 0,0 0-1 0 0,-1-1 1 0 0,1 1 0 0 0,-1 0-1 0 0,0-1 1 0 0,0 1 0 0 0,0-1 0 0 0,-1 1-1 0 0,-1 1 1 0 0,3-3-15 0 0,1 0-1 0 0,-1-1 1 0 0,0 1 0 0 0,1-1-1 0 0,-1 1 1 0 0,1 0 0 0 0,-1-1-1 0 0,0 1 1 0 0,1-1 0 0 0,-1 1 0 0 0,0-1-1 0 0,0 0 1 0 0,1 1 0 0 0,-1-1-1 0 0,0 0 1 0 0,0 0 0 0 0,1 1-1 0 0,-1-1 1 0 0,0 0 0 0 0,0 0-1 0 0,0 0 1 0 0,0 0 0 0 0,1 0-1 0 0,-1 0 1 0 0,0 0 0 0 0,0 0-1 0 0,0 0 1 0 0,0 0 0 0 0,1-1 0 0 0,-1 1-1 0 0,0 0 1 0 0,0-1 0 0 0,0 1-1 0 0,1 0 1 0 0,-1-1 0 0 0,0 1-1 0 0,1-1 1 0 0,-1 1 0 0 0,0-1-1 0 0,1 1 1 0 0,-1-1 0 0 0,1 0-1 0 0,-1 1 1 0 0,1-1 0 0 0,-1 0-1 0 0,1 1 1 0 0,-1-1 0 0 0,1 0 0 0 0,-1 0-1 0 0,0-3-11 0 0,-1 0 0 0 0,1 0-1 0 0,-1 0 1 0 0,1 0 0 0 0,1 0 0 0 0,-1 0-1 0 0,0-8 1 0 0,1 1-577 0 0,1 1-1 0 0,0-1 1 0 0,5-17 0 0 0,-3 18-132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3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0 163 152 0 0,'12'24'1744'0'0,"14"37"-1"0"0,-26-59-1469 0 0,0 6 1224 0 0,-3-12-1477 0 0,0 0 1 0 0,-1-1-1 0 0,1 1 0 0 0,1-1 0 0 0,-1 1 1 0 0,1-1-1 0 0,0 0 0 0 0,0 0 0 0 0,0 0 1 0 0,1 0-1 0 0,0 0 0 0 0,0-1 0 0 0,0 1 1 0 0,0 0-1 0 0,1 0 0 0 0,0-1 0 0 0,0 1 1 0 0,1-7-1 0 0,1-5-268 0 0,0 0 0 0 0,2 0 0 0 0,-1 0 0 0 0,10-24 0 0 0,0 9-1464 0 0,-6 15 1002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4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0 117 176 0 0,'0'0'507'0'0,"4"-6"596"0"0,-1 11-989 0 0,0 1 1 0 0,-1-1-1 0 0,0 0 0 0 0,0 0 1 0 0,0 1-1 0 0,-1-1 0 0 0,0 1 1 0 0,0 0-1 0 0,0-1 0 0 0,0 1 1 0 0,-1 6-1 0 0,3 13 60 0 0,0-4-11 0 0,1 0-1 0 0,12 34 1 0 0,-15-53-75 0 0,0-2-76 0 0,-1 0 1 0 0,1 0-1 0 0,-1 0 0 0 0,1 1 0 0 0,-1-1 0 0 0,1 0 0 0 0,-1 0 0 0 0,1 0 0 0 0,-1 0 1 0 0,1 0-1 0 0,-1 0 0 0 0,1 0 0 0 0,-1 0 0 0 0,1 0 0 0 0,-1 0 0 0 0,1 0 0 0 0,-1 0 1 0 0,1-1-1 0 0,-1 1 0 0 0,1 0 0 0 0,-1 0 0 0 0,0 0 0 0 0,1-1 0 0 0,-1 1 0 0 0,1 0 1 0 0,-1-1-1 0 0,1 1 0 0 0,-1 0 0 0 0,0-1 0 0 0,1 1 0 0 0,-1 0 0 0 0,0-1 0 0 0,1 1 1 0 0,-1-1-1 0 0,0 1 0 0 0,0-1 0 0 0,1 0 0 0 0,2-5 10 0 0,0 0 1 0 0,0 0-1 0 0,-1 0 1 0 0,0-1-1 0 0,0 1 0 0 0,-1-1 1 0 0,1 0-1 0 0,-1 1 1 0 0,0-9-1 0 0,6-37-57 0 0,-7 51 19 0 0,1 0 5 0 0,4-6-19 0 0,-4 8 29 0 0,0 0 0 0 0,0 0-1 0 0,1 0 1 0 0,-1 1 0 0 0,0-1 0 0 0,0 0 0 0 0,0 1 0 0 0,-1-1 0 0 0,1 1 0 0 0,0-1 0 0 0,0 1 0 0 0,-1-1 0 0 0,1 1 0 0 0,-1-1 0 0 0,1 4 0 0 0,4 8-5 0 0,-2-4-7 0 0,0-1 0 0 0,0 0 1 0 0,10 15-1 0 0,-12-21-1 0 0,10-7 53 0 0,-5-4 114 0 0,-2 0 0 0 0,0-1 0 0 0,0 1 0 0 0,0-1 0 0 0,-1 0 0 0 0,-1 0 0 0 0,0 0-1 0 0,0-1 1 0 0,0-12 0 0 0,-1-1 439 0 0,0 0 1 0 0,-6-47-1 0 0,5 70-566 0 0,-3-11-247 0 0,1 6-4204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4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97 169 196 0 0,'0'0'1347'0'0,"-18"1"214"0"0,12 4-1534 0 0,0 1 1 0 0,1 0 0 0 0,0 0 0 0 0,0 0 0 0 0,0 0 0 0 0,1 1-1 0 0,0-1 1 0 0,0 1 0 0 0,-3 10 0 0 0,1-4 19 0 0,1 1-1 0 0,0 0 1 0 0,1 0 0 0 0,-2 15 0 0 0,6-28-39 0 0,0 0 1 0 0,0 0-1 0 0,-1-1 1 0 0,1 1-1 0 0,0 0 0 0 0,0-1 1 0 0,0 1-1 0 0,0 0 1 0 0,-1 0-1 0 0,1-1 1 0 0,0 1-1 0 0,0 0 1 0 0,1 0-1 0 0,-1-1 1 0 0,0 1-1 0 0,0 0 1 0 0,0 0-1 0 0,0-1 1 0 0,1 1-1 0 0,-1 0 1 0 0,0-1-1 0 0,1 1 1 0 0,-1 0-1 0 0,0-1 0 0 0,1 1 1 0 0,-1-1-1 0 0,1 1 1 0 0,-1 0-1 0 0,1-1 1 0 0,-1 1-1 0 0,1-1 1 0 0,0 1-1 0 0,-1-1 1 0 0,1 0-1 0 0,0 1 1 0 0,-1-1-1 0 0,1 0 1 0 0,0 1-1 0 0,-1-1 1 0 0,1 0-1 0 0,0 0 0 0 0,-1 0 1 0 0,1 1-1 0 0,0-1 1 0 0,0 0-1 0 0,-1 0 1 0 0,1 0-1 0 0,0 0 1 0 0,0 0-1 0 0,-1 0 1 0 0,1-1-1 0 0,0 1 1 0 0,0 0-1 0 0,-1 0 1 0 0,1 0-1 0 0,0-1 1 0 0,-1 1-1 0 0,2-1 1 0 0,2 0-2 0 0,-1-1 0 0 0,1 0 1 0 0,-1 1-1 0 0,1-1 1 0 0,-1-1-1 0 0,0 1 1 0 0,1 0-1 0 0,-1-1 1 0 0,4-4-1 0 0,4-9 36 0 0,-1 0-1 0 0,0-1 0 0 0,-1 0 0 0 0,-1-1 1 0 0,9-27-1 0 0,-17 44 20 0 0,6-15 208 0 0,-4 19-257 0 0,1 0 0 0 0,-1 0 0 0 0,0 0 0 0 0,0 0 0 0 0,0 0 0 0 0,0 0-1 0 0,-1 1 1 0 0,1-1 0 0 0,1 5 0 0 0,1 3 14 0 0,-3-9-24 0 0,0-1-4 0 0,1 5-5 0 0,-2-5-38 0 0,2 1-78 0 0,1 1-403 0 0,2-10-247 0 0,0-10 248 0 0,0-1 1 0 0,2-28-1 0 0,5-17 767 0 0,-11 61-167 0 0,1-6 243 0 0,-2 8-311 0 0,0 0 0 0 0,0-1 0 0 0,0 1 0 0 0,0 0-1 0 0,0 0 1 0 0,1 0 0 0 0,-1 0 0 0 0,0 0 0 0 0,0 0 0 0 0,0-1 0 0 0,0 1 0 0 0,0 0-1 0 0,1 0 1 0 0,-1 0 0 0 0,0 0 0 0 0,0 0 0 0 0,0 0 0 0 0,1 0 0 0 0,-1 0 0 0 0,0 0-1 0 0,0 0 1 0 0,0 0 0 0 0,0 0 0 0 0,1 0 0 0 0,-1 0 0 0 0,0 0 0 0 0,0 0 0 0 0,0 0-1 0 0,1 0 1 0 0,-1 0 0 0 0,0 0 0 0 0,0 0 0 0 0,0 0 0 0 0,0 0 0 0 0,1 0 0 0 0,-1 1-1 0 0,0-1 1 0 0,0 0 0 0 0,0 0 0 0 0,0 0 0 0 0,1 0 0 0 0,-1 0 0 0 0,0 0 0 0 0,0 1-1 0 0,0-1 1 0 0,0 0 0 0 0,0 0 0 0 0,0 0 0 0 0,0 0 0 0 0,0 1 0 0 0,1-1 0 0 0,-1 0-1 0 0,0 0 1 0 0,0 0 0 0 0,0 0 0 0 0,0 1 0 0 0,0-1 0 0 0,0 0 0 0 0,0 0 0 0 0,0 0-1 0 0,0 1 1 0 0,0-1 0 0 0,0 0 0 0 0,0 0 0 0 0,0 0 0 0 0,0 1 0 0 0,-1-1 0 0 0,8 21 510 0 0,-2 0 1 0 0,-1 0 0 0 0,0 1-1 0 0,0 29 1 0 0,-4-52-475 0 0,0 1 0 0 0,0 0 1 0 0,0 0-1 0 0,-1 0 0 0 0,1 0 0 0 0,0 0 0 0 0,0-1 0 0 0,0 1 0 0 0,-1 0 0 0 0,1 0 0 0 0,0 0 0 0 0,0 0 1 0 0,0 0-1 0 0,-1 0 0 0 0,1 0 0 0 0,0 0 0 0 0,0 0 0 0 0,0 0 0 0 0,-1 0 0 0 0,1 0 0 0 0,0 0 1 0 0,0 0-1 0 0,0 0 0 0 0,-1 0 0 0 0,1 0 0 0 0,0 0 0 0 0,0 0 0 0 0,0 0 0 0 0,-1 0 0 0 0,1 0 1 0 0,0 0-1 0 0,0 1 0 0 0,0-1 0 0 0,-1 0 0 0 0,1 0 0 0 0,0 0 0 0 0,0 0 0 0 0,0 0 0 0 0,0 1 1 0 0,0-1-1 0 0,-1 0 0 0 0,1 0 0 0 0,0 0 0 0 0,0 0 0 0 0,0 1 0 0 0,0-1 0 0 0,0 0 0 0 0,0 0 1 0 0,0 0-1 0 0,0 1 0 0 0,-10-25 196 0 0,9 8-268 0 0,1 0 0 0 0,1 0-1 0 0,1 0 1 0 0,0 0-1 0 0,5-19 1 0 0,-3 19-1455 0 0,1 0 0 0 0,11-24 0 0 0,-11 30 111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5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86 200 144 0 0,'0'0'845'0'0,"-6"-21"2000"0"0,2 24-2833 0 0,0 1 0 0 0,0 0 0 0 0,0 0 0 0 0,0 0 1 0 0,1 0-1 0 0,-1 1 0 0 0,1 0 0 0 0,0-1 0 0 0,1 1 1 0 0,-1 0-1 0 0,-2 10 0 0 0,-20 62 117 0 0,25-73-128 0 0,-3 5 14 0 0,-5 25 128 0 0,8-33-136 0 0,0 1 1 0 0,-1 0-1 0 0,1-1 0 0 0,0 1 0 0 0,0 0 0 0 0,0-1 1 0 0,1 1-1 0 0,-1 0 0 0 0,0-1 0 0 0,1 1 0 0 0,-1-1 0 0 0,1 1 1 0 0,-1-1-1 0 0,1 1 0 0 0,0-1 0 0 0,0 3 0 0 0,0-4 80 0 0,26-19 94 0 0,-20 10-157 0 0,-1 0 1 0 0,-1 0 0 0 0,1 0-1 0 0,-1-1 1 0 0,-1 0-1 0 0,0 0 1 0 0,0 0 0 0 0,3-20-1 0 0,10-85 436 0 0,-17 114-456 0 0,1-14 210 0 0,-1-1-1 0 0,0 1 1 0 0,-5-24-1 0 0,-1-28 845 0 0,6 102-999 0 0,2 1 0 0 0,1-1 0 0 0,2 0-1 0 0,2 0 1 0 0,0 0 0 0 0,3-1 0 0 0,16 41-1 0 0,-20-67-1086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6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83 564 0 0,'0'0'1027'0'0,"-2"-7"2356"0"0,4 35-2032 0 0,1-1 0 0 0,11 48 0 0 0,2 8-487 0 0,-5-27-1009 0 0,-11-55-175 0 0,-2-2-1515 0 0,0-1 1463 0 0,0 0 1 0 0,0 0-1 0 0,0 0 0 0 0,0 0 0 0 0,1-1 0 0 0,-1 1 0 0 0,1 0 0 0 0,-2-5 0 0 0,-3-2-296 0 0,1-1 434 0 0,1 0-1 0 0,-1 0 0 0 0,2-1 0 0 0,-1 0 0 0 0,1 1 1 0 0,1-1-1 0 0,0 0 0 0 0,1 0 0 0 0,0-1 0 0 0,1-20 1 0 0,-4-30 1395 0 0,3 60-1031 0 0,-3-34 1023 0 0,4 35-932 0 0,0-1-91 0 0,0 0-1 0 0,0 1 1 0 0,0-1 0 0 0,0 0-1 0 0,0 0 1 0 0,0 0-1 0 0,1 1 1 0 0,-1-1 0 0 0,1 0-1 0 0,-1 0 1 0 0,1 1 0 0 0,0-1-1 0 0,0 0 1 0 0,0 1 0 0 0,0-1-1 0 0,1-1 1 0 0,1 0-150 0 0,0 1 1 0 0,0 0-1 0 0,1 0 1 0 0,-1 0-1 0 0,0 1 1 0 0,1-1-1 0 0,5-1 1 0 0,54-20 312 0 0,-61 23-207 0 0,7 6 131 0 0,-8-6-211 0 0,-1 0-1 0 0,1 1 0 0 0,-1-1 0 0 0,0 0 0 0 0,1 0 1 0 0,-1 1-1 0 0,1-1 0 0 0,-1 0 0 0 0,0 1 1 0 0,1-1-1 0 0,-1 1 0 0 0,0-1 0 0 0,0 1 1 0 0,1-1-1 0 0,-1 0 0 0 0,0 1 0 0 0,0-1 0 0 0,1 1 1 0 0,-1-1-1 0 0,0 1 0 0 0,0-1 0 0 0,0 1 1 0 0,0-1-1 0 0,0 1 0 0 0,0-1 0 0 0,0 1 1 0 0,0-1-1 0 0,0 1 0 0 0,0-1 0 0 0,0 1 0 0 0,0-1 1 0 0,0 1-1 0 0,0-1 0 0 0,-1 1 0 0 0,1-1 1 0 0,0 1-1 0 0,0-1 0 0 0,-1 1 0 0 0,-2 11 67 0 0,0-1 0 0 0,-1 1 0 0 0,-10 20 0 0 0,9-22-63 0 0,0-1-1 0 0,1 2 1 0 0,1-1-1 0 0,-4 17 1 0 0,7-26-8 0 0,0 0 1 0 0,0 0-1 0 0,0 0 1 0 0,0 1-1 0 0,0-1 1 0 0,1 0-1 0 0,-1 0 1 0 0,0 0-1 0 0,1 0 1 0 0,-1 0-1 0 0,1 0 1 0 0,-1 0-1 0 0,1 0 1 0 0,0 0-1 0 0,-1 0 0 0 0,1-1 1 0 0,0 1-1 0 0,0 0 1 0 0,-1 0-1 0 0,1-1 1 0 0,0 1-1 0 0,0 0 1 0 0,0-1-1 0 0,2 2 1 0 0,24 10 184 0 0,-21-9-116 0 0,2 0 89 0 0,0 1 0 0 0,0 0 0 0 0,-1 1 0 0 0,0 0 0 0 0,0 0 0 0 0,0 1 1 0 0,-1 0-1 0 0,9 9 0 0 0,-14-13-121 0 0,1 0 1 0 0,-1 0-1 0 0,1 0 1 0 0,-1 0 0 0 0,0 1-1 0 0,0-1 1 0 0,0 0-1 0 0,0 1 1 0 0,-1-1-1 0 0,1 1 1 0 0,-1-1 0 0 0,1 1-1 0 0,-1 0 1 0 0,0-1-1 0 0,0 1 1 0 0,0-1-1 0 0,0 1 1 0 0,0-1 0 0 0,-1 1-1 0 0,1 0 1 0 0,-1-1-1 0 0,1 0 1 0 0,-1 1-1 0 0,0-1 1 0 0,0 1-1 0 0,0-1 1 0 0,-1 0 0 0 0,1 0-1 0 0,-1 1 1 0 0,1-1-1 0 0,-3 3 1 0 0,0-1-4 0 0,1 0 1 0 0,-1 0-1 0 0,0 0 1 0 0,-1 0-1 0 0,1-1 0 0 0,0 1 1 0 0,-1-1-1 0 0,0 0 1 0 0,0 0-1 0 0,0-1 0 0 0,0 0 1 0 0,0 1-1 0 0,0-2 1 0 0,-1 1-1 0 0,1-1 0 0 0,0 0 1 0 0,-1 0-1 0 0,-10 1 1 0 0,15-3-104 0 0,-1 1 0 0 0,1 0 0 0 0,0-1 0 0 0,0 1 0 0 0,0-1 0 0 0,0 1 0 0 0,0-1 0 0 0,0 0 0 0 0,0 1 0 0 0,1-1 0 0 0,-1 0 0 0 0,0 0 0 0 0,0 0 1 0 0,0 1-1 0 0,1-1 0 0 0,-1 0 0 0 0,0 0 0 0 0,1 0 0 0 0,-1 0 0 0 0,1 0 0 0 0,-1 0 0 0 0,1 0 0 0 0,0-1 0 0 0,-1 1 0 0 0,1 0 0 0 0,0 0 0 0 0,0 0 0 0 0,0 0 0 0 0,0 0 1 0 0,0 0-1 0 0,0-1 0 0 0,0-1 0 0 0,5-38-3638 0 0,-5 38 3229 0 0,4-12-1408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47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24 247 352 0 0,'0'0'3110'0'0,"-11"-19"-2734"0"0,6-2-290 0 0,2-1-1 0 0,0 1 1 0 0,2-1 0 0 0,0 1 0 0 0,2-1 0 0 0,5-40-1 0 0,-6 60-57 0 0,3-9 106 0 0,-1 12-124 0 0,0 0-1 0 0,0 1 1 0 0,-1-1-1 0 0,1 1 0 0 0,-1 0 1 0 0,1-1-1 0 0,-1 1 1 0 0,0 0-1 0 0,0 0 1 0 0,0 0-1 0 0,1-1 0 0 0,-2 2 1 0 0,2 1-1 0 0,13 37 43 0 0,-7-17-17 0 0,29 54 612 0 0,-36-76-442 0 0,2 3 193 0 0,-1-5-213 0 0,-3-8-78 0 0,-5-24-130 0 0,2-1 0 0 0,2 1 0 0 0,1-44 0 0 0,1 68 15 0 0,0 6-8 0 0,0 2 23 0 0,0 0 1 0 0,0-1 0 0 0,0 1 0 0 0,0 0 0 0 0,0 0 0 0 0,-1-1 0 0 0,1 1 0 0 0,1 0 0 0 0,-1-1 0 0 0,0 1-1 0 0,0 0 1 0 0,0-1 0 0 0,0 1 0 0 0,0 0 0 0 0,0 0 0 0 0,0-1 0 0 0,0 1 0 0 0,0 0 0 0 0,0 0 0 0 0,1-1-1 0 0,-1 1 1 0 0,0 0 0 0 0,0 0 0 0 0,0-1 0 0 0,1 1 0 0 0,-1 0 0 0 0,0 0 0 0 0,0 0 0 0 0,1-1-1 0 0,-1 1 1 0 0,0 0 0 0 0,6 5 53 0 0,0 1 0 0 0,-1 0 0 0 0,0 0 0 0 0,0 0 0 0 0,-1 0 0 0 0,0 1-1 0 0,0 0 1 0 0,0 0 0 0 0,4 14 0 0 0,15 23 36 0 0,-17-35-161 0 0,-4-5-165 0 0,1 0 0 0 0,-1-1 0 0 0,0 1 0 0 0,1-1 0 0 0,0 0 0 0 0,0 0 0 0 0,0 0 0 0 0,0 0 0 0 0,0 0 0 0 0,6 3 0 0 0,-1-10-1653 0 0,-6 4 1304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3.9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 82 4 0 0,'0'0'729'0'0,"3"8"155"0"0,49 146 1595 0 0,-25-69-2227 0 0,-19-63-200 0 0,-1-3 114 0 0,6 28 0 0 0,-13-45-140 0 0,-1 0-12 0 0,1-2-17 0 0,0 0 0 0 0,0 0-1 0 0,0 0 1 0 0,0 1-1 0 0,0-1 1 0 0,0 0 0 0 0,0 0-1 0 0,0 0 1 0 0,0 0 0 0 0,0 0-1 0 0,0 1 1 0 0,0-1-1 0 0,0 0 1 0 0,0 0 0 0 0,-1 0-1 0 0,1 0 1 0 0,0 0-1 0 0,0 0 1 0 0,0 1 0 0 0,0-1-1 0 0,0 0 1 0 0,0 0-1 0 0,0 0 1 0 0,0 0 0 0 0,0 0-1 0 0,-1 0 1 0 0,1 0-1 0 0,0 0 1 0 0,0 0 0 0 0,0 0-1 0 0,0 1 1 0 0,0-1-1 0 0,0 0 1 0 0,-1 0 0 0 0,1 0-1 0 0,0 0 1 0 0,0 0-1 0 0,0 0 1 0 0,0 0 0 0 0,0 0-1 0 0,-1 0 1 0 0,1 0-1 0 0,0 0 1 0 0,-5-2-51 0 0,0 0-1 0 0,0 0 1 0 0,0 0-1 0 0,1 0 1 0 0,-1-1-1 0 0,1 0 1 0 0,-1 0-1 0 0,1 0 1 0 0,0 0-1 0 0,0-1 1 0 0,0 0 0 0 0,1 0-1 0 0,-1 0 1 0 0,1 0-1 0 0,0 0 1 0 0,-4-8-1 0 0,1 0 36 0 0,-1 0 1 0 0,2-1-1 0 0,0 0 0 0 0,0-1 0 0 0,-3-16 0 0 0,3 3 11 0 0,0 0-1 0 0,-1-34 0 0 0,5 51 7 0 0,1-1 0 0 0,1 1 0 0 0,0 0 1 0 0,0 0-1 0 0,1 0 0 0 0,0 0 0 0 0,1 0 0 0 0,0 0 0 0 0,6-12 0 0 0,-7 18 8 0 0,9-14 25 0 0,3 2-5 0 0,-7 13-7 0 0,-3 3-12 0 0,-3-1 13 0 0,2 1 12 0 0,-2 1-27 0 0,1-1 1 0 0,0 0 0 0 0,0 1-1 0 0,-1-1 1 0 0,1 1 0 0 0,0 0-1 0 0,-1-1 1 0 0,1 1 0 0 0,-1 0-1 0 0,1 0 1 0 0,-1 0-1 0 0,1 0 1 0 0,-1 0 0 0 0,0 0-1 0 0,1 1 1 0 0,1 1 0 0 0,-1 0-1 0 0,0 0 1 0 0,0 1 0 0 0,0-1 0 0 0,-1 1-1 0 0,1-1 1 0 0,-1 1 0 0 0,2 5 0 0 0,-1-1-12 0 0,0 0 0 0 0,-1 0 0 0 0,0 0 0 0 0,-1 0 0 0 0,0 1 0 0 0,0-1 0 0 0,-2 9 0 0 0,0-1-173 0 0,-1-1 1 0 0,-1 0-1 0 0,0-1 0 0 0,-1 1 0 0 0,-9 17 0 0 0,13-29 99 0 0,-1 0 1 0 0,0 0-1 0 0,1 0 1 0 0,-2 0-1 0 0,1 0 1 0 0,0-1-1 0 0,0 1 0 0 0,-4 1 1 0 0,5-3 52 0 0,-1-1-22 0 0,-5-2 46 0 0,6 2 20 0 0,-2-8 45 0 0,3 8-48 0 0,0 0-1 0 0,0-1 1 0 0,0 1 0 0 0,0 0 0 0 0,0 0 0 0 0,0 0 0 0 0,0-1 0 0 0,0 1 0 0 0,0 0-1 0 0,-1 0 1 0 0,1-1 0 0 0,0 1 0 0 0,0 0 0 0 0,0 0 0 0 0,0 0 0 0 0,0-1 0 0 0,0 1 0 0 0,0 0-1 0 0,0 0 1 0 0,1-1 0 0 0,-1 1 0 0 0,0 0 0 0 0,0 0 0 0 0,0 0 0 0 0,0-1 0 0 0,0 1-1 0 0,0 0 1 0 0,0 0 0 0 0,0 0 0 0 0,1 0 0 0 0,-1-1 0 0 0,0 1 0 0 0,0 0 0 0 0,0 0 0 0 0,0 0-1 0 0,1 0 1 0 0,-1-1 0 0 0,3 2 41 0 0,1 0 0 0 0,-1 1 0 0 0,0-1 0 0 0,0 1 0 0 0,0-1 0 0 0,0 1 0 0 0,3 3 0 0 0,23 18 466 0 0,-15-11-213 0 0,19 17 309 0 0,9 7-1105 0 0,-40-35 53 0 0,4 3-972 0 0,-5-4 719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55.7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0 92 0 0,'0'0'3108'0'0,"0"13"-2567"0"0,-4 39 30 0 0,4 61 1 0 0,1-51-468 0 0,-1-60-170 0 0,1 16-3002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6:56.1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10 136 0 0,'0'0'1092'0'0,"1"-9"748"0"0,6 9-1664 0 0,1 0 0 0 0,0 0 0 0 0,-1 1 0 0 0,1 0 0 0 0,0 0 1 0 0,-1 1-1 0 0,1 0 0 0 0,-1 0 0 0 0,14 6 0 0 0,25 7 23 0 0,-29-11-560 0 0,1-1-1 0 0,0-1 0 0 0,0 0 0 0 0,0-1 0 0 0,0-1 0 0 0,0-1 0 0 0,22-4 1 0 0,-27 3-349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10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6 188 0 0,'0'0'1111'0'0,"0"0"-1028"0"0,1-1 0 0 0,-1 1 0 0 0,0 0 0 0 0,0 0 0 0 0,0-1 0 0 0,0 1 0 0 0,0 0 0 0 0,0 0 0 0 0,0-1 0 0 0,1 1 0 0 0,-1 0 0 0 0,0 0 0 0 0,0-1 0 0 0,0 1 0 0 0,1 0 0 0 0,-1 0 0 0 0,0 0 0 0 0,0-1 0 0 0,1 1 0 0 0,-1 0 0 0 0,0 0 0 0 0,0 0 0 0 0,1 0 0 0 0,-1 0 0 0 0,0 0 0 0 0,0 0 0 0 0,1-1 0 0 0,-1 1 0 0 0,1 0 0 0 0,0 2-55 0 0,1 0 1 0 0,-1 0-1 0 0,1 0 0 0 0,-1 0 0 0 0,0 0 1 0 0,0 0-1 0 0,0 0 0 0 0,0 0 1 0 0,0 0-1 0 0,-1 1 0 0 0,1-1 0 0 0,-1 0 1 0 0,1 1-1 0 0,-1-1 0 0 0,0 0 1 0 0,0 5-1 0 0,0 48 200 0 0,-1-44-179 0 0,-5 45-8 0 0,-2 1-1 0 0,-2-1 1 0 0,-4-1 0 0 0,-27 77-1 0 0,21-81 50 0 0,19-50-88 0 0,1-1-1 0 0,-1 1-1 0 0,1-1 0 0 0,0 0 1 0 0,0 0-1 0 0,0 1 0 0 0,-1-1 0 0 0,1 0 1 0 0,0 0-1 0 0,-1 1 0 0 0,1-1 1 0 0,0 0-1 0 0,0 0 0 0 0,-1 0 1 0 0,1 1-1 0 0,0-1 0 0 0,-1 0 0 0 0,1 0 1 0 0,0 0-1 0 0,-1 0 0 0 0,1 0 1 0 0,0 0-1 0 0,-1 0 0 0 0,1 0 0 0 0,0 0 1 0 0,-1 0-1 0 0,1 0 0 0 0,0 0 1 0 0,-1 0-1 0 0,1 0 0 0 0,-1 0 1 0 0,1 0-1 0 0,0 0 0 0 0,-1 0 0 0 0,1 0 1 0 0,0-1-1 0 0,0 1 0 0 0,-1 0 1 0 0,1 0-1 0 0,0 0 0 0 0,-1-1 0 0 0,-15-8 34 0 0,12 4 12 0 0,0-1 0 0 0,1 1 0 0 0,0-1 0 0 0,-1 0 0 0 0,2 0-1 0 0,-1 0 1 0 0,-3-13 0 0 0,6 18-23 0 0,2-32 418 0 0,-1 31-345 0 0,-1 2-88 0 0,0 0-1 0 0,1-1 0 0 0,-1 1 1 0 0,0-1-1 0 0,0 1 0 0 0,0 0 1 0 0,1-1-1 0 0,-1 1 0 0 0,0 0 1 0 0,1-1-1 0 0,-1 1 0 0 0,0 0 1 0 0,1 0-1 0 0,-1-1 0 0 0,1 1 1 0 0,-1 0-1 0 0,0 0 0 0 0,1-1 1 0 0,-1 1-1 0 0,1 0 0 0 0,-1 0 1 0 0,1 0-1 0 0,-1 0 0 0 0,0 0 1 0 0,1 0-1 0 0,-1 0 0 0 0,1 0 1 0 0,-1 0-1 0 0,1 0 0 0 0,-1 0 1 0 0,1 0-1 0 0,-1 0 0 0 0,0 0 1 0 0,1 0-1 0 0,-1 0 0 0 0,1 1 1 0 0,-1-1-1 0 0,1 0 0 0 0,-1 0 1 0 0,0 0-1 0 0,1 1 0 0 0,-1-1 1 0 0,0 0-1 0 0,1 1 0 0 0,-1-1 1 0 0,0 0-1 0 0,1 1 0 0 0,-1-1 1 0 0,0 0-1 0 0,0 1 0 0 0,1 0 1 0 0,4 16-2 0 0,0 1 0 0 0,-1 0 0 0 0,-1 1 0 0 0,-1-1 0 0 0,0 1 0 0 0,-2 33 0 0 0,0-51-20 0 0,0 2 23 0 0,0-2 10 0 0,0-1 0 0 0,0 1 0 0 0,0-1 1 0 0,0 1-1 0 0,0-1 0 0 0,0 1 0 0 0,0-1 0 0 0,0 1 0 0 0,0-1 0 0 0,0 1 0 0 0,0-1 0 0 0,1 1 1 0 0,-1-1-1 0 0,0 1 0 0 0,0-1 0 0 0,1 1 0 0 0,-1-1 0 0 0,0 1 0 0 0,1-1 0 0 0,-1 1 0 0 0,0-1 1 0 0,1 0-1 0 0,-1 1 0 0 0,0-1 0 0 0,1 0 0 0 0,-1 1 0 0 0,1-1 0 0 0,16-7 132 0 0,-2 0 1 0 0,1-1-1 0 0,-1-1 0 0 0,27-21 0 0 0,-38 27-263 0 0,14-10-4300 0 0,-10 7 3571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20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72 632 0 0,'-13'277'3854'0'0,"13"-268"-3799"0"0,-1 1 0 0 0,-1-1 1 0 0,-3 15-1 0 0,4-23-42 0 0,-13 1-193 0 0,11-8 154 0 0,0-1-1 0 0,0 1 1 0 0,1-1 0 0 0,0 1-1 0 0,0-1 1 0 0,0 0-1 0 0,1 1 1 0 0,0-1-1 0 0,0-14 1 0 0,5-68 46 0 0,-3 71-24 0 0,14-85 18 0 0,-14 102-4 0 0,-1-2 9 0 0,1-1 0 0 0,-1 1 0 0 0,0 0 0 0 0,0 0 0 0 0,0-1 0 0 0,0 1 0 0 0,-1 0 0 0 0,-1-6 0 0 0,2 8 8 0 0,14-22-7 0 0,-6 17-10 0 0,0 0-1 0 0,1 0 1 0 0,-1 1-1 0 0,2 0 1 0 0,-1 0 0 0 0,0 1-1 0 0,1 1 1 0 0,11-4-1 0 0,-17 6 9 0 0,0 0 1 0 0,-1 0-1 0 0,1 0 0 0 0,0 0 1 0 0,0 0-1 0 0,0 1 0 0 0,0 0 1 0 0,0 0-1 0 0,0 0 0 0 0,0 0 0 0 0,0 1 1 0 0,-1 0-1 0 0,1-1 0 0 0,0 1 1 0 0,0 1-1 0 0,0-1 0 0 0,-1 0 1 0 0,1 1-1 0 0,-1 0 0 0 0,1 0 1 0 0,-1 0-1 0 0,0 0 0 0 0,0 1 0 0 0,4 3 1 0 0,-5-4-9 0 0,-1 0 1 0 0,0 0-1 0 0,1 0 1 0 0,-1 0-1 0 0,0 0 1 0 0,0 1-1 0 0,0-1 1 0 0,-1 0-1 0 0,1 1 1 0 0,0-1-1 0 0,-1 1 1 0 0,0-1-1 0 0,0 1 1 0 0,1-1-1 0 0,-1 1 1 0 0,-1 3-1 0 0,0 0-2 0 0,0-1 0 0 0,0 0-1 0 0,-1 0 1 0 0,0 0 0 0 0,0 0 0 0 0,0 0-1 0 0,-5 7 1 0 0,1-2-2 0 0,-1 0 0 0 0,0-1-1 0 0,-1 0 1 0 0,0 0 0 0 0,-1 0 0 0 0,-12 9-1 0 0,19-17-5 0 0,-2 3 9 0 0,0-1 1 0 0,-1 0-1 0 0,1 0 0 0 0,-1-1 1 0 0,0 1-1 0 0,0-1 0 0 0,-8 3 0 0 0,11-5-1 0 0,0 1-7 0 0,-16-1-30 0 0,17-2 19 0 0,-1 2-45 0 0,-5-11-1998 0 0,8 10 1609 0 0,6-3-729 0 0,-5 4 608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20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55 176 0 0,'22'-34'1788'0'0,"-21"33"-1749"0"0,-1 1 1 0 0,0-1-1 0 0,1 1 0 0 0,-1-1 1 0 0,0 1-1 0 0,1-1 0 0 0,-1 0 0 0 0,0 1 1 0 0,0-1-1 0 0,0 0 0 0 0,0 1 0 0 0,0-1 1 0 0,0 0-1 0 0,0 1 0 0 0,0-1 1 0 0,0 0-1 0 0,0 1 0 0 0,0-1 0 0 0,0 0 1 0 0,0 1-1 0 0,0-1 0 0 0,-1 0 0 0 0,1 1 1 0 0,0-1-1 0 0,-1 1 0 0 0,1-1 1 0 0,0 1-1 0 0,-1-1 0 0 0,0 0 0 0 0,1 1-17 0 0,-1-1-1 0 0,0 1 0 0 0,-1 0 1 0 0,1 0-1 0 0,0-1 1 0 0,0 1-1 0 0,0 0 0 0 0,0 0 1 0 0,0 0-1 0 0,0 0 0 0 0,0 1 1 0 0,0-1-1 0 0,0 0 1 0 0,0 0-1 0 0,-2 1 0 0 0,-36 18 35 0 0,26-9-24 0 0,1-1 0 0 0,1 1 0 0 0,0 1 0 0 0,0 0 0 0 0,1 0 0 0 0,0 1 0 0 0,-9 17 0 0 0,14-22 6 0 0,0 1 0 0 0,1-1 0 0 0,1 1 0 0 0,-1-1 0 0 0,1 1 0 0 0,0 0 0 0 0,1 1 0 0 0,0-1-1 0 0,0 0 1 0 0,1 1 0 0 0,0-1 0 0 0,1 1 0 0 0,0-1 0 0 0,1 14 0 0 0,-1-20-13 0 0,1 1 0 0 0,0 0 0 0 0,-1-1 0 0 0,1 1 0 0 0,0-1 0 0 0,0 1 0 0 0,1-1 0 0 0,-1 0 1 0 0,0 1-1 0 0,1-1 0 0 0,-1 0 0 0 0,1 0 0 0 0,0 0 0 0 0,0 0 0 0 0,0 0 0 0 0,0-1 0 0 0,0 1 0 0 0,4 2 0 0 0,-1-2 20 0 0,0 0-1 0 0,-1 0 1 0 0,1 0 0 0 0,0-1-1 0 0,0 0 1 0 0,0 0 0 0 0,0 0-1 0 0,0 0 1 0 0,7-1 0 0 0,7-1 24 0 0,1-1 1 0 0,-1 0-1 0 0,37-11 1 0 0,-53 12-201 0 0,0 1-84 0 0,-1 0 1 0 0,0-1-1 0 0,0 0 1 0 0,0 1 0 0 0,0-1-1 0 0,0 0 1 0 0,0 0 0 0 0,0 0-1 0 0,0-1 1 0 0,0 1 0 0 0,3-3-1 0 0,1-3-487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24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172 1 188 0 0,'0'0'847'0'0,"22"4"1460"0"0,-27-2-2259 0 0,1 1-1 0 0,-1 0 0 0 0,1-1 1 0 0,-1 0-1 0 0,0 0 0 0 0,0-1 0 0 0,0 1 1 0 0,0-1-1 0 0,-6 1 0 0 0,-60 14 143 0 0,29-5-171 0 0,40-10-18 0 0,-23 3-30 0 0,39-12 30 0 0,-1 0-1 0 0,1 1 0 0 0,15-6 1 0 0,-27 12-9 0 0,6-2 6 0 0,-8 3 9 0 0,1-1-1 0 0,-1 1 1 0 0,1-1 0 0 0,-1 1-1 0 0,1 0 1 0 0,-1-1 0 0 0,1 1 0 0 0,0 0-1 0 0,-1-1 1 0 0,1 1 0 0 0,-1 0-1 0 0,1 0 1 0 0,0 0 0 0 0,-1-1 0 0 0,1 1-1 0 0,0 0 1 0 0,-1 0 0 0 0,1 0-1 0 0,0 0 1 0 0,-1 0 0 0 0,1 0 0 0 0,0 0-1 0 0,-1 1 1 0 0,1-1 0 0 0,0 0-1 0 0,-1 0 1 0 0,1 0 0 0 0,0 1 0 0 0,-1-1-1 0 0,1 0 1 0 0,-1 1 0 0 0,1-1-1 0 0,-1 0 1 0 0,1 1 0 0 0,-1-1 0 0 0,1 1-1 0 0,0 0 1 0 0,12 47 534 0 0,-2 1 1 0 0,8 86-1 0 0,-19-123-515 0 0,0-1 0 0 0,-1 1-1 0 0,-1 0 1 0 0,0-1 0 0 0,0 0 0 0 0,-1 1-1 0 0,0-1 1 0 0,-1 0 0 0 0,-1 0 0 0 0,0-1-1 0 0,0 0 1 0 0,-11 17 0 0 0,15-26-21 0 0,0 0-1 0 0,0 0 1 0 0,0 0 0 0 0,0 0-1 0 0,0 0 1 0 0,0-1 0 0 0,0 1-1 0 0,0 0 1 0 0,0 0 0 0 0,-1-1-1 0 0,1 1 1 0 0,0-1 0 0 0,0 1-1 0 0,-1-1 1 0 0,1 1 0 0 0,0-1-1 0 0,-1 0 1 0 0,1 0 0 0 0,0 0-1 0 0,-1 0 1 0 0,1 0 0 0 0,0 0-1 0 0,-1 0 1 0 0,1 0 0 0 0,-2-1-1 0 0,-5 1-20 0 0,26-11 27 0 0,7-1 74 0 0,54-17 1 0 0,-49 19-814 0 0,41-19 0 0 0,-69 28 631 0 0,0-1 1 0 0,0 1-1 0 0,-1 0 0 0 0,1-1 1 0 0,-1 0-1 0 0,1 1 0 0 0,-1-1 0 0 0,0 0 1 0 0,1 1-1 0 0,-1-1 0 0 0,0 0 0 0 0,0 0 1 0 0,0 0-1 0 0,-1 0 0 0 0,1 0 1 0 0,0 0-1 0 0,-1-1 0 0 0,1 1 0 0 0,-1-3 1 0 0,2-42-82 0 0,-2 36 254 0 0,0 10-39 0 0,0-13 146 0 0,2 10 0 0 0,1 16-81 0 0,4 21 64 0 0,-2 0 0 0 0,2 43 0 0 0,-7-74-122 0 0,-3 8 65 0 0,0-3 48 0 0,0-23-103 0 0,2 9-53 0 0,1 1-1 0 0,-1 0 1 0 0,2-1 0 0 0,-1 1 0 0 0,1-1 0 0 0,0 1 0 0 0,0-1 0 0 0,0 1-1 0 0,1 0 1 0 0,0 0 0 0 0,0 0 0 0 0,1 0 0 0 0,0 0 0 0 0,0 0 0 0 0,0 1-1 0 0,1 0 1 0 0,5-8 0 0 0,-8 13-5 0 0,22 1-1 0 0,-20 2 3 0 0,0 0 0 0 0,0 1 1 0 0,-1-1-1 0 0,0 1 0 0 0,1-1 1 0 0,-1 1-1 0 0,0 0 0 0 0,-1 0 0 0 0,1 0 1 0 0,-1 0-1 0 0,2 8 0 0 0,0 0-1 0 0,-2 0-1 0 0,1 1 1 0 0,-2 13-1 0 0,-1-42 12 0 0,1 11-2 0 0,0-1-1 0 0,-1 1 0 0 0,1 0 1 0 0,1 0-1 0 0,1-9 0 0 0,2-1 17 0 0,1-1-1 0 0,1 1 0 0 0,1 1 1 0 0,9-18-1 0 0,-15 31 5 0 0,1 1-2 0 0,0 1 0 0 0,0 0-1 0 0,-1-1 1 0 0,1 1 0 0 0,0 0 0 0 0,-1 0 0 0 0,1 0 0 0 0,0 1 0 0 0,-1-1 0 0 0,0 0 0 0 0,1 1 0 0 0,-1-1 0 0 0,0 1 0 0 0,1-1-1 0 0,-1 1 1 0 0,0-1 0 0 0,0 1 0 0 0,0 0 0 0 0,-1 0 0 0 0,1-1 0 0 0,0 1 0 0 0,-1 0 0 0 0,1 0 0 0 0,-1 0 0 0 0,1 3 0 0 0,12 64 388 0 0,-11-54-364 0 0,9 59-130 0 0,-11-72-112 0 0,1 14-2582 0 0,-1-15 2398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25.4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18 108 0 0,'0'0'978'0'0,"0"24"132"0"0,-10 127 484 0 0,9-149-1336 0 0,-3-5-226 0 0,4 3-31 0 0,0-1 0 0 0,0 1 0 0 0,-1 0-1 0 0,1 0 1 0 0,0 0 0 0 0,0 0-1 0 0,-1 0 1 0 0,1 0 0 0 0,0 0-1 0 0,0 0 1 0 0,0-1 0 0 0,-1 1 0 0 0,1 0-1 0 0,0 0 1 0 0,0 0 0 0 0,0 0-1 0 0,-1-1 1 0 0,1 1 0 0 0,0 0 0 0 0,0 0-1 0 0,0 0 1 0 0,0-1 0 0 0,0 1-1 0 0,0 0 1 0 0,0 0 0 0 0,-1-1-1 0 0,1 1 1 0 0,0 0 0 0 0,0 0 0 0 0,0-1-1 0 0,0 1 1 0 0,0 0 0 0 0,0 0-1 0 0,0-1 1 0 0,0-15 35 0 0,-1 6-27 0 0,1 0-1 0 0,0 0 1 0 0,0 0-1 0 0,1-1 0 0 0,1 2 1 0 0,0-1-1 0 0,0 0 1 0 0,0 0-1 0 0,1 1 1 0 0,1-1-1 0 0,0 1 1 0 0,7-13-1 0 0,-11 22-8 0 0,0-1 1 0 0,0 1-1 0 0,1 0 0 0 0,-1-1 1 0 0,0 1-1 0 0,0 0 0 0 0,1-1 0 0 0,-1 1 1 0 0,0 0-1 0 0,0-1 0 0 0,1 1 1 0 0,-1 0-1 0 0,0 0 0 0 0,1-1 1 0 0,-1 1-1 0 0,1 0 0 0 0,-1 0 0 0 0,0 0 1 0 0,1-1-1 0 0,-1 1 0 0 0,0 0 1 0 0,1 0-1 0 0,-1 0 0 0 0,1 0 1 0 0,-1 0-1 0 0,0 0 0 0 0,1 0 0 0 0,-1 0 1 0 0,1 0-1 0 0,-1 0 0 0 0,1 0 1 0 0,-1 0-1 0 0,0 0 0 0 0,1 0 1 0 0,-1 0-1 0 0,1 1 0 0 0,-1-1 0 0 0,13 15 0 0 0,1 22-2 0 0,-12-28 4 0 0,0 0-1 0 0,0-1 0 0 0,-1 1 0 0 0,0 0 1 0 0,-1 0-1 0 0,1 0 0 0 0,-2 0 1 0 0,0 0-1 0 0,-2 14 0 0 0,2-22 18 0 0,-3-18 31 0 0,5 3-37 0 0,1 0-1 0 0,1 0 0 0 0,0 1 0 0 0,0-1 0 0 0,2 1 1 0 0,0-1-1 0 0,0 2 0 0 0,14-24 0 0 0,-15 26-10 0 0,-3 10 3 0 0,-1 0 0 0 0,0-1 1 0 0,0 1-1 0 0,0-1 0 0 0,0 1 0 0 0,0-1 0 0 0,1 1 0 0 0,-1 0 0 0 0,0-1 0 0 0,0 1 0 0 0,0 0 0 0 0,1-1 0 0 0,-1 1 0 0 0,0 0 0 0 0,1-1 0 0 0,-1 1 0 0 0,0 0 0 0 0,1-1 0 0 0,-1 1 0 0 0,0 0 0 0 0,1 0 0 0 0,-1 0 0 0 0,1-1 0 0 0,-1 1 0 0 0,0 0 0 0 0,1 0 0 0 0,-1 0 0 0 0,1 0 0 0 0,-1 0 0 0 0,1 0 0 0 0,-1 0 1 0 0,0 0-1 0 0,2 0 0 0 0,7 12 163 0 0,0 22 159 0 0,-7-12-221 0 0,-1 41-1 0 0,-2-30-1266 0 0,1-32 463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25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0 522 336 0 0,'0'0'1956'0'0,"7"-10"-775"0"0,75-277 1122 0 0,-53 171-1792 0 0,-21 85-166 0 0,-3 12-11 0 0,0 0 0 0 0,8-19 0 0 0,-13 37-268 0 0,1 2-39 0 0,1 1-18 0 0,-1 1-1 0 0,1 0 0 0 0,-1 0 0 0 0,0 0 1 0 0,0 0-1 0 0,-1 0 0 0 0,1 0 1 0 0,0 0-1 0 0,-1 1 0 0 0,0-1 0 0 0,0 0 1 0 0,0 0-1 0 0,0 0 0 0 0,-1 5 0 0 0,1 4 18 0 0,2 224 189 0 0,-3-135-260 0 0,1-99-108 0 0,0 1 0 0 0,0-1-1 0 0,0 1 1 0 0,0-1-1 0 0,0 1 1 0 0,-1-1-1 0 0,1 0 1 0 0,-1 1-1 0 0,1-1 1 0 0,-1 1-1 0 0,0-1 1 0 0,0 0 0 0 0,0 0-1 0 0,0 0 1 0 0,-1 0-1 0 0,1 1 1 0 0,-1-2-1 0 0,1 1 1 0 0,-3 2-1 0 0,3-3-430 0 0,-15 0-1612 0 0,6-3 1466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8:28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7 405 156 0 0,'-7'-21'2152'0'0,"8"20"-1909"0"0,30-14 715 0 0,-7 6-1486 0 0,1 2 0 0 0,44-9 0 0 0,-48 12 60 0 0,-19 4 307 0 0,17-3-423 0 0,-11-1 685 0 0,0 1 0 0 0,-1-1-1 0 0,0 0 1 0 0,1-1 0 0 0,-1 0 0 0 0,-1 0 0 0 0,1 0 0 0 0,-1-1-1 0 0,9-9 1 0 0,-14 14 107 0 0,2-12 751 0 0,-3 13-943 0 0,0-1-1 0 0,0 1 1 0 0,0 0-1 0 0,0-1 0 0 0,0 1 1 0 0,0 0-1 0 0,0-1 1 0 0,0 1-1 0 0,0 0 0 0 0,0-1 1 0 0,0 1-1 0 0,0 0 0 0 0,0-1 1 0 0,0 1-1 0 0,0 0 1 0 0,0 0-1 0 0,0-1 0 0 0,-1 1 1 0 0,1 0-1 0 0,0-1 1 0 0,0 1-1 0 0,0 0 0 0 0,0 0 1 0 0,-1-1-1 0 0,1 1 0 0 0,0 0 1 0 0,0 0-1 0 0,-1-1 1 0 0,1 1-1 0 0,0 0 0 0 0,0 0 1 0 0,-1 0-1 0 0,1-1 0 0 0,0 1 1 0 0,-1 0-1 0 0,1 0 1 0 0,0 0-1 0 0,-1 0 0 0 0,1 0 1 0 0,0 0-1 0 0,-1 0 1 0 0,1 0-1 0 0,0 0 0 0 0,-1 0 1 0 0,-5 2 24 0 0,-1 1 1 0 0,1 0-1 0 0,0 1 1 0 0,0-1 0 0 0,0 1-1 0 0,1 0 1 0 0,-1 0-1 0 0,1 1 1 0 0,0 0 0 0 0,-8 10-1 0 0,5-5-25 0 0,0 0 0 0 0,0 0 0 0 0,2 1-1 0 0,-1 0 1 0 0,-5 15 0 0 0,10-22 9 0 0,1 0 0 0 0,-1 0-1 0 0,1 0 1 0 0,0 0 0 0 0,1 1 0 0 0,-1-1 0 0 0,1 0-1 0 0,0 9 1 0 0,0-11-1 0 0,0-1 0 0 0,1 1 0 0 0,-1 0 1 0 0,1 0-1 0 0,-1-1 0 0 0,1 1 0 0 0,-1 0 0 0 0,1 0 0 0 0,0-1 0 0 0,0 1 0 0 0,0-1 0 0 0,0 1 1 0 0,0-1-1 0 0,0 1 0 0 0,0-1 0 0 0,1 0 0 0 0,-1 0 0 0 0,0 1 0 0 0,1-1 0 0 0,-1 0 0 0 0,1 0 1 0 0,-1 0-1 0 0,3 0 0 0 0,-3 0 29 0 0,2-1-33 0 0,0-1 0 0 0,0 1 0 0 0,0-1 0 0 0,0 0 0 0 0,0 1 0 0 0,0-1 0 0 0,4-3 0 0 0,2-2 5 0 0,-1 0 1 0 0,0 0-1 0 0,0-1 0 0 0,0 0 1 0 0,-1 0-1 0 0,0-1 0 0 0,-1 0 1 0 0,0 0-1 0 0,0-1 0 0 0,-1 1 1 0 0,0-1-1 0 0,8-19 1 0 0,1-9 79 0 0,17-75 1 0 0,-29 104-98 0 0,31-163 1504 0 0,-33 170-1436 0 0,-1-2 41 0 0,-2-1-1 0 0,-5 11-108 0 0,-1 6 1 0 0,0 0 0 0 0,1 1 0 0 0,1 0 0 0 0,0 0 0 0 0,1 1 0 0 0,0 0 0 0 0,1 0 0 0 0,-5 29 0 0 0,3 6-357 0 0,-2 72 0 0 0,7-74-621 0 0,4-11-917 0 0,-2-36 1772 0 0,0 1-1 0 0,0 0 0 0 0,1-1 1 0 0,-1 1-1 0 0,1 0 0 0 0,-1-1 1 0 0,1 1-1 0 0,0-1 0 0 0,-1 1 1 0 0,1-1-1 0 0,0 1 0 0 0,0-1 1 0 0,0 1-1 0 0,0-1 0 0 0,0 0 1 0 0,0 0-1 0 0,3 2 0 0 0,-3-2-79 0 0,29-4-325 0 0,-19-4 617 0 0,0-1 0 0 0,0-1 0 0 0,0 0 0 0 0,-1 0 0 0 0,-1-1 0 0 0,1 0 0 0 0,-2-1 0 0 0,1 0 0 0 0,7-14 1 0 0,-14 20 37 0 0,0 0 0 0 0,0 0 0 0 0,-1 0 0 0 0,1 0 0 0 0,0-11 1 0 0,-2 14-47 0 0,1 1 77 0 0,-12-23 804 0 0,10 23-930 0 0,-15 2 60 0 0,8 4-96 0 0,0 1 0 0 0,0-1-1 0 0,0 2 1 0 0,1-1 0 0 0,0 1 0 0 0,0 0-1 0 0,1 0 1 0 0,0 1 0 0 0,0 0-1 0 0,1 0 1 0 0,-5 9 0 0 0,7-11 3 0 0,0 0 1 0 0,0 1 0 0 0,1-1-1 0 0,0 0 1 0 0,0 1 0 0 0,1 0-1 0 0,0-1 1 0 0,0 1 0 0 0,0 0-1 0 0,1-1 1 0 0,0 1 0 0 0,0 0-1 0 0,0 0 1 0 0,1 0 0 0 0,0-1-1 0 0,4 14 1 0 0,-4-19 15 0 0,-1-1-21 0 0,0 1 0 0 0,0-1 1 0 0,0 0-1 0 0,0 1 0 0 0,0-1 1 0 0,0 0-1 0 0,0 0 0 0 0,0 1 1 0 0,0-1-1 0 0,0 0 1 0 0,0 1-1 0 0,0-1 0 0 0,0 0 1 0 0,0 1-1 0 0,1-1 0 0 0,-1 0 1 0 0,0 0-1 0 0,0 1 0 0 0,0-1 1 0 0,0 0-1 0 0,1 0 0 0 0,-1 1 1 0 0,0-1-1 0 0,0 0 0 0 0,0 0 1 0 0,1 0-1 0 0,-1 1 0 0 0,0-1 1 0 0,1 0-1 0 0,-1 0 0 0 0,0 0 1 0 0,0 0-1 0 0,1 0 0 0 0,-1 0 1 0 0,1 1-1 0 0,12-5 19 0 0,6-9-11 0 0,-10 4 9 0 0,-1 0 0 0 0,0 0 0 0 0,-1-1 0 0 0,0 0 0 0 0,0 0-1 0 0,-1-1 1 0 0,5-14 0 0 0,29-82 354 0 0,-36 94-317 0 0,0 0-6 0 0,6-14 191 0 0,-2 0-1 0 0,0-1 1 0 0,-2 0-1 0 0,-1-1 1 0 0,1-28 0 0 0,-6 57-239 0 0,-1 0 1 0 0,1 1 0 0 0,0-1-1 0 0,0 0 1 0 0,-1 1 0 0 0,1-1-1 0 0,0 0 1 0 0,-1 0-1 0 0,1 1 1 0 0,0-1 0 0 0,0 0-1 0 0,-1 0 1 0 0,1 0 0 0 0,0 0-1 0 0,-1 1 1 0 0,1-1 0 0 0,-1 0-1 0 0,1 0 1 0 0,0 0 0 0 0,-1 0-1 0 0,1 0 1 0 0,0 0 0 0 0,-1 0-1 0 0,1 0 1 0 0,-1 0 0 0 0,1 0-1 0 0,0 0 1 0 0,-1 0-1 0 0,1 0 1 0 0,0 0 0 0 0,-1 0-1 0 0,1 0 1 0 0,0-1 0 0 0,-1 1-1 0 0,1 0 1 0 0,-1 0 0 0 0,1 0-1 0 0,0-1 1 0 0,0 1 0 0 0,-1 0-1 0 0,1 0 1 0 0,0-1 0 0 0,-1 1-1 0 0,1 0 1 0 0,0-1 0 0 0,0 1-1 0 0,0 0 1 0 0,-1 0 0 0 0,1-1-1 0 0,0 1 1 0 0,0-1-1 0 0,0 1 1 0 0,0 0 0 0 0,0-1-1 0 0,0 1 1 0 0,-1 0 0 0 0,1-1-1 0 0,0 1 1 0 0,0 0 0 0 0,0-1-1 0 0,0 1 1 0 0,0-1 0 0 0,0 1-1 0 0,1 0 1 0 0,-1-1 0 0 0,-19 24-11 0 0,6 0-2 0 0,1 1 0 0 0,1 0 0 0 0,1 1 0 0 0,1 0 0 0 0,1 1 0 0 0,2 0 0 0 0,0 0 1 0 0,-3 53-1 0 0,9-73-1 0 0,0 0 1 0 0,0 0 0 0 0,1 0 0 0 0,-1 0 0 0 0,1 0 0 0 0,1 0-1 0 0,-1 0 1 0 0,1 0 0 0 0,2 5 0 0 0,-3-8-7 0 0,1-1 1 0 0,-1 0-1 0 0,0 0 0 0 0,1 1 1 0 0,-1-1-1 0 0,1 0 1 0 0,0-1-1 0 0,-1 1 0 0 0,1 0 1 0 0,0 0-1 0 0,0-1 1 0 0,0 1-1 0 0,1-1 0 0 0,-1 0 1 0 0,0 0-1 0 0,0 0 1 0 0,1 0-1 0 0,-1 0 0 0 0,1 0 1 0 0,-1 0-1 0 0,1-1 1 0 0,-1 1-1 0 0,1-1 0 0 0,-1 0 1 0 0,5 0-1 0 0,-1 0-62 0 0,1 0 0 0 0,-1-1 0 0 0,1 1 0 0 0,-1-2 0 0 0,1 1 1 0 0,-1-1-1 0 0,0 0 0 0 0,0 0 0 0 0,0 0 0 0 0,0-1 0 0 0,0 0 0 0 0,0-1 0 0 0,-1 1 0 0 0,1-1 0 0 0,-1 0 0 0 0,0 0 0 0 0,0-1 0 0 0,-1 1 0 0 0,1-1 0 0 0,-1 0 0 0 0,0 0 0 0 0,0-1 0 0 0,-1 1 0 0 0,1-1 0 0 0,-1 0 0 0 0,-1 0 0 0 0,1 0 1 0 0,-1 0-1 0 0,0 0 0 0 0,2-11 0 0 0,5-17 952 0 0,-9 33-827 0 0,1 0-17 0 0,1-4 11 0 0,1-2 86 0 0,0-1 0 0 0,0 1 0 0 0,-1-1 0 0 0,0 0 0 0 0,2-14 1 0 0,-4 21 45 0 0,-7-6 62 0 0,3 7-230 0 0,0 1 0 0 0,0 1 0 0 0,1-1 0 0 0,-1 0 0 0 0,0 1 0 0 0,1 0 1 0 0,-1 0-1 0 0,1 0 0 0 0,-1 0 0 0 0,1 0 0 0 0,0 1 0 0 0,0-1 0 0 0,0 1 1 0 0,0 0-1 0 0,1 0 0 0 0,-1 0 0 0 0,1 0 0 0 0,0 1 0 0 0,0-1 0 0 0,0 0 0 0 0,-2 6 1 0 0,-2 3 0 0 0,0-1 0 0 0,1 1 0 0 0,1 1 0 0 0,0-1 0 0 0,-4 21 0 0 0,7-27-14 0 0,-1 4 1 0 0,1 0 0 0 0,0 0-1 0 0,1 21 1 0 0,0-28 14 0 0,1 0-1 0 0,-1 0 0 0 0,1-1 0 0 0,-1 1 0 0 0,1 0 1 0 0,0 0-1 0 0,0 0 0 0 0,1 0 0 0 0,-1-1 0 0 0,0 1 1 0 0,1-1-1 0 0,0 1 0 0 0,-1-1 0 0 0,1 1 1 0 0,0-1-1 0 0,0 0 0 0 0,0 0 0 0 0,1 0 0 0 0,4 3 1 0 0,-6-4-14 0 0,18 0-210 0 0,-13-5 164 0 0,-1 1-1 0 0,0-1 0 0 0,0 0 1 0 0,-1-1-1 0 0,1 1 0 0 0,-1-1 1 0 0,0 0-1 0 0,0 0 1 0 0,0 0-1 0 0,-1 0 0 0 0,0-1 1 0 0,3-6-1 0 0,4-10-552 0 0,11-45 1 0 0,-15 45 319 0 0,15-35 0 0 0,-21 57 288 0 0,0-1-1 0 0,0 1 1 0 0,0 0-1 0 0,0 0 1 0 0,0-1-1 0 0,0 1 1 0 0,0 0-1 0 0,0 0 1 0 0,0-1-1 0 0,1 1 1 0 0,-1 0-1 0 0,0 0 1 0 0,0 0-1 0 0,0-1 1 0 0,0 1-1 0 0,0 0 1 0 0,0 0-1 0 0,1 0 1 0 0,-1-1-1 0 0,0 1 1 0 0,0 0-1 0 0,0 0 1 0 0,1 0-1 0 0,-1 0 1 0 0,0-1-1 0 0,0 1 1 0 0,0 0-1 0 0,1 0 1 0 0,-1 0-1 0 0,0 0 1 0 0,0 0-1 0 0,1 0 1 0 0,-1 0-1 0 0,0 0 1 0 0,0 0-1 0 0,1 0 1 0 0,-1 0-1 0 0,0 0 1 0 0,0 0-1 0 0,1 0 0 0 0,-1 0 1 0 0,0 0-1 0 0,0 0 1 0 0,1 0-1 0 0,-1 0 1 0 0,1 0-1 0 0,5 14 52 0 0,-2 20 27 0 0,-13 87 1465 0 0,9-120-741 0 0,0-25-213 0 0,1 12-507 0 0,1-1 1 0 0,0 1-1 0 0,1 0 1 0 0,0 1-1 0 0,0-1 1 0 0,2 1-1 0 0,-1-1 1 0 0,1 1 0 0 0,1 0-1 0 0,0 1 1 0 0,1-1-1 0 0,0 1 1 0 0,0 1-1 0 0,9-10 1 0 0,11-6-730 0 0,0 1 0 0 0,2 1 0 0 0,40-25 0 0 0,-38 27-1074 0 0,-18 11 432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4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1 148 88 0 0,'0'0'1230'0'0,"-1"-34"1068"0"0,2 29-2258 0 0,0 0-1 0 0,0-1 0 0 0,0 2 0 0 0,0-1 1 0 0,1 0-1 0 0,0 0 0 0 0,0 0 1 0 0,1 1-1 0 0,-1-1 0 0 0,1 1 0 0 0,0 0 1 0 0,0 0-1 0 0,0 0 0 0 0,0 0 1 0 0,1 0-1 0 0,0 1 0 0 0,0-1 0 0 0,0 1 1 0 0,0 0-1 0 0,0 0 0 0 0,1 1 1 0 0,-1-1-1 0 0,1 1 0 0 0,7-3 0 0 0,-2 2-22 0 0,0 1 0 0 0,0-1 0 0 0,0 2 0 0 0,0-1 0 0 0,0 1 0 0 0,0 1-1 0 0,0 0 1 0 0,0 0 0 0 0,0 1 0 0 0,0 1 0 0 0,0-1 0 0 0,10 4 0 0 0,120 44 169 0 0,36 8 131 0 0,-147-49-273 0 0,-15-4 168 0 0,0 0-1 0 0,1-1 1 0 0,20 1 0 0 0,-56-17-71 0 0,-101-43 370 0 0,120 55-492 0 0,-35-28 155 0 0,36 28-10 0 0,10 6-140 0 0,8 5-4 0 0,0 0 0 0 0,1-2 0 0 0,0 0 0 0 0,0-1 0 0 0,0-1 0 0 0,1 0-1 0 0,29 3 1 0 0,24 9 52 0 0,-54-9 292 0 0,-34-7 140 0 0,-4 0-583 0 0,-246 68-63 0 0,264-70 120 0 0,-12 2-709 0 0,4 0-3432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4.9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8 183 220 0 0,'0'0'704'0'0,"2"0"-414"0"0,1 0-206 0 0,-1-1 1 0 0,0 0-1 0 0,1 0 0 0 0,-1 0 1 0 0,0 0-1 0 0,1 0 0 0 0,-1 0 0 0 0,0 0 1 0 0,0-1-1 0 0,0 1 0 0 0,0-1 1 0 0,0 0-1 0 0,0 1 0 0 0,-1-1 1 0 0,1 0-1 0 0,0 0 0 0 0,-1 0 0 0 0,0 0 1 0 0,1 0-1 0 0,-1-1 0 0 0,0 1 1 0 0,2-5-1 0 0,-1 2-38 0 0,0-1 1 0 0,-1 0-1 0 0,2-8 0 0 0,-2 12-12 0 0,-1 0 0 0 0,0 0-1 0 0,1 0 1 0 0,-1 0-1 0 0,0 0 1 0 0,-1-1-1 0 0,1 1 1 0 0,0 0-1 0 0,-1 0 1 0 0,1 0-1 0 0,-1 0 1 0 0,1 0 0 0 0,-1 0-1 0 0,-1-2 1 0 0,1 3-6 0 0,1 0-25 0 0,0 1 0 0 0,0 0 0 0 0,-1 0 0 0 0,1-1 0 0 0,0 1 0 0 0,0 0 0 0 0,-1 0 1 0 0,1-1-1 0 0,0 1 0 0 0,0 0 0 0 0,-1 0 0 0 0,1 0 0 0 0,0 0 0 0 0,-1 0 0 0 0,1-1 0 0 0,0 1 1 0 0,0 0-1 0 0,-1 0 0 0 0,1 0 0 0 0,0 0 0 0 0,-1 0 0 0 0,1 0 0 0 0,0 0 0 0 0,-1 0 0 0 0,1 0 0 0 0,0 0 1 0 0,-1 0-1 0 0,1 0 0 0 0,0 0 0 0 0,-1 1 0 0 0,1-1 0 0 0,-13 4 38 0 0,10-1-19 0 0,-1 1 0 0 0,1 0 0 0 0,0 0 1 0 0,0 0-1 0 0,1 0 0 0 0,-1 0 0 0 0,1 1 1 0 0,0-1-1 0 0,0 1 0 0 0,0 0 0 0 0,0-1 1 0 0,1 1-1 0 0,0 0 0 0 0,0 0 0 0 0,0 7 1 0 0,1-9 23 0 0,-1 1 1 0 0,2 0 0 0 0,-1 0 0 0 0,0-1 0 0 0,1 1-1 0 0,-1 0 1 0 0,1-1 0 0 0,0 1 0 0 0,0-1 0 0 0,1 1-1 0 0,-1-1 1 0 0,1 1 0 0 0,0-1 0 0 0,-1 0 0 0 0,1 0-1 0 0,1 0 1 0 0,-1 0 0 0 0,0 0 0 0 0,1 0 0 0 0,0 0-1 0 0,4 2 1 0 0,-3-1 2 0 0,1-1 0 0 0,0 0 0 0 0,1 0 0 0 0,-1-1 0 0 0,0 0 0 0 0,1 0 0 0 0,-1 0 0 0 0,1 0 0 0 0,9 0 0 0 0,-13-1-26 0 0,1-1-3 0 0,-3 0-22 0 0,2 0-33 0 0,0 0-1 0 0,0 0 1 0 0,0 0-1 0 0,0 0 1 0 0,1-1-1 0 0,-1 1 1 0 0,0-1 0 0 0,0 1-1 0 0,0-1 1 0 0,0 0-1 0 0,-1 1 1 0 0,1-1-1 0 0,0 0 1 0 0,0 0-1 0 0,0 0 1 0 0,-1-1 0 0 0,1 1-1 0 0,0 0 1 0 0,2-4-1 0 0,3-7-437 0 0,-1-1 1 0 0,0 1-1 0 0,0-2 0 0 0,5-21 0 0 0,9-58-192 0 0,-19 82 754 0 0,0 1-1 0 0,0-13 1 0 0,-1 22-29 0 0,0-1-30 0 0,0 1-1 0 0,0 0 0 0 0,0 0 1 0 0,0 0-1 0 0,0-1 0 0 0,0 1 1 0 0,0 0-1 0 0,-1 0 0 0 0,1 0 1 0 0,0 0-1 0 0,-1-1 0 0 0,0 0 1 0 0,-2 4-21 0 0,1 0 1 0 0,-1 1 0 0 0,0-1 0 0 0,1 1-1 0 0,-1-1 1 0 0,1 1 0 0 0,0 0 0 0 0,0 0-1 0 0,0 0 1 0 0,0 0 0 0 0,1 0 0 0 0,-2 4-1 0 0,2-5 33 0 0,1 1 11 0 0,0-3-44 0 0,0 1 0 0 0,0-1 0 0 0,0 0 0 0 0,-1 0 0 0 0,1 1 0 0 0,0-1 0 0 0,0 0 0 0 0,0 0 0 0 0,0 1 0 0 0,0-1 0 0 0,0 0 0 0 0,0 0 0 0 0,0 1 0 0 0,0-1 0 0 0,0 0 0 0 0,0 1 0 0 0,0-1 0 0 0,0 0 0 0 0,0 0-1 0 0,0 1 1 0 0,0-1 0 0 0,0 0 0 0 0,0 0 0 0 0,0 1 0 0 0,1-1 0 0 0,0 2 63 0 0,1-1-1 0 0,-1 1 1 0 0,1-1-1 0 0,0 0 1 0 0,-1 0-1 0 0,1 1 1 0 0,0-1-1 0 0,0 0 1 0 0,0-1-1 0 0,0 1 1 0 0,0 0-1 0 0,0 0 1 0 0,0-1-1 0 0,0 0 1 0 0,0 1-1 0 0,5-1 1 0 0,20 7 1051 0 0,-23-5-991 0 0,0 1 0 0 0,0-1 0 0 0,0 0 0 0 0,-1 1 0 0 0,1 0 0 0 0,0 0 0 0 0,-1 0 0 0 0,0 0 0 0 0,0 1 0 0 0,0-1 0 0 0,3 6 0 0 0,-4-7-99 0 0,-1 0 1 0 0,0 0-1 0 0,0 0 0 0 0,-1 0 1 0 0,1 0-1 0 0,0 1 1 0 0,-1-1-1 0 0,1 0 1 0 0,-1 0-1 0 0,0 1 1 0 0,0-1-1 0 0,1 1 1 0 0,-2-1-1 0 0,1 0 0 0 0,0 1 1 0 0,0-1-1 0 0,-1 0 1 0 0,1 0-1 0 0,-1 1 1 0 0,0-1-1 0 0,-1 2 1 0 0,0 1-94 0 0,0 0 1 0 0,-1-1 0 0 0,0 1 0 0 0,0-1-1 0 0,0 0 1 0 0,0 1 0 0 0,-8 6 0 0 0,10-11-102 0 0,1 0 0 0 0,-1 1 0 0 0,1-1 1 0 0,-1 1-1 0 0,1-1 0 0 0,-1 0 0 0 0,0 1 0 0 0,1-1 1 0 0,-1 0-1 0 0,0 1 0 0 0,1-1 0 0 0,-1 0 1 0 0,0 0-1 0 0,1 0 0 0 0,-1 0 0 0 0,0 0 1 0 0,0 0-1 0 0,1 0 0 0 0,-1 0 0 0 0,0 0 0 0 0,-1 0 1 0 0,-2-1-493 0 0,4 0-209 0 0,0-7 539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5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271 0 28 0 0,'0'0'4620'0'0,"6"5"-4184"0"0,-35 7-308 0 0,-3-3-144 0 0,-46 8 18 0 0,26-11 114 0 0,42 13 211 0 0,-3 4-45 0 0,-1 1 127 0 0,-21 50 1 0 0,32-67-348 0 0,1-1 0 0 0,0 0-1 0 0,0 1 1 0 0,1-1 0 0 0,0 1-1 0 0,0-1 1 0 0,0 1 0 0 0,1-1-1 0 0,0 1 1 0 0,0 0 0 0 0,1-1-1 0 0,0 1 1 0 0,0-1 0 0 0,2 8-1 0 0,-1-11-42 0 0,0 0 0 0 0,0-1-1 0 0,0 1 1 0 0,0 0-1 0 0,0-1 1 0 0,1 1-1 0 0,-1-1 1 0 0,1 0 0 0 0,-1 1-1 0 0,1-1 1 0 0,0-1-1 0 0,0 1 1 0 0,0 0-1 0 0,0-1 1 0 0,0 1-1 0 0,1-1 1 0 0,-1 0 0 0 0,0 0-1 0 0,1 0 1 0 0,-1-1-1 0 0,0 1 1 0 0,1-1-1 0 0,-1 0 1 0 0,7 0 0 0 0,6 0-3 0 0,1 0 1 0 0,0-1-1 0 0,25-6 1 0 0,-41 7-67 0 0,0 0-1 0 0,1 0 1 0 0,-1-1-1 0 0,0 1 1 0 0,1 0-1 0 0,-1-1 1 0 0,0 1 0 0 0,0-1-1 0 0,1 1 1 0 0,-1-1-1 0 0,0 0 1 0 0,0 0-1 0 0,0 1 1 0 0,0-1-1 0 0,0 0 1 0 0,1-1 0 0 0,-2 1-4 0 0,1 1 0 0 0,-1-1 0 0 0,0 1 0 0 0,0-1 0 0 0,0 1 0 0 0,0-1 0 0 0,0 1 0 0 0,0-1-1 0 0,0 0 1 0 0,0 1 0 0 0,0-1 0 0 0,0 1 0 0 0,0-1 0 0 0,0 1 0 0 0,0-1 0 0 0,0 1 0 0 0,0-1 0 0 0,-1 0 0 0 0,1 1 0 0 0,0-1 0 0 0,0 1 0 0 0,-1-1 0 0 0,1 1 0 0 0,0 0 0 0 0,-1-1 0 0 0,-3-3-457 0 0,0 0-1 0 0,1 0 0 0 0,-2 1 0 0 0,1 0 0 0 0,-7-5 1 0 0,0 1-195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6.2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39 380 0 0,'0'0'1669'0'0,"44"-7"1210"0"0,-36 6-2803 0 0,85-12 574 0 0,-30 0-3259 0 0,-46 9 1724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6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1 176 0 0,'0'0'1514'0'0,"-8"33"-572"0"0,4-22-775 0 0,-64 175 1562 0 0,67-185-1714 0 0,1 0 1 0 0,-1 1 0 0 0,1-1 0 0 0,0 1-1 0 0,0-1 1 0 0,-1 0 0 0 0,1 1-1 0 0,0-1 1 0 0,0 1 0 0 0,1-1-1 0 0,-1 0 1 0 0,0 1 0 0 0,0-1 0 0 0,1 1-1 0 0,-1-1 1 0 0,1 0 0 0 0,-1 1-1 0 0,1-1 1 0 0,-1 0 0 0 0,1 0 0 0 0,0 0-1 0 0,0 1 1 0 0,-1-1 0 0 0,1 0-1 0 0,0 0 1 0 0,0 0 0 0 0,0 0-1 0 0,0 0 1 0 0,0 0 0 0 0,1-1 0 0 0,-1 1-1 0 0,0 0 1 0 0,0 0 0 0 0,1-1-1 0 0,-1 1 1 0 0,0-1 0 0 0,3 1-1 0 0,-2 0 1 0 0,32-3 39 0 0,-29 1-133 0 0,-1-1 0 0 0,1 0-1 0 0,-1 1 1 0 0,1-1 0 0 0,-1-1-1 0 0,0 1 1 0 0,7-6 0 0 0,-10 7-50 0 0,0 0 0 0 0,-1 0 0 0 0,1 0 1 0 0,0 0-1 0 0,0-1 0 0 0,-1 1 0 0 0,1 0 0 0 0,-1-1 0 0 0,1 1 1 0 0,-1 0-1 0 0,0-1 0 0 0,1 1 0 0 0,-1-1 0 0 0,0 1 0 0 0,0-1 0 0 0,0 1 1 0 0,0-1-1 0 0,0 1 0 0 0,0 0 0 0 0,-1-1 0 0 0,1 1 0 0 0,0-1 1 0 0,-1-1-1 0 0,-2-7-389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7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23 100 0 0,'0'0'917'0'0,"0"0"-890"0"0,0 0 1 0 0,0 0-1 0 0,0 0 1 0 0,0 0-1 0 0,0 0 1 0 0,-1 0-1 0 0,1 0 1 0 0,0 0-1 0 0,0 0 0 0 0,0 0 1 0 0,0-1-1 0 0,0 1 1 0 0,-1 0-1 0 0,1 0 1 0 0,0 0-1 0 0,0 0 1 0 0,0 0-1 0 0,0 0 1 0 0,0-1-1 0 0,0 1 1 0 0,0 0-1 0 0,0 0 1 0 0,0 0-1 0 0,0 0 1 0 0,0 0-1 0 0,-1-1 1 0 0,1 1-1 0 0,0 0 0 0 0,0 0 1 0 0,0 0-1 0 0,0 0 1 0 0,0-1-1 0 0,0 1 1 0 0,0 0-1 0 0,1 0 1 0 0,-1 0-1 0 0,0 0 1 0 0,0-1-1 0 0,0 1 1 0 0,0 0-1 0 0,0 0 1 0 0,0 0-1 0 0,0-1 1 0 0,139-15-529 0 0,-136 15-80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7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1 56 0 0,'0'0'542'0'0,"30"26"1240"0"0,-27-21-1603 0 0,0 0 0 0 0,0 0-1 0 0,0 0 1 0 0,0 0 0 0 0,-1 0-1 0 0,0 1 1 0 0,0-1 0 0 0,0 1-1 0 0,1 5 1 0 0,-3-9-159 0 0,0 0 1 0 0,-1 0-1 0 0,1 0 1 0 0,0 0-1 0 0,-1 0 0 0 0,1 0 1 0 0,-1 0-1 0 0,1 0 0 0 0,-1 0 1 0 0,0 0-1 0 0,0 0 1 0 0,0-1-1 0 0,0 1 0 0 0,0 0 1 0 0,0-1-1 0 0,0 1 1 0 0,-1 0-1 0 0,1-1 0 0 0,-1 0 1 0 0,1 1-1 0 0,-1-1 0 0 0,0 0 1 0 0,1 0-1 0 0,-1 0 1 0 0,0 0-1 0 0,0 0 0 0 0,-3 1 1 0 0,2 0-22 0 0,-1-1 1 0 0,1 0-1 0 0,-1 0 1 0 0,1 0 0 0 0,-1 0-1 0 0,0 0 1 0 0,0-1-1 0 0,1 0 1 0 0,-1 0-1 0 0,0 0 1 0 0,-5-1-1 0 0,7 1 11 0 0,0 0 0 0 0,0-1-1 0 0,0 1 1 0 0,0-1-1 0 0,0 1 1 0 0,1-1 0 0 0,-1 0-1 0 0,0 0 1 0 0,1 0-1 0 0,-1 0 1 0 0,0 0 0 0 0,1 0-1 0 0,-1 0 1 0 0,1 0-1 0 0,0-1 1 0 0,-1 1 0 0 0,1 0-1 0 0,0-1 1 0 0,0 1-1 0 0,0-1 1 0 0,0 0 0 0 0,0 1-1 0 0,0-1 1 0 0,0-1-1 0 0,0 1-5 0 0,1 0 0 0 0,0 0 0 0 0,0 1 0 0 0,1-1 0 0 0,-1 0 0 0 0,0 1-1 0 0,0-1 1 0 0,1 0 0 0 0,-1 1 0 0 0,1-1 0 0 0,0 0 0 0 0,-1 1 0 0 0,1-1-1 0 0,0 1 1 0 0,0-1 0 0 0,0 1 0 0 0,0 0 0 0 0,0-1 0 0 0,2-1 0 0 0,25-25-1495 0 0,-23 24 687 0 0,2-3 209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8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1 332 36 0 0,'0'0'5553'0'0,"5"-28"-4508"0"0,57-158 1206 0 0,-50 148-1976 0 0,4-8 229 0 0,-15 45-476 0 0,0-2 22 0 0,5-8 14 0 0,-6 11-64 0 0,0 0 0 0 0,1 0 0 0 0,-1 0-1 0 0,0 0 1 0 0,0 0 0 0 0,1 0 0 0 0,-1 0 0 0 0,0 0 0 0 0,0 0 0 0 0,1 0 0 0 0,-1 0 0 0 0,0 0 0 0 0,0 0 0 0 0,1 0 0 0 0,-1 0 0 0 0,0 0 0 0 0,0 0-1 0 0,1 0 1 0 0,-1 0 0 0 0,0 0 0 0 0,0 0 0 0 0,1 0 0 0 0,-1 0 0 0 0,0 0 0 0 0,0 0 0 0 0,0 1 0 0 0,1-1 0 0 0,-1 0 0 0 0,0 0 0 0 0,0 0 0 0 0,0 0-1 0 0,1 1 1 0 0,-1-1 0 0 0,0 0 0 0 0,0 0 0 0 0,0 1 0 0 0,0-1 0 0 0,0 0 0 0 0,0 0 0 0 0,1 0 0 0 0,-1 1 0 0 0,0-1 0 0 0,0 0 0 0 0,0 0 0 0 0,0 1 0 0 0,0-1-1 0 0,0 0 1 0 0,0 0 0 0 0,0 1 0 0 0,18 42 94 0 0,14 55-1 0 0,-10-31-75 0 0,-7-17-41 0 0,-15-49 121 0 0,2 2-71 0 0,2 2 353 0 0,0-13-101 0 0,2-22-170 0 0,2 0 1 0 0,16-42-1 0 0,-11 38 103 0 0,16-72 0 0 0,-29 106-215 0 0,0 0-1 0 0,0-1 0 0 0,-1 1 0 0 0,1-1 1 0 0,0 1-1 0 0,0 0 0 0 0,0-1 0 0 0,0 1 1 0 0,0-1-1 0 0,0 1 0 0 0,0 0 0 0 0,0-1 1 0 0,1 1-1 0 0,-1 0 0 0 0,0-1 0 0 0,0 1 1 0 0,0-1-1 0 0,0 1 0 0 0,0 0 0 0 0,1-1 1 0 0,-1 1-1 0 0,0 0 0 0 0,0-1 0 0 0,1 1 1 0 0,-1 0-1 0 0,0 0 0 0 0,0-1 0 0 0,1 1 1 0 0,-1 0-1 0 0,0 0 0 0 0,1-1 0 0 0,-1 1 1 0 0,0 0-1 0 0,1 0 0 0 0,-1 0 0 0 0,1-1 1 0 0,-1 1-1 0 0,1 0 0 0 0,8 17-25 0 0,4 38 108 0 0,-11-49-71 0 0,3 18-20 0 0,1-1-1 0 0,1 0 0 0 0,2 0 0 0 0,0-1 0 0 0,1 0 0 0 0,2 0 1 0 0,0-1-1 0 0,17 22 0 0 0,-25-39-329 0 0,6 8-788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29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20 700 0 0,'0'0'1170'0'0,"15"2"111"0"0,28-5-224 0 0,-25 3-1349 0 0,1-1 0 0 0,-1-1 0 0 0,0-1 0 0 0,28-8 0 0 0,-43 10-296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19:31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27 516 0 0,'0'0'549'0'0,"7"34"1847"0"0,-7-6-1915 0 0,-1 0 0 0 0,-1 0-1 0 0,-7 31 1 0 0,-3 23 133 0 0,6-43 15 0 0,6-38-489 0 0,-7 4-161 0 0,5-8 9 0 0,0 0 1 0 0,0 0 0 0 0,1-1-1 0 0,-1 1 1 0 0,1 0-1 0 0,0-1 1 0 0,0 1-1 0 0,0-1 1 0 0,0 1-1 0 0,1-1 1 0 0,0 0-1 0 0,-1 1 1 0 0,1-1 0 0 0,0 1-1 0 0,1-1 1 0 0,-1 1-1 0 0,1-1 1 0 0,-1 0-1 0 0,1 1 1 0 0,2-5-1 0 0,4-14 15 0 0,0 1 0 0 0,14-24 0 0 0,-8 16 1 0 0,-5 10-6 0 0,20-34 0 0 0,-24 46 0 0 0,1 1 0 0 0,-1 0-1 0 0,1 0 1 0 0,0 0 0 0 0,0 1 0 0 0,0 0 0 0 0,1 0 0 0 0,9-6 0 0 0,-14 10 0 0 0,0 0 0 0 0,0 0 0 0 0,0 1 1 0 0,1-1-1 0 0,-1 1 0 0 0,0-1 0 0 0,0 1 0 0 0,1-1 0 0 0,-1 1 0 0 0,0-1 0 0 0,1 1 0 0 0,-1 0 0 0 0,0 0 0 0 0,1 0 0 0 0,-1 0 0 0 0,0 0 0 0 0,1 0 1 0 0,-1 0-1 0 0,0 0 0 0 0,1 1 0 0 0,-1-1 0 0 0,0 1 0 0 0,1-1 0 0 0,0 1 0 0 0,0 0 4 0 0,-1 1 1 0 0,1-1-1 0 0,-1 1 1 0 0,1-1-1 0 0,-1 1 1 0 0,0-1-1 0 0,0 1 1 0 0,1 0-1 0 0,-1 0 0 0 0,0-1 1 0 0,-1 1-1 0 0,1 0 1 0 0,0 0-1 0 0,0 2 1 0 0,1 3 6 0 0,0 1 0 0 0,-1-1 1 0 0,0 0-1 0 0,-1 1 1 0 0,1-1-1 0 0,-1 0 1 0 0,-2 13-1 0 0,0-12-4 0 0,1-1-1 0 0,-1 1 1 0 0,-1 0-1 0 0,0-1 0 0 0,0 1 1 0 0,0-1-1 0 0,-8 12 1 0 0,8-15-62 0 0,0-1 0 0 0,0 0 0 0 0,0 1-1 0 0,0-1 1 0 0,0 0 0 0 0,-1-1 0 0 0,0 1 0 0 0,1-1 0 0 0,-1 1 0 0 0,0-1 0 0 0,0 0 0 0 0,0-1 0 0 0,0 1 0 0 0,0-1 0 0 0,-6 2 0 0 0,8-3-22 0 0,-32-10-286 0 0,34 9 363 0 0,-1 1 1 0 0,1 0 0 0 0,0 0-1 0 0,0-1 1 0 0,-1 1-1 0 0,1 0 1 0 0,0 0 0 0 0,0-1-1 0 0,0 1 1 0 0,-1 0 0 0 0,1-1-1 0 0,0 1 1 0 0,0 0-1 0 0,0-1 1 0 0,0 1 0 0 0,0 0-1 0 0,-1-1 1 0 0,1 1-1 0 0,0 0 1 0 0,0-1 0 0 0,0 1-1 0 0,0 0 1 0 0,0-1-1 0 0,0 1 1 0 0,0 0 0 0 0,0-1-1 0 0,0 1 1 0 0,1 0 0 0 0,-1-1-1 0 0,0 1 1 0 0,0-1-1 0 0,0 1 1 0 0,0-1 0 0 0,12 3 38 0 0,14 12 107 0 0,14 28 432 0 0,-26-25-389 0 0,2-2 0 0 0,26 23 0 0 0,-40-37-196 0 0,-2 0-1 0 0,0-1 0 0 0,0 0 1 0 0,1 1-1 0 0,-1-1 0 0 0,0 0 0 0 0,1 1 0 0 0,-1-1 1 0 0,0 0-1 0 0,1 0 0 0 0,-1 1 0 0 0,0-1 1 0 0,1 0-1 0 0,-1 0 0 0 0,1 0 0 0 0,-1 1 1 0 0,0-1-1 0 0,1 0 0 0 0,-1 0 0 0 0,1 0 0 0 0,-1 0 1 0 0,1 0-1 0 0,-1 0 0 0 0,0 0 0 0 0,1 0 1 0 0,-1 0-1 0 0,1 0 0 0 0,-1 0 0 0 0,1 0 0 0 0,-1 0 1 0 0,1 0-1 0 0,-1-1 0 0 0,0 1 0 0 0,1 0 1 0 0,0 0-1 0 0,16-6-434 0 0,17-10 46 0 0,-33 15 394 0 0,16-9-29 0 0,-12 5 40 0 0,0 0 0 0 0,0 1-1 0 0,0-2 1 0 0,-1 1 0 0 0,1 0 0 0 0,-1-1 0 0 0,-1 0-1 0 0,1 0 1 0 0,-1 0 0 0 0,0 0 0 0 0,2-9-1 0 0,-4 14-6 0 0,-1-1 13 0 0,1 0 0 0 0,-1 0 0 0 0,0 0 0 0 0,1 0 0 0 0,-1 1 0 0 0,0-1 0 0 0,0 0 0 0 0,-1 0 0 0 0,1 0 0 0 0,0 0 0 0 0,-1 0 0 0 0,1 1 0 0 0,-1-1 0 0 0,1 0 0 0 0,-1 0 0 0 0,-1-2 0 0 0,1 3 23 0 0,-2 2-38 0 0,0-1-1 0 0,0 1 0 0 0,0 0 0 0 0,-1 0 0 0 0,1 0 0 0 0,0 0 0 0 0,0 1 0 0 0,0-1 0 0 0,0 1 0 0 0,0 0 0 0 0,1 0 0 0 0,-1 0 0 0 0,1 0 0 0 0,-1 0 0 0 0,1 1 0 0 0,-3 2 1 0 0,1 0 6 0 0,1-1 0 0 0,-1 1 1 0 0,1 0-1 0 0,0 0 1 0 0,1 0-1 0 0,-1 0 0 0 0,1 0 1 0 0,-3 9-1 0 0,5-13-2 0 0,-1 0 0 0 0,1 0 1 0 0,0 1-1 0 0,-1-1 0 0 0,1 0 0 0 0,0 0 0 0 0,0 0 0 0 0,0 1 0 0 0,0-1 0 0 0,0 0 1 0 0,0 0-1 0 0,0 1 0 0 0,0-1 0 0 0,1 0 0 0 0,-1 0 0 0 0,0 0 0 0 0,1 0 0 0 0,-1 1 1 0 0,1-1-1 0 0,-1 0 0 0 0,1 0 0 0 0,0 0 0 0 0,-1 0 0 0 0,1 0 0 0 0,0 0 0 0 0,0 0 1 0 0,-1 0-1 0 0,1-1 0 0 0,0 1 0 0 0,0 0 0 0 0,0 0 0 0 0,0-1 0 0 0,0 1 0 0 0,0-1 1 0 0,1 1-1 0 0,-1-1 0 0 0,0 1 0 0 0,0-1 0 0 0,0 1 0 0 0,0-1 0 0 0,1 0 0 0 0,-1 0 1 0 0,0 0-1 0 0,2 0 0 0 0,1 1-20 0 0,-1-1 0 0 0,1 0 1 0 0,0-1-1 0 0,0 1 0 0 0,0-1 0 0 0,0 0 0 0 0,-1 1 1 0 0,1-2-1 0 0,0 1 0 0 0,0 0 0 0 0,-1-1 1 0 0,6-2-1 0 0,4-7-145 0 0,-1-1 0 0 0,0 0 0 0 0,0 0 0 0 0,-1-1 0 0 0,-1 0 0 0 0,0-1 0 0 0,-1 0 0 0 0,0-1 0 0 0,11-27 0 0 0,-17 37 162 0 0,-2-1 4 0 0,1-7-1 0 0,-2 13-1 0 0,0-1 1 0 0,0 0 0 0 0,1 0 0 0 0,-1 0 0 0 0,0 0 0 0 0,0 0 1 0 0,1 0-1 0 0,-1 0 0 0 0,0 1 0 0 0,0-1 0 0 0,0 0 0 0 0,0 0 1 0 0,0 0-1 0 0,-1 0 0 0 0,1 0 0 0 0,0 0 0 0 0,0 0 0 0 0,-1 0 1 0 0,1 1-1 0 0,0-1 0 0 0,-1 0 0 0 0,1 0 0 0 0,-1 0 1 0 0,1 1-1 0 0,-1-1 0 0 0,1 0 0 0 0,-1 0 0 0 0,1 1 0 0 0,-1-1 1 0 0,0 1-1 0 0,0-1 0 0 0,1 0 0 0 0,-1 1 0 0 0,0 0 0 0 0,0-1 1 0 0,1 1-1 0 0,-1-1 0 0 0,0 1 0 0 0,0 0 0 0 0,0-1 0 0 0,0 1 1 0 0,0 0-1 0 0,0 0 0 0 0,0 0 0 0 0,1 0 0 0 0,-1 0 1 0 0,0 0-1 0 0,0 0 0 0 0,-1 0 0 0 0,-2 1-1 0 0,-1 1 1 0 0,1 0-1 0 0,0 0 0 0 0,0 0 1 0 0,0 0-1 0 0,0 1 0 0 0,0-1 0 0 0,0 1 1 0 0,1 0-1 0 0,-1 0 0 0 0,1 0 1 0 0,0 1-1 0 0,0-1 0 0 0,0 1 1 0 0,1 0-1 0 0,-1 0 0 0 0,1 0 1 0 0,0 0-1 0 0,0 0 0 0 0,0 0 0 0 0,0 1 1 0 0,-1 7-1 0 0,3-12-4 0 0,0 1-1 0 0,0-1 1 0 0,0 1-1 0 0,1-1 1 0 0,-1 0-1 0 0,0 1 1 0 0,0-1-1 0 0,0 1 1 0 0,0-1-1 0 0,1 0 1 0 0,-1 1-1 0 0,0-1 1 0 0,0 1-1 0 0,1-1 1 0 0,-1 0-1 0 0,0 0 1 0 0,1 1-1 0 0,-1-1 1 0 0,0 0-1 0 0,1 1 1 0 0,-1-1-1 0 0,1 0 1 0 0,-1 0-1 0 0,0 0 1 0 0,1 1-1 0 0,-1-1 1 0 0,1 0-1 0 0,-1 0 1 0 0,0 0-1 0 0,1 0 1 0 0,-1 0-1 0 0,1 0 1 0 0,-1 0-1 0 0,1 0 1 0 0,-1 0-1 0 0,1 0 1 0 0,-1 0-1 0 0,0 0 1 0 0,1 0-1 0 0,20-5-385 0 0,-16 1 291 0 0,0-1 0 0 0,0 1 0 0 0,0-1 1 0 0,-1-1-1 0 0,1 1 0 0 0,-1-1 1 0 0,-1 0-1 0 0,1 1 0 0 0,-1-2 0 0 0,0 1 1 0 0,4-11-1 0 0,10-19 45 0 0,-16 34 89 0 0,-1 2-15 0 0,1 0 0 0 0,-1 0 0 0 0,0-1 0 0 0,0 1 0 0 0,1 0 0 0 0,-1 0 0 0 0,0-1 0 0 0,1 1 0 0 0,-1 0 0 0 0,0-1 0 0 0,0 1 0 0 0,0 0 0 0 0,1-1 0 0 0,-1 1 0 0 0,0 0 0 0 0,0-1 0 0 0,0 1 0 0 0,0-1 0 0 0,0 1 0 0 0,0 0 0 0 0,0-1 0 0 0,0 1 0 0 0,0-1 0 0 0,0 1 0 0 0,0 0 0 0 0,0-1 0 0 0,0 1 0 0 0,0-1 0 0 0,0 0 1 0 0,-2 0 780 0 0,0 11-470 0 0,-7 111 1775 0 0,8-84-1790 0 0,-1 0 1 0 0,-2 0-1 0 0,-1 0 1 0 0,-20 66-1 0 0,23-98-363 0 0,0-1 0 0 0,1 0 0 0 0,-2 0 0 0 0,1-1 0 0 0,0 1 0 0 0,-1 0 0 0 0,0-1 0 0 0,0 1 0 0 0,0-1 0 0 0,0 0 0 0 0,-1 0 0 0 0,1 0 0 0 0,-1-1 0 0 0,1 1 0 0 0,-1-1 0 0 0,0 0 0 0 0,0 0 0 0 0,0 0 0 0 0,0 0 0 0 0,-8 1 0 0 0,8-2 16 0 0,0-1 0 0 0,1 1 1 0 0,-1-1-1 0 0,1 0 0 0 0,-1 0 0 0 0,0 0 1 0 0,1-1-1 0 0,-1 1 0 0 0,1-1 0 0 0,-1 0 1 0 0,0 0-1 0 0,1 0 0 0 0,0 0 0 0 0,-1-1 0 0 0,1 1 1 0 0,0-1-1 0 0,0 0 0 0 0,0 0 0 0 0,0 0 1 0 0,0 0-1 0 0,0-1 0 0 0,1 1 0 0 0,-1-1 1 0 0,1 0-1 0 0,0 0 0 0 0,-4-4 0 0 0,5 5 27 0 0,0 1 0 0 0,0-1 0 0 0,0 0 0 0 0,0 0-1 0 0,1 0 1 0 0,-1 1 0 0 0,0-1 0 0 0,1 0 0 0 0,-1 0 0 0 0,1 0 0 0 0,0 0-1 0 0,0 0 1 0 0,0 0 0 0 0,0 0 0 0 0,0 0 0 0 0,0 0 0 0 0,0 0 0 0 0,0 0-1 0 0,1 0 1 0 0,0-3 0 0 0,1 1 0 0 0,0 1-1 0 0,0-1 0 0 0,0 1 1 0 0,0 0-1 0 0,1 0 0 0 0,-1 0 1 0 0,1 0-1 0 0,0 0 1 0 0,6-5-1 0 0,0 1 7 0 0,1 1-1 0 0,0 0 1 0 0,1 0 0 0 0,-1 1-1 0 0,1 0 1 0 0,12-4 0 0 0,-12 7 16 0 0,0-1 0 0 0,-1 1 0 0 0,1 1 1 0 0,0 0-1 0 0,0 1 0 0 0,0 0 0 0 0,0 0 0 0 0,18 4 1 0 0,18 6-2542 0 0,-45-9 1616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3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0 236 56 0 0,'0'0'1898'0'0,"20"-23"-845"0"0,1 2-889 0 0,0 2 1 0 0,2 0-1 0 0,0 1 0 0 0,1 1 1 0 0,1 1-1 0 0,1 2 0 0 0,0 0 1 0 0,0 2-1 0 0,2 0 0 0 0,-1 2 1 0 0,1 2-1 0 0,1 0 1 0 0,52-7-1 0 0,-36 10-78 0 0,0 2-1 0 0,0 1 1 0 0,0 3 0 0 0,1 2-1 0 0,-1 1 1 0 0,0 3 0 0 0,-1 1 0 0 0,56 19-1 0 0,-59-13-29 0 0,-1 3 1 0 0,-1 1-1 0 0,0 1 0 0 0,41 29 0 0 0,133 113 125 0 0,-161-119-171 0 0,1-2 1 0 0,3-2-1 0 0,0-3 0 0 0,115 51 0 0 0,-128-68-21 0 0,64 16 0 0 0,-105-34 25 0 0,30 3-31 0 0,1-1 11 0 0,36-4-122 0 0,-67 2 154 0 0,-15-24 198 0 0,-2 6-64 0 0,0 0-1 0 0,-1 2 1 0 0,-1 0-1 0 0,0 1 1 0 0,-27-18-1 0 0,42 32-105 0 0,-15-9 108 0 0,17 12-162 0 0,1 0 0 0 0,-1 0 0 0 0,1 0 0 0 0,-1 0 0 0 0,1 0 0 0 0,-1 0 0 0 0,1-1 0 0 0,0 1 0 0 0,0 0 0 0 0,0 0 0 0 0,0-1 0 0 0,0 1 0 0 0,1 0 0 0 0,-1-1 0 0 0,0 1 0 0 0,1-1 0 0 0,-1 0 0 0 0,1 1 0 0 0,-1-1 0 0 0,1 0-1 0 0,0 0 1 0 0,0 0 0 0 0,-1 0 0 0 0,3 1 0 0 0,50 24-112 0 0,-51-25 95 0 0,17 6-92 0 0,0 0-1 0 0,36 5 1 0 0,-24-5 50 0 0,-30-7 50 0 0,-2 0 9 0 0,3 0 28 0 0,-1 1 0 0 0,0-1-1 0 0,0 0 1 0 0,1 1 0 0 0,-1-1 0 0 0,0 1-1 0 0,0 0 1 0 0,0 0 0 0 0,1 0 0 0 0,-1 0-1 0 0,0 0 1 0 0,2 1 0 0 0,-3-1-4 0 0,-7 27 90 0 0,-9 8 237 0 0,-36 64-1 0 0,11-24-2938 0 0,39-74 1651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4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13 343 444 0 0,'-8'22'4079'0'0,"6"-28"-3952"0"0,1 1 0 0 0,1-1 0 0 0,-1 0 0 0 0,1 1 0 0 0,0-1 1 0 0,0 0-1 0 0,0 0 0 0 0,1 1 0 0 0,2-11 0 0 0,17-53 369 0 0,-18 64-446 0 0,11-33 302 0 0,2 1 0 0 0,2 1 0 0 0,1 1 0 0 0,24-35-1 0 0,-42 70-323 0 0,1-1 0 0 0,-1 1 0 0 0,0-1 0 0 0,0 1-1 0 0,0 0 1 0 0,1-1 0 0 0,-1 1 0 0 0,0-1 0 0 0,1 1-1 0 0,-1 0 1 0 0,0-1 0 0 0,1 1 0 0 0,-1 0-1 0 0,0 0 1 0 0,1-1 0 0 0,-1 1 0 0 0,0 0 0 0 0,1 0-1 0 0,-1-1 1 0 0,1 1 0 0 0,-1 0 0 0 0,1 0 0 0 0,-1 0-1 0 0,0 0 1 0 0,1 0 0 0 0,-1 0 0 0 0,1 0 0 0 0,-1 0-1 0 0,1 0 1 0 0,-1 0 0 0 0,1 0 0 0 0,-1 0 0 0 0,1 0-1 0 0,-1 0 1 0 0,1 0 0 0 0,11 16 606 0 0,-1 24 168 0 0,2 120 260 0 0,-4-26-652 0 0,-9-134-401 0 0,-1 0-1 0 0,1 0 1 0 0,0 0-1 0 0,0 0 1 0 0,0 0-1 0 0,0 0 1 0 0,0 0-1 0 0,0 1 0 0 0,0-1 1 0 0,0 0-1 0 0,0 0 1 0 0,0 0-1 0 0,0 0 1 0 0,0 0-1 0 0,0 0 0 0 0,0 0 1 0 0,0 1-1 0 0,0-1 1 0 0,0 0-1 0 0,0 0 1 0 0,0 0-1 0 0,0 0 1 0 0,0 0-1 0 0,0 0 0 0 0,1 0 1 0 0,-1 1-1 0 0,0-1 1 0 0,0 0-1 0 0,0 0 1 0 0,0 0-1 0 0,0 0 1 0 0,0 0-1 0 0,0 0 0 0 0,0 0 1 0 0,0 0-1 0 0,1 0 1 0 0,-1 0-1 0 0,0 1 1 0 0,0-1-1 0 0,0 0 1 0 0,0 0-1 0 0,0 0 0 0 0,0 0 1 0 0,0 0-1 0 0,1 0 1 0 0,-1 0-1 0 0,0 0 1 0 0,0 0-1 0 0,0 0 0 0 0,0 0 1 0 0,0 0-1 0 0,0 0 1 0 0,0 0-1 0 0,1 0 1 0 0,-1 0-1 0 0,0 0 1 0 0,0 0-1 0 0,0 0 0 0 0,0-1 1 0 0,0 1-1 0 0,0 0 1 0 0,1 0-1 0 0,6-10 154 0 0,6-21-193 0 0,-11 28 75 0 0,100-264 34 0 0,-102 267-64 0 0,0 0 0 0 0,1-1 1 0 0,-1 1-1 0 0,0 0 1 0 0,0 0-1 0 0,0-1 1 0 0,0 1-1 0 0,0 0 1 0 0,0 0-1 0 0,0-1 1 0 0,0 1-1 0 0,0 0 1 0 0,1 0-1 0 0,-1 0 1 0 0,0-1-1 0 0,0 1 1 0 0,0 0-1 0 0,0 0 1 0 0,1 0-1 0 0,-1 0 1 0 0,0-1-1 0 0,0 1 1 0 0,0 0-1 0 0,1 0 0 0 0,-1 0 1 0 0,0 0-1 0 0,0 0 1 0 0,1 0-1 0 0,-1 0 1 0 0,0 0-1 0 0,0 0 1 0 0,1 0-1 0 0,-1 0 1 0 0,0 0-1 0 0,0 0 1 0 0,1 0-1 0 0,-1 0 1 0 0,0 0-1 0 0,0 0 1 0 0,1 0-1 0 0,-1 0 1 0 0,0 0-1 0 0,0 0 1 0 0,1 0-1 0 0,8 12 380 0 0,3 16 226 0 0,-1 11 147 0 0,9 60 0 0 0,5 22-1134 0 0,-18-101-423 0 0,2 7-1086 0 0,-6-10-5464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5.6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0 52 0 0,'0'0'647'0'0,"-2"8"190"0"0,0-1-629 0 0,1 0-1 0 0,0-1 1 0 0,1 1-1 0 0,-1 0 1 0 0,1 0-1 0 0,1 7 1 0 0,1 4 265 0 0,5 20 0 0 0,-7-34-439 0 0,1-1 0 0 0,0 1 0 0 0,1-1 0 0 0,-1 0 0 0 0,0 0 0 0 0,1 1 0 0 0,0-1 0 0 0,0 0 0 0 0,4 4 0 0 0,-5-5-23 0 0,0-2-1 0 0,4 3 8 0 0,-4-2-6 0 0,1-2-2 0 0,7-1-14 0 0,-7 2 10 0 0,2-6 3 0 0,-4 5-11 0 0,1 0 0 0 0,0 0 0 0 0,-1 1-1 0 0,1-1 1 0 0,-1 0 0 0 0,1 0-1 0 0,-1 0 1 0 0,1 0 0 0 0,-1 0 0 0 0,1-2-1 0 0,0-9 17 0 0,1 0 0 0 0,-1 0 0 0 0,-1 0 0 0 0,0-1 0 0 0,-3-14 0 0 0,3 26 25 0 0,-1-12 153 0 0,1 2 58 0 0,1 18-11 0 0,3 14-13 0 0,1 0-1 0 0,1-1 0 0 0,1 1 0 0 0,1-1 0 0 0,10 19 0 0 0,-16-35-298 0 0,0-1-1 0 0,0 1 1 0 0,1-1 0 0 0,-1 0-1 0 0,1 0 1 0 0,3 3-1 0 0,-5-5-272 0 0,11-5-3111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5.0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 1 500 0 0,'0'0'1440'0'0,"4"9"418"0"0,-10 24-172 0 0,-2 1 1 0 0,-22 60-1 0 0,19-68-1405 0 0,2 0 0 0 0,1 1-1 0 0,2 0 1 0 0,0 0 0 0 0,-3 48 0 0 0,9-71-302 0 0,0 0 0 0 0,0-1 0 0 0,0 1 0 0 0,1-1 0 0 0,0 1 0 0 0,0 0 0 0 0,0-1 0 0 0,0 0 0 0 0,0 1 0 0 0,0-1 0 0 0,1 0 0 0 0,0 1 0 0 0,0-1 0 0 0,0 0 0 0 0,0 0 0 0 0,0-1 0 0 0,0 1 1 0 0,4 3-1 0 0,-5-6-154 0 0,15-11-1910 0 0,-15 7 1848 0 0,-1 0 0 0 0,1 1 0 0 0,-1-1 0 0 0,0 0 0 0 0,0 0 1 0 0,0 0-1 0 0,0 1 0 0 0,-1-1 0 0 0,1 0 0 0 0,-1 0 0 0 0,0 1 0 0 0,0-1 0 0 0,-1 0 0 0 0,1 1 0 0 0,-1 0 0 0 0,1-1 1 0 0,-1 1-1 0 0,0 0 0 0 0,-3-4 0 0 0,-6-6-46 0 0,0 1 0 0 0,0-1 1 0 0,-16-11-1 0 0,-10-11 1812 0 0,37 35-1496 0 0,-1-1-1 0 0,1 1 1 0 0,-1-1 0 0 0,1 1 0 0 0,-1-1 0 0 0,1 1 0 0 0,0-1 0 0 0,-1 0-1 0 0,1 1 1 0 0,0-1 0 0 0,0 0 0 0 0,-1 1 0 0 0,1-1 0 0 0,0 0 0 0 0,0 1 0 0 0,0-1-1 0 0,0 0 1 0 0,0 1 0 0 0,0-1 0 0 0,0 0 0 0 0,0 1 0 0 0,0-1 0 0 0,0 0 0 0 0,0 1-1 0 0,0-1 1 0 0,0 0 0 0 0,1 1 0 0 0,-1-1 0 0 0,0 0 0 0 0,2-1-10 0 0,-1 1 0 0 0,0-1 1 0 0,0 1-1 0 0,1 0 1 0 0,-1-1-1 0 0,1 1 0 0 0,-1 0 1 0 0,1 0-1 0 0,-1 0 0 0 0,4-1 1 0 0,46-15-189 0 0,-48 16 182 0 0,68-13-2583 0 0,-69 13 1877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5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0 240 0 0,'8'6'555'0'0,"-1"1"1"0"0,0-1-1 0 0,0 2 1 0 0,-1-1-1 0 0,1 1 1 0 0,-1-1-1 0 0,9 19 0 0 0,-13-24-514 0 0,-1 1 0 0 0,1 0 0 0 0,-1 0-1 0 0,0 0 1 0 0,0 0 0 0 0,0 0 0 0 0,0 0-1 0 0,-1 1 1 0 0,1-1 0 0 0,-1 0-1 0 0,1 0 1 0 0,-1 0 0 0 0,0 1 0 0 0,-1-1-1 0 0,1 0 1 0 0,0 0 0 0 0,-1 1 0 0 0,0-1-1 0 0,0 0 1 0 0,0 0 0 0 0,0 0-1 0 0,0 0 1 0 0,-1 0 0 0 0,1 0 0 0 0,-1 0-1 0 0,0-1 1 0 0,-4 6 0 0 0,4-6-32 0 0,0 0 1 0 0,0-1-1 0 0,0 1 1 0 0,-1-1 0 0 0,1 1-1 0 0,-1-1 1 0 0,1 0-1 0 0,-1 1 1 0 0,0-2-1 0 0,1 1 1 0 0,-1 0-1 0 0,0 0 1 0 0,0-1-1 0 0,1 1 1 0 0,-1-1-1 0 0,0 0 1 0 0,0 0 0 0 0,0 0-1 0 0,0 0 1 0 0,1-1-1 0 0,-1 1 1 0 0,0-1-1 0 0,0 1 1 0 0,1-1-1 0 0,-1 0 1 0 0,0 0-1 0 0,1-1 1 0 0,-1 1 0 0 0,1 0-1 0 0,-1-1 1 0 0,1 1-1 0 0,0-1 1 0 0,0 0-1 0 0,-1 0 1 0 0,1 0-1 0 0,1 0 1 0 0,-1 0-1 0 0,-3-4 1 0 0,5 4-5 0 0,-1 0-1 0 0,0-1 1 0 0,1 1-1 0 0,0 0 1 0 0,-1 0 0 0 0,1-1-1 0 0,0 1 1 0 0,0 0-1 0 0,0 0 1 0 0,0-1 0 0 0,1 1-1 0 0,-1 0 1 0 0,1 0 0 0 0,-1 0-1 0 0,1 0 1 0 0,0-1-1 0 0,0 1 1 0 0,0 0 0 0 0,0 0-1 0 0,2-3 1 0 0,30-40-945 0 0,-27 37 361 0 0,10-12-1293 0 0,-9 10 1130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6.3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8 136 428 0 0,'0'0'1016'0'0,"-3"12"241"0"0,-1 39 354 0 0,4 70-1 0 0,1-73-1210 0 0,-1-48-398 0 0,0 1 1 0 0,0-1-1 0 0,0 0 1 0 0,0 0-1 0 0,0 0 0 0 0,0 1 1 0 0,0-1-1 0 0,0 0 1 0 0,0 0-1 0 0,0 0 0 0 0,0 1 1 0 0,0-1-1 0 0,0 0 1 0 0,0 0-1 0 0,0 0 1 0 0,0 0-1 0 0,0 1 0 0 0,0-1 1 0 0,0 0-1 0 0,0 0 1 0 0,1 0-1 0 0,-1 0 0 0 0,0 1 1 0 0,0-1-1 0 0,0 0 1 0 0,0 0-1 0 0,0 0 1 0 0,1 0-1 0 0,-1 0 0 0 0,0 0 1 0 0,0 1-1 0 0,0-1 1 0 0,0 0-1 0 0,1 0 0 0 0,-1 0 1 0 0,0 0-1 0 0,0 0 1 0 0,0 0-1 0 0,1 0 1 0 0,-1 0-1 0 0,0 0 0 0 0,0 0 1 0 0,1 0-1 0 0,9-5 32 0 0,9-13 42 0 0,-5-1-21 0 0,21-37-1 0 0,3-3 8 0 0,-37 58 160 0 0,2 2-179 0 0,-2-1-41 0 0,-1 0 0 0 0,0 0 0 0 0,0 0-1 0 0,1 0 1 0 0,-1 0 0 0 0,0 0 0 0 0,0 0 0 0 0,1 0-1 0 0,-1 0 1 0 0,0 0 0 0 0,0 0 0 0 0,1 0-1 0 0,-1 0 1 0 0,0 0 0 0 0,0 0 0 0 0,1 0-1 0 0,-1 1 1 0 0,0-1 0 0 0,0 0 0 0 0,0 0 0 0 0,1 0-1 0 0,-1 0 1 0 0,0 0 0 0 0,0 1 0 0 0,0-1-1 0 0,1 0 1 0 0,-1 0 0 0 0,0 0 0 0 0,0 1 0 0 0,0-1-1 0 0,0 0 1 0 0,0 0 0 0 0,1 1 0 0 0,3 50 76 0 0,-4-35-134 0 0,1 0 0 0 0,1 0 0 0 0,0 0 0 0 0,1-1 0 0 0,8 24 0 0 0,-11-39 57 0 0,0 1 1 0 0,0-1 0 0 0,0 0 0 0 0,1 1 0 0 0,-1-1-1 0 0,0 0 1 0 0,0 1 0 0 0,1-1 0 0 0,-1 1 0 0 0,0-1 0 0 0,0 0-1 0 0,1 0 1 0 0,-1 1 0 0 0,0-1 0 0 0,1 0 0 0 0,-1 0-1 0 0,0 1 1 0 0,1-1 0 0 0,-1 0 0 0 0,1 0 0 0 0,-1 0-1 0 0,0 1 1 0 0,1-1 0 0 0,-1 0 0 0 0,1 0 0 0 0,-1 0-1 0 0,1 0 1 0 0,-1 0 0 0 0,0 0 0 0 0,1 0 0 0 0,-1 0-1 0 0,1 0 1 0 0,-1 0 0 0 0,1 0 0 0 0,16-11 202 0 0,10-18 462 0 0,-9-1-302 0 0,-1-1-1 0 0,-1 0 1 0 0,-2-2 0 0 0,-1 0-1 0 0,-1 0 1 0 0,13-68 0 0 0,-24 94-746 0 0,0 0 0 0 0,0 0 0 0 0,0-1 0 0 0,-1 1 0 0 0,-1 0 1 0 0,0-9-1 0 0,1 15-506 0 0,-5-4-1881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6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11 200 0 0,'0'0'3247'0'0,"7"7"-1852"0"0,5-5-1667 0 0,0-2-1 0 0,0 0 0 0 0,0 0 0 0 0,0-1 0 0 0,0 0 0 0 0,-1-1 0 0 0,1-1 0 0 0,20-6 0 0 0,-20 5 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8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47 216 0 0,'0'0'2665'0'0,"5"19"-1610"0"0,-9 56 616 0 0,-28 145 1 0 0,22-161-1400 0 0,10-57-238 0 0,0 0 0 0 0,-1 0 0 0 0,1 0 0 0 0,0 0 0 0 0,-1 0 0 0 0,0 0 0 0 0,1 0 0 0 0,-1 0 0 0 0,0 0 0 0 0,0-1 1 0 0,0 1-1 0 0,0 0 0 0 0,0 0 0 0 0,-1-1 0 0 0,1 1 0 0 0,0-1 0 0 0,-3 3 0 0 0,3-3 7 0 0,-1-1-49 0 0,1-1 0 0 0,0 1 0 0 0,-1 0 0 0 0,1 0 0 0 0,0-1 0 0 0,0 1 0 0 0,-1 0 0 0 0,1-1 0 0 0,0 1 0 0 0,0-1 0 0 0,0 0 0 0 0,-1 1 0 0 0,1-1 0 0 0,0 0 0 0 0,-1-1 0 0 0,0-2-11 0 0,0-1 1 0 0,0 1 0 0 0,1-1-1 0 0,-1 0 1 0 0,1 1-1 0 0,1-1 1 0 0,-1 0 0 0 0,0 0-1 0 0,1 0 1 0 0,0 0-1 0 0,0 1 1 0 0,1-1 0 0 0,-1 0-1 0 0,1 0 1 0 0,0 0-1 0 0,0 1 1 0 0,1-1 0 0 0,2-6-1 0 0,5-12 20 0 0,2 1-1 0 0,16-28 1 0 0,-22 42-4 0 0,18-31-145 0 0,39-52 0 0 0,-49 76 117 0 0,0 0-1 0 0,1 0 1 0 0,0 1-1 0 0,1 1 1 0 0,30-20-1 0 0,-43 31 33 0 0,1 1 0 0 0,-1-1-1 0 0,0 1 1 0 0,1 0 0 0 0,-1 0 0 0 0,0 0-1 0 0,1 0 1 0 0,-1 1 0 0 0,1-1-1 0 0,0 0 1 0 0,-1 1 0 0 0,1 0 0 0 0,-1 0-1 0 0,1 0 1 0 0,0 0 0 0 0,-1 0-1 0 0,1 0 1 0 0,-1 1 0 0 0,1-1 0 0 0,0 1-1 0 0,-1 0 1 0 0,1 0 0 0 0,-1-1-1 0 0,0 2 1 0 0,1-1 0 0 0,-1 0 0 0 0,4 3-1 0 0,-4-1 11 0 0,1 1 0 0 0,-1 0 0 0 0,1 0 0 0 0,-1 0-1 0 0,0 0 1 0 0,0 0 0 0 0,-1 0 0 0 0,1 0 0 0 0,-1 1 0 0 0,0-1-1 0 0,0 1 1 0 0,-1-1 0 0 0,1 1 0 0 0,-1-1 0 0 0,0 1 0 0 0,0-1-1 0 0,-1 1 1 0 0,1-1 0 0 0,-1 1 0 0 0,0-1 0 0 0,0 0 0 0 0,-2 6-1 0 0,0-1-14 0 0,0 0-1 0 0,0-1 0 0 0,-1 1 1 0 0,0-1-1 0 0,-1 0 0 0 0,0 0 0 0 0,0 0 1 0 0,-1-1-1 0 0,-11 13 0 0 0,11-15-77 0 0,0 0-1 0 0,-1 0 0 0 0,0-1 0 0 0,1 0 0 0 0,-1 0 1 0 0,-1 0-1 0 0,1-1 0 0 0,-15 5 0 0 0,19-7 53 0 0,0-1 0 0 0,-1 1-1 0 0,1 0 1 0 0,-1-1 0 0 0,0 0-1 0 0,1 0 1 0 0,-1 0 0 0 0,1 0-1 0 0,-1 0 1 0 0,1-1 0 0 0,-1 0-1 0 0,1 0 1 0 0,-1 0 0 0 0,1 0-1 0 0,0 0 1 0 0,-1 0 0 0 0,1-1-1 0 0,0 0 1 0 0,0 0 0 0 0,0 0 0 0 0,-3-2-1 0 0,5 3 1 0 0,-3-1 108 0 0,10 7 14 0 0,35 49 579 0 0,-26-33-409 0 0,1-1 0 0 0,31 31 1 0 0,-36-41-242 0 0,-3-2-35 0 0,0-1-1 0 0,1 1 1 0 0,0-1 0 0 0,0-1-1 0 0,0 0 1 0 0,17 7-1 0 0,-25-12-10 0 0,5-1-24 0 0,1-1-1 0 0,-1 0 1 0 0,0 0-1 0 0,-1-1 1 0 0,1 0-1 0 0,0 0 1 0 0,0 0-1 0 0,-1-1 1 0 0,1 1 0 0 0,-1-1-1 0 0,0-1 1 0 0,0 1-1 0 0,0-1 1 0 0,0 0-1 0 0,5-6 1 0 0,-1 2-12 0 0,-1-2 0 0 0,0 1 0 0 0,0-1 1 0 0,-1 0-1 0 0,-1-1 0 0 0,9-17 0 0 0,-13 24 49 0 0,-1 2 9 0 0,-1 1 0 0 0,1-1 1 0 0,-1 0-1 0 0,1 1 0 0 0,-1-1 1 0 0,0 0-1 0 0,1 1 0 0 0,-1-1 1 0 0,0 0-1 0 0,0 0 0 0 0,0 1 1 0 0,-1-1-1 0 0,1 0 0 0 0,0 0 1 0 0,-1 1-1 0 0,0-3 0 0 0,1 2 5 0 0,0 1-2 0 0,-1 0 0 0 0,1 0 0 0 0,0 0 0 0 0,-1 0 1 0 0,1 0-1 0 0,0 1 0 0 0,-1-1 0 0 0,1 0 0 0 0,-1 0 0 0 0,1 0 1 0 0,-1 0-1 0 0,0 1 0 0 0,1-1 0 0 0,-1 0 0 0 0,0 1 0 0 0,0-1 1 0 0,1 1-1 0 0,-1-1 0 0 0,0 1 0 0 0,0-1 0 0 0,0 1 0 0 0,-1-1 1 0 0,1 1-2 0 0,0-1 1 0 0,0 1 0 0 0,0 0 0 0 0,0 0 0 0 0,-1 0-1 0 0,1 0 1 0 0,0 0 0 0 0,0 1 0 0 0,0-1 0 0 0,0 0-1 0 0,0 0 1 0 0,0 1 0 0 0,0-1 0 0 0,0 1 0 0 0,0-1 0 0 0,0 1-1 0 0,0-1 1 0 0,0 1 0 0 0,-1 0 0 0 0,-18 13 4 0 0,14-8-36 0 0,0 0 1 0 0,0 0-1 0 0,1 0 1 0 0,0 0 0 0 0,0 1-1 0 0,1 0 1 0 0,-1 0 0 0 0,2 0-1 0 0,-1 0 1 0 0,1 1-1 0 0,0-1 1 0 0,0 1 0 0 0,1 0-1 0 0,0 0 1 0 0,1 0 0 0 0,-2 13-1 0 0,4-20 17 0 0,-1 0 0 0 0,0 0 0 0 0,0 0 0 0 0,1 0 0 0 0,-1 0 0 0 0,1 0-1 0 0,-1 0 1 0 0,1 0 0 0 0,-1 0 0 0 0,1-1 0 0 0,0 1 0 0 0,-1 0 0 0 0,1 0 0 0 0,0 0 0 0 0,0-1-1 0 0,0 1 1 0 0,-1 0 0 0 0,1-1 0 0 0,0 1 0 0 0,0-1 0 0 0,0 1 0 0 0,0-1 0 0 0,0 0 0 0 0,0 1-1 0 0,0-1 1 0 0,0 0 0 0 0,0 0 0 0 0,0 1 0 0 0,0-1 0 0 0,0 0 0 0 0,0 0 0 0 0,0 0 0 0 0,0 0-1 0 0,1 0 1 0 0,-1-1 0 0 0,1 1 0 0 0,39-6-169 0 0,-27 2 117 0 0,0 0 0 0 0,0-1 0 0 0,0-1 0 0 0,-1 0 0 0 0,0-1 0 0 0,0 0 0 0 0,-1-1 0 0 0,0 0 0 0 0,12-12 0 0 0,-17 14 56 0 0,0-1 1 0 0,-1 0 0 0 0,0 0-1 0 0,0-1 1 0 0,0 0 0 0 0,-1 0 0 0 0,0-1-1 0 0,-1 1 1 0 0,0-1 0 0 0,0 0-1 0 0,-1 0 1 0 0,0 0 0 0 0,-1 0-1 0 0,3-15 1 0 0,-4 17 28 0 0,-1 5-13 0 0,1 1 0 0 0,-1-1 0 0 0,0 1 0 0 0,1-1 1 0 0,-1 0-1 0 0,0 1 0 0 0,0-1 0 0 0,0 0 0 0 0,0 1 1 0 0,0-1-1 0 0,-1 0 0 0 0,1 1 0 0 0,-1-1 0 0 0,1 0 1 0 0,-1 1-1 0 0,1-1 0 0 0,-1 1 0 0 0,0-1 1 0 0,1 1-1 0 0,-1-1 0 0 0,0 1 0 0 0,-2-2 0 0 0,2 2-14 0 0,-26-9-448 0 0,26 9 216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22:19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9 432 0 0,'0'0'982'0'0,"0"0"-919"0"0,1-1 0 0 0,-1 1 0 0 0,0 0 0 0 0,0 0 0 0 0,0-1-1 0 0,0 1 1 0 0,0 0 0 0 0,0-1 0 0 0,0 1 0 0 0,0 0 0 0 0,0 0 0 0 0,0-1 0 0 0,-1 1-1 0 0,1 0 1 0 0,0 0 0 0 0,0-1 0 0 0,0 1 0 0 0,0 0 0 0 0,0 0 0 0 0,0-1 0 0 0,0 1-1 0 0,-1 0 1 0 0,1 0 0 0 0,0 0 0 0 0,0-1 0 0 0,0 1 0 0 0,-1 0 0 0 0,1 0 0 0 0,0 0-1 0 0,0 0 1 0 0,0-1 0 0 0,-1 1 0 0 0,1 0 0 0 0,0 0 0 0 0,-1 0 0 0 0,-6 1 64 0 0,0 1 1 0 0,0 1-1 0 0,1-1 1 0 0,-1 1-1 0 0,1 0 1 0 0,-1 0 0 0 0,1 1-1 0 0,0 0 1 0 0,0 0-1 0 0,1 0 1 0 0,-1 1-1 0 0,-8 10 1 0 0,2-3-25 0 0,1 0 1 0 0,1 1-1 0 0,0 1 1 0 0,-14 24-1 0 0,13-3-73 0 0,11-33-46 0 0,1 0 10 0 0,-1-1 0 0 0,1 0 0 0 0,-1 0 0 0 0,1 0 0 0 0,0 0 0 0 0,-1 0 0 0 0,1 0 0 0 0,0 0 0 0 0,0 0 0 0 0,0 0 0 0 0,0 0 0 0 0,0-1 0 0 0,0 1 0 0 0,2 1 0 0 0,3-4 0 0 0,0-1 0 0 0,0 0 0 0 0,-1 0 0 0 0,1 0 0 0 0,-1-1 0 0 0,1 0 0 0 0,-1 0 0 0 0,0 0 0 0 0,-1-1 0 0 0,1 0 0 0 0,-1 0 0 0 0,0 0 0 0 0,4-7 0 0 0,5-6 54 0 0,-2-1 1 0 0,16-34 0 0 0,-27 52-4 0 0,4-8 373 0 0,-4 6-130 0 0,-5 10-259 0 0,0 4 68 0 0,-1 0 0 0 0,1 0 1 0 0,1 1-1 0 0,0-1 1 0 0,1 1-1 0 0,0 0 0 0 0,1 0 1 0 0,-1 14-1 0 0,-2 105 392 0 0,5-106-452 0 0,2 24 35 0 0,-1-17 55 0 0,-1 0 1 0 0,-5 43 0 0 0,4-67-117 0 0,-1-1 0 0 0,1 0 0 0 0,-1 1 0 0 0,0-1 0 0 0,-1 0 0 0 0,1 0 0 0 0,-1 0 0 0 0,-1 0 0 0 0,0-1 0 0 0,0 1 0 0 0,0-1 0 0 0,0 0 0 0 0,-1 0-1 0 0,0-1 1 0 0,-8 7 0 0 0,9-9-27 0 0,-1 0 0 0 0,1 0 0 0 0,-1-1 0 0 0,0 0 0 0 0,0 0 0 0 0,0 0 0 0 0,0-1 0 0 0,-1 1 0 0 0,1-1 0 0 0,0 0 0 0 0,-1-1 0 0 0,1 1 0 0 0,0-1 0 0 0,-1 0 0 0 0,-8-2 0 0 0,12 2 11 0 0,-1 0 0 0 0,1-1-1 0 0,-1 1 1 0 0,0-1 0 0 0,1 0 0 0 0,-1 0-1 0 0,1 0 1 0 0,0 0 0 0 0,-1 0 0 0 0,1 0 0 0 0,0-1-1 0 0,0 1 1 0 0,-1-1 0 0 0,1 1 0 0 0,0-1-1 0 0,1 0 1 0 0,-1 0 0 0 0,0 0 0 0 0,0 0 0 0 0,1 0-1 0 0,-1 0 1 0 0,1-1 0 0 0,0 1 0 0 0,0 0-1 0 0,0-1 1 0 0,0 1 0 0 0,0-1 0 0 0,0 1 0 0 0,1-1-1 0 0,-1 1 1 0 0,1-1 0 0 0,-1 0 0 0 0,1-2-1 0 0,1 0 3 0 0,0 1-1 0 0,0 0 0 0 0,0 0 0 0 0,1 0 1 0 0,-1 0-1 0 0,1 0 0 0 0,0 0 0 0 0,0 0 0 0 0,0 1 1 0 0,1-1-1 0 0,-1 1 0 0 0,1-1 0 0 0,0 1 1 0 0,0 0-1 0 0,0 0 0 0 0,0 0 0 0 0,0 1 0 0 0,1-1 1 0 0,4-2-1 0 0,8-5 0 0 0,0 0 0 0 0,34-14-1 0 0,3 5-300 0 0,59-14 0 0 0,-87 27-676 0 0,-23 5 246 0 0,7-1-1656 0 0,-7 1 1139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1 524 0 0,'0'0'1600'0'0,"2"2"-780"0"0,8 17-95 0 0,-2 0-1 0 0,0 1 0 0 0,0 0 0 0 0,-2 0 1 0 0,-1 1-1 0 0,5 31 0 0 0,-3-15-173 0 0,44 314 2440 0 0,-26 4-2796 0 0,-21-296-670 0 0,-5-26-1468 0 0,-4-13-2854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1 285 288 0 0,'4'-22'274'0'0,"1"0"1"0"0,2 0-1 0 0,0 0 0 0 0,1 1 1 0 0,18-33-1 0 0,-21 45-218 0 0,1 1 1 0 0,0-1 0 0 0,0 1-1 0 0,1 0 1 0 0,0 1 0 0 0,0 0-1 0 0,1 0 1 0 0,0 0 0 0 0,0 1-1 0 0,1 0 1 0 0,-1 1 0 0 0,1 0-1 0 0,1 0 1 0 0,16-6 0 0 0,-16 8 1 0 0,1 0 0 0 0,0 0 0 0 0,-1 2 1 0 0,1-1-1 0 0,0 1 0 0 0,0 0 1 0 0,0 1-1 0 0,0 1 0 0 0,0 0 0 0 0,0 0 1 0 0,-1 1-1 0 0,12 3 0 0 0,-8 0 47 0 0,-1 0 0 0 0,0 0 0 0 0,0 1 0 0 0,0 1 0 0 0,-1 0 0 0 0,0 1 0 0 0,-1 0 0 0 0,18 16 0 0 0,-15-10 16 0 0,0 1 1 0 0,-1 0 0 0 0,0 1 0 0 0,-2 0-1 0 0,0 1 1 0 0,0 0 0 0 0,-2 1 0 0 0,0 0-1 0 0,-1 1 1 0 0,-1-1 0 0 0,-1 1-1 0 0,0 1 1 0 0,3 24 0 0 0,-6-14 14 0 0,-2-1 0 0 0,-2 1 0 0 0,0 0 0 0 0,-2-1 0 0 0,-1 1 0 0 0,-1-1 0 0 0,-2 0 0 0 0,-1 0 0 0 0,-1-1 0 0 0,-23 50 0 0 0,3-20 48 0 0,-3-1 1 0 0,-1-2-1 0 0,-81 97 0 0 0,102-136-366 0 0,-2 0 0 0 0,0-1 0 0 0,0-1 0 0 0,-2 0 0 0 0,-19 13 0 0 0,33-25-490 0 0,-1-3-154 0 0,-3-1 470 0 0,6 2 287 0 0,0 0 0 0 0,-1 0 0 0 0,1 0-1 0 0,0-1 1 0 0,-1 1 0 0 0,1 0 0 0 0,0 0 0 0 0,0 0-1 0 0,-1 0 1 0 0,1-1 0 0 0,0 1 0 0 0,-1 0 0 0 0,1 0-1 0 0,0-1 1 0 0,0 1 0 0 0,-1 0 0 0 0,1 0-1 0 0,0-1 1 0 0,0 1 0 0 0,0 0 0 0 0,0-1 0 0 0,-1 1-1 0 0,1 0 1 0 0,0-1 0 0 0,0 1 0 0 0,0 0 0 0 0,0-1-1 0 0,0 1 1 0 0,0-1 0 0 0,4-19-1172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8 116 0 0,'0'0'737'0'0,"0"0"-593"0"0,0-1 0 0 0,-1 1 0 0 0,1-1 0 0 0,-1 0-1 0 0,1 1 1 0 0,-1-1 0 0 0,0 1 0 0 0,1-1 0 0 0,-1 1-1 0 0,1 0 1 0 0,-1-1 0 0 0,0 1 0 0 0,1 0 0 0 0,-1-1-1 0 0,0 1 1 0 0,1 0 0 0 0,-1 0 0 0 0,-1-1 0 0 0,-3 3-47 0 0,0 0-1 0 0,0-1 1 0 0,0 2 0 0 0,1-1 0 0 0,-1 0 0 0 0,1 1 0 0 0,-1 0 0 0 0,1 0 0 0 0,0 0 0 0 0,0 1-1 0 0,0-1 1 0 0,1 1 0 0 0,-1 0 0 0 0,1 0 0 0 0,0 0 0 0 0,0 1 0 0 0,0-1 0 0 0,-2 6-1 0 0,-8 14 274 0 0,2 0-1 0 0,-12 31 0 0 0,10-19 14 0 0,-14 69-1 0 0,23-87-381 0 0,2 1-1 0 0,0-1 1 0 0,1 1 0 0 0,1-1-1 0 0,4 36 1 0 0,-4-51-33 0 0,0 0-1 0 0,1 0 1 0 0,-1 0 0 0 0,1 0 0 0 0,0 0 0 0 0,-1 0 0 0 0,1 0-1 0 0,1-1 1 0 0,-1 1 0 0 0,0 0 0 0 0,1-1 0 0 0,-1 1 0 0 0,1-1-1 0 0,0 1 1 0 0,-1-1 0 0 0,1 0 0 0 0,1 0 0 0 0,-1 0 0 0 0,0 0 0 0 0,0 0-1 0 0,1 0 1 0 0,-1 0 0 0 0,1-1 0 0 0,-1 1 0 0 0,5 1 0 0 0,-5-3 16 0 0,-1 0 1 0 0,1 0 0 0 0,-1 0 0 0 0,0 0-1 0 0,1 0 1 0 0,-1 0 0 0 0,1 0 0 0 0,-1-1-1 0 0,1 1 1 0 0,-1 0 0 0 0,0-1 0 0 0,1 1-1 0 0,-1-1 1 0 0,0 0 0 0 0,1 1 0 0 0,-1-1-1 0 0,0 0 1 0 0,2-1 0 0 0,19-19-110 0 0,-20 19 98 0 0,7-8-10 0 0,-1-1 1 0 0,0 0 0 0 0,0 0-1 0 0,-2-1 1 0 0,1 0 0 0 0,-1 0-1 0 0,-1-1 1 0 0,5-15 0 0 0,2-17-9 0 0,7-50 1 0 0,1-2 168 0 0,-14 71 69 0 0,-5 23 122 0 0,0 5-194 0 0,2 14 80 0 0,0 0 0 0 0,-1 0 0 0 0,-1 0 0 0 0,-1 32 0 0 0,2 21 35 0 0,1-36-191 0 0,1 14-209 0 0,13 61 0 0 0,-16-105-169 0 0,11-14-3412 0 0,-8-6 2663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11 544 0 0,'5'-10'1920'0'0,"-2"10"-588"0"0,1 20 97 0 0,-6 49-546 0 0,2-54-328 0 0,4 681 3396 0 0,34-338-4597 0 0,-37-356-64 0 0,-16-23-4464 0 0,2 3 3250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6:59.9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0 196 0 0,'0'0'509'0'0,"6"15"382"0"0,33 103 536 0 0,8 30-672 0 0,-21-37-631 0 0,-23-103-1868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1 124 124 0 0,'18'-11'956'0'0,"3"1"-236"0"0,1 0-60 0 0,3-3-184 0 0,10 1-36 0 0,-1 2-112 0 0,3-3-36 0 0,1 3-92 0 0,-1 0-20 0 0,2 2-148 0 0,-5 1-88 0 0,-2 1-120 0 0,2 4-96 0 0,-4 0-144 0 0,0 2-148 0 0,-3 4-360 0 0,-2 2 292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0 484 0 0,'-7'2'295'0'0,"1"0"1"0"0,0 0-1 0 0,0 0 0 0 0,0 1 1 0 0,0 0-1 0 0,0 0 0 0 0,1 0 0 0 0,-1 1 1 0 0,1 0-1 0 0,0 0 0 0 0,0 0 1 0 0,0 1-1 0 0,1-1 0 0 0,-1 1 1 0 0,1 0-1 0 0,0 1 0 0 0,-6 10 0 0 0,-4 8 356 0 0,1 1 0 0 0,-19 47 0 0 0,25-52-562 0 0,0 1 1 0 0,1 0-1 0 0,1 0 0 0 0,1 1 0 0 0,1 0 1 0 0,1-1-1 0 0,1 1 0 0 0,2 34 0 0 0,7-26-349 0 0,-8-29 240 0 0,0-1 1 0 0,0 1-1 0 0,1 0 1 0 0,-1 0-1 0 0,0-1 1 0 0,0 1-1 0 0,1 0 1 0 0,-1 0-1 0 0,0-1 1 0 0,1 1 0 0 0,-1 0-1 0 0,1-1 1 0 0,-1 1-1 0 0,1 0 1 0 0,-1-1-1 0 0,1 1 1 0 0,0-1-1 0 0,-1 1 1 0 0,1-1-1 0 0,-1 1 1 0 0,1-1 0 0 0,0 1-1 0 0,0-1 1 0 0,-1 0-1 0 0,1 1 1 0 0,0-1-1 0 0,0 0 1 0 0,-1 0-1 0 0,1 0 1 0 0,0 0-1 0 0,0 1 1 0 0,0-1 0 0 0,-1 0-1 0 0,1 0 1 0 0,0 0-1 0 0,1-1 1 0 0,4-2-33 0 0,-1 0 0 0 0,0 0 0 0 0,0-1 0 0 0,0 0 0 0 0,0 0 0 0 0,-1 0 0 0 0,0-1 0 0 0,1 0 0 0 0,-2 1 0 0 0,1-1 0 0 0,0-1 0 0 0,-1 1 0 0 0,0 0 0 0 0,0-1 0 0 0,-1 0 0 0 0,0 1 0 0 0,3-12 0 0 0,2-11 69 0 0,-1 0-1 0 0,3-48 0 0 0,-2 18 491 0 0,-3 43-35 0 0,-4 15-458 0 0,0 0 0 0 0,0 0 0 0 0,0 0 0 0 0,0 0 0 0 0,0-1-1 0 0,0 1 1 0 0,0 0 0 0 0,0 0 0 0 0,0 0 0 0 0,0 0 0 0 0,0 0 0 0 0,0 0-1 0 0,1 0 1 0 0,-1 0 0 0 0,0 0 0 0 0,0 0 0 0 0,0 0 0 0 0,0 0-1 0 0,0 0 1 0 0,0 0 0 0 0,0 0 0 0 0,0 0 0 0 0,0 0 0 0 0,1 0-1 0 0,-1 0 1 0 0,0 0 0 0 0,0 0 0 0 0,0 0 0 0 0,0 0 0 0 0,0 0 0 0 0,0 0-1 0 0,0 0 1 0 0,0 0 0 0 0,0 0 0 0 0,1 0 0 0 0,-1 0 0 0 0,0 0-1 0 0,0 0 1 0 0,0 0 0 0 0,0 0 0 0 0,0 0 0 0 0,0 0 0 0 0,0 0 0 0 0,0 0-1 0 0,0 0 1 0 0,0 0 0 0 0,0 0 0 0 0,0 0 0 0 0,1 1 0 0 0,-1-1-1 0 0,0 0 1 0 0,0 0 0 0 0,0 0 0 0 0,0 0 0 0 0,0 0 0 0 0,0 0 0 0 0,0 0-1 0 0,0 0 1 0 0,8 27 736 0 0,1 13-260 0 0,37 134 1052 0 0,-38-149-1865 0 0,1-2 0 0 0,1 1 0 0 0,1-1 0 0 0,28 42 0 0 0,-36-62-94 0 0,-1 1-1 0 0,1-1 1 0 0,-1 0 0 0 0,1 0 0 0 0,0 0-1 0 0,1-1 1 0 0,-1 1 0 0 0,0-1 0 0 0,1 0-1 0 0,3 2 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11 356 0 0,'-5'-10'4365'0'0,"16"232"547"0"0,-1-48-3387 0 0,44 484-1149 0 0,-53-655-458 0 0,3 29-1542 0 0,-4-13-3199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12 823 600 0 0,'-5'-31'391'0'0,"2"1"1"0"0,1-1-1 0 0,1 1 1 0 0,1-1-1 0 0,2 1 1 0 0,8-45-1 0 0,4 7-26 0 0,40-112 0 0 0,-41 143-225 0 0,2 0 0 0 0,32-56 0 0 0,-39 79-69 0 0,0 1 1 0 0,1 0-1 0 0,0 1 0 0 0,2 0 1 0 0,-1 0-1 0 0,1 1 0 0 0,1 0 1 0 0,0 1-1 0 0,21-13 0 0 0,-29 20-45 0 0,0 1 1 0 0,1 0-1 0 0,-1 0 0 0 0,1 0 1 0 0,-1 0-1 0 0,1 1 0 0 0,0 0 1 0 0,0 0-1 0 0,0 0 0 0 0,-1 0 1 0 0,1 1-1 0 0,0 0 0 0 0,0 0 1 0 0,0 0-1 0 0,0 1 0 0 0,0 0 1 0 0,7 2-1 0 0,-5-1 18 0 0,-1 1 0 0 0,0 0 0 0 0,0 0 0 0 0,0 1 0 0 0,0 0 0 0 0,-1 0 0 0 0,0 0 0 0 0,1 0 0 0 0,-1 1 0 0 0,-1 0 0 0 0,6 8 0 0 0,2 3 87 0 0,-1 1 1 0 0,-1 0-1 0 0,-1 1 1 0 0,0 0 0 0 0,-1 1-1 0 0,-1 0 1 0 0,7 31-1 0 0,-9-23 105 0 0,0 0 0 0 0,-2 1-1 0 0,-1 0 1 0 0,-1-1 0 0 0,-5 45 0 0 0,2-51-154 0 0,-2-1-1 0 0,0 1 1 0 0,-1-1 0 0 0,-1 0 0 0 0,-1 0 0 0 0,-1 0 0 0 0,-20 36 0 0 0,23-49-186 0 0,1-1 1 0 0,-1 1 0 0 0,0-1-1 0 0,-1 0 1 0 0,0 0-1 0 0,0-1 1 0 0,-12 9-1 0 0,14-11-193 0 0,1-1 0 0 0,0 0 0 0 0,-1 0 0 0 0,1-1 0 0 0,-1 1 0 0 0,1-1 0 0 0,-1 0 0 0 0,0 0 0 0 0,0 0 0 0 0,1 0-1 0 0,-1-1 1 0 0,0 1 0 0 0,0-1 0 0 0,0 0 0 0 0,0 0 0 0 0,-7-2 0 0 0,8 1-992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14 92 0 0,'0'-1'243'0'0,"-1"0"1"0"0,1 0-1 0 0,-1 0 0 0 0,0 0 0 0 0,1 0 1 0 0,-1 0-1 0 0,0 0 0 0 0,0 1 0 0 0,0-1 1 0 0,0 0-1 0 0,0 0 0 0 0,1 1 0 0 0,-3-2 1 0 0,0 2-131 0 0,1 0 0 0 0,-1 0 0 0 0,0 0 0 0 0,1 0 0 0 0,-1 0 0 0 0,1 1 0 0 0,-1-1 0 0 0,1 1 0 0 0,-1 0 0 0 0,1 0 0 0 0,0 0 0 0 0,-1 0 0 0 0,1 0 0 0 0,0 0 0 0 0,0 1 0 0 0,-1-1 0 0 0,1 1 0 0 0,0-1 0 0 0,-2 4 1 0 0,-8 9 257 0 0,2 0 0 0 0,-1 1 0 0 0,2 0 0 0 0,0 1 0 0 0,1 0 0 0 0,0 0 0 0 0,-7 26 0 0 0,9-25-207 0 0,-13 32 345 0 0,-16 69-1 0 0,29-92-544 0 0,2 0 0 0 0,0 0 1 0 0,2 0-1 0 0,1 44 1 0 0,1-68 7 0 0,0-1 1 0 0,0 0 0 0 0,0 1 0 0 0,0-1 0 0 0,0 1-1 0 0,0-1 1 0 0,0 1 0 0 0,1-1 0 0 0,-1 0 0 0 0,1 1-1 0 0,-1-1 1 0 0,1 0 0 0 0,-1 1 0 0 0,1-1 0 0 0,0 0 0 0 0,-1 0-1 0 0,1 0 1 0 0,0 1 0 0 0,0-1 0 0 0,0 0 0 0 0,0 0-1 0 0,0 0 1 0 0,0 0 0 0 0,0-1 0 0 0,0 1 0 0 0,3 1-1 0 0,-2-2-2 0 0,0 0 0 0 0,0 0-1 0 0,0 0 1 0 0,1 0-1 0 0,-1-1 1 0 0,0 1-1 0 0,0-1 1 0 0,0 1-1 0 0,0-1 1 0 0,0 0-1 0 0,0 0 1 0 0,0 0 0 0 0,0 0-1 0 0,-1 0 1 0 0,1 0-1 0 0,0-1 1 0 0,-1 1-1 0 0,3-3 1 0 0,6-5-33 0 0,0 0 1 0 0,-1-2-1 0 0,0 1 1 0 0,-1-1-1 0 0,0 0 0 0 0,0 0 1 0 0,-2-1-1 0 0,1 0 1 0 0,5-15-1 0 0,3-16-2 0 0,15-63 0 0 0,4-12 772 0 0,-33 116-416 0 0,0 4-230 0 0,0 1-1 0 0,0-1 0 0 0,0 0 1 0 0,0 1-1 0 0,0-1 0 0 0,0 1 0 0 0,-1-1 1 0 0,1 1-1 0 0,-1 4 0 0 0,3 28 333 0 0,0 29-237 0 0,4-1-1 0 0,2 1 1 0 0,18 63 0 0 0,-27-126-203 0 0,0-1 1 0 0,0 1 0 0 0,0-1 0 0 0,0 1-1 0 0,0-1 1 0 0,0 1 0 0 0,1-1 0 0 0,-1 0-1 0 0,0 1 1 0 0,0-1 0 0 0,0 1 0 0 0,0-1-1 0 0,1 0 1 0 0,-1 1 0 0 0,0-1 0 0 0,1 0-1 0 0,-1 1 1 0 0,0-1 0 0 0,1 0 0 0 0,-1 1-1 0 0,0-1 1 0 0,1 0 0 0 0,-1 1 0 0 0,0-1-1 0 0,1 0 1 0 0,-1 0 0 0 0,1 0 0 0 0,-1 0-1 0 0,0 1 1 0 0,1-1 0 0 0,-1 0 0 0 0,1 0-1 0 0,-1 0 1 0 0,1 0 0 0 0,-1 0 0 0 0,1 0-1 0 0,-1 0 1 0 0,1 0 0 0 0,15-14-1054 0 0,7-26-558 0 0,-14 17 238 0 0,8-38 1 0 0,-10 24 702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1 258 336 0 0,'16'-94'603'0'0,"-8"45"809"0"0,17-59 0 0 0,-25 108-1379 0 0,0-1-1 0 0,0 1 1 0 0,0 0-1 0 0,0 0 1 0 0,0 0-1 0 0,0-1 1 0 0,0 1-1 0 0,0 0 1 0 0,0 0-1 0 0,0 0 1 0 0,0-1 0 0 0,0 1-1 0 0,0 0 1 0 0,0 0-1 0 0,0 0 1 0 0,0 0-1 0 0,0-1 1 0 0,0 1-1 0 0,0 0 1 0 0,0 0-1 0 0,0 0 1 0 0,0-1-1 0 0,1 1 1 0 0,-1 0 0 0 0,0 0-1 0 0,0 0 1 0 0,0 0-1 0 0,0 0 1 0 0,0-1-1 0 0,1 1 1 0 0,-1 0-1 0 0,0 0 1 0 0,0 0-1 0 0,0 0 1 0 0,0 0 0 0 0,1 0-1 0 0,-1 0 1 0 0,0 0-1 0 0,0 0 1 0 0,0 0-1 0 0,1 0 1 0 0,-1 0-1 0 0,0-1 1 0 0,0 1-1 0 0,0 0 1 0 0,1 1-1 0 0,-1-1 1 0 0,0 0 0 0 0,0 0-1 0 0,0 0 1 0 0,1 0-1 0 0,-1 0 1 0 0,5 13 701 0 0,0 24 33 0 0,7 271 2437 0 0,-10-164-2632 0 0,1-34-372 0 0,24 334-1182 0 0,-27-433-679 0 0,-3-11-331 0 0,-5-12-88 0 0,1-3-10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68 0 0,'0'0'992'0'0,"22"-10"424"0"0,6 2-916 0 0,-12 4-52 0 0,2 0-80 0 0,0-3-52 0 0,3 1-68 0 0,-1 0-44 0 0,3-2-72 0 0,-2-2-104 0 0,4-1-112 0 0,-2-1-88 0 0,0-2-148 0 0,-1-1-100 0 0,1-1-112 0 0,0-3-468 0 0,-2-1 968 0 0</inkml:trace>
  <inkml:trace contextRef="#ctx0" brushRef="#br0" timeOffset="1">494 12 176 0 0,'-1'-12'2430'0'0,"-3"57"-1648"0"0,2 0 0 0 0,2 0 0 0 0,6 49 0 0 0,-1-4-187 0 0,32 451 915 0 0,-15-252-602 0 0,-14-407-1204 0 0,-8 117 295 0 0,2-57-9 0 0,11-71 1 0 0,-13 129 22 0 0,0 0-1 0 0,0 0 1 0 0,0-1 0 0 0,0 1-1 0 0,0 0 1 0 0,0 0 0 0 0,0-1 0 0 0,0 1-1 0 0,0 0 1 0 0,0 0 0 0 0,0 0 0 0 0,0-1-1 0 0,1 1 1 0 0,-1 0 0 0 0,0 0 0 0 0,0 0-1 0 0,0-1 1 0 0,0 1 0 0 0,0 0-1 0 0,0 0 1 0 0,1 0 0 0 0,-1 0 0 0 0,0-1-1 0 0,0 1 1 0 0,0 0 0 0 0,0 0 0 0 0,1 0-1 0 0,-1 0 1 0 0,0 0 0 0 0,0 0 0 0 0,1-1-1 0 0,-1 1 1 0 0,0 0 0 0 0,0 0 0 0 0,0 0-1 0 0,1 0 1 0 0,-1 0 0 0 0,0 0-1 0 0,0 0 1 0 0,1 0 0 0 0,-1 0 0 0 0,0 0-1 0 0,0 0 1 0 0,0 0 0 0 0,1 0 0 0 0,11 10 209 0 0,11 24-91 0 0,-21-30-51 0 0,18 25 47 0 0,1 0-1 0 0,1-2 0 0 0,32 32 1 0 0,-42-47-97 0 0,1-1 0 0 0,0 0 0 0 0,1 0-1 0 0,0-2 1 0 0,1 0 0 0 0,0 0 0 0 0,0-1 0 0 0,28 9 0 0 0,-36-15-5 0 0,-1 0 1 0 0,1-1 0 0 0,0 1-1 0 0,-1-1 1 0 0,1-1-1 0 0,0 0 1 0 0,0 0-1 0 0,0 0 1 0 0,-1 0-1 0 0,1-1 1 0 0,0 0-1 0 0,0-1 1 0 0,-1 0-1 0 0,1 0 1 0 0,7-3-1 0 0,-7 1-30 0 0,1-1 0 0 0,-1 1 0 0 0,0-1-1 0 0,-1-1 1 0 0,1 1 0 0 0,-1-1 0 0 0,0 0-1 0 0,0-1 1 0 0,-1 1 0 0 0,9-14-1 0 0,-4 3-530 0 0,-2 0 0 0 0,0 0-1 0 0,-1 0 1 0 0,0-1-1 0 0,-2 0 1 0 0,0-1 0 0 0,-1 1-1 0 0,-1-1 1 0 0,-1 0-1 0 0,1-23 1 0 0,-5 2-1979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3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1247 352 0 0,'0'0'2733'0'0,"10"-12"-1419"0"0,5-1-1038 0 0,1 0-1 0 0,0 1 0 0 0,1 0 1 0 0,1 2-1 0 0,22-11 1 0 0,-6 2-83 0 0,270-141 429 0 0,6 13 1 0 0,379-123-1 0 0,684-123 948 0 0,-677 260-210 0 0,-525 114-1024 0 0,1 7-1 0 0,191 11 1 0 0,-268 5 221 0 0,-91-3-378 0 0,0-1-291 0 0,7 2 72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600 194 500 0 0,'1'-2'675'0'0,"1"-3"-448"0"0,0 0 0 0 0,0 0-1 0 0,-1 0 1 0 0,0 0 0 0 0,0 0 0 0 0,0 0 0 0 0,0 0 0 0 0,-1-1 0 0 0,0 1 0 0 0,0 0 0 0 0,-1 0 0 0 0,1 0 0 0 0,-1-1-1 0 0,0 1 1 0 0,0 0 0 0 0,-1 0 0 0 0,0 0 0 0 0,-2-5 0 0 0,0 4-130 0 0,1 0 0 0 0,-1 1-1 0 0,0-1 1 0 0,0 1 0 0 0,-1 0 0 0 0,0 0-1 0 0,0 1 1 0 0,0 0 0 0 0,0-1 0 0 0,0 2-1 0 0,-1-1 1 0 0,0 1 0 0 0,0-1 0 0 0,-7-1-1 0 0,3 1-9 0 0,0 0-1 0 0,0 1 1 0 0,0 0-1 0 0,0 1 1 0 0,-1 1-1 0 0,1-1 1 0 0,-1 1 0 0 0,1 1-1 0 0,-1 0 1 0 0,1 1-1 0 0,-20 3 1 0 0,15-1-29 0 0,0 2 0 0 0,1-1 0 0 0,0 2-1 0 0,0 0 1 0 0,0 1 0 0 0,1 0 0 0 0,-20 14 0 0 0,10-4-8 0 0,2 2 0 0 0,0 0 0 0 0,1 1-1 0 0,2 0 1 0 0,0 2 0 0 0,1 0 0 0 0,0 1 0 0 0,-18 38-1 0 0,26-44-28 0 0,1 1-1 0 0,1-1 0 0 0,0 1 0 0 0,1 0 0 0 0,1 1 0 0 0,1-1 0 0 0,1 1 0 0 0,0 0 0 0 0,1 19 0 0 0,2-30-19 0 0,0 0 0 0 0,1-1 1 0 0,0 1-1 0 0,0-1 0 0 0,1 1 0 0 0,0-1 1 0 0,0 0-1 0 0,1 1 0 0 0,0-1 0 0 0,0 0 1 0 0,1-1-1 0 0,-1 1 0 0 0,2-1 0 0 0,-1 1 0 0 0,1-1 1 0 0,0-1-1 0 0,0 1 0 0 0,0-1 0 0 0,1 1 1 0 0,0-2-1 0 0,0 1 0 0 0,0-1 0 0 0,0 1 1 0 0,1-2-1 0 0,8 5 0 0 0,1-2-73 0 0,0 1 1 0 0,1-2-1 0 0,-1 0 0 0 0,1-2 0 0 0,0 1 1 0 0,0-2-1 0 0,0 0 0 0 0,0-1 0 0 0,1-1 1 0 0,33-4-1 0 0,-37 2-308 0 0,0-1 0 0 0,0 0 0 0 0,0-1-1 0 0,-1 0 1 0 0,1-1 0 0 0,-1-1 0 0 0,0 0 0 0 0,0-1 0 0 0,-1 0 0 0 0,0-1-1 0 0,0 0 1 0 0,-1-1 0 0 0,16-16 0 0 0,-8 5-469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40 132 0 0,'2'-3'88'0'0,"0"0"1"0"0,0 0-1 0 0,1 0 0 0 0,-1 1 0 0 0,1-1 1 0 0,-1 1-1 0 0,1-1 0 0 0,0 1 1 0 0,0 0-1 0 0,0 0 0 0 0,0 0 0 0 0,0 1 1 0 0,1-1-1 0 0,-1 1 0 0 0,0 0 1 0 0,1 0-1 0 0,-1 0 0 0 0,7-1 0 0 0,-10 2-86 0 0,3 0 145 0 0,2 0 40 0 0,1 0-131 0 0,0 1-1 0 0,-1 0 1 0 0,1 0 0 0 0,0 1-1 0 0,-1 0 1 0 0,1 0 0 0 0,-1 0-1 0 0,0 0 1 0 0,0 1 0 0 0,0 0-1 0 0,0 0 1 0 0,0 0 0 0 0,0 1-1 0 0,-1-1 1 0 0,0 1 0 0 0,1 0-1 0 0,-1 1 1 0 0,-1-1 0 0 0,1 1-1 0 0,-1-1 1 0 0,0 1 0 0 0,0 0-1 0 0,0 0 1 0 0,-1 1 0 0 0,1-1 0 0 0,-1 1-1 0 0,-1-1 1 0 0,1 1 0 0 0,-1-1-1 0 0,0 1 1 0 0,0 0 0 0 0,0 0-1 0 0,-1-1 1 0 0,0 1 0 0 0,0 0-1 0 0,-1 0 1 0 0,0 0 0 0 0,0-1-1 0 0,0 1 1 0 0,0 0 0 0 0,-1-1-1 0 0,0 1 1 0 0,0-1 0 0 0,-1 0-1 0 0,1 0 1 0 0,-5 6 0 0 0,2-4-7 0 0,-1-1 0 0 0,1 0 0 0 0,-1 0 0 0 0,-1 0 0 0 0,1-1 0 0 0,-1 0 1 0 0,0-1-1 0 0,0 1 0 0 0,0-1 0 0 0,-1 0 0 0 0,0-1 0 0 0,1 0 0 0 0,-1 0 0 0 0,-9 1 1 0 0,15-3-32 0 0,0 0 0 0 0,-1-1 0 0 0,1 1 1 0 0,0-1-1 0 0,0 0 0 0 0,0 0 1 0 0,-1 1-1 0 0,1-2 0 0 0,0 1 1 0 0,0 0-1 0 0,0 0 0 0 0,-1-1 0 0 0,1 1 1 0 0,0-1-1 0 0,0 1 0 0 0,0-1 1 0 0,0 0-1 0 0,0 0 0 0 0,0 0 1 0 0,0 0-1 0 0,0-1 0 0 0,0 1 0 0 0,1 0 1 0 0,-1-1-1 0 0,0 1 0 0 0,1-1 1 0 0,-1 0-1 0 0,1 1 0 0 0,-1-1 1 0 0,1 0-1 0 0,0 0 0 0 0,0 0 1 0 0,0 0-1 0 0,0 0 0 0 0,0 0 0 0 0,1 0 1 0 0,-1 0-1 0 0,0 0 0 0 0,0-4 1 0 0,0-1-25 0 0,1 0 0 0 0,-1-1 0 0 0,1 1 0 0 0,0 0 0 0 0,1-1 0 0 0,0 1 0 0 0,0 0 0 0 0,1 0 0 0 0,-1 0 0 0 0,5-9 0 0 0,4-6-1537 0 0,23-36 0 0 0,-24 45 624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7:00.5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 88 0 0,'0'0'586'0'0,"2"-7"1462"0"0,5 26-1336 0 0,9 37-1 0 0,-4-10-360 0 0,5 10-101 0 0,-8-20 24 0 0,2-1 1 0 0,24 50-1 0 0,-20-48-206 0 0,-14-36-218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44 0 0,'4'12'500'0'0,"-1"0"0"0"0,-1 0 0 0 0,0 0 0 0 0,-1 0 0 0 0,0 19 0 0 0,2 22 686 0 0,3-74-1087 0 0,1 0 1 0 0,1 0-1 0 0,1 1 0 0 0,1 0 1 0 0,0 0-1 0 0,1 1 1 0 0,15-18-1 0 0,-11 24-34 0 0,-9 12-42 0 0,-4 2-6 0 0,0-2 53 0 0,3 3 62 0 0,-1 0-60 0 0,1 1 0 0 0,-1-1 0 0 0,1 1 1 0 0,-1 0-1 0 0,0 1 0 0 0,0-1 0 0 0,0 1 0 0 0,-1-1 1 0 0,1 1-1 0 0,-1 0 0 0 0,0 1 0 0 0,0-1 0 0 0,0 1 0 0 0,0-1 1 0 0,2 8-1 0 0,4 10 243 0 0,-2 1-1 0 0,7 30 1 0 0,8 22 9 0 0,-20-71-482 0 0,2 4-2634 0 0,1-21 673 0 0,-1-6 1593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28 756 0 0,'10'-25'1764'0'0,"-9"23"-618"0"0,9 25 24 0 0,-3 162 1499 0 0,10 109-1286 0 0,-13-257-1295 0 0,-3-19-87 0 0,1 0 1 0 0,1-1-1 0 0,7 27 0 0 0,-10-43-134 0 0,1 0-1 0 0,-1 0 0 0 0,0 0 0 0 0,1 0 0 0 0,-1 1 0 0 0,0-1 0 0 0,0 0 0 0 0,0 0 0 0 0,0 0 0 0 0,0 0 0 0 0,-1 1 0 0 0,1-1 0 0 0,0 0 0 0 0,0 0 0 0 0,-1 0 0 0 0,1 0 0 0 0,-1 0 0 0 0,1 0 0 0 0,-1 0 0 0 0,1 0 0 0 0,-1 0 0 0 0,1 0 0 0 0,-1 0 0 0 0,0 0 0 0 0,0 0 0 0 0,0 0 0 0 0,1 0 0 0 0,-1-1 0 0 0,0 1 0 0 0,0 0 0 0 0,0-1 0 0 0,0 1 0 0 0,0-1 0 0 0,0 1 0 0 0,0-1 0 0 0,-1 1 0 0 0,1-1 0 0 0,0 0 0 0 0,0 1 0 0 0,-2-1 0 0 0,-1 1-1194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1 139 648 0 0,'0'0'700'0'0,"18"-10"-164"0"0,-6 3 304 0 0,13-5-512 0 0,-12 4-92 0 0,3 0-8 0 0,3-1-96 0 0,1-1 24 0 0,1 2-144 0 0,-1-5-76 0 0,3 3-140 0 0,-2 0-160 0 0,-1 0-204 0 0,-1-3-260 0 0,-1 3 264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1 142 220 0 0,'0'0'3807'0'0,"3"1"-3690"0"0,-2-1-85 0 0,0 0 0 0 0,1 0-1 0 0,-1 1 1 0 0,0-1 0 0 0,0 0 0 0 0,0 1-1 0 0,0-1 1 0 0,0 1 0 0 0,0-1-1 0 0,0 1 1 0 0,0-1 0 0 0,0 1 0 0 0,0 0-1 0 0,0-1 1 0 0,0 1 0 0 0,0 0-1 0 0,0 0 1 0 0,-1 0 0 0 0,2 1 0 0 0,10 29 567 0 0,-1 25-11 0 0,-2 0-1 0 0,1 63 1 0 0,-1-9-290 0 0,-6-84-214 0 0,0-8 346 0 0,-1 0-1 0 0,-1 0 1 0 0,-1 20 0 0 0,-9-86-149 0 0,10 16-252 0 0,2 0 0 0 0,1 0 0 0 0,2 1 0 0 0,1 0 0 0 0,1 0 0 0 0,23-56 0 0 0,-11 43-777 0 0,1 2 1 0 0,2 0 0 0 0,56-75 0 0 0,-29 58-2574 0 0,-36 43 2065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123 126 380 0 0,'0'0'525'0'0,"-3"-1"-72"0"0,1-1-376 0 0,0 1 0 0 0,0 0 0 0 0,-1-1 1 0 0,1 1-1 0 0,0-1 0 0 0,0 0 0 0 0,1 0 0 0 0,-1 0 0 0 0,0 0 0 0 0,0 0 0 0 0,1 0 0 0 0,0 0 0 0 0,-1-1 1 0 0,1 1-1 0 0,0 0 0 0 0,0-1 0 0 0,0 1 0 0 0,0-1 0 0 0,1 1 0 0 0,-1-1 0 0 0,0-3 0 0 0,1 3-37 0 0,0-1 0 0 0,0 0-1 0 0,0 0 1 0 0,1 0 0 0 0,-1 0 0 0 0,1 1-1 0 0,0-1 1 0 0,0 0 0 0 0,0 0-1 0 0,1 1 1 0 0,-1-1 0 0 0,1 1 0 0 0,0 0-1 0 0,0-1 1 0 0,3-2 0 0 0,-4 5-11 0 0,0-1 0 0 0,1 1 1 0 0,-1 0-1 0 0,1 0 0 0 0,-1 0 1 0 0,1 0-1 0 0,0 0 0 0 0,-1 0 1 0 0,1 1-1 0 0,0-1 0 0 0,0 0 1 0 0,0 1-1 0 0,-1 0 0 0 0,1-1 1 0 0,0 1-1 0 0,0 0 0 0 0,0 0 1 0 0,0 0-1 0 0,0 0 0 0 0,-1 0 1 0 0,1 0-1 0 0,0 1 0 0 0,0-1 1 0 0,0 1-1 0 0,0-1 0 0 0,-1 1 1 0 0,1 0-1 0 0,3 1 0 0 0,1 1 45 0 0,-1-1-1 0 0,1 1 0 0 0,0 1 1 0 0,-1-1-1 0 0,0 1 0 0 0,0 0 1 0 0,7 7-1 0 0,-7-6-7 0 0,0 1 1 0 0,0 0-1 0 0,-1 0 0 0 0,0 0 0 0 0,0 0 0 0 0,-1 0 1 0 0,0 1-1 0 0,0 0 0 0 0,-1 0 0 0 0,1 0 0 0 0,-1 0 1 0 0,1 12-1 0 0,-2-13-53 0 0,-1-1 0 0 0,0 0 0 0 0,-1 0 0 0 0,1 0 0 0 0,-1 0 0 0 0,0 0-1 0 0,-1 0 1 0 0,1 0 0 0 0,-1 0 0 0 0,0 0 0 0 0,0 0 0 0 0,0-1 0 0 0,-1 1 0 0 0,1-1 0 0 0,-1 0 0 0 0,0 1 0 0 0,-1-1 0 0 0,1-1 0 0 0,-5 5 0 0 0,2-2-3 0 0,0 0 1 0 0,-1 0-1 0 0,0 0 1 0 0,0-1-1 0 0,-1 0 1 0 0,0-1-1 0 0,1 1 1 0 0,-1-2-1 0 0,-1 1 1 0 0,1-1-1 0 0,0 0 1 0 0,-1-1 0 0 0,0 0-1 0 0,-10 1 1 0 0,15-2-7 0 0,1-1 0 0 0,0 0 1 0 0,-1-1-1 0 0,1 1 0 0 0,0-1 1 0 0,0 1-1 0 0,0-1 0 0 0,-1 0 1 0 0,1 0-1 0 0,0 0 0 0 0,0-1 1 0 0,0 1-1 0 0,1-1 0 0 0,-1 1 1 0 0,0-1-1 0 0,0 0 0 0 0,1 0 1 0 0,-1 0-1 0 0,1-1 0 0 0,0 1 1 0 0,0-1-1 0 0,0 1 0 0 0,0-1 1 0 0,0 0-1 0 0,0 1 1 0 0,1-1-1 0 0,-1 0 0 0 0,1 0 1 0 0,0 0-1 0 0,-1-5 0 0 0,-1-2-41 0 0,0 1-1 0 0,1-1 1 0 0,1 0-1 0 0,0 0 1 0 0,0 0-1 0 0,1 0 1 0 0,0 0-1 0 0,2-12 1 0 0,2 4-317 0 0,1 0 0 0 0,0 0 0 0 0,13-26 0 0 0,-14 33 152 0 0,8-20-430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0,'6'22'643'0'0,"-1"1"0"0"0,-1-1 0 0 0,-1 1 1 0 0,1 34-1 0 0,-9 97 902 0 0,0-60-912 0 0,1-1-224 0 0,0-23-321 0 0,4 0 0 0 0,10 93 0 0 0,-10-161-218 0 0,0 0-1 0 0,1 0 1 0 0,0 1-1 0 0,-1-1 1 0 0,1 0-1 0 0,0 0 1 0 0,0 0-1 0 0,0 0 1 0 0,0 0-1 0 0,0 0 1 0 0,1 0-1 0 0,-1 0 1 0 0,1-1-1 0 0,1 3 1 0 0,-1-2-1030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4:4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 60 0 0,'0'0'1124'0'0,"3"-1"-681"0"0,10-4-286 0 0,1-1 0 0 0,-2 0 0 0 0,1-1-1 0 0,-1-1 1 0 0,0 1 0 0 0,0-2-1 0 0,-1 0 1 0 0,0 0 0 0 0,-1-1 0 0 0,12-14-1 0 0,-12 12-149 0 0,0 1 0 0 0,-1-1 0 0 0,-1-1 0 0 0,0 0 0 0 0,-1 0 0 0 0,-1 0 1 0 0,1-1-1 0 0,-2 0 0 0 0,8-29 0 0 0,-12 39 0 0 0,-1 1 1 0 0,1-1-1 0 0,0 0 1 0 0,-1 1-1 0 0,0-1 1 0 0,1 0-1 0 0,-2 1 1 0 0,1-1-1 0 0,0 0 1 0 0,-1 1-1 0 0,1-1 1 0 0,-1 0-1 0 0,0 1 1 0 0,-1-1-1 0 0,1 1 1 0 0,0-1-1 0 0,-1 1 1 0 0,0 0-1 0 0,0 0 1 0 0,0 0-1 0 0,0 0 1 0 0,0 0-1 0 0,-5-4 1 0 0,6 7 18 0 0,-1-1 1 0 0,0 1 0 0 0,0 0 0 0 0,1 0-1 0 0,-1 0 1 0 0,0 0 0 0 0,0 1 0 0 0,1-1 0 0 0,-1 0-1 0 0,0 1 1 0 0,0-1 0 0 0,1 1 0 0 0,-1 0-1 0 0,0-1 1 0 0,1 1 0 0 0,-1 0 0 0 0,1 0-1 0 0,-1 0 1 0 0,1 0 0 0 0,-2 2 0 0 0,-6 4 137 0 0,1 1 0 0 0,0 0 1 0 0,1 1-1 0 0,0-1 0 0 0,1 1 1 0 0,-1 1-1 0 0,2-1 0 0 0,-1 1 1 0 0,1 0-1 0 0,1 0 0 0 0,0 1 0 0 0,-3 11 1 0 0,-1 6 154 0 0,2 1 0 0 0,1-1-1 0 0,-2 43 1 0 0,6-52-245 0 0,2 1-1 0 0,0-1 0 0 0,1 0 1 0 0,1 1-1 0 0,1-1 0 0 0,0-1 1 0 0,2 1-1 0 0,8 20 0 0 0,-10-27-52 0 0,2 0 0 0 0,0-1-1 0 0,0 1 1 0 0,1-1 0 0 0,0-1-1 0 0,1 1 1 0 0,0-1-1 0 0,1 0 1 0 0,0-1 0 0 0,1 0-1 0 0,-1-1 1 0 0,22 14-1 0 0,-27-19-32 0 0,0-1 0 0 0,1 0-1 0 0,-1 0 1 0 0,1 0-1 0 0,-1 0 1 0 0,1-1-1 0 0,0 0 1 0 0,0 0-1 0 0,0 0 1 0 0,-1 0 0 0 0,1-1-1 0 0,0 0 1 0 0,0 0-1 0 0,0 0 1 0 0,0-1-1 0 0,0 0 1 0 0,0 0-1 0 0,-1 0 1 0 0,1 0 0 0 0,0-1-1 0 0,7-3 1 0 0,-5 1-80 0 0,-1 0 1 0 0,0 0-1 0 0,-1-1 1 0 0,1 0-1 0 0,-1 0 1 0 0,0 0-1 0 0,0 0 1 0 0,-1-1-1 0 0,1 0 1 0 0,-1 0-1 0 0,-1 0 1 0 0,1-1-1 0 0,-1 1 1 0 0,3-9-1 0 0,3-10-183 0 0,-1 0 0 0 0,-2-1 0 0 0,0 0 0 0 0,2-28 0 0 0,1-110-865 0 0,2-10 290 0 0,-10 168 830 0 0,0-1 11 0 0,0-1 1 0 0,0 1 0 0 0,1 0-1 0 0,3-10 1 0 0,-4 15 130 0 0,19 36 144 0 0,119 399 2979 0 0,-136-423-3053 0 0,4 8 553 0 0,-6-18-730 0 0,-1 1 0 0 0,0-1 0 0 0,0 0 0 0 0,0 0 0 0 0,0 0 0 0 0,0 0 0 0 0,0 1 0 0 0,0-1-1 0 0,0 0 1 0 0,0 0 0 0 0,1 0 0 0 0,-1 0 0 0 0,0 0 0 0 0,0 0 0 0 0,0 0 0 0 0,0 1 0 0 0,0-1 0 0 0,1 0 0 0 0,-1 0 0 0 0,0 0 0 0 0,0 0 0 0 0,0 0 0 0 0,0 0 0 0 0,1 0 0 0 0,-1 0 0 0 0,0 0 0 0 0,0 0 0 0 0,0 0 0 0 0,0 0 0 0 0,1 0 0 0 0,-1 0 0 0 0,0 0 0 0 0,0 0 0 0 0,0 0 0 0 0,0 0 0 0 0,1 0 0 0 0,-1 0 0 0 0,0 0 0 0 0,0 0 0 0 0,0 0 0 0 0,0-1 0 0 0,1 1 0 0 0,9-26 663 0 0,-7 17-693 0 0,27-92 287 0 0,32-91-176 0 0,-45 152-163 0 0,2 0 0 0 0,2 2 0 0 0,1 0 0 0 0,2 1 0 0 0,53-62-1 0 0,-63 84-267 0 0,1 0 0 0 0,0 1 0 0 0,1 1 0 0 0,0 0 0 0 0,1 1 0 0 0,0 1 0 0 0,1 1 0 0 0,0 0 0 0 0,1 1 0 0 0,0 1 0 0 0,1 1 0 0 0,-1 1 0 0 0,1 1-1 0 0,33-5 1 0 0,-27 8-851 0 0,-1 3 286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9:55:5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 0 0,'2'15'328'0'0,"3"3"-36"0"0,-5 3 20 0 0,4 5-20 0 0,-2 3-36 0 0,1 6-52 0 0,-3 6-20 0 0,2 5-48 0 0,-2 1-4 0 0,0 2-28 0 0,-2 11-36 0 0,2-2-20 0 0,0 1-40 0 0,-3 1-124 0 0,3-11-180 0 0,0 3-336 0 0,0-7 180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7:00.8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90 164 0 0,'0'0'643'0'0,"2"0"-53"0"0,27-21 877 0 0,63-30-1 0 0,-60 34-3739 0 0,-30 16 1592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7:01.7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144 0 564 0 0,'0'0'2014'0'0,"2"1"-1637"0"0,-1-1-331 0 0,-1-1 0 0 0,0 1 0 0 0,0 0 0 0 0,1 0 0 0 0,-1 0 1 0 0,0 1-1 0 0,1-1 0 0 0,-1 0 0 0 0,0 0 0 0 0,0 0 0 0 0,1 0 0 0 0,-1 0 0 0 0,0 0 0 0 0,0 0 1 0 0,1 0-1 0 0,-1 0 0 0 0,0 1 0 0 0,0-1 0 0 0,0 0 0 0 0,1 0 0 0 0,-1 0 0 0 0,0 0 0 0 0,0 1 1 0 0,0-1-1 0 0,1 0 0 0 0,-1 0 0 0 0,0 0 0 0 0,0 1 0 0 0,0-1 0 0 0,0 0 0 0 0,0 0 0 0 0,0 1 0 0 0,1-1 1 0 0,-1 1-1 0 0,-1-1 5 0 0,1 1 0 0 0,0 0 0 0 0,0 0 0 0 0,-1-1 0 0 0,1 1 0 0 0,0 0 1 0 0,-1-1-1 0 0,1 1 0 0 0,0 0 0 0 0,-1-1 0 0 0,1 1 0 0 0,-2 0 0 0 0,-23 21 55 0 0,18-17 19 0 0,0 1-112 0 0,-1 0 1 0 0,0-1 0 0 0,-1 0-1 0 0,-11 5 1 0 0,-8 4-12 0 0,10-5 8 0 0,17-8 19 0 0,-1 0-11 0 0,1-1-113 0 0,0 0 138 0 0,1 0 1 0 0,-1 0-1 0 0,0 1 1 0 0,1-1-1 0 0,-1 0 1 0 0,1 0-1 0 0,-1 0 1 0 0,1 0 0 0 0,-1 1-1 0 0,0-1 1 0 0,1 0-1 0 0,-1 1 1 0 0,1-1-1 0 0,-1 0 1 0 0,1 1-1 0 0,0-1 1 0 0,-1 0-1 0 0,1 1 1 0 0,-1-1-1 0 0,1 1 1 0 0,0-1-1 0 0,-1 1 1 0 0,1-1-1 0 0,0 1 1 0 0,-1-1-1 0 0,1 1 1 0 0,0-1 0 0 0,0 1-1 0 0,0 0 1 0 0,-1-1-1 0 0,1 2 1 0 0,0-1 170 0 0,1 0 49 0 0,12 23 245 0 0,-1 0 1 0 0,-2 1-1 0 0,0 0 0 0 0,6 27 1 0 0,17 66 461 0 0,-31-113-891 0 0,0 0-1 0 0,0 0 1 0 0,1 0 0 0 0,-1 0 0 0 0,1 0 0 0 0,0-1 0 0 0,0 1 0 0 0,0-1 0 0 0,8 7-1 0 0,-10-10-37 0 0,0-1 0 0 0,1 1-1 0 0,-1-1 1 0 0,0 1 0 0 0,1-1-1 0 0,-1 0 1 0 0,1 0 0 0 0,-1 1 0 0 0,1-1-1 0 0,-1 0 1 0 0,1 0 0 0 0,-1 0-1 0 0,1-1 1 0 0,-1 1 0 0 0,1 0-1 0 0,1-1 1 0 0,-2 1-61 0 0,7-2 80 0 0,-1 0 0 0 0,1-1-1 0 0,-1 0 1 0 0,0 0 0 0 0,0-1-1 0 0,0 1 1 0 0,0-1 0 0 0,-1-1-1 0 0,1 1 1 0 0,7-8 0 0 0,-14 11-59 0 0,3-1-203 0 0,0-1 0 0 0,0 0 1 0 0,0 0-1 0 0,-1 0 0 0 0,0 0 0 0 0,1 0 0 0 0,1-4 1 0 0,-2 4-461 0 0,-1 0 0 0 0,0-1 1 0 0,1 1-1 0 0,-1 0 0 0 0,0-1 1 0 0,0 1-1 0 0,-1-1 0 0 0,1 1 1 0 0,-1-1-1 0 0,0 1 0 0 0,0-8 1 0 0,0 9-621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1:18.2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31 764 0 0,'0'0'4004'0'0,"-2"29"-4052"0"0,7-22 682 0 0,-7-16-135 0 0,2 9-473 0 0,-21-31 1043 0 0,21 31-1065 0 0,0 0-1 0 0,0 0 1 0 0,-1-1 0 0 0,1 1-1 0 0,0 0 1 0 0,0 0 0 0 0,0 0-1 0 0,0 0 1 0 0,0 0 0 0 0,0 0 0 0 0,-1-1-1 0 0,1 1 1 0 0,0 0 0 0 0,0 0-1 0 0,0 0 1 0 0,0 0 0 0 0,0-1-1 0 0,0 1 1 0 0,0 0 0 0 0,0 0-1 0 0,0 0 1 0 0,0-1 0 0 0,0 1-1 0 0,0 0 1 0 0,0 0 0 0 0,0 0-1 0 0,0-1 1 0 0,0 1 0 0 0,0 0 0 0 0,0 0-1 0 0,0 0 1 0 0,0 0 0 0 0,0-1-1 0 0,0 1 1 0 0,0 0 0 0 0,0 0-1 0 0,1 0 1 0 0,-1 0 0 0 0,0-1-1 0 0,0 1 1 0 0,0 0 0 0 0,0 0-1 0 0,0 0 1 0 0,0 0 0 0 0,1 0 0 0 0,-1 0-1 0 0,0-1 1 0 0,0 1 0 0 0,0 0-1 0 0,0 0 1 0 0,1 0 0 0 0,-1 0-1 0 0,0 0 1 0 0,0 0 0 0 0,12 0-21 0 0,-11 0 22 0 0,0 0 204 0 0,1-1-118 0 0,-2 1-87 0 0,0 0 0 0 0,0 0 0 0 0,0 0 0 0 0,0 0 0 0 0,1 0 0 0 0,-1 0 0 0 0,0 0 1 0 0,0 0-1 0 0,0-1 0 0 0,1 1 0 0 0,-1 0 0 0 0,0 0 0 0 0,0 0 0 0 0,0 0 1 0 0,0 0-1 0 0,0 0 0 0 0,1-1 0 0 0,-1 1 0 0 0,0 0 0 0 0,0 0 0 0 0,0 0 1 0 0,0-1-1 0 0,0 1 0 0 0,0 0 0 0 0,0 0 0 0 0,0 0 0 0 0,0 0 0 0 0,0-1 0 0 0,0 1 1 0 0,0 0-1 0 0,0 0 0 0 0,0 0 0 0 0,0-1 0 0 0,0 1 0 0 0,0 0 0 0 0,0 0 1 0 0,0 0-1 0 0,0-1 0 0 0,0 1 0 0 0,0 0 0 0 0,0 0 0 0 0,0 0 0 0 0,0-1 1 0 0,0 1-1 0 0,-1-1 56 0 0,0-3-44 0 0,-2-1-40 0 0,7 10-20 0 0,-4-5 44 0 0,9 9-594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7:02.0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98 692 0 0,'0'0'2458'0'0,"2"-1"-1766"0"0,12-5 492 0 0,0-1 0 0 0,16-10 0 0 0,26-21-2025 0 0,-40 27-164 0 0,-4 2-617 0 0,0 0-144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12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237 164 144 0 0,'0'0'547'0'0,"-28"-5"2659"0"0,26 6-3179 0 0,0-1 0 0 0,0 1-1 0 0,0 0 1 0 0,0 1 0 0 0,0-1 0 0 0,0 0-1 0 0,0 0 1 0 0,0 1 0 0 0,0 0 0 0 0,1-1-1 0 0,-1 1 1 0 0,0 0 0 0 0,1-1 0 0 0,0 1-1 0 0,-1 0 1 0 0,1 0 0 0 0,0 0 0 0 0,-2 4-1 0 0,-20 50 719 0 0,15-36-212 0 0,0-1 237 0 0,-6-13-136 0 0,13-7-620 0 0,-1-21-15 0 0,7-5 14 0 0,-5 26 64 0 0,0 2-40 0 0,-1 5-6 0 0,0-1 0 0 0,0 1 0 0 0,0 0 0 0 0,-1-1 0 0 0,0 1 0 0 0,0-1 0 0 0,-1 0 0 0 0,1 0 0 0 0,-1 0 0 0 0,0 0 0 0 0,-1 0 0 0 0,1 0 0 0 0,-1-1 1 0 0,0 0-1 0 0,0 0 0 0 0,-7 6 0 0 0,10-9 1 0 0,0-1-30 0 0,1 0 1 0 0,0 0-1 0 0,0 0 0 0 0,-1 1 1 0 0,1-1-1 0 0,0 0 1 0 0,-1 0-1 0 0,1 0 1 0 0,0 0-1 0 0,-1 1 0 0 0,1-1 1 0 0,0 0-1 0 0,-1 0 1 0 0,1 0-1 0 0,0 0 1 0 0,-1 0-1 0 0,1 0 0 0 0,-1 0 1 0 0,1 0-1 0 0,0 0 1 0 0,-1 0-1 0 0,1 0 1 0 0,0-1-1 0 0,-1 1 0 0 0,1 0 1 0 0,0 0-1 0 0,-1 0 1 0 0,1 0-1 0 0,0 0 1 0 0,-1-1-1 0 0,1 1 0 0 0,0 0 1 0 0,-1 0-1 0 0,1 0 1 0 0,0-1-1 0 0,0 1 1 0 0,-1 0-1 0 0,1-1 0 0 0,0 1 1 0 0,0 0-1 0 0,0-1 1 0 0,0 1-1 0 0,-1 0 1 0 0,1 0-1 0 0,0-1 0 0 0,0 1 1 0 0,0-1-1 0 0,0 1 1 0 0,0 0-1 0 0,0-1 1 0 0,0 1-1 0 0,0 0 0 0 0,0-1 1 0 0,0 1-1 0 0,0 0 1 0 0,0-1-1 0 0,0 1 1 0 0,0-1-1 0 0,6-41 75 0 0,-5 41-77 0 0,-1-2 144 0 0,-2 5-48 0 0,2-1-86 0 0,-12 30 650 0 0,-4-48-397 0 0,15 16-248 0 0,-10-3-244 0 0,8 8 227 0 0,1 1-1 0 0,-1 0 1 0 0,1 0-1 0 0,-1 0 1 0 0,2 0-1 0 0,-1 0 1 0 0,0 0-1 0 0,1 1 1 0 0,0-1 0 0 0,0 7-1 0 0,0-8 322 0 0,7-2-56 0 0,20 9 521 0 0,-25-10-726 0 0,22 16 849 0 0,-21-15-815 0 0,1 0 0 0 0,-1 0 1 0 0,0 0-1 0 0,0 1 0 0 0,1-1 0 0 0,-2 1 1 0 0,1-1-1 0 0,0 1 0 0 0,0 0 1 0 0,-1 0-1 0 0,0 0 0 0 0,1 0 1 0 0,-1 0-1 0 0,0 0 0 0 0,0 3 1 0 0,-1-5-85 0 0,6 25 129 0 0,1 13 564 0 0,-6-25-525 0 0,-5-23 219 0 0,-7-25 250 0 0,10 32-638 0 0,-20-81-87 0 0,20 82 79 0 0,1 0 1 0 0,-1-4-10 0 0,0 2-1 0 0,-2-8-112 0 0,3 11 121 0 0,0 0 1 0 0,0 0 0 0 0,0 0-1 0 0,0 0 1 0 0,-1 0 0 0 0,1 0-1 0 0,0 0 1 0 0,0 0 0 0 0,0-1-1 0 0,0 1 1 0 0,0 0 0 0 0,0 0 0 0 0,0 0-1 0 0,0 0 1 0 0,0 0 0 0 0,0 0-1 0 0,0 0 1 0 0,0 0 0 0 0,0 0-1 0 0,1-1 1 0 0,-1 1 0 0 0,0 0-1 0 0,0 0 1 0 0,0 0 0 0 0,0 0-1 0 0,0 0 1 0 0,0 0 0 0 0,0 0 0 0 0,0 0-1 0 0,0 0 1 0 0,0 0 0 0 0,0-1-1 0 0,0 1 1 0 0,0 0 0 0 0,0 0-1 0 0,1 0 1 0 0,-1 0 0 0 0,0 0-1 0 0,0 0 1 0 0,0 0 0 0 0,0 0-1 0 0,0 0 1 0 0,0 0 0 0 0,0 0 0 0 0,0 0-1 0 0,0 0 1 0 0,1 0 0 0 0,-1 0-1 0 0,0 0 1 0 0,0 0 0 0 0,0 0-1 0 0,0 0 1 0 0,0 0 0 0 0,0 0-1 0 0,0 0 1 0 0,0 0 0 0 0,0 0-1 0 0,1 0 1 0 0,-1 0 0 0 0,0 0 0 0 0,0 0-1 0 0,0 0 1 0 0,0 0 0 0 0,0 1-1 0 0,0-1 1 0 0,0 0 0 0 0,0 0-1 0 0,1 0 7 0 0,5 12 19 0 0,-5-11-21 0 0,0 0 1 0 0,0 1-1 0 0,0-1 0 0 0,0 0 1 0 0,0 1-1 0 0,0-1 1 0 0,-1 1-1 0 0,1-1 0 0 0,0 1 1 0 0,-1-1-1 0 0,1 4 1 0 0,-1-4 10 0 0,-6-12 14 0 0,-1-1 0 0 0,1-1 0 0 0,1 1 0 0 0,-4-14 0 0 0,6 18-213 0 0,2 19 158 0 0,2 19 20 0 0,3 15 106 0 0,-4-44-79 0 0,1 0-8 0 0,-1 4 6 0 0,0-4 64 0 0,-7-5-167 0 0,5 1 70 0 0,1 2 6 0 0,3 1-165 0 0,-2 0 187 0 0,2 2-9 0 0,0-1 0 0 0,0 1 1 0 0,-1-1-1 0 0,1 1 0 0 0,-1-1 0 0 0,1 1 0 0 0,-1 0 0 0 0,0 0 0 0 0,1 0 0 0 0,-1 0 0 0 0,0 0 0 0 0,0 0 0 0 0,0 3 0 0 0,12 25 37 0 0,-8-20-34 0 0,0 1-1 0 0,0-1 0 0 0,9 11 1 0 0,-14-21-7 0 0,0 1 2 0 0,1 0-1 0 0,-1 0 1 0 0,0-1-1 0 0,1 1 1 0 0,-1 0-1 0 0,1-1 1 0 0,-1 1-1 0 0,1 0 1 0 0,-1-1-1 0 0,1 1 1 0 0,-1-1-1 0 0,1 1 0 0 0,0-1 1 0 0,-1 1-1 0 0,1-1 1 0 0,0 1-1 0 0,-1-1 1 0 0,1 0-1 0 0,0 1 1 0 0,0-1-1 0 0,-1 0 1 0 0,1 1-1 0 0,0-1 1 0 0,0 0-1 0 0,0 0 1 0 0,-1 0-1 0 0,2 0 0 0 0,3 1 5 0 0,1-1-1 0 0,-1 1 1 0 0,0-1-1 0 0,0 0 1 0 0,8-2-1 0 0,151-27 23 0 0,-162 29-29 0 0,41-5 20 0 0,-42 5 1 0 0,1 0-4 0 0,5-1 7 0 0,-5 1 141 0 0,3 1-26 0 0,-5-1-134 0 0,1 1 0 0 0,-1-1 0 0 0,0 0 0 0 0,0 1 0 0 0,0-1 0 0 0,0 0 0 0 0,0 0 0 0 0,0 1 0 0 0,1-1 0 0 0,-1 0 0 0 0,0 1 0 0 0,0-1 0 0 0,0 0 0 0 0,0 1 0 0 0,0-1 0 0 0,0 0-1 0 0,0 1 1 0 0,-1-1 0 0 0,1 0 0 0 0,0 1 0 0 0,0-1 0 0 0,0 0 0 0 0,0 0 0 0 0,0 1 0 0 0,0-1 0 0 0,0 0 0 0 0,-1 1 0 0 0,1-1 0 0 0,0 0 0 0 0,0 0 0 0 0,0 1 0 0 0,-1-1 0 0 0,1 0 0 0 0,0 0 0 0 0,0 0 0 0 0,-1 1 0 0 0,1-1 0 0 0,0 0 0 0 0,-1 0 0 0 0,-68 75 102 0 0,68-75-88 0 0,-24-8 3 0 0,23 3-32 0 0,-1-1-1 0 0,1 0 1 0 0,1 0-1 0 0,-1 0 1 0 0,1 0-1 0 0,0 0 1 0 0,0 0-1 0 0,1 0 1 0 0,0 0-1 0 0,0 0 1 0 0,0-1-1 0 0,1 1 1 0 0,0 0-1 0 0,0 0 1 0 0,0 0-1 0 0,1 0 1 0 0,0 0-1 0 0,4-8 1 0 0,5-11-40 0 0,2 0 0 0 0,28-41 0 0 0,-28 47 3 0 0,-12 16 36 0 0,0 2 2 0 0,0-1-1 0 0,0 1 0 0 0,0-1 1 0 0,1 1-1 0 0,-1 0 1 0 0,0-1-1 0 0,1 1 0 0 0,-1 0 1 0 0,1 0-1 0 0,-1 0 1 0 0,1 0-1 0 0,2-1 0 0 0,-3 1 5 0 0,8 11 10 0 0,-11-4-2 0 0,0 0 0 0 0,-1-1-1 0 0,0 1 1 0 0,0-1 0 0 0,0 0-1 0 0,-1 0 1 0 0,1 0-1 0 0,-1-1 1 0 0,-1 1 0 0 0,1-1-1 0 0,0 0 1 0 0,-1 0 0 0 0,0 0-1 0 0,-6 3 1 0 0,-14 9 23 0 0,-39 19 1 0 0,62-34-24 0 0,-48 20 38 0 0,48-20-52 0 0,0-3-37 0 0,2 2 47 0 0,-1 0 0 0 0,1-1 1 0 0,0 1-1 0 0,-1 0 0 0 0,1 0 0 0 0,0 0 1 0 0,0 0-1 0 0,-1 0 0 0 0,1-1 1 0 0,0 1-1 0 0,-1 0 0 0 0,1 0 1 0 0,0-1-1 0 0,0 1 0 0 0,-1 0 0 0 0,1 0 1 0 0,0-1-1 0 0,0 1 0 0 0,0 0 1 0 0,0-1-1 0 0,-1 1 0 0 0,1 0 1 0 0,0-1-1 0 0,0 1 0 0 0,0 0 0 0 0,0-1 1 0 0,0 1-1 0 0,0 0 0 0 0,0-1 1 0 0,0 1-1 0 0,0 0 0 0 0,0-1 1 0 0,0 1-1 0 0,0 0 0 0 0,0-1 0 0 0,0 1 1 0 0,0 0-1 0 0,0-1 0 0 0,0 1 1 0 0,1 0-1 0 0,-1-1 0 0 0,0 1 0 0 0,0 0 1 0 0,0 0-1 0 0,1-1 0 0 0,2-4-6 0 0,0-1 0 0 0,1 1-1 0 0,0 1 1 0 0,0-1-1 0 0,0 0 1 0 0,1 1-1 0 0,-1 0 1 0 0,1 0 0 0 0,0 0-1 0 0,0 1 1 0 0,6-4-1 0 0,66-30-15 0 0,-68 33 19 0 0,12-6 4 0 0,0 2 0 0 0,0 0 0 0 0,1 1-1 0 0,0 1 1 0 0,0 1 0 0 0,1 1 0 0 0,-1 1-1 0 0,34 0 1 0 0,-56 3 2 0 0,1 0 0 0 0,-1 0 0 0 0,1 0 0 0 0,-1 0 0 0 0,1 0 0 0 0,0 0 0 0 0,-1 0 0 0 0,1 0 0 0 0,-1 0 0 0 0,1 0-1 0 0,-1 1 1 0 0,1-1 0 0 0,-1 0 0 0 0,1 0 0 0 0,-1 0 0 0 0,1 1 0 0 0,-1-1 0 0 0,0 0 0 0 0,1 1 0 0 0,-1-1 0 0 0,1 0 0 0 0,-1 1 0 0 0,0-1 0 0 0,1 1 0 0 0,-1-1 0 0 0,0 1 0 0 0,1-1 0 0 0,-1 1 0 0 0,0-1 0 0 0,0 1 0 0 0,0-1 0 0 0,1 1-1 0 0,-1-1 1 0 0,0 1 0 0 0,0-1 0 0 0,0 1 0 0 0,0-1 0 0 0,0 1 0 0 0,0-1 0 0 0,0 1 0 0 0,0-1 0 0 0,0 1 0 0 0,0-1 0 0 0,0 1 0 0 0,0-1 0 0 0,-1 1 0 0 0,1-1 0 0 0,0 1 0 0 0,0-1 0 0 0,0 1 0 0 0,-1-1 0 0 0,1 1 0 0 0,0-1-1 0 0,-1 1 1 0 0,1-1 0 0 0,0 1 0 0 0,-1-1 0 0 0,0 1 0 0 0,-20 23 30 0 0,13-18-40 0 0,0 0 0 0 0,0-1 0 0 0,-1 0 0 0 0,0-1 0 0 0,0 0 0 0 0,0-1 0 0 0,0 1 0 0 0,0-2 1 0 0,-1 1-1 0 0,1-1 0 0 0,-1-1 0 0 0,0 0 0 0 0,0 0 0 0 0,1-1 0 0 0,-1 0 0 0 0,-17-3 0 0 0,26 3 1 0 0,0 0 1 0 0,0 0-1 0 0,0 0 0 0 0,-1-1 0 0 0,1 1 0 0 0,0-1 0 0 0,0 1 0 0 0,0-1 0 0 0,0 1 0 0 0,0-1 1 0 0,0 0-1 0 0,0 1 0 0 0,0-1 0 0 0,0 0 0 0 0,0 0 0 0 0,0 0 0 0 0,1 0 0 0 0,-1 0 0 0 0,0 1 1 0 0,1-1-1 0 0,-1-1 0 0 0,0 1 0 0 0,1 0 0 0 0,-1 0 0 0 0,1 0 0 0 0,0 0 0 0 0,-1-2 1 0 0,1 1-2 0 0,0-1 0 0 0,0 1 0 0 0,0-1 0 0 0,1 1 0 0 0,-1-1 0 0 0,1 1 1 0 0,0-1-1 0 0,0 1 0 0 0,-1-1 0 0 0,2 1 0 0 0,-1 0 0 0 0,1-3 1 0 0,5-6-16 0 0,0 1 1 0 0,1 0-1 0 0,0 1 1 0 0,10-11 0 0 0,-7 10-8 0 0,-1 0 0 0 0,1 0 0 0 0,1 1 0 0 0,0 1 0 0 0,0 0 0 0 0,17-8 1 0 0,-28 15 14 0 0,0 1 16 0 0,-1 0-1 0 0,1 0 0 0 0,0 0 0 0 0,0 0 0 0 0,0 0 0 0 0,0 1 0 0 0,0-1 0 0 0,-1 0-1 0 0,1 0 1 0 0,0 0 0 0 0,0 1 0 0 0,0-1 0 0 0,0 0 0 0 0,-1 1 0 0 0,1-1 0 0 0,0 1 0 0 0,-1-1 0 0 0,1 1 0 0 0,0-1 0 0 0,-1 1 0 0 0,1 0 0 0 0,0-1 0 0 0,0 2 0 0 0,-1 1 8 0 0,-1 0 1 0 0,1 0 0 0 0,-1-1 0 0 0,0 1 0 0 0,1 0-1 0 0,-1 0 1 0 0,-1 0 0 0 0,1-1 0 0 0,0 1-1 0 0,-1 0 1 0 0,1-1 0 0 0,-1 1 0 0 0,0-1 0 0 0,1 0-1 0 0,-1 1 1 0 0,0-1 0 0 0,-1 0 0 0 0,1 0-1 0 0,0 0 1 0 0,-1-1 0 0 0,-2 3 0 0 0,-2 1-28 0 0,0-1 0 0 0,0 1 0 0 0,0-1 1 0 0,-1-1-1 0 0,1 1 0 0 0,-13 3 0 0 0,18-7-39 0 0,-19-13-392 0 0,22 7 426 0 0,-1 1 1 0 0,1 0 0 0 0,0 0 0 0 0,0-1-1 0 0,0 1 1 0 0,0 0 0 0 0,1 0 0 0 0,0 0-1 0 0,0 0 1 0 0,1 0 0 0 0,-1 1 0 0 0,1-1-1 0 0,0 1 1 0 0,0-1 0 0 0,1 1 0 0 0,-1 0 0 0 0,1 0-1 0 0,0 1 1 0 0,0-1 0 0 0,0 1 0 0 0,8-5-1 0 0,-1 0 6 0 0,0 2 1 0 0,0-1-1 0 0,0 1 0 0 0,1 1 0 0 0,-1 0 0 0 0,1 1 0 0 0,0 0 1 0 0,21-3-1 0 0,-12 3 17 0 0,-20 4 5 0 0,-1 0 0 0 0,1 0 1 0 0,0-1-1 0 0,0 1 1 0 0,-1 0-1 0 0,1 0 1 0 0,0 0-1 0 0,0 0 1 0 0,0 0-1 0 0,-1 0 1 0 0,1 0-1 0 0,0 0 1 0 0,0 0-1 0 0,-1 0 1 0 0,1 0-1 0 0,0 1 1 0 0,0-1-1 0 0,0 0 1 0 0,-1 1-1 0 0,1-1 1 0 0,0 0-1 0 0,-1 1 1 0 0,2 0-1 0 0,-17 9 68 0 0,6-5-76 0 0,-1-1-1 0 0,0 0 1 0 0,0-1 0 0 0,0 0 0 0 0,-1 0-1 0 0,1-1 1 0 0,-1-1 0 0 0,1 1 0 0 0,-1-2 0 0 0,1 0-1 0 0,-1 0 1 0 0,-16-2 0 0 0,27 2-3 0 0,-1 0 0 0 0,1 0 1 0 0,-1-1-1 0 0,1 1 0 0 0,-1 0 1 0 0,1 0-1 0 0,0 0 0 0 0,-1 0 1 0 0,1 0-1 0 0,-1 0 0 0 0,1-1 1 0 0,-1 1-1 0 0,1 0 0 0 0,0 0 1 0 0,-1-1-1 0 0,1 1 0 0 0,0 0 1 0 0,-1 0-1 0 0,1-1 0 0 0,0 1 1 0 0,-1 0-1 0 0,1-1 0 0 0,0 1 1 0 0,0 0-1 0 0,0-1 0 0 0,-1 1 1 0 0,1-1-1 0 0,0 1 0 0 0,0-1 1 0 0,0 1-1 0 0,0 0 0 0 0,-1-1 1 0 0,1 1-1 0 0,0-1 0 0 0,0 1 1 0 0,0-1-1 0 0,13-12-107 0 0,23-5 56 0 0,-15 12 63 0 0,1 1-1 0 0,0 1 1 0 0,0 2 0 0 0,0 0 0 0 0,0 0-1 0 0,0 2 1 0 0,33 4 0 0 0,-53-3 29 0 0,3 2 41 0 0,-5-3-73 0 0,-1 0 1 0 0,1 0-1 0 0,0 0 0 0 0,0 0 0 0 0,-1 0 0 0 0,1 0 1 0 0,0 0-1 0 0,0 1 0 0 0,0-1 0 0 0,-1 0 1 0 0,1 0-1 0 0,0 0 0 0 0,0 0 0 0 0,0 0 1 0 0,-1 1-1 0 0,1-1 0 0 0,0 0 0 0 0,0 0 0 0 0,0 1 1 0 0,0-1-1 0 0,0 0 0 0 0,-1 0 0 0 0,1 0 1 0 0,0 1-1 0 0,0-1 0 0 0,0 0 0 0 0,0 0 1 0 0,0 1-1 0 0,0-1 0 0 0,0 0 0 0 0,0 0 0 0 0,0 1 1 0 0,0-1-1 0 0,0 0 0 0 0,0 0 0 0 0,0 1 1 0 0,0-1-1 0 0,0 0 0 0 0,0 0 0 0 0,1 1 0 0 0,-1-1 1 0 0,0 0-1 0 0,0 0 0 0 0,0 1 0 0 0,0-1 1 0 0,0 0-1 0 0,0 0 0 0 0,1 0 0 0 0,-1 1 1 0 0,0-1-1 0 0,0 0 0 0 0,0 0 0 0 0,1 0 0 0 0,-1 0 1 0 0,0 0-1 0 0,0 1 0 0 0,0-1 0 0 0,1 0 1 0 0,-1 0-1 0 0,0 0 0 0 0,0 0 0 0 0,1 0 0 0 0,-11 6 21 0 0,-1-1-1 0 0,0 0 1 0 0,0-1-1 0 0,-1 0 0 0 0,1-1 1 0 0,-1 0-1 0 0,0-1 0 0 0,-15 2 1 0 0,10-3-15 0 0,-1 0 0 0 0,0-1 1 0 0,0-1-1 0 0,-31-6 0 0 0,49 7-11 0 0,-1 0 0 0 0,1 0 0 0 0,-1 1 0 0 0,0-2 0 0 0,1 1 1 0 0,-1 0-1 0 0,1 0 0 0 0,-1 0 0 0 0,1 0 0 0 0,-1 0 0 0 0,1 0 0 0 0,-1-1 0 0 0,0 1 0 0 0,1 0 0 0 0,-1 0 0 0 0,1-1 0 0 0,0 1 0 0 0,-1 0 0 0 0,1-1 0 0 0,-1 1 1 0 0,1 0-1 0 0,-1-1 0 0 0,1 1 0 0 0,0-1 0 0 0,-1 1 0 0 0,1-1 0 0 0,0 1 0 0 0,0-1 0 0 0,-1 1 0 0 0,1-1 0 0 0,0 1 0 0 0,0-1 0 0 0,0 1 0 0 0,-1-1 0 0 0,1-1 1 0 0,1 1-3 0 0,0 0 0 0 0,-1-1 1 0 0,1 1-1 0 0,0 0 1 0 0,0 0-1 0 0,0-1 1 0 0,0 1-1 0 0,0 0 1 0 0,0 0-1 0 0,0 0 1 0 0,0 0-1 0 0,3-1 1 0 0,39-22-65 0 0,-22 16 52 0 0,0 1 1 0 0,30-6-1 0 0,-18 9 31 0 0,65 0 1 0 0,-89 4 12 0 0,-9 0-21 0 0,1 0 1 0 0,-1-1-1 0 0,1 1 0 0 0,-1 0 1 0 0,1 0-1 0 0,0 0 1 0 0,-1 0-1 0 0,1 0 0 0 0,-1 0 1 0 0,1 0-1 0 0,0 0 1 0 0,-1 0-1 0 0,1 0 1 0 0,-1 0-1 0 0,1 0 0 0 0,0 0 1 0 0,-1 0-1 0 0,1 0 1 0 0,-1 1-1 0 0,1-1 0 0 0,-1 0 1 0 0,1 0-1 0 0,-1 1 1 0 0,1-1-1 0 0,-1 0 0 0 0,1 1 1 0 0,-1-1-1 0 0,1 1 1 0 0,-1-1-1 0 0,1 0 0 0 0,-1 1 1 0 0,0-1-1 0 0,1 1 1 0 0,-1-1-1 0 0,1 2 0 0 0,-4 0-1 0 0,-1 0-1 0 0,1 0 1 0 0,0-1-1 0 0,-1 1 1 0 0,1 0-1 0 0,-1-1 1 0 0,1 0-1 0 0,-7 1 1 0 0,8-1-3 0 0,-19 5 16 0 0,0-1-1 0 0,-34 4 0 0 0,52-8-29 0 0,3-1-1 0 0,-1 0 0 0 0,0 0 0 0 0,0 0 0 0 0,0 0 0 0 0,1 1 0 0 0,-1-1 0 0 0,0 0 0 0 0,0 0 0 0 0,0-1 0 0 0,0 1 0 0 0,1 0 0 0 0,-1 0 0 0 0,0 0 0 0 0,0 0 0 0 0,1-1 0 0 0,-1 1 0 0 0,0 0 0 0 0,0-1 0 0 0,1 1 0 0 0,-1-1 0 0 0,-1 0-1 0 0,3-1 8 0 0,0 0-1 0 0,0 0 0 0 0,0 0 1 0 0,1 0-1 0 0,-1 0 0 0 0,1 0 0 0 0,-1 0 1 0 0,1 0-1 0 0,-1 0 0 0 0,1 1 1 0 0,0-1-1 0 0,0 0 0 0 0,0 1 0 0 0,0 0 1 0 0,0-1-1 0 0,2 0 0 0 0,42-20-42 0 0,-38 18 36 0 0,0 0 1 0 0,-2 1 6 0 0,0 0 1 0 0,0 0 0 0 0,1 1 0 0 0,-1 0 0 0 0,1 0-1 0 0,-1 1 1 0 0,1-1 0 0 0,-1 1 0 0 0,14 0 0 0 0,-17 1 16 0 0,-2 0-3 0 0,0 0 1 0 0,1 0-1 0 0,-1 0 0 0 0,0 0 1 0 0,0 0-1 0 0,1 0 0 0 0,-1 0 1 0 0,0 1-1 0 0,0-1 1 0 0,1 0-1 0 0,-1 1 0 0 0,0-1 1 0 0,0 1-1 0 0,2 1 0 0 0,-2-2 21 0 0,-15 23 27 0 0,-15 3-19 0 0,17-15-12 0 0,0 1 1 0 0,-17 20-1 0 0,26-28-13 0 0,-1 1 1 0 0,1 0-1 0 0,1 0 1 0 0,-1 0-1 0 0,1 0 1 0 0,-1 0-1 0 0,2 1 1 0 0,-1-1-1 0 0,1 1 1 0 0,-1-1-1 0 0,0 9 1 0 0,6 104 846 0 0,-4-117-763 0 0,3 5 388 0 0,-2-5-287 0 0,7-8-235 0 0,10-10-22 0 0,32-26 1 0 0,-49 42 55 0 0,12 4 88 0 0,-21 12-12 0 0,-8 3-37 0 0,-2-1 0 0 0,0-1 1 0 0,0 0-1 0 0,-2-2 1 0 0,0 0-1 0 0,-25 12 1 0 0,44-25-30 0 0,1-1-5 0 0,-1 0 0 0 0,1 1-1 0 0,0-1 1 0 0,-1 0 0 0 0,1 1-1 0 0,0-1 1 0 0,-1 0 0 0 0,1 0-1 0 0,0 0 1 0 0,-1 1 0 0 0,1-1-1 0 0,-1 0 1 0 0,1 0 0 0 0,0 0-1 0 0,-1 0 1 0 0,1 0 0 0 0,-1 0-1 0 0,1 0 1 0 0,-1 0 0 0 0,1 0-1 0 0,0 0 1 0 0,-1 0 0 0 0,1 0-1 0 0,-1 0 1 0 0,1 0 0 0 0,-1 0-1 0 0,0-1 1 0 0,2-9-39 0 0,12-14-24 0 0,-5 8 24 0 0,2 1 0 0 0,0 1 0 0 0,0-1 0 0 0,2 2 0 0 0,0-1 0 0 0,0 2 0 0 0,1 0 0 0 0,0 0 1 0 0,22-14-1 0 0,-33 26 25 0 0,-5 15 10 0 0,-13 8 15 0 0,-1-1 0 0 0,-1 0 0 0 0,-1-2 0 0 0,-1 0 0 0 0,-1-1 0 0 0,-41 29 0 0 0,61-47-19 0 0,0 0 0 0 0,0 0 0 0 0,0-1 0 0 0,0 1 0 0 0,0 0 0 0 0,0-1 0 0 0,0 1 0 0 0,0-1 0 0 0,0 1 0 0 0,0-1 0 0 0,0 0 0 0 0,0 1 0 0 0,0-1 0 0 0,0 0 0 0 0,0 0 0 0 0,0 1 0 0 0,0-1 0 0 0,-1 0 0 0 0,1 0-1 0 0,0-1 1 0 0,0 1 0 0 0,-2 0 0 0 0,2-1-2 0 0,0 1 0 0 0,1-1-1 0 0,-1 0 1 0 0,0 0 0 0 0,1 1-1 0 0,-1-1 1 0 0,1 0-1 0 0,-1 0 1 0 0,1 0 0 0 0,-1 0-1 0 0,1 1 1 0 0,-1-1 0 0 0,1 0-1 0 0,0 0 1 0 0,0 0-1 0 0,-1 0 1 0 0,1 0 0 0 0,0 0-1 0 0,0-2 1 0 0,0-3-11 0 0,0 0-1 0 0,0 0 1 0 0,1 0 0 0 0,0 1-1 0 0,0-1 1 0 0,0 0 0 0 0,3-6-1 0 0,-1 3 2 0 0,2 1 0 0 0,-1-1 0 0 0,1 1 0 0 0,1 0-1 0 0,0 0 1 0 0,0 0 0 0 0,0 1 0 0 0,1 0 0 0 0,0 0 0 0 0,0 1 0 0 0,1 0-1 0 0,14-9 1 0 0,-20 14 19 0 0,-1 0 0 0 0,1 0 0 0 0,0 1 0 0 0,0-1 0 0 0,0 1 0 0 0,0-1 0 0 0,0 1 0 0 0,0 0 0 0 0,0 0 0 0 0,0 0 0 0 0,0 0 0 0 0,0 0 0 0 0,0 0 0 0 0,0 1-1 0 0,0-1 1 0 0,4 2 0 0 0,-5-1 5 0 0,0 0 0 0 0,0-1 0 0 0,0 1 0 0 0,0 1 0 0 0,0-1 0 0 0,0 0 0 0 0,0 0 0 0 0,0 0 0 0 0,0 0-1 0 0,0 1 1 0 0,0-1 0 0 0,-1 0 0 0 0,1 1 0 0 0,-1-1 0 0 0,1 0 0 0 0,-1 1 0 0 0,1-1 0 0 0,-1 1 0 0 0,0-1-1 0 0,0 1 1 0 0,0-1 0 0 0,0 1 0 0 0,0-1 0 0 0,0 1 0 0 0,0-1 0 0 0,0 1 0 0 0,0-1 0 0 0,-1 1 0 0 0,0 1 0 0 0,0 2 2 0 0,-1 0 1 0 0,0 0 0 0 0,0-1 0 0 0,0 1 0 0 0,-1-1 0 0 0,1 1 0 0 0,-1-1 0 0 0,0 0 0 0 0,-1 0 0 0 0,1 0 0 0 0,0-1-1 0 0,-1 1 1 0 0,0-1 0 0 0,0 0 0 0 0,-5 3 0 0 0,-10 7-10 0 0,-39 19 1 0 0,54-30 3 0 0,-4 3-35 0 0,0-2 0 0 0,0 1-1 0 0,-1-1 1 0 0,-8 2 0 0 0,15-5-24 0 0,2 1 3 0 0,0-1 52 0 0,-1 0-1 0 0,1 0 1 0 0,0 0 0 0 0,0 0 0 0 0,0 0-1 0 0,0 0 1 0 0,-1 0 0 0 0,1 0 0 0 0,0 1-1 0 0,0-1 1 0 0,0 0 0 0 0,-1 0 0 0 0,1 0-1 0 0,0 0 1 0 0,0 0 0 0 0,0 0 0 0 0,-1 0-1 0 0,1 0 1 0 0,0 0 0 0 0,0 0 0 0 0,0-1-1 0 0,-1 1 1 0 0,1 0 0 0 0,0 0 0 0 0,0 0-1 0 0,0 0 1 0 0,0 0 0 0 0,-1 0 0 0 0,1 0 0 0 0,0 0-1 0 0,0 0 1 0 0,0-1 0 0 0,0 1 0 0 0,0 0-1 0 0,-1 0 1 0 0,1 0 0 0 0,0 0 0 0 0,0-1-1 0 0,0 1 1 0 0,0 0 0 0 0,0 0 0 0 0,0 0-1 0 0,0 0 1 0 0,0-1 0 0 0,0 1 0 0 0,0 0-1 0 0,0 0 1 0 0,-1 0 0 0 0,1-1 0 0 0,0 1-1 0 0,0 0 1 0 0,0 0 0 0 0,0 0 0 0 0,1-1-1 0 0,-1 1 1 0 0,0-14-63 0 0,3 9 59 0 0,0 1 0 0 0,1 0 0 0 0,-1 0 1 0 0,1 1-1 0 0,0-1 0 0 0,-1 1 1 0 0,2-1-1 0 0,-1 1 0 0 0,0 0 1 0 0,1 1-1 0 0,-1-1 0 0 0,1 1 1 0 0,0 0-1 0 0,-1 0 0 0 0,1 0 0 0 0,0 1 1 0 0,0 0-1 0 0,1 0 0 0 0,-1 0 1 0 0,0 1-1 0 0,0-1 0 0 0,0 1 1 0 0,0 0-1 0 0,1 1 0 0 0,-1-1 1 0 0,0 1-1 0 0,0 0 0 0 0,0 0 1 0 0,8 4-1 0 0,-12-5 8 0 0,-1 0-1 0 0,1 0 1 0 0,0 0 0 0 0,-1 1 0 0 0,1-1 0 0 0,-1 0-1 0 0,1 1 1 0 0,0-1 0 0 0,-1 1 0 0 0,1-1 0 0 0,-1 0-1 0 0,1 1 1 0 0,-1-1 0 0 0,1 1 0 0 0,-1-1 0 0 0,0 1-1 0 0,1 0 1 0 0,-1-1 0 0 0,1 1 0 0 0,-1-1 0 0 0,0 1-1 0 0,0 0 1 0 0,1-1 0 0 0,-1 1 0 0 0,0 0 0 0 0,0-1-1 0 0,0 1 1 0 0,0 1 0 0 0,0 0 1 0 0,0-1-1 0 0,-1 1 1 0 0,1-1 0 0 0,-1 1 0 0 0,1-1-1 0 0,-1 1 1 0 0,0-1 0 0 0,0 0-1 0 0,1 1 1 0 0,-1-1 0 0 0,0 0 0 0 0,-2 2-1 0 0,-2 2 4 0 0,0 0-1 0 0,0 0 0 0 0,-1-1 1 0 0,-8 6-1 0 0,5-4 2 0 0,0-1 0 0 0,-1 1 0 0 0,0-2 0 0 0,0 0 0 0 0,-11 4 0 0 0,20-8 0 0 0,-7-2-71 0 0,7 2 62 0 0,1 0-1 0 0,0 0 1 0 0,-1 0 0 0 0,1 0-1 0 0,0 0 1 0 0,-1 0 0 0 0,1 0 0 0 0,0 0-1 0 0,-1 0 1 0 0,1 0 0 0 0,0-1 0 0 0,-1 1-1 0 0,1 0 1 0 0,0 0 0 0 0,0 0-1 0 0,-1 0 1 0 0,1 0 0 0 0,0-1 0 0 0,-1 1-1 0 0,1 0 1 0 0,0 0 0 0 0,0 0 0 0 0,-1-1-1 0 0,1 1 1 0 0,0 0 0 0 0,0 0-1 0 0,0-1 1 0 0,-1 1 0 0 0,1 0 0 0 0,0 0-1 0 0,0-1 1 0 0,0 1 0 0 0,0 0 0 0 0,0-1-1 0 0,0 1 1 0 0,0 0 0 0 0,0-1-1 0 0,-1 1 1 0 0,1 0 0 0 0,0-1 0 0 0,0 1-1 0 0,0 0 1 0 0,0-1 0 0 0,1 1 0 0 0,-1 0-1 0 0,0-1 1 0 0,0 1 0 0 0,0 0-1 0 0,0-1 1 0 0,0 1 0 0 0,0 0 0 0 0,0 0-1 0 0,1-1 1 0 0,-1 1 0 0 0,0 0 0 0 0,0-1-1 0 0,0 1 1 0 0,1 0 0 0 0,-1 0-1 0 0,0 0 1 0 0,0-1 0 0 0,1 1 0 0 0,-1 0-1 0 0,0 0 1 0 0,1-1 0 0 0,3-4-5 0 0,0 0 0 0 0,0 1 0 0 0,0-1 0 0 0,1 1 0 0 0,0 0 0 0 0,0 0 0 0 0,0 0 0 0 0,0 1 0 0 0,0 0 0 0 0,1 0 0 0 0,0 0 0 0 0,-1 0 0 0 0,1 1 0 0 0,7-2 0 0 0,-12 4 18 0 0,1 0-13 0 0,4 1 37 0 0,-6-1-33 0 0,0 0 0 0 0,1 0 0 0 0,-1 0 0 0 0,0 1 0 0 0,0-1 0 0 0,1 0 0 0 0,-1 0 0 0 0,0 0 0 0 0,0 0 0 0 0,0 1 0 0 0,0-1 0 0 0,1 0 0 0 0,-1 0 0 0 0,0 0 0 0 0,0 1 0 0 0,0-1 0 0 0,0 0 0 0 0,0 0 0 0 0,0 1 0 0 0,1-1 0 0 0,-1 0 0 0 0,0 1-1 0 0,0-1 1 0 0,0 0 0 0 0,0 0 0 0 0,0 1 0 0 0,0-1 0 0 0,0 0 0 0 0,0 0 0 0 0,0 1 0 0 0,0-1 0 0 0,0 0 0 0 0,-1 0 0 0 0,1 1 0 0 0,0-1 0 0 0,0 0 0 0 0,0 0 0 0 0,0 1 0 0 0,0-1 0 0 0,0 0 0 0 0,-1 0 0 0 0,1 1 0 0 0,0-1 0 0 0,-6 12 26 0 0,6-12-26 0 0,-8 10 10 0 0,0-1 0 0 0,0 0-1 0 0,-1 0 1 0 0,0 0 0 0 0,0-1-1 0 0,-1-1 1 0 0,0 1-1 0 0,-13 6 1 0 0,-18 14-17 0 0,41-28-1 0 0,0 0 0 0 0,0 0 0 0 0,0-1 0 0 0,0 1 0 0 0,0 0 0 0 0,0 0 0 0 0,0 0 0 0 0,0-1 0 0 0,0 1 0 0 0,0 0 0 0 0,0 0 0 0 0,0 0-1 0 0,0 0 1 0 0,0-1 0 0 0,0 1 0 0 0,0 0 0 0 0,0 0 0 0 0,-1 0 0 0 0,1 0 0 0 0,0 0 0 0 0,0-1 0 0 0,0 1 0 0 0,0 0 0 0 0,0 0 0 0 0,0 0 0 0 0,0 0 0 0 0,-1 0 0 0 0,1 0 0 0 0,0-1 0 0 0,0 1 0 0 0,0 0 0 0 0,0 0 0 0 0,-1 0 0 0 0,1 0 0 0 0,0 0 0 0 0,0 0 0 0 0,0 0 0 0 0,0 0 0 0 0,-1 0 0 0 0,1 0 0 0 0,0 0 0 0 0,0 0 0 0 0,0 0 0 0 0,0 0 0 0 0,-1 0 0 0 0,1 0 0 0 0,0 0 0 0 0,11-17-26 0 0,-10 16 23 0 0,0-1 7 0 0,0 1-1 0 0,1 0 1 0 0,-1 0 0 0 0,0 0-1 0 0,0 0 1 0 0,0 0-1 0 0,1 0 1 0 0,-1 1 0 0 0,0-1-1 0 0,1 0 1 0 0,-1 1-1 0 0,1-1 1 0 0,-1 1-1 0 0,1-1 1 0 0,-1 1 0 0 0,1 0-1 0 0,-1-1 1 0 0,1 1-1 0 0,0 0 1 0 0,-1 0 0 0 0,1 0-1 0 0,-1 0 1 0 0,3 1-1 0 0,-2 0-2 0 0,-3 3 13 0 0,0 0-1 0 0,1-1 1 0 0,-1 1 0 0 0,-1 0 0 0 0,1 0 0 0 0,-1-1 0 0 0,1 1 0 0 0,-1-1-1 0 0,0 1 1 0 0,0-1 0 0 0,0 0 0 0 0,-1 0 0 0 0,1 0 0 0 0,-7 6-1 0 0,9-9 16 0 0,-1 4-41 0 0,0-1-1 0 0,0 0 0 0 0,0 0 1 0 0,0 0-1 0 0,-1 0 0 0 0,1 0 1 0 0,-1 0-1 0 0,-2 3 0 0 0,-8 13-38 0 0,25-20-89 0 0,12-4 155 0 0,13 7 74 0 0,-37-1-33 0 0,3 0 16 0 0,-3-1-56 0 0,-1 0 1 0 0,1 0-1 0 0,-1 0 0 0 0,1 0 1 0 0,-1 0-1 0 0,1 0 1 0 0,-1 0-1 0 0,1 1 0 0 0,-1-1 1 0 0,1 0-1 0 0,-1 0 1 0 0,1 0-1 0 0,-1 0 0 0 0,0 1 1 0 0,1-1-1 0 0,-1 0 1 0 0,1 0-1 0 0,-1 1 0 0 0,0-1 1 0 0,1 0-1 0 0,-1 1 1 0 0,0-1-1 0 0,1 1 1 0 0,-1-1-1 0 0,0 0 0 0 0,0 1 1 0 0,1 0-1 0 0,-3 2 26 0 0,0-1 0 0 0,0 1 0 0 0,0 0 0 0 0,0-1 0 0 0,0 0 0 0 0,-1 1 0 0 0,1-1 0 0 0,-1 0-1 0 0,1 0 1 0 0,-1 0 0 0 0,0-1 0 0 0,0 1 0 0 0,0-1 0 0 0,0 1 0 0 0,0-1 0 0 0,0 0 0 0 0,-5 1 0 0 0,7-2-8 0 0,-18-3-12 0 0,19 0-20 0 0,1 0-1 0 0,-1-1 1 0 0,1 1 0 0 0,0 0-1 0 0,0 0 1 0 0,0-1 0 0 0,0 1-1 0 0,1 0 1 0 0,-1 0 0 0 0,1 0-1 0 0,0 0 1 0 0,-1 1 0 0 0,2-1 0 0 0,-1 0-1 0 0,0 1 1 0 0,0-1 0 0 0,1 1-1 0 0,-1 0 1 0 0,1 0 0 0 0,5-3-1 0 0,1-2-11 0 0,2 0-1 0 0,-1 1 0 0 0,1 0 1 0 0,18-7-1 0 0,-27 12 21 0 0,0 0 1 0 0,0 1-1 0 0,1-1 1 0 0,-1 1-1 0 0,0-1 0 0 0,0 1 1 0 0,1 0-1 0 0,-1 0 1 0 0,1 0-1 0 0,-1 0 1 0 0,0 0-1 0 0,1 0 0 0 0,-1 1 1 0 0,3 0-1 0 0,-4-1 0 0 0,-1 0 0 0 0,1 1 0 0 0,-1-1 0 0 0,0 0 0 0 0,1 1 0 0 0,-1-1 0 0 0,1 0 0 0 0,-1 1-1 0 0,1-1 1 0 0,-1 1 0 0 0,0-1 0 0 0,1 0 0 0 0,-1 1 0 0 0,0-1 0 0 0,0 1 0 0 0,1-1 0 0 0,-1 1 0 0 0,0-1 0 0 0,0 1 0 0 0,0-1-1 0 0,1 1 1 0 0,-1 0 0 0 0,0 0 0 0 0,0 1-1 0 0,0-1 1 0 0,-1 1-1 0 0,1-1 0 0 0,0 1 0 0 0,-1-1 0 0 0,1 1 1 0 0,-1-1-1 0 0,1 1 0 0 0,-1-1 0 0 0,0 1 0 0 0,0-1 1 0 0,-1 2-1 0 0,-3 5 11 0 0,-1-1 1 0 0,0 1 0 0 0,-1-1-1 0 0,-8 8 1 0 0,12-12-9 0 0,0-1 0 0 0,0 1 0 0 0,0-1 0 0 0,0 0 0 0 0,-1 0 1 0 0,1 0-1 0 0,-1 0 0 0 0,1 0 0 0 0,-1-1 0 0 0,0 0 0 0 0,1 0 1 0 0,-1 0-1 0 0,-5 1 0 0 0,7-2-12 0 0,2 0 3 0 0,-1 0 1 0 0,0 0 0 0 0,1 0 0 0 0,-1 0-1 0 0,1 0 1 0 0,-1-1 0 0 0,0 1 0 0 0,1 0 0 0 0,-1 0-1 0 0,1 0 1 0 0,-1-1 0 0 0,1 1 0 0 0,-1 0 0 0 0,0 0-1 0 0,1-1 1 0 0,-1 1 0 0 0,1-1 0 0 0,-1 1 0 0 0,1 0-1 0 0,0-1 1 0 0,-1 1 0 0 0,1-1 0 0 0,-1 1-1 0 0,1-1 1 0 0,0 1 0 0 0,-1-1 0 0 0,1 1 0 0 0,0-1-1 0 0,0 1 1 0 0,0-1 0 0 0,-1 0 0 0 0,1 1 0 0 0,0-1-1 0 0,0 1 1 0 0,0-1 0 0 0,0 0 0 0 0,0 1 0 0 0,0-1-1 0 0,0 0 1 0 0,0 1 0 0 0,0-1 0 0 0,0 1-1 0 0,0-1 1 0 0,0 0 0 0 0,1 1 0 0 0,-1-1 0 0 0,0 1-1 0 0,1-1 1 0 0,1-3 0 0 0,0 1-1 0 0,0 0 1 0 0,0 0 0 0 0,1 0-1 0 0,0 1 1 0 0,-1-1-1 0 0,1 1 1 0 0,0-1-1 0 0,0 1 1 0 0,0 0 0 0 0,1 0-1 0 0,-1 0 1 0 0,0 0-1 0 0,1 1 1 0 0,-1 0 0 0 0,1-1-1 0 0,0 1 1 0 0,-1 0-1 0 0,1 1 1 0 0,0-1-1 0 0,-1 1 1 0 0,1-1 0 0 0,0 1-1 0 0,0 0 1 0 0,0 1-1 0 0,-1-1 1 0 0,1 1 0 0 0,0 0-1 0 0,-1-1 1 0 0,1 1-1 0 0,4 3 1 0 0,-7-4 5 0 0,-1 0 1 0 0,1 0-1 0 0,-1 0 0 0 0,0 0 1 0 0,1 1-1 0 0,-1-1 1 0 0,0 0-1 0 0,1 0 0 0 0,-1 1 1 0 0,0-1-1 0 0,1 0 1 0 0,-1 1-1 0 0,0-1 1 0 0,0 0-1 0 0,1 1 0 0 0,-1-1 1 0 0,0 0-1 0 0,0 1 1 0 0,1-1-1 0 0,-1 1 0 0 0,0-1 1 0 0,0 0-1 0 0,0 1 1 0 0,0-1-1 0 0,0 1 0 0 0,0-1 1 0 0,0 1-1 0 0,0-1 1 0 0,0 0-1 0 0,0 1 0 0 0,0-1 1 0 0,0 1-1 0 0,-9 15 20 0 0,-17 8-7 0 0,10-13 30 0 0,0 0-1 0 0,-1-1 1 0 0,0-1 0 0 0,0 0 0 0 0,-20 6 0 0 0,35-14-50 0 0,2-2 3 0 0,-1 1 0 0 0,1 0 0 0 0,0 0 1 0 0,-1 0-1 0 0,1 0 0 0 0,-1 0 0 0 0,1 0 0 0 0,0 0 0 0 0,-1-1 1 0 0,1 1-1 0 0,0 0 0 0 0,-1 0 0 0 0,1-1 0 0 0,0 1 1 0 0,0 0-1 0 0,-1 0 0 0 0,1-1 0 0 0,0 1 0 0 0,0 0 0 0 0,-1-1 1 0 0,1 1-1 0 0,0 0 0 0 0,0-1 0 0 0,0 1 0 0 0,-1-1 1 0 0,5-4-3 0 0,0 0 0 0 0,0 1 0 0 0,0 0 0 0 0,1-1 0 0 0,-1 1 1 0 0,1 1-1 0 0,0-1 0 0 0,0 1 0 0 0,0 0 0 0 0,7-3 0 0 0,-4 2-3 0 0,68-37 35 0 0,140-54 0 0 0,-214 94 27 0 0,1 0 254 0 0,-16-1-229 0 0,-58 3-5 0 0,63-1-61 0 0,0-1 1 0 0,0 0-1 0 0,0 0 1 0 0,0-1-1 0 0,0 0 0 0 0,0 0 1 0 0,-9-5-1 0 0,16 6-17 0 0,0 1 1 0 0,0-1-1 0 0,0 1 0 0 0,0-1 0 0 0,0 1 1 0 0,0-1-1 0 0,0 0 0 0 0,0 0 0 0 0,0 1 0 0 0,1-1 1 0 0,-1 0-1 0 0,0 0 0 0 0,1 0 0 0 0,-1 0 1 0 0,1 0-1 0 0,-1 0 0 0 0,1 0 0 0 0,-1 0 0 0 0,1 0 1 0 0,-1 0-1 0 0,1 0 0 0 0,0 0 0 0 0,0 0 1 0 0,0 0-1 0 0,-1 0 0 0 0,1-2 0 0 0,1 1-2 0 0,-1 0-1 0 0,1 0 1 0 0,0 0 0 0 0,-1-1-1 0 0,1 1 1 0 0,0 0-1 0 0,0 0 1 0 0,1 0 0 0 0,-1 0-1 0 0,0 0 1 0 0,1 1-1 0 0,1-3 1 0 0,2-2-11 0 0,1 1 0 0 0,0 0 0 0 0,0 0 0 0 0,0 0-1 0 0,1 1 1 0 0,10-6 0 0 0,-4 5 12 0 0,1 1 0 0 0,0 1 0 0 0,0 0 0 0 0,0 1 0 0 0,0 0 0 0 0,0 1 0 0 0,0 1 0 0 0,0 0 0 0 0,1 1 0 0 0,25 4 0 0 0,-39-4 23 0 0,-1-1-18 0 0,0 0-1 0 0,0 0 1 0 0,0 0-1 0 0,0 0 1 0 0,0 0 0 0 0,0 0-1 0 0,0 0 1 0 0,0 0 0 0 0,0 0-1 0 0,0 0 1 0 0,0 0 0 0 0,0 1-1 0 0,0-1 1 0 0,-1 0 0 0 0,1 0-1 0 0,0 0 1 0 0,0 0-1 0 0,0 0 1 0 0,0 0 0 0 0,0 0-1 0 0,0 0 1 0 0,0 1 0 0 0,0-1-1 0 0,0 0 1 0 0,0 0 0 0 0,0 0-1 0 0,0 0 1 0 0,0 0 0 0 0,1 0-1 0 0,-1 0 1 0 0,0 0-1 0 0,0 0 1 0 0,0 1 0 0 0,0-1-1 0 0,0 0 1 0 0,0 0 0 0 0,0 0-1 0 0,0 0 1 0 0,0 0 0 0 0,0 0-1 0 0,0 0 1 0 0,0 0-1 0 0,0 0 1 0 0,0 0 0 0 0,0 0-1 0 0,1 0 1 0 0,-1 0 0 0 0,0 0-1 0 0,0 0 1 0 0,0 0 0 0 0,0 1-1 0 0,0-1 1 0 0,0 0 0 0 0,0 0-1 0 0,0 0 1 0 0,0 0-1 0 0,1 0 1 0 0,-1 0 0 0 0,0 0-1 0 0,-8 9 33 0 0,6-6-27 0 0,-5 0-3 0 0,1-1 0 0 0,0 0 0 0 0,-1 0 0 0 0,1 0 0 0 0,-1 0 0 0 0,0-1 0 0 0,1 0 0 0 0,-1-1 0 0 0,0 1 0 0 0,0-1 0 0 0,-6-1 0 0 0,8 0-9 0 0,1 1 0 0 0,-1-1 0 0 0,1 1 0 0 0,-1-1 0 0 0,1-1 0 0 0,0 1-1 0 0,-1-1 1 0 0,1 1 0 0 0,0-1 0 0 0,0 0 0 0 0,0-1 0 0 0,0 1-1 0 0,1-1 1 0 0,-1 1 0 0 0,0-1 0 0 0,1 0 0 0 0,-4-5 0 0 0,6 7 2 0 0,0-1 1 0 0,0 0 0 0 0,0 1 0 0 0,0-1 0 0 0,1 0 0 0 0,-1 0 0 0 0,1 0-1 0 0,-1 0 1 0 0,1 0 0 0 0,-1 1 0 0 0,1-1 0 0 0,0 0 0 0 0,0 0-1 0 0,0 0 1 0 0,0 0 0 0 0,0 0 0 0 0,1 0 0 0 0,0-3 0 0 0,0 1-2 0 0,0 0 0 0 0,1 0 0 0 0,0-1 0 0 0,0 1 0 0 0,0 0 0 0 0,1 1 0 0 0,4-7 0 0 0,2-1-12 0 0,1 1 0 0 0,0 1 0 0 0,0 0 0 0 0,15-10 0 0 0,-19 15 11 0 0,1 1 0 0 0,0-1-1 0 0,0 1 1 0 0,1 0 0 0 0,-1 1 0 0 0,1 0 0 0 0,-1 0 0 0 0,1 1 0 0 0,-1 0-1 0 0,13 0 1 0 0,-17 1 9 0 0,0 0-1 0 0,1 0 0 0 0,-1 0 0 0 0,0 1 1 0 0,0-1-1 0 0,1 1 0 0 0,-1 0 0 0 0,0 0 1 0 0,0 0-1 0 0,0 1 0 0 0,0-1 1 0 0,3 3-1 0 0,-4-3 4 0 0,-1 1 0 0 0,1-1 1 0 0,-1 1-1 0 0,0-1 0 0 0,1 1 1 0 0,-1-1-1 0 0,0 1 0 0 0,0 0 0 0 0,0 0 1 0 0,0 0-1 0 0,0 0 0 0 0,0 0 1 0 0,-1 0-1 0 0,1 0 0 0 0,0 0 0 0 0,-1 0 1 0 0,0 0-1 0 0,1 0 0 0 0,-1 0 1 0 0,0 3-1 0 0,-1 0 29 0 0,1 0-1 0 0,-1 0 1 0 0,0-1 0 0 0,0 1-1 0 0,-1-1 1 0 0,0 1 0 0 0,1-1-1 0 0,-1 0 1 0 0,0 0 0 0 0,-7 9 156 0 0,8-13-188 0 0,-1-1 1 0 0,1 1-1 0 0,-1 0 1 0 0,1-1-1 0 0,0 0 0 0 0,-1 1 1 0 0,1-1-1 0 0,0 0 1 0 0,-1 0-1 0 0,1 0 0 0 0,0 1 1 0 0,0-1-1 0 0,0-1 1 0 0,0 1-1 0 0,0 0 0 0 0,0 0 1 0 0,0 0-1 0 0,0 0 1 0 0,0-1-1 0 0,1 1 0 0 0,-1 0 1 0 0,0-1-1 0 0,1 1 1 0 0,-1-1-1 0 0,1 1 0 0 0,0-1 1 0 0,-1 1-1 0 0,1 0 1 0 0,0-3-1 0 0,-2-8-55 0 0,0 0 1 0 0,1 0-1 0 0,0-16 0 0 0,1 28 50 0 0,0 0-1 0 0,0 0 1 0 0,0-1-1 0 0,0 1 1 0 0,0 0-1 0 0,0-1 1 0 0,0 1-1 0 0,0 0 1 0 0,0 0-1 0 0,0-1 1 0 0,0 1-1 0 0,0 0 0 0 0,0-1 1 0 0,0 1-1 0 0,0 0 1 0 0,1 0-1 0 0,-1-1 1 0 0,0 1-1 0 0,0 0 1 0 0,0 0-1 0 0,0 0 1 0 0,1-1-1 0 0,-1 1 1 0 0,0 0-1 0 0,0 0 1 0 0,0 0-1 0 0,1-1 1 0 0,-1 1-1 0 0,0 0 1 0 0,0 0-1 0 0,1 0 1 0 0,-1 0-1 0 0,0 0 0 0 0,1 0 1 0 0,-1 0-1 0 0,0-1 1 0 0,0 1-1 0 0,1 0 1 0 0,-1 0-1 0 0,0 0 1 0 0,0 0-1 0 0,1 0 1 0 0,-1 0-1 0 0,0 0 1 0 0,1 0-1 0 0,-1 1 1 0 0,0-1-1 0 0,0 0 1 0 0,1 0-1 0 0,-1 0 1 0 0,0 0-1 0 0,0 0 1 0 0,1 0-1 0 0,-1 0 0 0 0,0 1 1 0 0,0-1-1 0 0,1 0 1 0 0,-1 0-1 0 0,0 0 1 0 0,0 1-1 0 0,0-1 1 0 0,1 0-1 0 0,-1 0 1 0 0,0 0-1 0 0,0 1 1 0 0,0-1-1 0 0,0 0 1 0 0,1 1-1 0 0,13 16 60 0 0,-9-4-28 0 0,-1 1 0 0 0,0 0-1 0 0,2 21 1 0 0,0-10 673 0 0,-6-33-657 0 0,0-5-71 0 0,0-1 1 0 0,0 1-1 0 0,1 0 1 0 0,1 0-1 0 0,0 0 1 0 0,7-20-1 0 0,-9 31-6 0 0,8-4-48 0 0,-7 6 79 0 0,0 0 0 0 0,-1 0 0 0 0,1 0 0 0 0,0 0 0 0 0,-1 0 0 0 0,1 0-1 0 0,-1 0 1 0 0,1 1 0 0 0,0-1 0 0 0,-1 0 0 0 0,1 0 0 0 0,-1 1 0 0 0,1-1-1 0 0,-1 0 1 0 0,1 1 0 0 0,-1-1 0 0 0,1 1 0 0 0,-1-1 0 0 0,1 1 0 0 0,-1-1-1 0 0,0 1 1 0 0,1-1 0 0 0,-1 1 0 0 0,1 0 0 0 0,7 13 31 0 0,-8-14-31 0 0,2 3 11 0 0,-1-1-1 0 0,0 1 1 0 0,1 0 0 0 0,-2 0-1 0 0,1 0 1 0 0,0 0 0 0 0,0 0-1 0 0,-1 0 1 0 0,0 0 0 0 0,0 0-1 0 0,0 0 1 0 0,0 0 0 0 0,0 0 0 0 0,0 0-1 0 0,-1 0 1 0 0,1 0 0 0 0,-1 0-1 0 0,0 0 1 0 0,0 0 0 0 0,0 0-1 0 0,0 0 1 0 0,-3 3 0 0 0,4-5 21 0 0,0-1-30 0 0,0 0 0 0 0,0 0-1 0 0,0 1 1 0 0,0-1 0 0 0,-1 0 0 0 0,1 0 0 0 0,0 0-1 0 0,0 1 1 0 0,0-1 0 0 0,0 0 0 0 0,0 0-1 0 0,0 0 1 0 0,-1 0 0 0 0,1 1 0 0 0,0-1 0 0 0,0 0-1 0 0,0 0 1 0 0,0 0 0 0 0,-1 0 0 0 0,1 0 0 0 0,0 1-1 0 0,0-1 1 0 0,0 0 0 0 0,-1 0 0 0 0,1 0 0 0 0,0 0-1 0 0,0 0 1 0 0,0 0 0 0 0,-1 0 0 0 0,1 0-1 0 0,0 0 1 0 0,0 0 0 0 0,-1 0 0 0 0,1 0 0 0 0,0 0-1 0 0,0 0 1 0 0,-1 0 0 0 0,1 0 0 0 0,0 0 0 0 0,0 0-1 0 0,0 0 1 0 0,-1 0 0 0 0,1 0 0 0 0,0-1 0 0 0,0 1-1 0 0,0 0 1 0 0,-1 0 0 0 0,1 0 0 0 0,0 0-1 0 0,0 0 1 0 0,0-1 0 0 0,0 1 0 0 0,-1 0 0 0 0,1 0-1 0 0,0 0 1 0 0,0 0 0 0 0,0-1 0 0 0,0 1 0 0 0,0 0-1 0 0,0 0 1 0 0,0-1 0 0 0,-12-10-8 0 0,9 4-23 0 0,-1 0 1 0 0,1 0-1 0 0,1 0 0 0 0,-3-12 1 0 0,0 2-138 0 0,4 16 111 0 0,1 0 50 0 0,0 1 0 0 0,0-1 1 0 0,0 1-1 0 0,0 0 1 0 0,0-1-1 0 0,0 1 0 0 0,0 0 1 0 0,0-1-1 0 0,0 1 1 0 0,0 0-1 0 0,0-1 0 0 0,0 1 1 0 0,0 0-1 0 0,0-1 1 0 0,0 1-1 0 0,1 0 0 0 0,-1-1 1 0 0,0 1-1 0 0,0 0 1 0 0,0-1-1 0 0,0 1 0 0 0,1 0 1 0 0,-1 0-1 0 0,0-1 1 0 0,0 1-1 0 0,1 0 0 0 0,-1 0 1 0 0,0-1-1 0 0,1 1 1 0 0,-1 0-1 0 0,0 0 0 0 0,0 0 1 0 0,1 0-1 0 0,-1-1 1 0 0,0 1-1 0 0,1 0 0 0 0,12-11-72 0 0,26-1 19 0 0,-37 12 62 0 0,26 13 35 0 0,-13 3-4 0 0,-15-15-9 0 0,1 0-1 0 0,-1-1 1 0 0,1 1-1 0 0,-1 0 1 0 0,1 0-1 0 0,-1-1 1 0 0,1 1-1 0 0,-1 0 1 0 0,0 0-1 0 0,0 0 1 0 0,1 0-1 0 0,-1 0 0 0 0,0 0 1 0 0,0-1-1 0 0,0 1 1 0 0,0 0-1 0 0,0 0 1 0 0,0 0-1 0 0,0 0 1 0 0,0 0-1 0 0,0 0 1 0 0,-1 0-1 0 0,1-1 1 0 0,0 1-1 0 0,0 0 1 0 0,-1 1-1 0 0,-8 11-33 0 0,0 0 0 0 0,1 0 0 0 0,1 1 0 0 0,0 0 0 0 0,1 0-1 0 0,0 0 1 0 0,-5 25 0 0 0,10-38 6 0 0,1 1-1 0 0,-1-1 1 0 0,1 1-1 0 0,-1 0 0 0 0,1-1 1 0 0,0 1-1 0 0,0 0 1 0 0,0-1-1 0 0,0 1 0 0 0,0 0 1 0 0,0-1-1 0 0,0 1 1 0 0,1-1-1 0 0,-1 1 0 0 0,0 0 1 0 0,1-1-1 0 0,0 1 1 0 0,-1-1-1 0 0,1 1 0 0 0,0-1 1 0 0,0 1-1 0 0,-1-1 1 0 0,1 0-1 0 0,0 1 0 0 0,1-1 1 0 0,-1 0-1 0 0,2 2 1 0 0,-2-2 9 0 0,32 9-20 0 0,-32-10 16 0 0,29 6-29 0 0,-27-6-1 0 0,16 5-1016 0 0,-30 8 86 0 0,-29 4 385 0 0,-19-9-3679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3:53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31 36 0 0,'14'-4'1964'0'0,"-14"4"-1922"0"0,0 0-1 0 0,1 0 1 0 0,-1 0-1 0 0,0 0 0 0 0,0 0 1 0 0,1 0-1 0 0,-1 0 1 0 0,0 0-1 0 0,0 0 1 0 0,1 1-1 0 0,-1-1 0 0 0,0 0 1 0 0,0 0-1 0 0,1 0 1 0 0,-1 0-1 0 0,0 1 0 0 0,0-1 1 0 0,0 0-1 0 0,1 0 1 0 0,-1 1-1 0 0,0-1 1 0 0,0 0-1 0 0,0 0 0 0 0,0 1 1 0 0,0-1-1 0 0,0 0 1 0 0,1 0-1 0 0,-1 1 0 0 0,0-1 1 0 0,0 0-1 0 0,0 1 1 0 0,0-1-1 0 0,0 0 1 0 0,0 0-1 0 0,0 1 0 0 0,0-1 1 0 0,0 0-1 0 0,-1 1 16 0 0,-16 6 252 0 0,16-8-298 0 0,1 1-1 0 0,0-1 0 0 0,-1 0 0 0 0,1 0 1 0 0,0 1-1 0 0,-1-1 0 0 0,1 0 0 0 0,0 0 0 0 0,0 0 1 0 0,0 1-1 0 0,0-1 0 0 0,0 0 0 0 0,0 0 1 0 0,0 0-1 0 0,0 1 0 0 0,0-1 0 0 0,0 0 0 0 0,1 0 1 0 0,-1 0-1 0 0,0 1 0 0 0,0-1 0 0 0,1 0 1 0 0,-1 0-1 0 0,0 1 0 0 0,1-1 0 0 0,-1 0 1 0 0,1 0-1 0 0,16-17 272 0 0,-16 17-217 0 0,23 0 197 0 0,-22 2-256 0 0,4 21 22 0 0,-5-19-20 0 0,-6 8 5 0 0,4-8-8 0 0,0-1 58 0 0,-23-10 274 0 0,24 7-322 0 0,-1 0 0 0 0,1 0 0 0 0,-1 0 0 0 0,1 0 0 0 0,-1 0 0 0 0,1 0-1 0 0,-1 0 1 0 0,1 0 0 0 0,0 0 0 0 0,0 0 0 0 0,0 0 0 0 0,-1 0-1 0 0,1 0 1 0 0,0 0 0 0 0,0 0 0 0 0,0 0 0 0 0,1 0 0 0 0,-1 0 0 0 0,0 0-1 0 0,0 0 1 0 0,0 0 0 0 0,1 0 0 0 0,0-1 0 0 0,-1 1-8 0 0,1 1 0 0 0,0-1-1 0 0,0 1 1 0 0,-1-1 0 0 0,1 1 0 0 0,0 0 0 0 0,0-1 0 0 0,-1 1-1 0 0,1 0 1 0 0,0 0 0 0 0,0 0 0 0 0,0 0 0 0 0,0 0 0 0 0,-1 0 0 0 0,1 0-1 0 0,0 0 1 0 0,0 0 0 0 0,0 0 0 0 0,0 0 0 0 0,-1 0 0 0 0,1 0 0 0 0,0 1-1 0 0,0-1 1 0 0,0 0 0 0 0,-1 1 0 0 0,1-1 0 0 0,0 0 0 0 0,0 1 0 0 0,-1-1-1 0 0,2 2 1 0 0,-1-2 1 0 0,0 1 0 0 0,1 0 0 0 0,-1 0 0 0 0,0 1 0 0 0,1-1-1 0 0,-1 0 1 0 0,0 0 0 0 0,0 1 0 0 0,0-1 0 0 0,0 0 0 0 0,0 1 0 0 0,0-1-1 0 0,-1 1 1 0 0,1-1 0 0 0,0 1 0 0 0,-1-1 0 0 0,1 1 0 0 0,-1 0 0 0 0,0-1-1 0 0,1 1 1 0 0,-1 0 0 0 0,0-1 0 0 0,0 3 0 0 0,-2 5 1 0 0,-5 4-7 0 0,6-13-2 0 0,1 1 2 0 0,-12 4 30 0 0,12-5-32 0 0,-2 0 0 0 0,1 0 0 0 0,0 0 0 0 0,0 0 0 0 0,0 0 0 0 0,-1 0 0 0 0,1 0 0 0 0,0-1 1 0 0,0 1-1 0 0,0 0 0 0 0,-1-1 0 0 0,1 1 0 0 0,0-1 0 0 0,0 1 0 0 0,0-1 0 0 0,0 0 1 0 0,0 1-1 0 0,0-1 0 0 0,0 0 0 0 0,0 0 0 0 0,0 0 0 0 0,1 0 0 0 0,-1 0 0 0 0,0 0 1 0 0,1 0-1 0 0,-1 0 0 0 0,0 0 0 0 0,1 0 0 0 0,-1 0 0 0 0,1 0 0 0 0,-1 0 0 0 0,1 0 1 0 0,0-1-1 0 0,0 1 0 0 0,-1 0 0 0 0,1 0 0 0 0,0-2 0 0 0,0 2 2 0 0,0 0-1 0 0,0 0 1 0 0,0 0 0 0 0,0 0-1 0 0,1 1 1 0 0,-1-1-1 0 0,0 0 1 0 0,0 0 0 0 0,1 0-1 0 0,-1 0 1 0 0,0 1 0 0 0,1-1-1 0 0,-1 0 1 0 0,1 0-1 0 0,-1 1 1 0 0,1-1 0 0 0,-1 0-1 0 0,1 1 1 0 0,-1-1-1 0 0,1 0 1 0 0,0 1 0 0 0,-1-1-1 0 0,1 1 1 0 0,0-1-1 0 0,0 1 1 0 0,-1-1 0 0 0,1 1-1 0 0,0 0 1 0 0,0-1 0 0 0,0 1-1 0 0,0 0 1 0 0,-1 0-1 0 0,1 0 1 0 0,0 0 0 0 0,0-1-1 0 0,0 1 1 0 0,0 0-1 0 0,0 0 1 0 0,0 1 0 0 0,1-1-1 0 0,0 0 30 0 0,6 21 85 0 0,-8-20-59 0 0,-19-10-111 0 0,14-4 183 0 0,5 13-118 0 0,0 0 0 0 0,0 0-1 0 0,0 0 1 0 0,0 0 0 0 0,0 0-1 0 0,1 0 1 0 0,-1 0-1 0 0,0 0 1 0 0,0 0 0 0 0,0 0-1 0 0,0 0 1 0 0,0 0 0 0 0,1 0-1 0 0,-1 0 1 0 0,0 0 0 0 0,0 0-1 0 0,0 0 1 0 0,0 0 0 0 0,0 0-1 0 0,1 0 1 0 0,-1 0 0 0 0,0 0-1 0 0,0-1 1 0 0,0 1 0 0 0,0 0-1 0 0,0 0 1 0 0,0 0 0 0 0,1 0-1 0 0,-1 0 1 0 0,0 0 0 0 0,0 0-1 0 0,0 0 1 0 0,0-1 0 0 0,0 1-1 0 0,0 0 1 0 0,0 0 0 0 0,0 0-1 0 0,0 0 1 0 0,0 0 0 0 0,0 0-1 0 0,1-1 1 0 0,-1 1 0 0 0,0 0-1 0 0,0 0 1 0 0,0 0 0 0 0,0 0-1 0 0,0-1 1 0 0,1 2 154 0 0,13 68 621 0 0,-1-7-226 0 0,-3 1-1 0 0,3 85 1 0 0,-9-86-448 0 0,5 28 47 0 0,4 74 77 0 0,-14-73-163 0 0,-12 95 0 0 0,6-98-66 0 0,6-86-3 0 0,-2 35-42 0 0,3-36 50 0 0,0 1-10 0 0,-1 4-6 0 0,1-4 24 0 0,0-1-21 0 0,0-1 0 0 0,0 1 0 0 0,0 0 0 0 0,0 0 0 0 0,0 0 0 0 0,0-1 0 0 0,0 1 0 0 0,0 0-1 0 0,1 0 1 0 0,-1-1 0 0 0,0 1 0 0 0,1 0 0 0 0,-1-1 0 0 0,0 1 0 0 0,1 0 0 0 0,-1-1 0 0 0,1 1 0 0 0,-1 0 0 0 0,1-1-1 0 0,-1 1 1 0 0,1-1 0 0 0,-1 1 0 0 0,1-1 0 0 0,-1 1 0 0 0,1-1 0 0 0,0 0 0 0 0,-1 1 0 0 0,1-1 0 0 0,0 0-1 0 0,0 1 1 0 0,-1-1 0 0 0,1 0 0 0 0,0 0 0 0 0,0 0 0 0 0,-1 0 0 0 0,1 1 0 0 0,0-1 0 0 0,0 0 0 0 0,-1 0 0 0 0,1 0-1 0 0,0-1 1 0 0,0 1 0 0 0,-1 0 0 0 0,1 0 0 0 0,0 0 0 0 0,1-1 0 0 0,0 1 11 0 0,0-1-7 0 0,5-1-3 0 0,-3 2 6 0 0,3-2-7 0 0,-5 1 11 0 0,12-4-17 0 0,46-15-27 0 0,-58 19 31 0 0,0 1 8 0 0,6-3-10 0 0,41-15 103 0 0,-47 17-51 0 0,0 0-42 0 0,1 0 1 0 0,0-1-1 0 0,-1 1 0 0 0,1 0 1 0 0,0 0-1 0 0,0 1 1 0 0,0-1-1 0 0,3 0 1 0 0,0 0-3 0 0,36-2-87 0 0,-39 3 62 0 0,0 0 28 0 0,68 5-18 0 0,156 7-12 0 0,-168-13-45 0 0,61-3 0 0 0,-118 4 63 0 0,2 0 4 0 0,9-1-6 0 0,21-1-22 0 0,-31 2 18 0 0,4 0-15 0 0,0 0 14 0 0,0-1 1 0 0,-1 1-1 0 0,1-2 1 0 0,9-1-1 0 0,-15 2 21 0 0,16-3 1 0 0,42-6-22 0 0,0 3 0 0 0,1 3-1 0 0,112 6 1 0 0,-95 1 56 0 0,-75-3-54 0 0,20 0 41 0 0,-10 1-44 0 0,0 0 0 0 0,0 0-1 0 0,1-1 1 0 0,12-2 0 0 0,176-8 34 0 0,-40 4 1 0 0,-18 3-42 0 0,-21 1 2 0 0,65-10-9 0 0,86-5-15 0 0,249 18 72 0 0,-214 3-34 0 0,464-25-13 0 0,-582 8 72 0 0,276-15 143 0 0,-422 27-235 0 0,25-3-12 0 0,206-5-99 0 0,-264 10 156 0 0,-13 0-5 0 0,3-1 0 0 0,53-6 9 0 0,-26 4-15 0 0,-24 0 1 0 0,36 1-21 0 0,15-1 28 0 0,-53 2-7 0 0,57 0 18 0 0,-57 0 53 0 0,29 1-128 0 0,-22 0 50 0 0,-6-1 68 0 0,6-1-89 0 0,33 3 17 0 0,-40-2 15 0 0,-1 1-466 0 0,16 3 1298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05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 28 0 0,'0'0'634'0'0,"33"20"1206"0"0,-31-19-1818 0 0,1 0 0 0 0,-1 0 0 0 0,1-1 0 0 0,-1 1 0 0 0,1-1 0 0 0,-1 1 0 0 0,1-1 1 0 0,0 0-1 0 0,-1 0 0 0 0,1 0 0 0 0,-1 0 0 0 0,1-1 0 0 0,0 1 0 0 0,-1-1 0 0 0,1 1 1 0 0,-1-1-1 0 0,1 0 0 0 0,-1 0 0 0 0,0 0 0 0 0,1 0 0 0 0,-1-1 0 0 0,0 1 1 0 0,0-1-1 0 0,0 1 0 0 0,0-1 0 0 0,0 0 0 0 0,0 0 0 0 0,0 0 0 0 0,0 0 0 0 0,-1 0 1 0 0,1 0-1 0 0,-1 0 0 0 0,0 0 0 0 0,0-1 0 0 0,1 1 0 0 0,-1 0 0 0 0,-1-1 0 0 0,1 1 1 0 0,0-1-1 0 0,-1 0 0 0 0,1 1 0 0 0,-1-1 0 0 0,0 1 0 0 0,0-1 0 0 0,0 0 0 0 0,0 1 1 0 0,0-1-1 0 0,0 1 0 0 0,-1-1 0 0 0,1 1 0 0 0,-1-1 0 0 0,0 1 0 0 0,0-1 1 0 0,0 1-1 0 0,0-1 0 0 0,0 1 0 0 0,-3-5 0 0 0,4 7-11 0 0,0-1 0 0 0,-1 1 0 0 0,1-1 1 0 0,0 1-1 0 0,0-1 0 0 0,0 1 0 0 0,-1-1 0 0 0,1 1 0 0 0,0-1 0 0 0,0 1 1 0 0,-1-1-1 0 0,1 1 0 0 0,0-1 0 0 0,-1 1 0 0 0,1-1 0 0 0,-1 1 1 0 0,1 0-1 0 0,-1-1 0 0 0,1 1 0 0 0,0 0 0 0 0,-1-1 0 0 0,0 1 0 0 0,1 0 1 0 0,-1-1-1 0 0,1 1 0 0 0,-1 0 0 0 0,1 0 0 0 0,-1 0 0 0 0,1 0 0 0 0,-1 0 1 0 0,1 0-1 0 0,-1 0 0 0 0,-1 0 0 0 0,1 1 13 0 0,1 0 0 0 0,-1 0 0 0 0,0 0 0 0 0,1 0 0 0 0,-1 0 0 0 0,0 0 0 0 0,1 0 0 0 0,-1 1 0 0 0,1-1 0 0 0,0 0 0 0 0,-1 0 0 0 0,1 1 0 0 0,0 1 0 0 0,-3 47 254 0 0,5-8-745 0 0,-1 0 0 0 0,-8 64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06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24 200 0 0,'1'1'112'0'0,"-1"-1"-1"0"0,1 1 1 0 0,0-1-1 0 0,-1 0 1 0 0,1 1-1 0 0,0-1 1 0 0,-1 0 0 0 0,1 1-1 0 0,0-1 1 0 0,-1 0-1 0 0,1 0 1 0 0,0 0-1 0 0,0 0 1 0 0,-1 0 0 0 0,1 1-1 0 0,0-1 1 0 0,0-1-1 0 0,0 1 1 0 0,-1 0-1 0 0,1 0 1 0 0,0 0 0 0 0,0 0-1 0 0,-1 0 1 0 0,1-1-1 0 0,1 1 1 0 0,26-8 765 0 0,-20 5-501 0 0,8-1-158 0 0,29-7-2324 0 0,-44 11 1800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07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2 288 0 0,'0'0'3930'0'0,"5"33"-3423"0"0,-4-24-486 0 0,0-5-25 0 0,-1 0 0 0 0,1 0 0 0 0,0 0 0 0 0,0 0 0 0 0,0 0 0 0 0,0 0 0 0 0,1 0 0 0 0,-1 0-1 0 0,1-1 1 0 0,0 1 0 0 0,0-1 0 0 0,5 6 0 0 0,-5-7 9 0 0,-1-2-6 0 0,-1 0 1 0 0,1 0-1 0 0,0 0 0 0 0,-1 0 0 0 0,1 0 0 0 0,0 0 0 0 0,-1-1 0 0 0,1 1 0 0 0,0 0 0 0 0,-1 0 0 0 0,1-1 0 0 0,-1 1 0 0 0,1 0 0 0 0,-1-1 0 0 0,1 1 0 0 0,-1 0 0 0 0,1-1 0 0 0,-1 1 0 0 0,1-1 0 0 0,-1 1 0 0 0,1-1 0 0 0,-1 1 0 0 0,1-1 1 0 0,-1 0-1 0 0,0 1 0 0 0,0-1 0 0 0,1 1 0 0 0,-1-1 0 0 0,0 0 0 0 0,0 1 0 0 0,0-1 0 0 0,1 0 0 0 0,-1 1 0 0 0,0-1 0 0 0,0 0 0 0 0,10-30 74 0 0,-10 29-64 0 0,6-46 19 0 0,-6 47-20 0 0,0-3 158 0 0,0 14-88 0 0,0-2-75 0 0,0 1 0 0 0,0 0 0 0 0,1 0 0 0 0,3 10 1 0 0,-3-16-10 0 0,0 1 1 0 0,0-1-1 0 0,1 0 1 0 0,-1 0 0 0 0,1 0-1 0 0,-1 0 1 0 0,1-1-1 0 0,0 1 1 0 0,0 0-1 0 0,1-1 1 0 0,-1 0 0 0 0,0 1-1 0 0,1-1 1 0 0,3 3-1 0 0,5-1-2939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08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9 300 0 0,'5'38'2797'0'0,"-2"12"-2016"0"0,-3-50-728 0 0,4-30-18 0 0,-3 25-39 0 0,1-1 0 0 0,-1 0 1 0 0,1 1-1 0 0,1-1 0 0 0,-1 1 0 0 0,1 0 0 0 0,0 0 0 0 0,0 0 0 0 0,0 0 0 0 0,8-8 0 0 0,-10 12 19 0 0,0 2 11 0 0,0-1-1 0 0,0 1 0 0 0,0 0 0 0 0,1-1 1 0 0,-1 1-1 0 0,0 0 0 0 0,0 0 0 0 0,0 0 1 0 0,0 0-1 0 0,0 0 0 0 0,0 0 0 0 0,0 0 1 0 0,-1 0-1 0 0,1 0 0 0 0,0 0 0 0 0,0 0 1 0 0,-1 0-1 0 0,1 1 0 0 0,-1-1 0 0 0,1 0 1 0 0,-1 1-1 0 0,0-1 0 0 0,1 0 0 0 0,-1 1 1 0 0,0-1-1 0 0,0 0 0 0 0,0 2 0 0 0,5 47 714 0 0,-5-43-589 0 0,3 42-1564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08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1 624 0 0,'0'0'2600'0'0,"-19"20"-1315"0"0,16-14-1204 0 0,0 0-1 0 0,0 0 1 0 0,0 0-1 0 0,1 0 1 0 0,0 0-1 0 0,1 1 1 0 0,-1-1-1 0 0,1 1 1 0 0,0-1-1 0 0,1 1 0 0 0,0-1 1 0 0,0 10-1 0 0,1-14-72 0 0,-1 0-1 0 0,0 0 1 0 0,1 0 0 0 0,0 0-1 0 0,-1 0 1 0 0,1 1-1 0 0,0-1 1 0 0,0-1-1 0 0,0 1 1 0 0,0 0-1 0 0,1 0 1 0 0,-1 0-1 0 0,0 0 1 0 0,1-1-1 0 0,-1 1 1 0 0,1-1-1 0 0,0 1 1 0 0,0-1-1 0 0,-1 0 1 0 0,1 1-1 0 0,0-1 1 0 0,0 0-1 0 0,0 0 1 0 0,0 0-1 0 0,0-1 1 0 0,0 1-1 0 0,1 0 1 0 0,-1-1-1 0 0,0 0 1 0 0,0 1-1 0 0,0-1 1 0 0,0 0-1 0 0,1 0 1 0 0,-1 0-1 0 0,0 0 1 0 0,0-1-1 0 0,1 1 1 0 0,-1 0-1 0 0,2-2 1 0 0,-2 2-112 0 0,0 0-184 0 0,0 0 1 0 0,1-1-1 0 0,-1 1 1 0 0,0-1-1 0 0,0 1 1 0 0,0-1-1 0 0,0 0 1 0 0,0 0-1 0 0,4-2 1 0 0,-3 0-430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09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58 112 0 0,'0'0'2097'0'0,"4"-24"-1706"0"0,-2 21-357 0 0,0 1 0 0 0,1-1 0 0 0,-1 0 1 0 0,1 1-1 0 0,-1-1 0 0 0,1 1 0 0 0,0 0 1 0 0,0 0-1 0 0,0 0 0 0 0,0 0 0 0 0,0 1 0 0 0,0-1 1 0 0,5 0-1 0 0,-8 1-14 0 0,1 1 1 0 0,0 0-1 0 0,1-1 0 0 0,-1 1 1 0 0,0 0-1 0 0,0 0 0 0 0,0 0 1 0 0,0 0-1 0 0,0 0 0 0 0,0 0 1 0 0,0 0-1 0 0,0 0 0 0 0,0 0 1 0 0,0 0-1 0 0,0 1 0 0 0,0-1 1 0 0,0 0-1 0 0,0 1 0 0 0,0-1 1 0 0,0 1-1 0 0,0-1 0 0 0,0 1 1 0 0,0-1-1 0 0,0 1 1 0 0,-1 0-1 0 0,1-1 0 0 0,0 1 1 0 0,0 0-1 0 0,-1 0 0 0 0,1 0 1 0 0,0-1-1 0 0,-1 1 0 0 0,1 0 1 0 0,-1 0-1 0 0,1 0 0 0 0,-1 0 1 0 0,0 0-1 0 0,1 0 0 0 0,-1 0 1 0 0,0 0-1 0 0,0 0 0 0 0,0 0 1 0 0,1 0-1 0 0,-1 0 0 0 0,0 0 1 0 0,-1 2-1 0 0,1 1-73 0 0,0-1 0 0 0,-1 1 1 0 0,0-1-1 0 0,0 1 0 0 0,0-1 0 0 0,0 0 0 0 0,0 1 1 0 0,-1-1-1 0 0,1 0 0 0 0,-1 0 0 0 0,0 0 1 0 0,0 0-1 0 0,-4 5 0 0 0,4-6 21 0 0,2-2-6 0 0,16-1-47 0 0,-14 1 112 0 0,0-1 1 0 0,0 1 0 0 0,1-1 0 0 0,-1 1 0 0 0,0 0 0 0 0,0 0 0 0 0,1 0 0 0 0,-1 0 0 0 0,0 1 0 0 0,1-1-1 0 0,-1 0 1 0 0,0 1 0 0 0,0 0 0 0 0,1-1 0 0 0,3 3 0 0 0,-5-2-17 0 0,1 0-1 0 0,0 0 1 0 0,0 1 0 0 0,-1-1-1 0 0,1 0 1 0 0,0 1 0 0 0,-1-1 0 0 0,0 1-1 0 0,1 0 1 0 0,-1-1 0 0 0,0 1-1 0 0,0 0 1 0 0,0 0 0 0 0,0 0-1 0 0,0 0 1 0 0,0 0 0 0 0,0 0 0 0 0,-1 0-1 0 0,1 0 1 0 0,-1 0 0 0 0,0 0-1 0 0,1 0 1 0 0,-1 0 0 0 0,0 1-1 0 0,0-1 1 0 0,0 0 0 0 0,-1 0 0 0 0,1 0-1 0 0,0 0 1 0 0,-1 0 0 0 0,0 0-1 0 0,1 0 1 0 0,-1 0 0 0 0,0 0-1 0 0,0 0 1 0 0,0 0 0 0 0,-2 3 0 0 0,1-2 15 0 0,0-1 0 0 0,0 1 0 0 0,0-1 1 0 0,0 1-1 0 0,0-1 0 0 0,-1 0 0 0 0,1 0 1 0 0,-1 0-1 0 0,1 0 0 0 0,-1 0 1 0 0,0-1-1 0 0,0 1 0 0 0,1-1 0 0 0,-1 0 1 0 0,0 0-1 0 0,0 0 0 0 0,-1 0 0 0 0,1 0 1 0 0,0-1-1 0 0,0 1 0 0 0,0-1 1 0 0,0 0-1 0 0,-1 0 0 0 0,-5-1 0 0 0,2-9-2247 0 0,6 7 1952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10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1 492 0 0,'0'0'1853'0'0,"0"31"-281"0"0,-2 60-117 0 0,7-32-4441 0 0,-5-58 2760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4:04.3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 71 644 0 0,'1'-7'8926'0'0,"-1"5"-9066"0"0,-5 0 227 0 0,1 2 1 0 0,-1-1 0 0 0,1 1-1 0 0,-1-1 1 0 0,1 1 0 0 0,-1 0-1 0 0,0 1 1 0 0,-5 1 0 0 0,0-1-33 0 0,9-1-53 0 0,0 0 6 0 0,-3 0-14 0 0,3 0 4 0 0,-4-1 1 0 0,-7 3-87 0 0,11-1 83 0 0,1 0-6 0 0,-6 1 60 0 0,6-2-46 0 0,-1 0 1 0 0,1 0-1 0 0,0 0 0 0 0,-1 1 0 0 0,1-1 0 0 0,0 0 0 0 0,-1 0 0 0 0,1 0 0 0 0,0 0 0 0 0,-1 0 0 0 0,1 0 0 0 0,0 0 0 0 0,-1 0 0 0 0,1 0 1 0 0,-1 0-1 0 0,1 0 0 0 0,0 0 0 0 0,-1 0 0 0 0,1 0 0 0 0,0 0 0 0 0,-1 0 0 0 0,1 0 0 0 0,0-1 0 0 0,-1 1 0 0 0,1 0 0 0 0,0 0 1 0 0,-1 0-1 0 0,1 0 0 0 0,0-1 0 0 0,0 1 0 0 0,-1 0 0 0 0,1 0 0 0 0,0-1 0 0 0,0 1 0 0 0,-1 0 0 0 0,1-1 0 0 0,-1 0-5 0 0,0 1 0 0 0,0-1 0 0 0,0 0 0 0 0,0 0 0 0 0,0 0 0 0 0,1 0 0 0 0,-1 0 0 0 0,0 0 0 0 0,0 0 0 0 0,1 0 0 0 0,-1 0 0 0 0,1 0 0 0 0,-1 0 0 0 0,1-1 0 0 0,-1 1 0 0 0,1 0 0 0 0,0 0 0 0 0,0 0 0 0 0,-1-1 0 0 0,1 1 0 0 0,0 0 0 0 0,0 0 0 0 0,0-1 0 0 0,0 1 0 0 0,1 0 0 0 0,-1 0 0 0 0,1-3 0 0 0,13-25-74 0 0,-13 28 74 0 0,-1 1-40 0 0,-19 24-407 0 0,19-23 439 0 0,0-1-21 0 0,1 3 37 0 0,4 8-38 0 0,-4-2 118 0 0,-18-5-114 0 0,-13-4-36 0 0,46 32 136 0 0,-14-29-58 0 0,-1 1 0 0 0,0 0 0 0 0,0-1 0 0 0,0 1 0 0 0,0 0 0 0 0,0 0 0 0 0,-1 0 0 0 0,0 0 0 0 0,0 7 148 0 0,-9 21 2147 0 0,5 4-1389 0 0,4-35-906 0 0,1 9 74 0 0,-1-8-94 0 0,1-2 9 0 0,-3 22 84 0 0,2-20-87 0 0,0-1 4 0 0,0-1 4 0 0,-1 2-6 0 0,1-1-9 0 0,-5 9 24 0 0,5-9-17 0 0,0-1-6 0 0,-1 2 13 0 0,0-2 2 0 0,-3 0 429 0 0,2-9-317 0 0,3-21-132 0 0,-1 29 3 0 0,0-3-143 0 0,1 7 82 0 0,-1-2 74 0 0,-4 35 19 0 0,2-25-8 0 0,-4 13 12 0 0,5-24-26 0 0,1 0-23 0 0,-2 6 600 0 0,3-10-465 0 0,-1 1-71 0 0,0 2-16 0 0,2-18 60 0 0,-2 18-85 0 0,1 1-6 0 0,-1-2 8 0 0,0 1-4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11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28 304 0 0,'29'-18'2517'0'0,"-23"16"-2399"0"0,-1 0 0 0 0,1 1 0 0 0,-1-1 0 0 0,1 1 0 0 0,-1 0 0 0 0,1 1 0 0 0,0-1 0 0 0,-1 1 0 0 0,1 0 0 0 0,0 1 0 0 0,0-1 0 0 0,-1 1 0 0 0,1 0 0 0 0,-1 0 0 0 0,1 1 0 0 0,-1 0 0 0 0,1 0 0 0 0,7 4 0 0 0,-10-4-91 0 0,-1-1 1 0 0,1 1-1 0 0,-1 0 1 0 0,1 0-1 0 0,-1 0 1 0 0,0 0-1 0 0,0 0 1 0 0,0 0-1 0 0,0 1 1 0 0,0-1-1 0 0,0 1 1 0 0,-1-1-1 0 0,1 1 1 0 0,-1-1-1 0 0,0 1 1 0 0,0 0-1 0 0,0 0 1 0 0,0 0-1 0 0,0 0 1 0 0,0 0-1 0 0,-1 0 1 0 0,0 0-1 0 0,1 0 1 0 0,-1 0-1 0 0,0 0 1 0 0,-1 0-1 0 0,1 0 1 0 0,0 0-1 0 0,-1 0 1 0 0,0 0-1 0 0,1 0 1 0 0,-1 0-1 0 0,-1 0 1 0 0,1 0 0 0 0,0-1-1 0 0,-2 4 1 0 0,-1 0-102 0 0,1 0 1 0 0,-1 0-1 0 0,0 0 1 0 0,-1 0-1 0 0,1-1 1 0 0,-1 1-1 0 0,0-1 1 0 0,-1 0 0 0 0,1-1-1 0 0,-1 1 1 0 0,0-1-1 0 0,0 0 1 0 0,0-1-1 0 0,-1 0 1 0 0,1 0-1 0 0,-1 0 1 0 0,0 0 0 0 0,-12 2-1 0 0,13-5-1907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49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31 112 0 0,'0'0'2388'0'0,"1"0"-2376"0"0,4 0 2 0 0,-4 0-3 0 0,0 0 3 0 0,4 0 8 0 0,-3 0 0 0 0,25 0 3 0 0,173-15 727 0 0,-22-1-247 0 0,611 46-177 0 0,-117-31-268 0 0,-513-6-54 0 0,-69 3-1934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1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4 142 284 0 0,'17'13'2200'0'0,"-15"-12"-2150"0"0,1 0-1 0 0,-1 0 1 0 0,1-1 0 0 0,-1 1-1 0 0,1-1 1 0 0,0 0-1 0 0,-1 1 1 0 0,1-1 0 0 0,-1 0-1 0 0,1-1 1 0 0,0 1-1 0 0,-1 0 1 0 0,1-1 0 0 0,-1 1-1 0 0,1-1 1 0 0,-1 0-1 0 0,1 0 1 0 0,-1 0 0 0 0,0 0-1 0 0,1 0 1 0 0,-1-1-1 0 0,0 1 1 0 0,0-1 0 0 0,0 0-1 0 0,0 1 1 0 0,0-1-1 0 0,0 0 1 0 0,-1 0 0 0 0,1 0-1 0 0,0 0 1 0 0,2-5-1 0 0,0 1-52 0 0,0 0-1 0 0,-1 0 1 0 0,1 0-1 0 0,-1-1 1 0 0,-1 1-1 0 0,1-1 0 0 0,-1 0 1 0 0,0 0-1 0 0,0 0 1 0 0,-1 0-1 0 0,1-9 0 0 0,-2 14 11 0 0,0 1-1 0 0,0-1 0 0 0,0 1 0 0 0,-1-1 1 0 0,1 1-1 0 0,0-1 0 0 0,0 1 0 0 0,-1-1 1 0 0,1 1-1 0 0,-1-1 0 0 0,0 1 0 0 0,1-1 1 0 0,-1 1-1 0 0,0 0 0 0 0,0-1 0 0 0,0 1 1 0 0,0 0-1 0 0,0 0 0 0 0,0-1 0 0 0,0 1 1 0 0,0 0-1 0 0,0 0 0 0 0,0 0 0 0 0,-1 0 0 0 0,1 1 1 0 0,-1-1-1 0 0,1 0 0 0 0,0 1 0 0 0,-2-2 1 0 0,2 2-2 0 0,0 0 2 0 0,-3-1-2 0 0,2 2-1 0 0,1-1 0 0 0,0 0 0 0 0,-1 1 0 0 0,1-1 0 0 0,0 1 0 0 0,0 0 0 0 0,-1-1 0 0 0,1 1 1 0 0,0 0-1 0 0,0 0 0 0 0,0-1 0 0 0,0 1 0 0 0,0 0 0 0 0,0 0 0 0 0,0 0 0 0 0,0 0 0 0 0,0 0 0 0 0,1 1 0 0 0,-1-1 0 0 0,0 0 0 0 0,1 0 0 0 0,-1 0 0 0 0,0 2 0 0 0,-12 31 145 0 0,12-33-142 0 0,-32 139 862 0 0,15-52-692 0 0,13-67 14 0 0,2-5-3239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1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11 112 0 0,'0'0'1193'0'0,"42"-6"1136"0"0,-3 2-4291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2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17 224 0 0,'0'0'1541'0'0,"-12"35"-790"0"0,11-31-741 0 0,-1 1 6 0 0,0-1 0 0 0,1 0 0 0 0,0 1-1 0 0,0 0 1 0 0,0-1 0 0 0,0 7-1 0 0,1-11-12 0 0,0 1-1 0 0,0 0 1 0 0,0 0 0 0 0,0 0-1 0 0,0-1 1 0 0,0 1-1 0 0,0 0 1 0 0,1-1-1 0 0,-1 1 1 0 0,0 0-1 0 0,1 0 1 0 0,-1-1-1 0 0,0 1 1 0 0,1-1-1 0 0,-1 1 1 0 0,1 0-1 0 0,-1-1 1 0 0,1 1 0 0 0,-1-1-1 0 0,2 2 1 0 0,-1-2-2 0 0,0 1 0 0 0,1-1 1 0 0,-1 0-1 0 0,0 1 0 0 0,1-1 1 0 0,-1 0-1 0 0,0 0 0 0 0,1 0 1 0 0,-1 1-1 0 0,1-2 0 0 0,-1 1 1 0 0,0 0-1 0 0,1 0 0 0 0,-1 0 1 0 0,0-1-1 0 0,2 0 0 0 0,1 1 8 0 0,-1-1-1 0 0,0-1 0 0 0,1 1 0 0 0,-1 0 1 0 0,0-1-1 0 0,0 0 0 0 0,0 1 0 0 0,0-1 1 0 0,0 0-1 0 0,-1-1 0 0 0,1 1 0 0 0,-1 0 1 0 0,1-1-1 0 0,-1 0 0 0 0,2-2 0 0 0,0-2 37 0 0,0 0-1 0 0,0 0 0 0 0,-1 0 1 0 0,3-13-1 0 0,3-4 20 0 0,-8 23-9 0 0,-1 1 0 0 0,1-3 1 0 0,-1 2 192 0 0,-1 5-171 0 0,-1 0 1 0 0,1 0 0 0 0,0-1 0 0 0,1 1-1 0 0,-1 0 1 0 0,0 7 0 0 0,1-8 28 0 0,-4 89 764 0 0,4-79-1148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3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25 312 0 0,'0'0'697'0'0,"0"37"1121"0"0,1-33-1798 0 0,-2 0 1 0 0,1 0-1 0 0,0 0 1 0 0,-1 0-1 0 0,0-1 1 0 0,0 1-1 0 0,0 0 0 0 0,0 0 1 0 0,-1 0-1 0 0,1-1 1 0 0,-3 5-1 0 0,4-7 1 0 0,-3-4 89 0 0,4-10-114 0 0,2 5 23 0 0,0 1-1 0 0,1 0 1 0 0,0-1 0 0 0,0 2-1 0 0,1-1 1 0 0,0 0 0 0 0,0 1-1 0 0,0 0 1 0 0,1 0 0 0 0,0 1-1 0 0,0-1 1 0 0,1 1 0 0 0,12-7-1 0 0,-18 11 5 0 0,0 1-12 0 0,0 0 0 0 0,-1 1-1 0 0,1-1 1 0 0,0 0 0 0 0,0 0 0 0 0,0 1-1 0 0,0-1 1 0 0,-1 0 0 0 0,1 1 0 0 0,0-1 0 0 0,-1 1-1 0 0,1-1 1 0 0,0 1 0 0 0,-1 0 0 0 0,1-1 0 0 0,0 1-1 0 0,-1-1 1 0 0,1 1 0 0 0,-1 0 0 0 0,1 0-1 0 0,-1-1 1 0 0,1 2 0 0 0,0 5 20 0 0,-1-1 0 0 0,1 1 0 0 0,-1 0 0 0 0,0 0 0 0 0,-1-1 0 0 0,0 1 0 0 0,0 0 0 0 0,-3 12 0 0 0,-4 29 83 0 0,8-47-221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4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4 60 0 0,'0'0'1877'0'0,"-12"-3"183"0"0,8 4-1992 0 0,-1 0-1 0 0,1 1 1 0 0,-1-1 0 0 0,1 1-1 0 0,0 0 1 0 0,0 1 0 0 0,0-1-1 0 0,0 1 1 0 0,0 0 0 0 0,0 0-1 0 0,1 0 1 0 0,-1 0 0 0 0,-5 8-1 0 0,7-9-45 0 0,-1 1-1 0 0,1 0 0 0 0,0 0 0 0 0,0 0 0 0 0,1 0 0 0 0,-1 0 0 0 0,0 0 0 0 0,1 0 0 0 0,0 1 0 0 0,0-1 0 0 0,0 1 0 0 0,0-1 0 0 0,1 1 0 0 0,-1-1 0 0 0,1 1 0 0 0,0-1 0 0 0,0 1 0 0 0,1 5 0 0 0,-1-7 0 0 0,1-1 0 0 0,-1 0 0 0 0,1 0 0 0 0,0 0 0 0 0,0 0-1 0 0,0 1 1 0 0,-1-1 0 0 0,1 0 0 0 0,0 0 0 0 0,0-1-1 0 0,0 1 1 0 0,1 0 0 0 0,-1 0 0 0 0,0 0 0 0 0,0-1-1 0 0,0 1 1 0 0,0-1 0 0 0,1 1 0 0 0,-1-1 0 0 0,0 1 0 0 0,1-1-1 0 0,-1 0 1 0 0,0 1 0 0 0,1-1 0 0 0,-1 0 0 0 0,2 0-1 0 0,2 0-259 0 0,0 0-1 0 0,0 0 1 0 0,-1 0-1 0 0,1-1 1 0 0,0 1-1 0 0,5-2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5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59 368 0 0,'0'0'1895'0'0,"-6"-9"-1328"0"0,8 6-524 0 0,-1 0 0 0 0,1 0 0 0 0,0 0 0 0 0,1 0 0 0 0,-1 0 0 0 0,0 0 0 0 0,1 0 0 0 0,-1 1 0 0 0,1-1 0 0 0,0 1 0 0 0,0 0 0 0 0,0 0 0 0 0,0 0 0 0 0,0 0 0 0 0,1 0 0 0 0,-1 1 0 0 0,1-1 0 0 0,-1 1 0 0 0,1 0 0 0 0,-1 0 0 0 0,1 0 0 0 0,-1 1 0 0 0,1-1 0 0 0,7 1 0 0 0,-11 0-34 0 0,0 0 0 0 0,1 0 0 0 0,-1 0 0 0 0,1 0 0 0 0,-1 0 0 0 0,0 0 0 0 0,1 0 0 0 0,-1 0 0 0 0,0 0 1 0 0,1 1-1 0 0,-1-1 0 0 0,0 0 0 0 0,1 0 0 0 0,-1 0 0 0 0,0 0 0 0 0,0 1 0 0 0,1-1 0 0 0,-1 0 0 0 0,0 0 0 0 0,0 1 0 0 0,1-1 0 0 0,-1 0 0 0 0,0 0 0 0 0,0 1 0 0 0,0-1 0 0 0,1 0 0 0 0,-1 1 0 0 0,0-1 0 0 0,0 0 1 0 0,0 1-1 0 0,0-1 0 0 0,0 0 0 0 0,0 1 0 0 0,0 0 0 0 0,-4 14 87 0 0,-13 12-91 0 0,17-26 1 0 0,-31 35-215 0 0,30-35 163 0 0,5-1 28 0 0,-1 0 0 0 0,1 1 0 0 0,-1 0 0 0 0,0 0 0 0 0,0 0 0 0 0,1 0 0 0 0,-1 0 0 0 0,0 1 0 0 0,0-1 0 0 0,0 1-1 0 0,3 2 1 0 0,-5-3 26 0 0,0 0 0 0 0,0 0 0 0 0,1 0 0 0 0,-2 0 0 0 0,1 0-1 0 0,0 0 1 0 0,0 0 0 0 0,0 0 0 0 0,0 0 0 0 0,-1 0 0 0 0,1 1-1 0 0,0-1 1 0 0,-1 0 0 0 0,1 1 0 0 0,-1-1 0 0 0,0 0-1 0 0,1 1 1 0 0,-1-1 0 0 0,0 0 0 0 0,0 1 0 0 0,0-1 0 0 0,0 1-1 0 0,0-1 1 0 0,0 0 0 0 0,0 1 0 0 0,0-1 0 0 0,-1 0 0 0 0,1 1-1 0 0,-1-1 1 0 0,1 0 0 0 0,-1 1 0 0 0,1-1 0 0 0,-1 0 0 0 0,0 0-1 0 0,1 1 1 0 0,-3 1 0 0 0,1 0 66 0 0,-1 1 0 0 0,1-1 0 0 0,-1 0 1 0 0,0 0-1 0 0,0 0 0 0 0,0 0 0 0 0,0-1 0 0 0,-1 1 0 0 0,1-1 0 0 0,-1 1 0 0 0,1-1 1 0 0,-1-1-1 0 0,0 1 0 0 0,0 0 0 0 0,0-1 0 0 0,0 0 0 0 0,0 0 0 0 0,0 0 0 0 0,0 0 1 0 0,0-1-1 0 0,-8 1 0 0 0,12-2-166 0 0,-1 1 0 0 0,0-1 0 0 0,0 0 0 0 0,0 1 0 0 0,1-1 0 0 0,-1 0 0 0 0,1 1 0 0 0,-1-1 0 0 0,0 0 0 0 0,1 0 0 0 0,-1 0 0 0 0,1 1 0 0 0,-1-1 0 0 0,1 0 0 0 0,0 0 0 0 0,-1 0 0 0 0,1 0 0 0 0,0 0 0 0 0,0 0 0 0 0,0 0 0 0 0,0 0 0 0 0,0-1 0 0 0,-1 1-349 0 0,0-4-620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6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0 432 0 0,'0'0'2632'0'0,"-26"17"-2365"0"0,14-12-339 0 0,0-1 0 0 0,0 0-1 0 0,-21 3 1 0 0,31-6 72 0 0,1-1-6 0 0,0 0 21 0 0,0-1-1 0 0,1 1 0 0 0,-1 0 0 0 0,0 0 1 0 0,0 0-1 0 0,1 0 0 0 0,-1-1 1 0 0,0 1-1 0 0,0 1 0 0 0,0-1 1 0 0,1 0-1 0 0,-1 0 0 0 0,0 0 0 0 0,0 0 1 0 0,0 0-1 0 0,1 1 0 0 0,-1-1 1 0 0,0 0-1 0 0,0 1 0 0 0,1-1 0 0 0,-1 0 1 0 0,0 1-1 0 0,1-1 0 0 0,-1 1 1 0 0,1-1-1 0 0,-1 1 0 0 0,0 0 1 0 0,1-1-1 0 0,-1 1 0 0 0,1-1 0 0 0,0 1 1 0 0,-1 0-1 0 0,1 0 0 0 0,-1-1 1 0 0,1 1-1 0 0,0 0 0 0 0,0 0 1 0 0,-1-1-1 0 0,1 1 0 0 0,0 1 0 0 0,-10 40 322 0 0,8-32-210 0 0,-6 17 82 0 0,5-19-89 0 0,1-1-1 0 0,0 1 0 0 0,0 0 0 0 0,0 1 0 0 0,1-1 0 0 0,0 0 1 0 0,1 0-1 0 0,1 17 0 0 0,-1-24-90 0 0,1 0-1 0 0,0 0 1 0 0,-1 0 0 0 0,1 0 0 0 0,0 0 0 0 0,0 0-1 0 0,0 0 1 0 0,0 0 0 0 0,0 0 0 0 0,0 0-1 0 0,0-1 1 0 0,0 1 0 0 0,0 0 0 0 0,0-1 0 0 0,0 1-1 0 0,1 0 1 0 0,-1-1 0 0 0,0 0 0 0 0,0 1-1 0 0,1-1 1 0 0,-1 0 0 0 0,0 1 0 0 0,1-1 0 0 0,-1 0-1 0 0,0 0 1 0 0,0 0 0 0 0,1 0 0 0 0,-1-1-1 0 0,0 1 1 0 0,1 0 0 0 0,-1 0 0 0 0,0-1 0 0 0,2 0-1 0 0,43-13 131 0 0,-44 13-219 0 0,0 0 1 0 0,0 0-1 0 0,0 0 0 0 0,-1 0 1 0 0,1 0-1 0 0,0-1 0 0 0,-1 1 1 0 0,1 0-1 0 0,-1-1 0 0 0,3-2 1 0 0,-4 3-206 0 0,1 0 0 0 0,0-1 0 0 0,0 1 1 0 0,-1-1-1 0 0,1 1 0 0 0,-1 0 0 0 0,1-1 1 0 0,-1 1-1 0 0,0-1 0 0 0,0 1 0 0 0,0-1 0 0 0,1 1 1 0 0,-1-1-1 0 0,-1-2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4:56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44 0 0,'13'-1'1714'0'0,"3"-1"-1064"0"0,67-9 1245 0 0,-29-3-4246 0 0,-49 12 1703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4:06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0 352 0 0,'0'0'5175'0'0,"9"36"-1998"0"0,-2 20-654 0 0,-7-55-2490 0 0,0 39 379 0 0,4-66 1555 0 0,-4 25-1956 0 0,-2-10 250 0 0,-4 56-129 0 0,6-45-140 0 0,1 36 1 0 0,-1-35 4 0 0,0 0-1 0 0,0 1-2 0 0,0-1 9 0 0,-3 17 544 0 0,2-8-1714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5:04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1 608 0 0,'0'0'2805'0'0,"-13"26"-2116"0"0,10-13-663 0 0,1-2-6 0 0,1 0-1 0 0,0 1 1 0 0,1 16-1 0 0,13 228 20 0 0,-12-237-52 0 0,2 48 17 0 0,-3 1 0 0 0,-10 81 0 0 0,-8 184 50 0 0,18 17 56 0 0,16-20 17 0 0,-4-162-59 0 0,-1 279-91 0 0,-9-319-36 0 0,6 63 12 0 0,2 76-118 0 0,-9-89 94 0 0,-1-149 35 0 0,-1 23 64 0 0,11 83-1 0 0,-9-119 5 0 0,0 0 0 0 0,-1 0 0 0 0,-3 21 0 0 0,1 9-77 0 0,-1 11 17 0 0,3-56 27 0 0,0 27-34 0 0,-1-24 43 0 0,1-4 3 0 0,3 37 247 0 0,-2 119 71 0 0,0-107-335 0 0,-1-48 4 0 0,2 32-36 0 0,-2-30 38 0 0,2 23-24 0 0,-2-25 21 0 0,2 18-34 0 0,-2-18 46 0 0,0 0-8 0 0,0 11-19 0 0,0-11 20 0 0,0 21 8 0 0,0-21-15 0 0,-3 39-127 0 0,3-15 9 0 0,0-24 121 0 0,0 0 2 0 0,0 1-5 0 0,0-1 0 0 0,-23 2-893 0 0,-14-2 577 0 0,36-1 308 0 0,-36-2 13 0 0,36 2 2 0 0,-1 0 6 0 0,-45-2-16 0 0,45 1-14 0 0,1 1 30 0 0,-5 0 0 0 0,-39 0 33 0 0,44 0-49 0 0,0 0-4 0 0,-4 0 7 0 0,-47 2 14 0 0,50-2 2 0 0,-27 0-15 0 0,28 1 8 0 0,-1-1 2 0 0,-2 0 3 0 0,3 0-22 0 0,0 0-1 0 0,-5 0 17 0 0,5 0 0 0 0,0 0 13 0 0,-4 0-28 0 0,4 0 9 0 0,-36 4-1769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5:53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1 118 176 0 0,'0'0'3394'0'0,"22"-3"-2959"0"0,6 1-363 0 0,-27 2-67 0 0,1-1 9 0 0,3 1-2 0 0,-2-1-2 0 0,40-4-9 0 0,65-1 0 0 0,-67 5 19 0 0,432 0 15 0 0,-230 3-30 0 0,170-17 19 0 0,-208 6-6 0 0,7 0 27 0 0,504-12 169 0 0,-73 3 52 0 0,-580 15-299 0 0,-35 2 41 0 0,-26 1-5 0 0,19-1 12 0 0,-20 1 7 0 0,12-1 92 0 0,-12 1-86 0 0,34-4 124 0 0,65-3 34 0 0,-17 4-155 0 0,21 1-52 0 0,9 0-24 0 0,-111 2 51 0 0,35 0 15 0 0,61-3-21 0 0,-96 3-8 0 0,25-1-1 0 0,15 3 23 0 0,-41-2-12 0 0,18 3-18 0 0,-18-3 29 0 0,10 19 51 0 0,-11-9-59 0 0,2 18-9 0 0,-2-27-1 0 0,3 25 10 0 0,-3-26-4 0 0,3 18-15 0 0,-3-15 9 0 0,1-2 6 0 0,3 6-34 0 0,-5-6 31 0 0,1-1 1 0 0,0 0 0 0 0,0 1-1 0 0,0-1 1 0 0,0 0 0 0 0,0 1-1 0 0,0-1 1 0 0,0 1-1 0 0,0-1 1 0 0,0 0 0 0 0,1 1-1 0 0,-1-1 1 0 0,0 0 0 0 0,0 1-1 0 0,0-1 1 0 0,0 0-1 0 0,0 1 1 0 0,1-1 0 0 0,-1 0-1 0 0,0 1 1 0 0,0-1 0 0 0,1 0-1 0 0,-1 0 1 0 0,0 1 0 0 0,0-1-1 0 0,1 0 1 0 0,-1 0-1 0 0,0 1 1 0 0,1-1 0 0 0,-1 0-1 0 0,0 0 1 0 0,1 0 0 0 0,-1 0-1 0 0,0 0 1 0 0,1 1 0 0 0,-1-1-1 0 0,0 0 1 0 0,1 0-1 0 0,-1 0 1 0 0,1 0 0 0 0,-1 0-1 0 0,0 0 1 0 0,1 0 0 0 0,-1 0-1 0 0,0 0 1 0 0,1 0 0 0 0,0-1-1 0 0,33-5-31 0 0,-32 6 37 0 0,32-4-33 0 0,49 2-18 0 0,-77 2 51 0 0,28-1-9 0 0,-32 1 10 0 0,-1 0-8 0 0,3 0-6 0 0,-3 0 5 0 0,34-2 38 0 0,-34 2-27 0 0,31-2-7 0 0,-3 2-2230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5:56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1 140 0 0,'0'0'2149'0'0,"-21"4"-1930"0"0,-15 3-321 0 0,-41 3 0 0 0,76-10 123 0 0,0 0-8 0 0,-3-2 4 0 0,13-3-12 0 0,33-4-76 0 0,-41 9 64 0 0,2 0-67 0 0,4-1 477 0 0,-6 12 18 0 0,-1-10-403 0 0,0-1-10 0 0,-1 3 5 0 0,1-2 9 0 0,1 11 188 0 0,1 0 1 0 0,0 0-1 0 0,5 17 1 0 0,6 37 80 0 0,-12-62-309 0 0,-1 0 1 0 0,0-1 0 0 0,0 1-1 0 0,-1 0 1 0 0,1 0 0 0 0,-1-1-1 0 0,1 1 1 0 0,-1 0-1 0 0,0-1 1 0 0,0 1 0 0 0,-1-1-1 0 0,1 1 1 0 0,-1-1-1 0 0,-2 4 1 0 0,3-6-4 0 0,-1 0 0 0 0,1 1 0 0 0,0-1-1 0 0,-1 0 1 0 0,1 0 0 0 0,-1 0 0 0 0,0 0 0 0 0,1 0 0 0 0,-1-1 0 0 0,0 1-1 0 0,0 0 1 0 0,1-1 0 0 0,-1 1 0 0 0,0-1 0 0 0,0 0 0 0 0,0 0 0 0 0,1 0-1 0 0,-1 1 1 0 0,0-2 0 0 0,0 1 0 0 0,0 0 0 0 0,0 0 0 0 0,0-1 0 0 0,1 1 0 0 0,-1 0-1 0 0,0-1 1 0 0,0 0 0 0 0,1 0 0 0 0,-1 1 0 0 0,0-1 0 0 0,1 0 0 0 0,-1 0-1 0 0,1 0 1 0 0,-1-1 0 0 0,1 1 0 0 0,0 0 0 0 0,-1 0 0 0 0,1-1 0 0 0,0 1-1 0 0,0-1 1 0 0,0 1 0 0 0,0-1 0 0 0,0 0 0 0 0,0 1 0 0 0,0-1 0 0 0,1 0-1 0 0,-2-3 1 0 0,3 3-34 0 0,-1-1-1 0 0,0 1 1 0 0,1-1-1 0 0,0 1 1 0 0,-1-1-1 0 0,1 1 1 0 0,0 0-1 0 0,0-1 0 0 0,1 1 1 0 0,-1 0-1 0 0,0 0 1 0 0,1 0-1 0 0,-1 0 1 0 0,3-2-1 0 0,-1 0-684 0 0,-1 1 255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5:57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0 60 0 0,'0'0'328'0'0,"-28"5"813"0"0,23-2-1111 0 0,1 0 0 0 0,-1 0 1 0 0,1 0-1 0 0,0 1 1 0 0,0 0-1 0 0,1-1 0 0 0,-6 8 1 0 0,7-8-25 0 0,1-1 1 0 0,-1 0 0 0 0,1 1 0 0 0,-1 0-1 0 0,1-1 1 0 0,0 1 0 0 0,0-1 0 0 0,0 1-1 0 0,0 0 1 0 0,1 0 0 0 0,-1 0 0 0 0,1 0-1 0 0,0-1 1 0 0,0 1 0 0 0,0 6 0 0 0,0-8-9 0 0,0-1 0 0 0,0 1 1 0 0,0 0-1 0 0,0-1 1 0 0,0 1-1 0 0,1 0 1 0 0,-1-1-1 0 0,0 1 1 0 0,0-1-1 0 0,1 1 1 0 0,-1 0-1 0 0,0-1 1 0 0,1 1-1 0 0,-1-1 1 0 0,0 1-1 0 0,1-1 1 0 0,-1 1-1 0 0,1-1 1 0 0,-1 1-1 0 0,1-1 1 0 0,-1 1-1 0 0,1-1 1 0 0,-1 0-1 0 0,1 1 1 0 0,0-1-1 0 0,-1 0 1 0 0,1 1-1 0 0,0-1 1 0 0,0 0-1 0 0,0 0 13 0 0,1 0-1 0 0,-1 0 1 0 0,1 0-1 0 0,-1-1 1 0 0,0 1 0 0 0,1 0-1 0 0,-1-1 1 0 0,0 1-1 0 0,1-1 1 0 0,-1 0-1 0 0,0 1 1 0 0,3-3-1 0 0,29-27 602 0 0,-13-1-144 0 0,-17 25 306 0 0,-8 26-537 0 0,4-16-222 0 0,0 0 1 0 0,0 0-1 0 0,0 0 1 0 0,1 0-1 0 0,0 0 1 0 0,-1 0-1 0 0,2 5 1 0 0,-1-8-7 0 0,0 1 0 0 0,0-1 0 0 0,1 0 1 0 0,-1 0-1 0 0,1 0 0 0 0,-1 0 0 0 0,1 0 1 0 0,-1 0-1 0 0,1 0 0 0 0,-1 0 0 0 0,1 0 1 0 0,0 0-1 0 0,0 0 0 0 0,1 1 0 0 0,-2-1-37 0 0,21-1-2583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5:58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1 178 116 0 0,'0'0'1838'0'0,"19"-27"-559"0"0,2-23-719 0 0,-18 39-404 0 0,1 1-1 0 0,-1-1 1 0 0,-1 0 0 0 0,0 0-1 0 0,1-15 1 0 0,-3 18-72 0 0,1 8-86 0 0,-1-1-1 0 0,0 1 1 0 0,0 0 0 0 0,0 0 0 0 0,1-1-1 0 0,-1 1 1 0 0,0 0 0 0 0,0 0 0 0 0,0-1-1 0 0,0 1 1 0 0,0 0 0 0 0,0-1 0 0 0,1 1-1 0 0,-1 0 1 0 0,0 0 0 0 0,0-1 0 0 0,0 1-1 0 0,0 0 1 0 0,0-1 0 0 0,0 1-1 0 0,0 0 1 0 0,0-1 0 0 0,0 1 0 0 0,-1 0-1 0 0,1 0 1 0 0,0-1 0 0 0,0 1 0 0 0,0 0-1 0 0,0-1 1 0 0,0 1 0 0 0,0 0 0 0 0,-1 0-1 0 0,1-1 1 0 0,0 1 0 0 0,0 0 0 0 0,0 0-1 0 0,-1 0 1 0 0,1-1 0 0 0,0 1 0 0 0,0 0-1 0 0,-1 0 1 0 0,1 0 0 0 0,0-1 0 0 0,0 1-1 0 0,-1 0 1 0 0,1 0 0 0 0,0 0-1 0 0,0 0 1 0 0,-1 0 0 0 0,1 0 0 0 0,0 0-1 0 0,-1 0 1 0 0,1 0 0 0 0,0 0 0 0 0,-1 0-1 0 0,0 0-10 0 0,-10 16-36 0 0,7-6 58 0 0,1 0-1 0 0,1 0 0 0 0,0 0 0 0 0,0 0 0 0 0,1 1 0 0 0,1-1 0 0 0,-1 0 0 0 0,2 13 0 0 0,0-16-14 0 0,0 1 0 0 0,1-1-1 0 0,0 1 1 0 0,0-1 0 0 0,0 0 0 0 0,1 0-1 0 0,4 8 1 0 0,-6-14-97 0 0,-1-1 0 0 0,1 1 0 0 0,-1 0 0 0 0,1-1 0 0 0,-1 1 0 0 0,1-1 0 0 0,-1 0 0 0 0,1 1 0 0 0,0-1 0 0 0,-1 1 0 0 0,1-1 0 0 0,0 0 0 0 0,-1 0 0 0 0,1 1 0 0 0,0-1 0 0 0,0 0 0 0 0,-1 0 0 0 0,1 0 0 0 0,0 0 0 0 0,1 0 0 0 0,-2 0 80 0 0,1 0-276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5:59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8 264 0 0,'0'0'869'0'0,"-6"38"720"0"0,-14 66-1068 0 0,20-103-510 0 0,-5-5-129 0 0,7-3 139 0 0,0 1-1 0 0,0-1 0 0 0,1 1 1 0 0,-1-1-1 0 0,1 1 1 0 0,1 0-1 0 0,-1 1 0 0 0,1-1 1 0 0,0 0-1 0 0,1 1 0 0 0,-1 0 1 0 0,7-6-1 0 0,6-4 67 0 0,0 0 1 0 0,26-16-1 0 0,-21 28-2065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0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1 516 0 0,'0'0'543'0'0,"4"28"2102"0"0,-4-12-2336 0 0,0-1 1 0 0,-1 0-1 0 0,0 0 0 0 0,-1 0 0 0 0,-6 20 0 0 0,8-35-602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01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22 36 0 0,'0'0'253'0'0,"29"-17"2130"0"0,-26 16-2296 0 0,-1 0 1 0 0,1 0 0 0 0,0 0-1 0 0,0 1 1 0 0,0-1 0 0 0,0 1 0 0 0,1 0-1 0 0,-1 0 1 0 0,0 0 0 0 0,0 1-1 0 0,0-1 1 0 0,0 1 0 0 0,0-1 0 0 0,0 1-1 0 0,-1 0 1 0 0,1 0 0 0 0,0 0-1 0 0,0 1 1 0 0,0-1 0 0 0,-1 1-1 0 0,1-1 1 0 0,-1 1 0 0 0,1 0 0 0 0,-1 0-1 0 0,3 3 1 0 0,-3-2 9 0 0,1 0 1 0 0,-1 0-1 0 0,1 1 0 0 0,-1 0 0 0 0,0-1 1 0 0,0 1-1 0 0,0 0 0 0 0,-1 0 1 0 0,0 0-1 0 0,1 0 0 0 0,-1 0 1 0 0,-1 0-1 0 0,1 1 0 0 0,-1-1 0 0 0,1 0 1 0 0,-1 0-1 0 0,-1 9 0 0 0,0-10-91 0 0,1 0 0 0 0,-1 0 0 0 0,1 0 0 0 0,-1 0 0 0 0,0 0 0 0 0,0 0 0 0 0,0 0 0 0 0,-1 0 0 0 0,1 0 0 0 0,-1-1 0 0 0,0 1 0 0 0,1-1 0 0 0,-1 1 0 0 0,0-1 0 0 0,-1 1 0 0 0,1-1 0 0 0,0 0 0 0 0,-1 0 0 0 0,1 0 0 0 0,-1 0 0 0 0,1-1 0 0 0,-4 2 0 0 0,-9 4-398 0 0,0-1 0 0 0,-25 5 0 0 0,39-10 371 0 0,-19 0-3276 0 0,16-4 3110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06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0 470 28 0 0,'0'0'3488'0'0,"34"0"-2889"0"0,-33 0-499 0 0,24-3 205 0 0,17-3-100 0 0,-41 6-193 0 0,0-1 4 0 0,5 0 13 0 0,95-8 267 0 0,-64 7-300 0 0,92-4 11 0 0,188 8 18 0 0,-120 2-12 0 0,152 4 2 0 0,-246-6-14 0 0,102 7-27 0 0,-204-9 21 0 0,30 2-47 0 0,14 1 59 0 0,-44-3-7 0 0,0 0 9 0 0,5 0-1 0 0,2 1 230 0 0,-8-1-195 0 0,1 0-1 0 0,-1 0 1 0 0,1 0-1 0 0,-1 1 1 0 0,1-1-1 0 0,0 0 1 0 0,-1 0-1 0 0,1 0 1 0 0,-1 0-1 0 0,1 0 0 0 0,-1 0 1 0 0,1 0-1 0 0,-1 0 1 0 0,1 0-1 0 0,-1-1 1 0 0,1 1-1 0 0,-1 0 1 0 0,1 0-1 0 0,-1 0 1 0 0,1-1-1 0 0,-1 1 1 0 0,1 0-1 0 0,-1 0 1 0 0,1-1-1 0 0,-1 1 1 0 0,1 0-1 0 0,-1-1 1 0 0,1 1-1 0 0,-1-1 1 0 0,0 1-1 0 0,1 0 1 0 0,-1-1-1 0 0,0 1 1 0 0,0-1-1 0 0,1 1 1 0 0,-1-1-1 0 0,0 1 1 0 0,0-1-1 0 0,0 1 1 0 0,1-1-1 0 0,-1 0 1 0 0,0 0-19 0 0,-2-30 585 0 0,-26-84-494 0 0,23 80 1 0 0,2 19-170 0 0,1-1 1 0 0,0-21 0 0 0,2 38 48 0 0,0-1 16 0 0,2-34-80 0 0,-1 18 77 0 0,0 0 0 0 0,-4-31 0 0 0,1 10-37 0 0,2 37 33 0 0,0 0-22 0 0,0-2-6 0 0,0 2 25 0 0,-1-33-348 0 0,1 33 434 0 0,-3-11 138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38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71 344 0 0,'0'0'1459'0'0,"1"45"911"0"0,-1-44-2319 0 0,3 66 787 0 0,-3-66-820 0 0,0 31 379 0 0,0 4-237 0 0,0-35-164 0 0,0 31 426 0 0,-3 22-225 0 0,3-53-190 0 0,-1 12 11 0 0,1-9-4 0 0,-4 44 166 0 0,3-47-186 0 0,1 32 76 0 0,-1-2 2 0 0,3 18-25 0 0,-2-48-35 0 0,2 29 43 0 0,-1 9 15 0 0,-1-38-73 0 0,-2 27 206 0 0,-1 15-23 0 0,3-41-172 0 0,-1 6 8 0 0,1-2 19 0 0,-1 30-25 0 0,1-30-13 0 0,0 0 21 0 0,0-1 0 0 0,0 0-1 0 0,0 0 1 0 0,1 1 0 0 0,0-1-1 0 0,0 0 1 0 0,0 0 0 0 0,5 10 0 0 0,-6-14-30 0 0,1 0 0 0 0,0 2 0 0 0,0-2 4 0 0,0 4 4 0 0,2 0 0 0 0,-1 0-1 0 0,1 0 1 0 0,-1-1 0 0 0,7 8 0 0 0,-8-11 35 0 0,3 3 5 0 0,-1 1 0 0 0,1-2 1 0 0,0 1-1 0 0,0 0 1 0 0,0-1-1 0 0,8 6 0 0 0,25 4 24 0 0,-36-13-48 0 0,31 7-18 0 0,-31-6 12 0 0,30 3 80 0 0,4-1-47 0 0,-33-3-52 0 0,30 2 19 0 0,8 0 19 0 0,-38-2-18 0 0,46-1-19 0 0,2-1 24 0 0,-48 2-3 0 0,47-3-16 0 0,-47 3-3 0 0,12-1 20 0 0,54-3-22 0 0,-66 4-7 0 0,49-3 427 0 0,-1-1-362 0 0,-48 3-49 0 0,15 0 19 0 0,-14 2-3 0 0,-1-1 1 0 0,1 0-1 0 0,-1 0 0 0 0,1 0 0 0 0,-1 0 0 0 0,1 0 0 0 0,-1 0 0 0 0,1-1 1 0 0,4-1-1 0 0,27 0 29 0 0,6-1-47 0 0,-38 3 20 0 0,45-2 157 0 0,-2 0 19 0 0,-43 2-185 0 0,34-1 49 0 0,7 1-16 0 0,-41 0-21 0 0,43-2-7 0 0,-3 2 18 0 0,-40 0-20 0 0,39-1-1 0 0,5 0 4 0 0,-44 1 4 0 0,13 0-38 0 0,5 0 48 0 0,-19 0-17 0 0,12-1-49 0 0,43 0 77 0 0,-54 1-39 0 0,42-3 231 0 0,-8-3-69 0 0,-35 6-132 0 0,28-18 23 0 0,-11 6-88 0 0,18-26 210 0 0,-35 38-125 0 0,0-2-23 0 0,0 0 1 0 0,0 0-1 0 0,-1 0 0 0 0,1 0 0 0 0,0 0 1 0 0,-1 0-1 0 0,1 0 0 0 0,-1 0 1 0 0,1 0-1 0 0,-1 0 0 0 0,0-2 1 0 0,0 0 15 0 0,1 3 15 0 0,3-39 607 0 0,-3 13-352 0 0,-1 26-244 0 0,0-32 328 0 0,0 4-323 0 0,0 28-46 0 0,2-32 214 0 0,-1 27-189 0 0,-1 0 0 0 0,1 1 0 0 0,-1-1 0 0 0,0 0 0 0 0,-1-8 0 0 0,1 10-11 0 0,0 3-38 0 0,0-28 172 0 0,0-9-73 0 0,0 36-84 0 0,-1-29 108 0 0,1 1-114 0 0,0 28-20 0 0,-2-35-29 0 0,-1-5 15 0 0,3 41 15 0 0,-4-32 11 0 0,0-12-34 0 0,2 16-1 0 0,1 8 26 0 0,-2-43-24 0 0,3 63 31 0 0,0-1 0 0 0,-1-2-9 0 0,1 2 6 0 0,0-6 6 0 0,-1 3-1 0 0,1 3-7 0 0,0-2 4 0 0,0 3-1 0 0,0 0 7 0 0,0-2-15 0 0,0 0 1 0 0,-1-1 0 0 0,1 1-1 0 0,-1 0 1 0 0,0 0 0 0 0,0 0-1 0 0,0 0 1 0 0,0 0 0 0 0,0 1-1 0 0,-1-1 1 0 0,-2-3 0 0 0,2 1 24 0 0,1 4-30 0 0,-37-29-197 0 0,26 26 182 0 0,-1 1 0 0 0,0 0 0 0 0,1 1 0 0 0,-14-1 0 0 0,24 3 26 0 0,-34-2-8 0 0,28 3 2 0 0,-56 0-27 0 0,62-1 34 0 0,-12 1-7 0 0,-23 0 13 0 0,-35 1-21 0 0,70-2 12 0 0,-41 1 23 0 0,27-1-14 0 0,-29 2-37 0 0,43-2 37 0 0,-16 1-7 0 0,-3 0 10 0 0,18-1-7 0 0,-36 0 16 0 0,-62 1-41 0 0,98-1 26 0 0,1 0-4 0 0,-6 0 9 0 0,-124 6-38 0 0,129-6 48 0 0,-15 0-6 0 0,-56 3-26 0 0,72-3 21 0 0,-14 0 14 0 0,8 0-22 0 0,5 0-2 0 0,-5 0 0 0 0,6 0 7 0 0,0 0-1 0 0,-5 0-7 0 0,5 0 5 0 0,0 0-3 0 0,-6-1 3 0 0,-14-2 4 0 0,-40 1-26 0 0,60 2 24 0 0,-33-1 6 0 0,12 1-35 0 0,3 0 30 0 0,18 0 2 0 0,-9 1 7 0 0,4-1-2 0 0,5 1 7 0 0,1-1-30 0 0,-6 1 5 0 0,5-1 4 0 0,-29 4 2 0 0,25-2 8 0 0,4-2 0 0 0,-12 3-10 0 0,12-3-1 0 0,-31 8-8 0 0,32-8 22 0 0,-31 10-20 0 0,28-8 6 0 0,2-1 8 0 0,-12 5-18 0 0,9-5 13 0 0,4 0-4 0 0,0-1-4 0 0,-3 3 14 0 0,3-2-6 0 0,0 0-2 0 0,-1-1 4 0 0,0 1 0 0 0,1 0-1 0 0,-1 0 1 0 0,1 0-1 0 0,0 1 1 0 0,-1-1-1 0 0,1 0 1 0 0,0 1 0 0 0,0-1-1 0 0,0 0 1 0 0,0 1-1 0 0,0-1 1 0 0,0 1 0 0 0,0-1-1 0 0,0 1 1 0 0,0 2-1 0 0,0-3-5 0 0,-2 30-98 0 0,11-5-331 0 0,-3-5-1139 0 0,1-1-3288 0 0,-3-13 2237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4:42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24 355 248 0 0,'0'0'4552'0'0,"5"-27"-1603"0"0,-5 26-2876 0 0,-3-62 1093 0 0,3 62-1174 0 0,-3-29 22 0 0,-9-26-102 0 0,12 55 77 0 0,0-4 9 0 0,0 0 1 0 0,-1-1 0 0 0,0 1-1 0 0,0 0 1 0 0,-2-8 0 0 0,0 2 3 0 0,3 11-2 0 0,-1-32-50 0 0,1-12 23 0 0,0 43 32 0 0,0-16-7 0 0,0 7 6 0 0,0 10-39 0 0,0-1-1 0 0,-1 0 0 0 0,1 0 0 0 0,0 1 0 0 0,0-1 1 0 0,0 0-1 0 0,0 0 0 0 0,0 1 0 0 0,0-1 0 0 0,0 0 0 0 0,0 0 1 0 0,0 1-1 0 0,1-1 0 0 0,-1 0 0 0 0,0 1 0 0 0,0-1 0 0 0,1 0 1 0 0,-1 1-1 0 0,0-1 0 0 0,1 0 0 0 0,-1 1 0 0 0,1-1 1 0 0,-1 0-1 0 0,1 1 0 0 0,0-2 0 0 0,0 2 17 0 0,28-3-344 0 0,5 9 342 0 0,-33-6 29 0 0,41 9 2 0 0,113 31 4 0 0,-61-18 60 0 0,-93-22-70 0 0,0 1-18 0 0,36 8 94 0 0,-36-9-85 0 0,-1 0-54 0 0,3 1 39 0 0,-2-1 36 0 0,-1 0-18 0 0,1 0-1 0 0,-1 0 0 0 0,1 0 1 0 0,-1 0-1 0 0,1 0 1 0 0,-1 0-1 0 0,1 0 0 0 0,-1 0 1 0 0,1 0-1 0 0,-1 0 0 0 0,1 1 1 0 0,-1-1-1 0 0,1 0 0 0 0,-1 0 1 0 0,1 0-1 0 0,-1 1 0 0 0,1-1 1 0 0,-1 0-1 0 0,0 1 1 0 0,1-1-1 0 0,-1 0 0 0 0,1 1 1 0 0,-1-1-1 0 0,0 0 0 0 0,1 1 1 0 0,-1-1-1 0 0,0 1 0 0 0,1-1 1 0 0,-1 1-1 0 0,0-1 0 0 0,0 1 1 0 0,1 0-1 0 0,-3 17 22 0 0,2-17-16 0 0,0-1-4 0 0,-7 43 43 0 0,9-14 26 0 0,-1-29-70 0 0,3 36 61 0 0,5 60-46 0 0,8 41 135 0 0,-17-137-152 0 0,0 5-296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0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0 120 0 0,'0'0'2370'0'0,"0"35"-1760"0"0,-1 22-477 0 0,-3 0 1 0 0,-13 70-1 0 0,11-113-1894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1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4 120 0 0,'13'-3'989'0'0,"-11"3"-899"0"0,1-1-1 0 0,0 1 1 0 0,0 1 0 0 0,-1-1 0 0 0,1 0 0 0 0,0 1 0 0 0,-1-1 0 0 0,1 1-1 0 0,0 0 1 0 0,-1-1 0 0 0,1 1 0 0 0,-1 1 0 0 0,1-1 0 0 0,-1 0 0 0 0,0 1-1 0 0,1-1 1 0 0,-1 1 0 0 0,0 0 0 0 0,2 2 0 0 0,-1-1 5 0 0,0 1-1 0 0,0 0 1 0 0,-1 0 0 0 0,1 0-1 0 0,-1 0 1 0 0,0 0 0 0 0,-1 0 0 0 0,1 1-1 0 0,-1-1 1 0 0,0 1 0 0 0,2 6-1 0 0,-1 0-98 0 0,-1 1 1 0 0,0-1-1 0 0,0 1 0 0 0,-1-1 0 0 0,0 1 0 0 0,-1-1 0 0 0,-1 0 0 0 0,0 1 0 0 0,0-1 1 0 0,-1 0-1 0 0,0 0 0 0 0,-1 0 0 0 0,-1-1 0 0 0,1 1 0 0 0,-2-1 0 0 0,1 0 0 0 0,-1 0 0 0 0,-1-1 1 0 0,0 0-1 0 0,0 0 0 0 0,-1 0 0 0 0,-12 10 0 0 0,14-15-126 0 0,1-1-1 0 0,-1 1 1 0 0,0-1-1 0 0,0-1 1 0 0,-1 1-1 0 0,1-1 1 0 0,-11 3 0 0 0,15-5 96 0 0,-17 2-1357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2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72 80 0 0,'0'0'175'0'0,"21"-19"602"0"0,-10-11-186 0 0,-11 28-485 0 0,-2-18 978 0 0,0 20-1078 0 0,1 0 0 0 0,-1-1-1 0 0,1 1 1 0 0,-1 0 0 0 0,0 0 0 0 0,1 0 0 0 0,-1 0-1 0 0,1 0 1 0 0,-1 1 0 0 0,1-1 0 0 0,-1 0 0 0 0,0 1 0 0 0,1-1-1 0 0,-1 1 1 0 0,1 0 0 0 0,0-1 0 0 0,-1 1 0 0 0,1 0 0 0 0,-1 0-1 0 0,1 0 1 0 0,0 0 0 0 0,0 0 0 0 0,-1 0 0 0 0,1 0-1 0 0,-1 2 1 0 0,-30 33 86 0 0,28-30-79 0 0,1 0-1 0 0,0-1 1 0 0,0 1-1 0 0,0 0 1 0 0,1 1-1 0 0,0-1 1 0 0,0 0-1 0 0,1 1 0 0 0,0-1 1 0 0,-1 9-1 0 0,2-12-2 0 0,0-1 0 0 0,0 1 0 0 0,0-1 0 0 0,1 1 0 0 0,-1-1-1 0 0,1 1 1 0 0,-1-1 0 0 0,1 0 0 0 0,0 1 0 0 0,0-1 0 0 0,0 0 0 0 0,0 1 0 0 0,1-1-1 0 0,-1 0 1 0 0,1 0 0 0 0,-1 0 0 0 0,1 0 0 0 0,0 0 0 0 0,-1-1 0 0 0,1 1-1 0 0,0 0 1 0 0,0-1 0 0 0,0 1 0 0 0,1-1 0 0 0,-1 0 0 0 0,0 0 0 0 0,0 0-1 0 0,1 0 1 0 0,-1 0 0 0 0,4 1 0 0 0,-3-1-9 0 0,18 3 11 0 0,24-8-1905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3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0 164 0 0,'0'0'474'0'0,"-24"11"334"0"0,20-10-805 0 0,0 0 0 0 0,0 0 1 0 0,0 0-1 0 0,-1-1 0 0 0,1 0 0 0 0,-7 0 0 0 0,5-2-507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4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22 216 0 0,'-1'-2'277'0'0,"0"0"0"0"0,0 0 0 0 0,0 0 1 0 0,0 0-1 0 0,-1 0 0 0 0,1 0 0 0 0,-1 0 0 0 0,1 0 0 0 0,-3-1 1 0 0,0 4-266 0 0,1 0 0 0 0,-1 1 0 0 0,0-1 0 0 0,1 1 0 0 0,0 0 0 0 0,-1 0 1 0 0,1 0-1 0 0,0 1 0 0 0,0-1 0 0 0,0 1 0 0 0,0-1 0 0 0,0 1 0 0 0,1 0 1 0 0,-1 0-1 0 0,1 1 0 0 0,0-1 0 0 0,0 0 0 0 0,0 1 0 0 0,0-1 0 0 0,-1 6 1 0 0,1-4-8 0 0,-1 0 1 0 0,1-1-1 0 0,1 1 1 0 0,-1 0-1 0 0,1 0 1 0 0,0 1 0 0 0,0-1-1 0 0,0 0 1 0 0,1 0-1 0 0,-1 1 1 0 0,1-1-1 0 0,1 0 1 0 0,-1 0 0 0 0,1 1-1 0 0,2 7 1 0 0,-2-11-33 0 0,0 0 0 0 0,0 0 0 0 0,1 0 0 0 0,-1 0 0 0 0,1 0 0 0 0,0 0 0 0 0,-1-1 0 0 0,1 1 1 0 0,0 0-1 0 0,0-1 0 0 0,0 0 0 0 0,0 1 0 0 0,0-1 0 0 0,0 0 0 0 0,0 0 0 0 0,0 0 0 0 0,1-1 0 0 0,-1 1 1 0 0,0 0-1 0 0,1-1 0 0 0,3 1 0 0 0,-6-1 7 0 0,2 0-210 0 0,9 0-951 0 0,-9-1 716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5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13 124 0 0,'0'0'189'0'0,"21"-11"1402"0"0,-19 10-1506 0 0,0 1 0 0 0,1-1 0 0 0,-1 1 0 0 0,0 0 0 0 0,1 0 0 0 0,-1 0 0 0 0,1 1 0 0 0,-1-1 0 0 0,0 0 0 0 0,0 1 0 0 0,1 0 1 0 0,-1-1-1 0 0,0 1 0 0 0,0 0 0 0 0,1 0 0 0 0,-1 0 0 0 0,0 1 0 0 0,0-1 0 0 0,0 0 0 0 0,-1 1 0 0 0,1-1 0 0 0,0 1 0 0 0,0 0 0 0 0,-1-1 0 0 0,1 1 0 0 0,-1 0 0 0 0,0 0 0 0 0,1 0 0 0 0,-1 0 0 0 0,0 0 0 0 0,1 3 0 0 0,-2-4-25 0 0,0 2-28 0 0,0 0 0 0 0,0-1 0 0 0,0 1 0 0 0,0 0 0 0 0,-1 0 0 0 0,0 0 0 0 0,1-1 0 0 0,-3 5 0 0 0,3-5-41 0 0,-2 1-6 0 0,1 0 0 0 0,-1 0 0 0 0,0 0 0 0 0,0 0 0 0 0,0-1 1 0 0,0 1-1 0 0,0-1 0 0 0,0 1 0 0 0,-1-1 0 0 0,0 0 0 0 0,1 1 0 0 0,-1-2 1 0 0,0 1-1 0 0,0 0 0 0 0,0 0 0 0 0,0-1 0 0 0,0 0 0 0 0,0 1 0 0 0,0-1 1 0 0,0 0-1 0 0,-1-1 0 0 0,1 1 0 0 0,-5 0 0 0 0,6-1-5 0 0,0 0 20 0 0,0 0 0 0 0,0 0 0 0 0,-1 0 0 0 0,1 0 1 0 0,0 0-1 0 0,0-1 0 0 0,0 1 0 0 0,0-1 0 0 0,0 0 0 0 0,0 1 0 0 0,0-1 0 0 0,-3-2 0 0 0,3 1-126 0 0,1-1 0 0 0,-1 1 0 0 0,1-1 0 0 0,0 0 0 0 0,0 1 0 0 0,0-1 0 0 0,0 0 0 0 0,1 0 0 0 0,-1 0 0 0 0,1 1 0 0 0,0-1 0 0 0,-1 0 0 0 0,1 0 0 0 0,1 0 0 0 0,-1 0 0 0 0,0 0 0 0 0,1 0 0 0 0,-1 1 0 0 0,3-6 0 0 0,-1 2-562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6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86 153 92 0 0,'0'0'935'0'0,"-22"4"-77"0"0,16 0-846 0 0,1 1 1 0 0,0 0-1 0 0,0 0 0 0 0,0 0 1 0 0,1 1-1 0 0,0 0 1 0 0,0-1-1 0 0,0 2 1 0 0,1-1-1 0 0,0 0 0 0 0,0 1 1 0 0,0-1-1 0 0,1 1 1 0 0,0 0-1 0 0,0 0 0 0 0,1 0 1 0 0,0 0-1 0 0,0 0 1 0 0,1 0-1 0 0,0 8 1 0 0,0-15-14 0 0,0 0 0 0 0,-1 1 1 0 0,1-1-1 0 0,0 1 1 0 0,0-1-1 0 0,0 0 0 0 0,0 1 1 0 0,0-1-1 0 0,0 1 1 0 0,0-1-1 0 0,1 0 0 0 0,-1 1 1 0 0,0-1-1 0 0,0 1 1 0 0,0-1-1 0 0,0 0 0 0 0,0 1 1 0 0,1-1-1 0 0,-1 0 1 0 0,0 1-1 0 0,0-1 0 0 0,1 0 1 0 0,-1 1-1 0 0,0-1 1 0 0,0 0-1 0 0,1 0 1 0 0,-1 1-1 0 0,0-1 0 0 0,1 0 1 0 0,-1 0-1 0 0,0 1 1 0 0,1-1-1 0 0,-1 0 0 0 0,0 0 1 0 0,1 0-1 0 0,0 0 1 0 0,14-6-16 0 0,10-15 92 0 0,-25 21-72 0 0,10-11 57 0 0,-1-1 1 0 0,-1 0 0 0 0,1-1 0 0 0,11-25 0 0 0,22-59 236 0 0,-41 95-298 0 0,28-84 209 0 0,-28 85-179 0 0,-2 1-27 0 0,1 0 0 0 0,0 1 0 0 0,0-1 0 0 0,0 0 0 0 0,-1 0 0 0 0,1 0 0 0 0,0 1-1 0 0,0-1 1 0 0,-1 0 0 0 0,1 0 0 0 0,0 0 0 0 0,0 0 0 0 0,-1 0 0 0 0,1 1 0 0 0,0-1 0 0 0,0 0 0 0 0,-1 0 0 0 0,1 0 0 0 0,0 0 0 0 0,-1 0 0 0 0,1 0 0 0 0,0 0 0 0 0,-1 0 0 0 0,1 0 0 0 0,0 0 0 0 0,0 0 0 0 0,-1 0 0 0 0,1 0 0 0 0,0 0 0 0 0,-1-1 0 0 0,1 1 0 0 0,0 0 0 0 0,0 0 0 0 0,-1 0 0 0 0,1 0 0 0 0,0 0 0 0 0,0-1 0 0 0,-1 1 0 0 0,1 0 0 0 0,0 0 0 0 0,0 0 0 0 0,0-1 0 0 0,-1 1 0 0 0,1 0 0 0 0,0 0 0 0 0,0-1 0 0 0,0 1 0 0 0,0 0 0 0 0,0 0 0 0 0,-1-1 0 0 0,1 1 0 0 0,0 0 0 0 0,0 0 0 0 0,0-1 0 0 0,0 1 0 0 0,0 0 0 0 0,0-1 0 0 0,0 1 0 0 0,0 0 0 0 0,0-1 0 0 0,0 1 0 0 0,0 0 0 0 0,-9 11 5 0 0,0 1 0 0 0,1 0 0 0 0,0 1 1 0 0,1 0-1 0 0,1 0 0 0 0,-6 17 1 0 0,9-22-4 0 0,0 0 0 0 0,1 1 0 0 0,-1 0 0 0 0,2-1 0 0 0,0 1 0 0 0,0 0 0 0 0,0 0 0 0 0,1-1 1 0 0,0 1-1 0 0,1 0 0 0 0,3 14 0 0 0,-4-21-24 0 0,1 0-1 0 0,-1 0 1 0 0,1 0 0 0 0,0 0-1 0 0,0 0 1 0 0,0 0-1 0 0,0 0 1 0 0,0 0 0 0 0,0 0-1 0 0,1-1 1 0 0,-1 1 0 0 0,1 0-1 0 0,-1-1 1 0 0,1 1 0 0 0,0-1-1 0 0,-1 1 1 0 0,1-1 0 0 0,0 0-1 0 0,0 0 1 0 0,0 0-1 0 0,0 0 1 0 0,0 0 0 0 0,0-1-1 0 0,0 1 1 0 0,0 0 0 0 0,0-1-1 0 0,1 0 1 0 0,-1 1 0 0 0,3-1-1 0 0,-3 0-106 0 0,31-13-670 0 0,-25 7 772 0 0,0 0 0 0 0,-1 0 0 0 0,0-1 1 0 0,0-1-1 0 0,-1 1 0 0 0,1-1 1 0 0,-2 0-1 0 0,1 0 0 0 0,-1-1 1 0 0,0 0-1 0 0,3-9 0 0 0,-7 17 40 0 0,-3-13 44 0 0,0 14-48 0 0,-1 0 0 0 0,1 1 0 0 0,-1-1 0 0 0,1 0 0 0 0,-1 1 0 0 0,1 0 0 0 0,-1 0 0 0 0,1-1 0 0 0,0 1 0 0 0,-1 1 0 0 0,1-1 0 0 0,0 0 0 0 0,0 0 0 0 0,0 1 0 0 0,0 0 0 0 0,0-1 0 0 0,0 1 0 0 0,0 0 0 0 0,1 0-1 0 0,-1 0 1 0 0,-2 3 0 0 0,-3 4 62 0 0,-1 1-1 0 0,1 1 0 0 0,-6 12 1 0 0,10-18-62 0 0,1 0 0 0 0,0 1 0 0 0,0-1 0 0 0,0 0 0 0 0,1 1 0 0 0,0 0 0 0 0,0-1 0 0 0,0 12 0 0 0,1-15-6 0 0,0 0-1 0 0,0 0 1 0 0,0 0-1 0 0,0 0 1 0 0,1 0-1 0 0,-1 0 1 0 0,1 0-1 0 0,-1 0 1 0 0,1 0-1 0 0,0 0 1 0 0,0-1-1 0 0,0 1 1 0 0,0 0-1 0 0,0 0 1 0 0,0-1-1 0 0,1 1 1 0 0,-1-1-1 0 0,0 1 1 0 0,1-1-1 0 0,-1 1 1 0 0,1-1 0 0 0,0 0-1 0 0,-1 0 1 0 0,1 0-1 0 0,0 0 1 0 0,0 0-1 0 0,0 0 1 0 0,-1 0-1 0 0,3 0 1 0 0,-1 0-43 0 0,-1-1 0 0 0,0 1 1 0 0,0-1-1 0 0,0 0 0 0 0,0 0 1 0 0,1 1-1 0 0,-1-1 0 0 0,0-1 1 0 0,0 1-1 0 0,0 0 0 0 0,0-1 0 0 0,1 1 1 0 0,-1-1-1 0 0,0 1 0 0 0,0-1 1 0 0,0 0-1 0 0,0 0 0 0 0,0 0 1 0 0,0 0-1 0 0,0 0 0 0 0,3-3 1 0 0,-1 1-468 0 0,1-1 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0:47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32 200 0 0,'0'0'303'0'0,"2"26"1636"0"0,0 70-23 0 0,-2-95-1882 0 0,3 29 457 0 0,-5-29-465 0 0,0-9 45 0 0,1-15 79 0 0,5 8-351 0 0,1-1-1 0 0,0 1 1 0 0,1 0-1 0 0,1 1 0 0 0,1-1 1 0 0,0 2-1 0 0,19-27 1 0 0,-23 35-701 0 0,-1-1 446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09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0 208 0 0,'0'0'2916'0'0,"-1"0"-2905"0"0,-90 21-106 0 0,89-21 79 0 0,3 0 5 0 0,-1 0-1 0 0,0 0 1 0 0,0 0-1 0 0,0 0 1 0 0,0 0-1 0 0,0 0 1 0 0,0 0-1 0 0,0 0 1 0 0,1 0-1 0 0,-1 0 1 0 0,0 0-1 0 0,0 0 1 0 0,0 0-1 0 0,0 0 1 0 0,0 0-1 0 0,0 0 1 0 0,0 0-1 0 0,0-1 0 0 0,0 1 1 0 0,0 0-1 0 0,1 0 1 0 0,-1 0-1 0 0,0 0 1 0 0,0 0-1 0 0,0 0 1 0 0,0 0-1 0 0,0 0 1 0 0,0-1-1 0 0,0 1 1 0 0,0 0-1 0 0,0 0 1 0 0,0 0-1 0 0,0 0 1 0 0,0 0-1 0 0,0 0 1 0 0,0 0-1 0 0,0-1 1 0 0,0 1-1 0 0,0 0 1 0 0,0 0-1 0 0,0 0 1 0 0,0 0-1 0 0,0 0 1 0 0,0 0-1 0 0,0 0 1 0 0,0-1-1 0 0,0 1 0 0 0,-1 0 1 0 0,1 0-1 0 0,0 0 1 0 0,0 0-1 0 0,0 0 1 0 0,0 0-1 0 0,15-5 58 0 0,-13 5-90 0 0,-1 0 46 0 0,15 2 1675 0 0,-10 15-1342 0 0,1-1 60 0 0,-1 0 0 0 0,-1 1-1 0 0,4 23 1 0 0,-8-38-429 0 0,-1 1 1 0 0,1 0-1 0 0,-1 0 0 0 0,1 0 1 0 0,-1 0-1 0 0,0 0 1 0 0,0-1-1 0 0,-1 1 0 0 0,1 0 1 0 0,-1 0-1 0 0,1 0 1 0 0,-1 0-1 0 0,0-1 0 0 0,0 1 1 0 0,0 0-1 0 0,0-1 1 0 0,-1 1-1 0 0,1-1 0 0 0,-1 1 1 0 0,1-1-1 0 0,-1 0 0 0 0,0 0 1 0 0,0 1-1 0 0,0-1 1 0 0,0 0-1 0 0,0-1 0 0 0,-4 3 1 0 0,4-3-56 0 0,0 0 1 0 0,0 0-1 0 0,0 0 0 0 0,0 0 1 0 0,-1-1-1 0 0,1 1 0 0 0,0-1 1 0 0,-1 0-1 0 0,1 1 1 0 0,0-1-1 0 0,-1 0 0 0 0,1 0 1 0 0,-1-1-1 0 0,1 1 0 0 0,0 0 1 0 0,-4-2-1 0 0,5 2 104 0 0,0 0 0 0 0,0-1 0 0 0,1 1-1 0 0,-1-1 1 0 0,0 1 0 0 0,1-1 0 0 0,-1 1-1 0 0,0-1 1 0 0,1 1 0 0 0,-1-1 0 0 0,1 0 0 0 0,-1 1-1 0 0,1-1 1 0 0,-1 0 0 0 0,1 1 0 0 0,-1-1-1 0 0,1 0 1 0 0,0 0 0 0 0,-1 0 0 0 0,1-1 0 0 0,-1 0-10 0 0,1 1 1 0 0,0-1 0 0 0,0 0 0 0 0,0 0-1 0 0,1 0 1 0 0,-1 0 0 0 0,0 0 0 0 0,1 1 0 0 0,-1-1-1 0 0,1 0 1 0 0,-1 0 0 0 0,1 0 0 0 0,1-2-1 0 0,0 3-187 0 0,-1-1 0 0 0,0 0-1 0 0,0 1 1 0 0,1-1-1 0 0,-1 1 1 0 0,1 0 0 0 0,-1-1-1 0 0,1 1 1 0 0,0 0 0 0 0,3-2-1 0 0,0 0-459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10.3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10 372 0 0,'0'0'700'0'0,"-6"-9"1608"0"0,3 12-2286 0 0,-1 1 0 0 0,1 0 0 0 0,0-1 0 0 0,0 1 1 0 0,1 0-1 0 0,-4 7 0 0 0,5-9-20 0 0,0 0-1 0 0,0 0 1 0 0,0-1 0 0 0,1 1-1 0 0,-1 0 1 0 0,1 0 0 0 0,-1 0-1 0 0,1 0 1 0 0,0 0 0 0 0,0 0-1 0 0,0 0 1 0 0,0 0 0 0 0,0-1-1 0 0,0 1 1 0 0,0 0 0 0 0,1 0-1 0 0,-1 0 1 0 0,1 0 0 0 0,0 2-1 0 0,0-3 0 0 0,-1-1 0 0 0,0 1 0 0 0,0-1 0 0 0,1 1 0 0 0,-1 0 0 0 0,1-1-1 0 0,-1 1 1 0 0,0-1 0 0 0,1 0 0 0 0,-1 1 0 0 0,1-1 0 0 0,-1 1 0 0 0,1-1 0 0 0,0 0-1 0 0,-1 1 1 0 0,1-1 0 0 0,-1 0 0 0 0,1 1 0 0 0,0-1 0 0 0,-1 0 0 0 0,1 0 0 0 0,-1 0-1 0 0,1 0 1 0 0,0 0 0 0 0,0 1 0 0 0,0-1-2 0 0,1 0 5 0 0,17-4 7 0 0,-17 3-11 0 0,1-1 0 0 0,-1 1 0 0 0,0-1 0 0 0,1 1 0 0 0,-1-1 0 0 0,0 0 0 0 0,0 0 0 0 0,0 0 0 0 0,0 0 0 0 0,-1 0 0 0 0,1-1 0 0 0,-1 1 0 0 0,1 0 0 0 0,-1-1 0 0 0,0 1 0 0 0,1-1 0 0 0,-1 1 0 0 0,-1-1 1 0 0,2-5-1 0 0,1-1 0 0 0,-3 8 2 0 0,3-7 34 0 0,-3 7-23 0 0,0-4 15 0 0,-1 17 229 0 0,1-9-303 0 0,1 1 1 0 0,-1-1 0 0 0,1 1-1 0 0,-1-1 1 0 0,1 0-1 0 0,1 1 1 0 0,-1-1 0 0 0,0 0-1 0 0,1 1 1 0 0,-1-1 0 0 0,1 0-1 0 0,0 0 1 0 0,0 0-1 0 0,0-1 1 0 0,1 1 0 0 0,-1 0-1 0 0,1-1 1 0 0,4 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4:44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 0 0,'0'0'119'0'0,"-3"39"603"0"0,6 30 403 0 0,-3-68-1095 0 0,1 16-926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11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1 224 0 0,'0'0'308'0'0,"4"29"2060"0"0,0 107 1033 0 0,-3-126-6214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11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9 432 0 0,'0'0'1490'0'0,"9"29"374"0"0,-4 0-1419 0 0,0 1 1 0 0,0 45-1 0 0,-5-74-455 0 0,0-30-92 0 0,0 24 86 0 0,0-1 0 0 0,-1 1 0 0 0,2 0 0 0 0,-1 0 0 0 0,1 0 0 0 0,0 0 0 0 0,2-7 0 0 0,0 4-125 0 0,0 0 0 0 0,1 0 0 0 0,0 1 0 0 0,1-1-1 0 0,0 1 1 0 0,0 0 0 0 0,0 1 0 0 0,1-1 0 0 0,0 1 0 0 0,0 0-1 0 0,1 0 1 0 0,8-5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12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1 332 0 0,'0'0'811'0'0,"-36"14"-427"0"0,22-11-296 0 0,13-3-49 0 0,-1 0 0 0 0,1 0 0 0 0,0 0 0 0 0,-1 0 0 0 0,1 0 0 0 0,0 1 0 0 0,0-1 0 0 0,-1 1 0 0 0,1-1 0 0 0,0 1 0 0 0,0-1 0 0 0,0 1 0 0 0,0 0 0 0 0,0-1 0 0 0,0 1 0 0 0,0 0 0 0 0,-2 2 0 0 0,2-3 51 0 0,-5 39 1701 0 0,3-17-1030 0 0,1-15-589 0 0,1 0-1 0 0,0 0 1 0 0,1 0-1 0 0,0 11 1 0 0,0-16-141 0 0,0 0 1 0 0,1 0 0 0 0,-1 0 0 0 0,1 0 0 0 0,-1 0-1 0 0,1 0 1 0 0,0-1 0 0 0,0 1 0 0 0,0 0-1 0 0,0 0 1 0 0,0 0 0 0 0,0-1 0 0 0,0 1 0 0 0,1-1-1 0 0,-1 1 1 0 0,1-1 0 0 0,-1 1 0 0 0,1-1-1 0 0,-1 0 1 0 0,3 2 0 0 0,-3-3-7 0 0,21 1 247 0 0,-17-1-291 0 0,-1-2-1 0 0,0 1 1 0 0,-1 0-1 0 0,1-1 1 0 0,0 0-1 0 0,6-4 1 0 0,-9 6-160 0 0,0-1 1 0 0,0 0 0 0 0,0 1-1 0 0,0-1 1 0 0,0 0-1 0 0,0 0 1 0 0,-1 1 0 0 0,1-1-1 0 0,0 0 1 0 0,-1 0 0 0 0,1 0-1 0 0,-1 0 1 0 0,1 0 0 0 0,-1 0-1 0 0,1 0 1 0 0,-1 0-1 0 0,1 0 1 0 0,-1 0 0 0 0,0 0-1 0 0,0 0 1 0 0,0 0 0 0 0,0 0-1 0 0,1 0 1 0 0,-2-2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13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24 172 0 0,'0'0'1384'0'0,"6"-2"-768"0"0,0 0-220 0 0,4-1-236 0 0,-4 1-48 0 0,0 0-8 0 0,-1 0-56 0 0,1 0-44 0 0,0 0-132 0 0,-1 0-140 0 0,0 0-556 0 0,0-1 260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6:36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12 4 0 0,'0'0'871'0'0,"5"31"-113"0"0,-3 30-247 0 0,-2-60-487 0 0,4 50 87 0 0,-4-49-14 0 0,-5 35 48 0 0,4-36-138 0 0,1 1-27 0 0,-1 4 18 0 0,1-4 4 0 0,-3 5 182 0 0,0-13-157 0 0,1 0 0 0 0,0 0 0 0 0,0 0 0 0 0,0-1 0 0 0,1 1 0 0 0,-1-1 0 0 0,2 1-1 0 0,-1-1 1 0 0,1 1 0 0 0,0-1 0 0 0,0 1 0 0 0,1-1 0 0 0,0 1 0 0 0,2-12 0 0 0,4-50 98 0 0,-5 33-1703 0 0,-2 32 1019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8:20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1 472 0 0,'0'0'4201'0'0,"-24"27"-3567"0"0,-8-1-290 0 0,32-25-392 0 0,27-18-277 0 0,-5 8 313 0 0,-18 9 172 0 0,-13 9 5 0 0,-44 26 298 0 0,52-34-462 0 0,1-1-6 0 0,0 0 1 0 0,0 0-1 0 0,0 0 1 0 0,-1 0 0 0 0,1 0-1 0 0,0 0 1 0 0,0 0 0 0 0,0 0-1 0 0,0 0 1 0 0,0 0 0 0 0,0 0-1 0 0,0 0 1 0 0,-1-1 0 0 0,1 1-1 0 0,0 0 1 0 0,0 0-1 0 0,0 0 1 0 0,0 0 0 0 0,0 0-1 0 0,0 0 1 0 0,0 0 0 0 0,0 0-1 0 0,0 0 1 0 0,-1 0 0 0 0,1 0-1 0 0,0 0 1 0 0,0 0 0 0 0,0-1-1 0 0,0 1 1 0 0,0 0-1 0 0,0 0 1 0 0,0 0 0 0 0,0 0-1 0 0,0 0 1 0 0,0 0 0 0 0,0 0-1 0 0,0 0 1 0 0,0-1 0 0 0,0 1-1 0 0,0 0 1 0 0,0 0 0 0 0,0 0-1 0 0,0 0 1 0 0,0 0-1 0 0,0 0 1 0 0,0 0 0 0 0,0-1-1 0 0,0 1 1 0 0,0 0 0 0 0,0 0-1 0 0,0 0 1 0 0,0 0 0 0 0,0 0-1 0 0,0 0 1 0 0,0 0 0 0 0,0 0-1 0 0,0-1 1 0 0,1 1-1 0 0,-1 0 1 0 0,0 0 0 0 0,0 0-1 0 0,0 0 1 0 0,0 0 0 0 0,0 0-1 0 0,0 0 1 0 0,0 0 0 0 0,12-12-267 0 0,19-12 113 0 0,-30 23 345 0 0,-3 3-138 0 0,1 0 1 0 0,0 0-1 0 0,-1-1 1 0 0,1 1-1 0 0,-1-1 1 0 0,0 1-1 0 0,1-1 1 0 0,-1 0-1 0 0,0 0 1 0 0,0 0-1 0 0,0 0 1 0 0,0 0-1 0 0,0 0 1 0 0,0 0 0 0 0,-2 0-1 0 0,-44 16-322 0 0,48-17 262 0 0,0 0 0 0 0,0 0 0 0 0,0 0 1 0 0,1 0-1 0 0,-1 0 0 0 0,0 0 0 0 0,0-1 0 0 0,0 1 1 0 0,0 0-1 0 0,0 0 0 0 0,0 0 0 0 0,0 0 0 0 0,0 0 1 0 0,0 0-1 0 0,0 0 0 0 0,0 0 0 0 0,-1-1 0 0 0,1 1 0 0 0,0 0 1 0 0,0 0-1 0 0,0 0 0 0 0,0 0 0 0 0,0 0 0 0 0,0 0 1 0 0,0 0-1 0 0,0 0 0 0 0,0 0 0 0 0,0 0 0 0 0,0-1 1 0 0,0 1-1 0 0,0 0 0 0 0,0 0 0 0 0,0 0 0 0 0,-1 0 0 0 0,1 0 1 0 0,0 0-1 0 0,0 0 0 0 0,0 0 0 0 0,0 0 0 0 0,0 0 1 0 0,0 0-1 0 0,0 0 0 0 0,0 0 0 0 0,0 0 0 0 0,-1 0 1 0 0,1 0-1 0 0,0 0 0 0 0,0 0 0 0 0,0 0 0 0 0,0 0 0 0 0,14-11-166 0 0,23-11 102 0 0,-18 14 556 0 0,-31 17-129 0 0,-7 1-378 0 0,1-1-1 0 0,-2 0 0 0 0,1-2 1 0 0,-29 8-1 0 0,47-15-31 0 0,4-7-473 0 0,5-4 338 0 0,-3 8 191 0 0,0 0 1 0 0,0 0-1 0 0,1 0 0 0 0,-1 1 1 0 0,0 0-1 0 0,1 0 0 0 0,-1 0 1 0 0,1 1-1 0 0,0 0 1 0 0,0 0-1 0 0,-1 0 0 0 0,1 1 1 0 0,6 0-1 0 0,-11 0 41 0 0,-28 16 94 0 0,16-12-179 0 0,0-1 0 0 0,0 0 1 0 0,-1 0-1 0 0,-17 1 0 0 0,28-4-12 0 0,5-7-401 0 0,9-4 345 0 0,-5 6 109 0 0,1 2 1 0 0,0-1-1 0 0,-1 2 0 0 0,13-4 1 0 0,-20 6 70 0 0,-2 1-39 0 0,1 0 1 0 0,-1 1 0 0 0,0-1-1 0 0,0 0 1 0 0,0 0-1 0 0,0 0 1 0 0,0 0 0 0 0,0-1-1 0 0,0 1 1 0 0,0 0-1 0 0,0 0 1 0 0,-1-1 0 0 0,1 1-1 0 0,0 0 1 0 0,0-1-1 0 0,-3 1 1 0 0,-31 16-319 0 0,-9-4 280 0 0,43-13-17 0 0,21-20-737 0 0,17 5 767 0 0,-36 15 162 0 0,-1 0 2 0 0,-5 6 146 0 0,-4-3-384 0 0,1 1-1 0 0,-1-2 0 0 0,0 1 0 0 0,-16 2 0 0 0,24-5 14 0 0,0-2-167 0 0,1 2 221 0 0,0 0 0 0 0,0 0-1 0 0,0-1 1 0 0,0 1 0 0 0,0 0 0 0 0,-1 0-1 0 0,1 0 1 0 0,0-1 0 0 0,0 1-1 0 0,0 0 1 0 0,0 0 0 0 0,0-1 0 0 0,0 1-1 0 0,0 0 1 0 0,0 0 0 0 0,0 0-1 0 0,1-1 1 0 0,-1 1 0 0 0,0 0-1 0 0,0 0 1 0 0,0-1 0 0 0,0 1 0 0 0,0 0-1 0 0,0 0 1 0 0,0 0 0 0 0,0-1-1 0 0,1 1 1 0 0,-1 0 0 0 0,0 0 0 0 0,0 0-1 0 0,0 0 1 0 0,0 0 0 0 0,1-1-1 0 0,-1 1 1 0 0,0 0 0 0 0,0 0-1 0 0,0 0 1 0 0,1 0 0 0 0,-1 0 0 0 0,0 0-1 0 0,0 0 1 0 0,1-1 0 0 0,19-9 167 0 0,-20 11-143 0 0,-1 0 1 0 0,1-1-1 0 0,0 1 0 0 0,-1 0 1 0 0,1 0-1 0 0,0 0 0 0 0,-1-1 1 0 0,1 1-1 0 0,-1 0 0 0 0,1-1 1 0 0,-1 1-1 0 0,1 0 0 0 0,-1-1 1 0 0,0 1-1 0 0,1-1 0 0 0,-1 1 0 0 0,0-1 1 0 0,1 1-1 0 0,-1-1 0 0 0,0 1 1 0 0,0-1-1 0 0,-1 1 0 0 0,-1 1-221 0 0,0 0-1 0 0,-1 0 1 0 0,1-1-1 0 0,-1 1 0 0 0,0-1 1 0 0,1 0-1 0 0,-5 1 1 0 0,19-12 445 0 0,-5 7 427 0 0,-11 7-395 0 0,-21 18-197 0 0,19-17-312 0 0,17-15-18 0 0,-10 10 252 0 0,-5 9 345 0 0,3-8-95 0 0,2-8-215 0 0,2-5 570 0 0,-3 18-275 0 0,-5 20-73 0 0,6-25-159 0 0,-3-12 1031 0 0,5 0-741 0 0,0 17 61 0 0,-2 15 4081 0 0,-1-23-4141 0 0,1-4 1356 0 0,-1 15-822 0 0,-1 2-407 0 0,2-27-105 0 0,0 15-416 0 0,0-1-486 0 0,2 11-174 0 0,-1-1 470 0 0,1-17 140 0 0,3-13 50 0 0,-5 22 2 0 0,0 1 1 0 0,1-1-1 0 0,-1 0 1 0 0,0 0-1 0 0,0 0 1 0 0,0 0 0 0 0,0 0-1 0 0,0 1 1 0 0,0-1-1 0 0,1 0 1 0 0,-1 0 0 0 0,0 0-1 0 0,0 0 1 0 0,0 0-1 0 0,0 0 1 0 0,1 0 0 0 0,-1 0-1 0 0,0 1 1 0 0,0-1-1 0 0,0 0 1 0 0,0 0-1 0 0,1 0 1 0 0,-1 0 0 0 0,0 0-1 0 0,0 0 1 0 0,0 0-1 0 0,1 0 1 0 0,-1 0 0 0 0,0 0-1 0 0,0 0 1 0 0,0 0-1 0 0,1 0 1 0 0,-1-1-1 0 0,0 1 1 0 0,0 0 0 0 0,0 0-1 0 0,0 0 1 0 0,1 0-1 0 0,-1 0 1 0 0,0 0 0 0 0,0 0-1 0 0,0 0 1 0 0,0-1-1 0 0,0 1 1 0 0,1 0 0 0 0,-1 0-1 0 0,0 0 1 0 0,0 0-1 0 0,0 0 1 0 0,0-1-1 0 0,0 1 1 0 0,0 0 0 0 0,0 0-1 0 0,0 0 1 0 0,0 0-1 0 0,0-1 1 0 0,1 1 0 0 0,-1 0-1 0 0,0 0 1 0 0,0 0-1 0 0,0-1 1 0 0,0 1 0 0 0,0 0-1 0 0,0 0 1 0 0,0 0-1 0 0,-1-1 1 0 0,1 1-1 0 0,0 0 1 0 0,0 0 0 0 0,1 1 9 0 0,2 11 567 0 0,-1-17 402 0 0,-2 4-974 0 0,0 1 0 0 0,0-1 0 0 0,0 0 0 0 0,1 1 0 0 0,-1-1 0 0 0,0 0 0 0 0,0 1 0 0 0,0-1 0 0 0,1 1 0 0 0,-1-1 0 0 0,0 0 0 0 0,1 1 0 0 0,-1-1 0 0 0,1 1 0 0 0,-1-1 0 0 0,0 1 0 0 0,1-1 0 0 0,-1 1 0 0 0,2-1 0 0 0,-1 0-7 0 0,-1 2-10 0 0,3-1 10 0 0,1 0 40 0 0,9 0 234 0 0,2-15-227 0 0,-15 15-50 0 0,29-10-135 0 0,19 3 384 0 0,-47 7-197 0 0,34-7 1595 0 0,1-4-1117 0 0,-35 11-514 0 0,22-8 934 0 0,-8 3 101 0 0,-15 5-1029 0 0,-23 8 650 0 0,5 2-654 0 0,0 0 0 0 0,-16 12 1 0 0,-4 3 74 0 0,12-11-19 0 0,11-9-109 0 0,14-5 25 0 0,11-9-305 0 0,46-23 281 0 0,-55 32 30 0 0,14-7 322 0 0,-12 2-2349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8:32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72 860 0 0,'-4'6'28224'0'0,"-31"-17"-30286"0"0,32 3 2118 0 0,2 8-72 0 0,1-1-12 0 0,0 0 10 0 0,0 0-1 0 0,0 0 1 0 0,0 0-1 0 0,0-1 1 0 0,0 1-1 0 0,0 0 1 0 0,0 0-1 0 0,0 0 1 0 0,1 0 0 0 0,-1 0-1 0 0,0 0 1 0 0,1 0-1 0 0,-1 0 1 0 0,1 0-1 0 0,-1 0 1 0 0,1 0-1 0 0,-1 1 1 0 0,1-1 0 0 0,1-2-1 0 0,-2 3 12 0 0,35-14 18 0 0,-34 14-11 0 0,-1 0 5 0 0,3-1-3 0 0,28-7-81 0 0,-30 7 86 0 0,22-5 81 0 0,-22 5-83 0 0,7-3 161 0 0,-6 4-84 0 0,-11 2-188 0 0,9-2 88 0 0,-34 10-36 0 0,32-9 60 0 0,-68 14-30 0 0,69-15 18 0 0,-28 4 5 0 0,28-3 7 0 0,-20 1 14 0 0,17-1-26 0 0,4-1-5 0 0,-3 0 8 0 0,0 0 4 0 0,1 0 1 0 0,-1 0 0 0 0,1 0-1 0 0,-1 0 1 0 0,1 0 0 0 0,-1 1 0 0 0,1 0-1 0 0,-4 0 1 0 0,-15 4-18 0 0,20-5 62 0 0,10-1-470 0 0,38 1 454 0 0,-46 0-20 0 0,0 0-9 0 0,3 0-13 0 0,-3 0 16 0 0,13 1-22 0 0,-13-1 6 0 0,20 11 131 0 0,-21-10-134 0 0,1 1 9 0 0,-1 0-1 0 0,1 0 0 0 0,-1 0 0 0 0,1 0 0 0 0,0 0 0 0 0,0 0 0 0 0,0-1 0 0 0,0 1 0 0 0,0 0 0 0 0,1 0 1 0 0,-1-1-1 0 0,0 1 0 0 0,1-1 0 0 0,0 1 0 0 0,-1-1 0 0 0,1 1 0 0 0,0-1 0 0 0,-1 0 0 0 0,4 1 0 0 0,-5-1 4 0 0,5 5 39 0 0,-4-5-28 0 0,0 0-1 0 0,0-1 1 0 0,-1 1-1 0 0,1 0 1 0 0,0 0 0 0 0,0 0-1 0 0,-1 0 1 0 0,1 0-1 0 0,-1 0 1 0 0,1 0-1 0 0,-1 0 1 0 0,1 0 0 0 0,-1 0-1 0 0,0 0 1 0 0,1 1-1 0 0,-1 23 46 0 0,0-24-45 0 0,0 0-54 0 0,0 1 0 0 0,0 0 0 0 0,0 0 0 0 0,-1-1 0 0 0,1 1 0 0 0,0 0 0 0 0,-1-1 0 0 0,1 1 0 0 0,-1 0 0 0 0,0-1-1 0 0,0 1 1 0 0,-1 1 0 0 0,1-2 15 0 0,-20 14-1104 0 0,11 8 1105 0 0,10-22 33 0 0,-3 38 414 0 0,4-32-1411 0 0,-1 7-3666 0 0,0-14 4570 0 0,0 1 1 0 0,0-1-1 0 0,0 0 1 0 0,0 0-1 0 0,0 1 0 0 0,0-1 1 0 0,0 0-1 0 0,0 0 1 0 0,0 1-1 0 0,0-1 0 0 0,0 0 1 0 0,-1 0-1 0 0,-5 3-2598 0 0,6-3 2599 0 0,0-1-1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8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1 124 0 0,'0'0'1958'0'0,"-1"18"-1439"0"0,1-16-488 0 0,-1 6 22 0 0,0-1 1 0 0,0 0 0 0 0,1 1-1 0 0,0-1 1 0 0,2 13 0 0 0,-2-20-56 0 0,0 1 6 0 0,0 1-1 0 0,0-1 7 0 0,0 9 276 0 0,1-1 17 0 0,-1-8-41 0 0,0 2-1370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8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88 0 0,'0'0'3922'0'0,"-3"37"-2395"0"0,1-19-1375 0 0,2-17-159 0 0,-9 31-3228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8:5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1 480 0 0,'0'0'9524'0'0,"-14"33"-7008"0"0,19-43-4739 0 0,-5 10 2277 0 0,0 0 0 0 0,0 0 0 0 0,0 0 0 0 0,0 1 0 0 0,0-1 0 0 0,0 0 0 0 0,0 0 0 0 0,0 0 0 0 0,0 0 0 0 0,0 0 0 0 0,1 0 0 0 0,-1 0 0 0 0,0 0 0 0 0,0 0 0 0 0,0 0 0 0 0,0 0 0 0 0,0 0 0 0 0,0 0 0 0 0,0 0 0 0 0,0 0 0 0 0,1 0 0 0 0,-1 0 0 0 0,0 0 0 0 0,0 0 0 0 0,0 0 0 0 0,0 0 0 0 0,0 0-1 0 0,0 0 1 0 0,0 0 0 0 0,0 0 0 0 0,1 0 0 0 0,-1 0-46 0 0,-1 1-3 0 0,1 0-3 0 0,0 0-3 0 0,0 0 66 0 0,0 0 0 0 0,0 0 0 0 0,-1 0 0 0 0,1 0 0 0 0,0 0-1 0 0,-1 0 1 0 0,1 0 0 0 0,-1 0 0 0 0,1 0 0 0 0,-1 0 0 0 0,1 0 0 0 0,-1 0-1 0 0,0 0 1 0 0,1 0 0 0 0,-1-1 0 0 0,0 1 0 0 0,0 0 0 0 0,0 0-1 0 0,1-1 1 0 0,-1 1 0 0 0,0-1 0 0 0,0 1 0 0 0,0-1 0 0 0,0 1-1 0 0,-2 0 1 0 0,-2 2 59 0 0,5-3-129 0 0,-36 20 35 0 0,15-7-60 0 0,20-13 44 0 0,-32 20 18 0 0,26-16-29 0 0,1 0 1 0 0,-1 0 0 0 0,1 0 0 0 0,-8 7 0 0 0,14-11-13 0 0,-31 21-4 0 0,29-20 13 0 0,1 0 4 0 0,-1 0 7 0 0,2 0 10 0 0,-45 25-39 0 0,44-25 15 0 0,-16 8 13 0 0,-27 12 28 0 0,44-20-32 0 0,-1-1-7 0 0,-1 1 0 0 0,1-1-3 0 0,-41 18-27 0 0,42-18 32 0 0,-12 3-52 0 0,10-2 21 0 0,0 0 0 0 0,0 0 1 0 0,0 0-1 0 0,0-1 0 0 0,0 1 0 0 0,-1 0 1 0 0,1-1-1 0 0,0 0 0 0 0,0 1 1 0 0,0-1-1 0 0,-1 0 0 0 0,1 0 1 0 0,-4-1-1 0 0,5-2 331 0 0,0 0 0 0 0,1 0-1 0 0,-1-1 1 0 0,1 1 0 0 0,0 0 0 0 0,0 0 0 0 0,0 0-1 0 0,0 0 1 0 0,1-1 0 0 0,0-3 0 0 0,4-32 1874 0 0,-5 39-2097 0 0,4-39 1356 0 0,-4 39-1416 0 0,0-1-53 0 0,-1-1 35 0 0,1 2 5 0 0,-1-27-84 0 0,1 26 91 0 0,-2-18-16 0 0,2 19-1 0 0,0-12 58 0 0,0-10-4692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0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31 44 0 0,'0'0'3054'0'0,"2"38"-2385"0"0,-2-36-670 0 0,0 0-10 0 0,-1 0 0 0 0,1 0 1 0 0,-1-1-1 0 0,0 1 0 0 0,1 0 0 0 0,-1-1 0 0 0,0 1 0 0 0,0 0 0 0 0,0-1 0 0 0,0 1 0 0 0,0-1 0 0 0,-1 0 0 0 0,1 1 0 0 0,0-1 0 0 0,-1 0 1 0 0,1 0-1 0 0,-2 1 0 0 0,2-1-5 0 0,-1 0-69 0 0,0-1 8 0 0,0 1-1 0 0,0-1 1 0 0,0 1-1 0 0,-1-1 1 0 0,1 1-1 0 0,0-1 0 0 0,0 0 1 0 0,-1 0-1 0 0,1 0 1 0 0,0-1-1 0 0,0 1 1 0 0,0 0-1 0 0,-1-1 0 0 0,1 0 1 0 0,-4-1-1 0 0,6 2 61 0 0,-2-1 10 0 0,1 1 1 0 0,-17-13-42 0 0,2-15 194 0 0,16 28-144 0 0,0-19-123 0 0,0 18 127 0 0,17-20-2 0 0,-17 21-4 0 0,34-16 100 0 0,-25 16-25 0 0,-8 0-48 0 0,30 12 1086 0 0,-30-10-1168 0 0,0-1 0 0 0,0 1 0 0 0,0-1-1 0 0,0 1 1 0 0,-1-1 0 0 0,1 1 0 0 0,0-1-1 0 0,-1 1 1 0 0,0 0 0 0 0,1-1 0 0 0,-1 4-1 0 0,1 1-1090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9:0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1 228 0 0,'-2'7'5540'0'0,"-1"34"-4501"0"0,0-7-1269 0 0,2-26-2707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9:0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1 156 0 0,'0'0'3896'0'0,"-4"37"-1477"0"0,3-27-2066 0 0,0 0 0 0 0,2 0 0 0 0,-1 0 0 0 0,3 13 0 0 0,-3-23-560 0 0,0 1-415 0 0,0 1 340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9:1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0 544 0 0,'0'0'7709'0'0,"0"8"-3194"0"0,2 22-1662 0 0,-2-29-2743 0 0,1 37 1561 0 0,-2-38-1647 0 0,3 40 1228 0 0,-3-29-1140 0 0,4 41 26 0 0,-3-51-142 0 0,0-1 3 0 0,0 0 4 0 0,0 0-1 0 0,0 1 1 0 0,0-1 0 0 0,0 0-1 0 0,1 0 1 0 0,-1 0 0 0 0,0 0 0 0 0,0 1-1 0 0,0-1 1 0 0,0 0 0 0 0,0 0-1 0 0,0 0 1 0 0,0 1 0 0 0,0-1-1 0 0,0 0 1 0 0,0 0 0 0 0,0 0-1 0 0,0 1 1 0 0,0-1 0 0 0,0 0-1 0 0,-1 0 1 0 0,1 0 0 0 0,0 1-1 0 0,0-1 1 0 0,0 0 0 0 0,0 0-1 0 0,0 0 1 0 0,0 0 0 0 0,0 1-1 0 0,0-1 1 0 0,-1 0 0 0 0,1 0 0 0 0,0 0-1 0 0,0 0 1 0 0,0 0 0 0 0,0 0-1 0 0,-1 0 1 0 0,1 1 0 0 0,0-1-1 0 0,0 0 1 0 0,0 0 0 0 0,0 0-1 0 0,-1 0 1 0 0,1 0 0 0 0,0 0-1 0 0,0 0 1 0 0,0 0 0 0 0,-1 0-1 0 0,1 0 1 0 0,0 0 0 0 0,-12 8-19 0 0,-139 69-697 0 0,75-35 248 0 0,-23 10-297 0 0,99-52 752 0 0,-23 8-178 0 0,6 0-102 0 0,16-7 226 0 0,-33 9-1493 0 0,34-11 1559 0 0,-1 1 0 0 0,1 0 0 0 0,-1-1 0 0 0,0 1 0 0 0,1 0 0 0 0,-1-1 0 0 0,1 1 0 0 0,-1-1 0 0 0,1 1 0 0 0,-1-1 0 0 0,1 1 0 0 0,0-1 0 0 0,-1 1 1 0 0,1-1-1 0 0,0 0 0 0 0,-1 1 0 0 0,1-1 0 0 0,0 1 0 0 0,0-1 0 0 0,-1 0 0 0 0,1 1 0 0 0,0-1 0 0 0,0 0 0 0 0,0 1 0 0 0,0-1 0 0 0,0 0 0 0 0,0 1 0 0 0,0-1 0 0 0,0 0 0 0 0,0 1 1 0 0,0-1-1 0 0,0 0 0 0 0,1 0 0 0 0,-1-4 14 0 0,0 5-11 0 0,2-43 970 0 0,-2 43-933 0 0,0-30 1021 0 0,0 30-1059 0 0,-1-14 170 0 0,1 13-168 0 0,-1-12 174 0 0,-3-26 776 0 0,4 39-925 0 0,0-19 781 0 0,0 4-571 0 0,0 14-199 0 0,2-36 1252 0 0,-3 19-3477 0 0,0 2-6677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9:21.7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1 636 0 0,'-5'0'12170'0'0,"-15"2"-12095"0"0,-37 11-95 0 0,56-13 24 0 0,-26 9 6042 0 0,29 36-5063 0 0,-2-44-973 0 0,5 28 81 0 0,-5-28-84 0 0,3 41 89 0 0,0 18-113 0 0,-3-59 13 0 0,0-1-3 0 0,1 3 0 0 0,2 23 17 0 0,1 38 0 0 0,-6-26 33 0 0,-1 0 0 0 0,-9 39 1 0 0,12-76-48 0 0,-3 26-75 0 0,3-26 87 0 0,0 2-9 0 0,0-2 5 0 0,0 2-2 0 0,-4 146 22 0 0,5-105-5 0 0,-1-44-25 0 0,0 16 30 0 0,2 37-10 0 0,-2-53-21 0 0,3 37 35 0 0,-2 0-10 0 0,6 37 0 0 0,-7-74-16 0 0,0 6-389 0 0,0-6 348 0 0,0 0 0 0 0,0 0-1 0 0,0 0 1 0 0,1 0 0 0 0,-1 0 0 0 0,0 0-1 0 0,0 0 1 0 0,0 0 0 0 0,0 0 0 0 0,0 0-1 0 0,0 0 1 0 0,0 0 0 0 0,1 0-1 0 0,-1 1 1 0 0,0-1 0 0 0,0 0 0 0 0,0 0-1 0 0,0 0 1 0 0,0 0 0 0 0,0 0 0 0 0,0 0-1 0 0,0 0 1 0 0,1 0 0 0 0,-1 0 0 0 0,0 0-1 0 0,0 0 1 0 0,0 0 0 0 0,0 1-1 0 0,0-1 1 0 0,0 0 0 0 0,0 0 0 0 0,0 0-1 0 0,0 0 1 0 0,0 0 0 0 0,0 0 0 0 0,0 0-1 0 0,0 1 1 0 0,0-1 0 0 0,0 0 0 0 0,0 0-1 0 0,0 0 1 0 0,0 0 0 0 0,0 0-1 0 0,0 0 1 0 0,0 0 0 0 0,0 1 0 0 0,0-1-1 0 0,0 0 1 0 0,0 0 0 0 0,0 0 0 0 0,0 0-1 0 0,0 0 1 0 0,0 0 0 0 0,0 0 0 0 0,0 0-1 0 0,0 1 1 0 0,0-1 0 0 0,0 0-1 0 0,0 0 1 0 0,-1 0 0 0 0,2 0 29 0 0,34-15-19 0 0,-13 9 30 0 0,37-4 1 0 0,-44 8 7 0 0,109-13 88 0 0,-73 13-76 0 0,-50 2-23 0 0,56 1 70 0 0,-21 0 46 0 0,-35-1-74 0 0,25 0 300 0 0,-20 0-3973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49:27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21 388 0 0,'0'0'6694'0'0,"-6"18"-873"0"0,10 9-4358 0 0,-2 0-1 0 0,-1 0 1 0 0,-4 49 0 0 0,3-75-1410 0 0,-2 20 232 0 0,2-20-273 0 0,-1 37 807 0 0,-1-55-826 0 0,1 1 1 0 0,0-1-1 0 0,3-18 0 0 0,-1 5-23 0 0,-1 30 23 0 0,2-39-28 0 0,-2 38 31 0 0,3-53-16 0 0,-3 54 12 0 0,-9-32-26 0 0,0 17-224 0 0,9 15 216 0 0,-1 1-511 0 0,1 1 472 0 0,-1-1 0 0 0,1 0 0 0 0,0 1 0 0 0,-1-1 0 0 0,1 1 0 0 0,0-1 0 0 0,0 1 0 0 0,0-1 0 0 0,0 0 1 0 0,0 1-1 0 0,0-1 0 0 0,0 1 0 0 0,0-1 0 0 0,1 1 0 0 0,-1-1 0 0 0,1 0 0 0 0,0 3 0 0 0,-1-4 81 0 0,6 27 17 0 0,0 20-6 0 0,-6-47-4 0 0,4 34-10 0 0,-1 4-5 0 0,-3-38 8 0 0,2 39 74 0 0,-1 4-96 0 0,-1-42 26 0 0,0 10 12 0 0,4 86-37 0 0,-3-76 38 0 0,1-3-29 0 0,-1 0-1 0 0,-4 30 1 0 0,-4 16 14 0 0,4-41-10 0 0,1 0 0 0 0,0 24 0 0 0,-2 20-49 0 0,9 79 10 0 0,2-61-10 0 0,2 37-27 0 0,-16-6 51 0 0,3-65-35 0 0,4-50 60 0 0,-1 24 216 0 0,1-19-3323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0:32.1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134 28 180 0 0,'0'0'893'0'0,"-1"2"-578"0"0,-1-1 0 0 0,1 0 0 0 0,-1 0 0 0 0,1 0 0 0 0,-1 0 0 0 0,0 0 0 0 0,0 0 0 0 0,1 0 0 0 0,-4 0 0 0 0,4-1-257 0 0,0 0 1 0 0,0 0-1 0 0,0-1 1 0 0,-1 1-1 0 0,1 0 1 0 0,0-1-1 0 0,0 1 0 0 0,0-1 1 0 0,0 1-1 0 0,0-1 1 0 0,0 0-1 0 0,1 1 0 0 0,-1-1 1 0 0,0 0-1 0 0,0 0 1 0 0,0 0-1 0 0,0-1 0 0 0,0 1 169 0 0,2-5 0 0 0,-1 5-205 0 0,0 1 0 0 0,0-1 0 0 0,0 0 0 0 0,0 0 0 0 0,0 0 0 0 0,0 0 0 0 0,1 0 0 0 0,-1 1 0 0 0,0-1 0 0 0,0 0 0 0 0,1 0 0 0 0,-1 0-1 0 0,0 1 1 0 0,1-1 0 0 0,-1 0 0 0 0,1 1 0 0 0,-1-1 0 0 0,1 0 0 0 0,-1 1 0 0 0,1-1 0 0 0,0 0 0 0 0,-1 1 0 0 0,1-1 0 0 0,0 1 0 0 0,-1-1 0 0 0,1 1 0 0 0,1-1 0 0 0,-1 1-17 0 0,-1 0 0 0 0,1 0 0 0 0,0 0 1 0 0,-1 0-1 0 0,1 1 0 0 0,0-1 0 0 0,-1 0 1 0 0,1 0-1 0 0,-1 1 0 0 0,1-1 1 0 0,-1 0-1 0 0,1 1 0 0 0,-1-1 0 0 0,1 0 1 0 0,-1 1-1 0 0,1-1 0 0 0,-1 1 0 0 0,1-1 1 0 0,-1 1-1 0 0,0-1 0 0 0,1 1 1 0 0,-1-1-1 0 0,0 1 0 0 0,1-1 0 0 0,-1 1 1 0 0,0 0-1 0 0,0-1 0 0 0,1 1 0 0 0,-1-1 1 0 0,0 1-1 0 0,0 0 0 0 0,0-1 1 0 0,0 1-1 0 0,0 0 0 0 0,0-1 0 0 0,0 1 1 0 0,0 0-1 0 0,0-1 0 0 0,0 1 0 0 0,-1-1 1 0 0,1 1-1 0 0,0 0 0 0 0,0-1 1 0 0,0 1-1 0 0,-1-1 0 0 0,1 1 0 0 0,0-1 1 0 0,-1 1-1 0 0,1-1 0 0 0,-1 1 0 0 0,1-1 1 0 0,0 1-1 0 0,-2 0 0 0 0,-6 6 1 0 0,0-1-1 0 0,0 1 1 0 0,-1-2-1 0 0,0 1 1 0 0,0-1-1 0 0,-1 0 1 0 0,-14 4-1 0 0,22-8 31 0 0,-1-2-4 0 0,3 1-31 0 0,-1 1 8 0 0,0-1 0 0 0,0 0 0 0 0,0 0 0 0 0,0 0 0 0 0,0 0 0 0 0,0-1 0 0 0,0 1 0 0 0,0 0 0 0 0,0 0 0 0 0,0 0 0 0 0,0-1 1 0 0,0 1-1 0 0,0-1 0 0 0,1 1 0 0 0,-1 0 0 0 0,0-1 0 0 0,0 0 0 0 0,0 1 0 0 0,0-1 0 0 0,1 1 0 0 0,-1-1 0 0 0,0 0 0 0 0,1 0 0 0 0,-1 1 0 0 0,1-1 0 0 0,-1 0 1 0 0,1 0-1 0 0,-1 0 0 0 0,1 0 0 0 0,-1 1 0 0 0,1-1 0 0 0,0 0 0 0 0,-1-1 0 0 0,1 0 58 0 0,0 0-13 0 0,1 1 0 0 0,0-1 0 0 0,-1 0 0 0 0,1 1 0 0 0,0-1 0 0 0,0 1 0 0 0,0-1 0 0 0,0 1 0 0 0,0 0 0 0 0,0-1 0 0 0,0 1 0 0 0,1 0 0 0 0,-1 0 0 0 0,0 0 0 0 0,1 0 0 0 0,-1 0 0 0 0,3-1 0 0 0,25 0 246 0 0,-26 3-242 0 0,2 0-19 0 0,0 1 0 0 0,0 1 0 0 0,0-1 0 0 0,0 1 0 0 0,5 3 0 0 0,-9-5-37 0 0,-1 0 0 0 0,0 0 1 0 0,1 0-1 0 0,-1 0 0 0 0,0 0 0 0 0,0 1 1 0 0,0-1-1 0 0,0 0 0 0 0,0 0 1 0 0,0 0-1 0 0,0 0 0 0 0,0 0 0 0 0,0 0 1 0 0,0 0-1 0 0,-1 0 0 0 0,1 0 0 0 0,0 0 1 0 0,-1 0-1 0 0,1 0 0 0 0,-1 0 1 0 0,1 0-1 0 0,-1 0 0 0 0,1 0 0 0 0,-1-1 1 0 0,0 1-1 0 0,1 0 0 0 0,-1 0 0 0 0,0 0 1 0 0,0-1-1 0 0,1 1 0 0 0,-1 0 1 0 0,0-1-1 0 0,0 1 0 0 0,0-1 0 0 0,0 1 1 0 0,0-1-1 0 0,0 0 0 0 0,-1 1 0 0 0,-2 0 3 0 0,1 1-1 0 0,0-1 0 0 0,-1 0 0 0 0,1-1 0 0 0,0 1 0 0 0,-1 0 0 0 0,1-1 0 0 0,-1 0 0 0 0,-5 0 0 0 0,6-1 9 0 0,-1-3 41 0 0,4 4-51 0 0,-1-1 1 0 0,0 1 0 0 0,1-1 0 0 0,-1 1-1 0 0,1 0 1 0 0,-1-1 0 0 0,1 0-1 0 0,-1 1 1 0 0,1-1 0 0 0,-1 1-1 0 0,1-1 1 0 0,-1 0 0 0 0,1 1 0 0 0,0-1-1 0 0,-1 0 1 0 0,1 1 0 0 0,0-1-1 0 0,0 0 1 0 0,0 0 0 0 0,-1 1-1 0 0,1-2 1 0 0,1 0 5 0 0,-1 0 0 0 0,1 0 1 0 0,-1 0-1 0 0,1 1 0 0 0,0-1 0 0 0,0 0 0 0 0,0 0 0 0 0,0 1 1 0 0,0-1-1 0 0,0 1 0 0 0,0-1 0 0 0,1 1 0 0 0,-1-1 0 0 0,0 1 1 0 0,1 0-1 0 0,-1-1 0 0 0,1 1 0 0 0,0 0 0 0 0,-1 0 1 0 0,1 0-1 0 0,0 1 0 0 0,0-1 0 0 0,-1 0 0 0 0,1 1 0 0 0,0-1 1 0 0,0 1-1 0 0,0-1 0 0 0,0 1 0 0 0,0 0 0 0 0,0 0 0 0 0,3 0 1 0 0,-2 0 9 0 0,19 4 32 0 0,-21-3-44 0 0,1 0-4 0 0,0 0 0 0 0,-1 1 1 0 0,1-1-1 0 0,0 0 1 0 0,-1 1-1 0 0,1-1 0 0 0,-1 1 1 0 0,0-1-1 0 0,1 1 0 0 0,-1 0 1 0 0,0-1-1 0 0,0 1 1 0 0,0 0-1 0 0,0 0 0 0 0,-1 0 1 0 0,2 2-1 0 0,-2-2-5 0 0,-1 1 4 0 0,1 0-1 0 0,-1 0 1 0 0,-1 0 0 0 0,1 0-1 0 0,0 0 1 0 0,-1-1-1 0 0,1 1 1 0 0,-1 0 0 0 0,-2 2-1 0 0,2-4 3 0 0,0 0 1 0 0,0-1-1 0 0,0 1 0 0 0,-1 0 0 0 0,1-1 0 0 0,0 0 0 0 0,-1 1 1 0 0,1-1-1 0 0,-1 0 0 0 0,1 0 0 0 0,0 0 0 0 0,-1-1 0 0 0,1 1 1 0 0,0 0-1 0 0,-1-1 0 0 0,1 0 0 0 0,0 1 0 0 0,0-1 0 0 0,-1 0 1 0 0,1 0-1 0 0,0 0 0 0 0,0-1 0 0 0,-3-1 0 0 0,4 2 160 0 0,1 0-131 0 0,0 0 0 0 0,0 1 0 0 0,0-1 0 0 0,0 0 1 0 0,0 0-1 0 0,0 0 0 0 0,1 0 0 0 0,-1 1 0 0 0,0-1 0 0 0,0 0 0 0 0,1 0 0 0 0,-1 1 0 0 0,0-1 0 0 0,1 0 0 0 0,-1 0 0 0 0,1 1 0 0 0,-1-1 0 0 0,1 0 0 0 0,0 1 0 0 0,-1-1 0 0 0,1 1 1 0 0,-1-1-1 0 0,2 0 0 0 0,218-20 2516 0 0,-217 21-2511 0 0,2 0-11 0 0,55-2 58 0 0,-57 2-72 0 0,1 0-5 0 0,332 1 346 0 0,-151 2-133 0 0,-56-4-153 0 0,-72 0-43 0 0,-18 1-16 0 0,-15-1-11 0 0,14-2 12 0 0,11 0 9 0 0,-16 0 9 0 0,82 1 104 0 0,2 1-56 0 0,152 3 180 0 0,-90 0-188 0 0,-122-2-49 0 0,-6 2 11 0 0,125-3 116 0 0,98 3 124 0 0,127 15-99 0 0,-271-12-158 0 0,-75-3 17 0 0,116 3-6 0 0,-148-4-30 0 0,156 3-18 0 0,-154-4 24 0 0,78 1 12 0 0,7-1-18 0 0,-76-1 13 0 0,51 1 4 0 0,-65 1-16 0 0,86 2-16 0 0,-101-2 22 0 0,45 0 3 0 0,21 2 19 0 0,-67-3-27 0 0,0 0 5 0 0,36 0-14 0 0,-36 0 6 0 0,-1 0 8 0 0,31 2 8 0 0,-31-2-4 0 0,0 0-12 0 0,49 0 65 0 0,-49 0-29 0 0,17-2 12 0 0,15 1-8 0 0,-24-1-32 0 0,55-1-2 0 0,-7 1 34 0 0,-2 1-66 0 0,-45 1 34 0 0,-9 0 43 0 0,0 0-48 0 0,8 0 1 0 0,24-2 49 0 0,-33 2-42 0 0,18-2-1 0 0,-8 2 2 0 0,-9 0 5 0 0,0 0 0 0 0,9-1-1 0 0,-9 1 5 0 0,17 0 21 0 0,-6 0-22 0 0,-11 0 22 0 0,8 0-1634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0:35.1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0 344 0 0,'0'0'6397'0'0,"3"0"-6201"0"0,10 0-18 0 0,-10 0 528 0 0,0 0-557 0 0,9 0-49 0 0,-9 0 180 0 0,0 0-217 0 0,29 0 129 0 0,-29 0-125 0 0,1 0-28 0 0,11 0 7 0 0,-12 0 89 0 0,1 1-70 0 0,9 0-2 0 0,-10-1 71 0 0,1 0-60 0 0,108 1 740 0 0,-109 0-807 0 0,0-1 5 0 0,33 1-3 0 0,48 9-1 0 0,-81-10-7 0 0,45 4 22 0 0,-45-4-17 0 0,10 1-10 0 0,-9-1 13 0 0,-1 0-6 0 0,10 0-7 0 0,30 2-6 0 0,-12-4 39 0 0,-28 2-41 0 0,0 0-2 0 0,24 0 36 0 0,-24 0-30 0 0,0 0 3 0 0,12 0-4 0 0,-11 0 0 0 0,-1 0 11 0 0,31 0-2 0 0,-31 0 1 0 0,0 0-6 0 0,9 0 5 0 0,-9 0 5 0 0,0 0 8 0 0,28-1-7 0 0,-28 1 8 0 0,16-1 20 0 0,-15 0-33 0 0,31-1 18 0 0,-5 1-18 0 0,-27 1-12 0 0,20 0 18 0 0,6-2 18 0 0,-26 2-32 0 0,0 0-8 0 0,11 0 15 0 0,22-2 30 0 0,-33 2-46 0 0,17 0 20 0 0,-6 0-6 0 0,-11 0 14 0 0,55-3 54 0 0,-27 3-58 0 0,-27 0-4 0 0,19 0-25 0 0,6 0 36 0 0,-26 0 5 0 0,19 0 15 0 0,-1 0 423 0 0,2 0-1594 0 0,-16 0-3985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07.6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43 352 0 0,'0'0'4896'0'0,"40"12"-3078"0"0,10-9-1383 0 0,-47-3-385 0 0,1 0-18 0 0,34-1 81 0 0,-34 1-94 0 0,18-2 85 0 0,293-23 1533 0 0,-312 25-1603 0 0,1 0 3 0 0,188-18 465 0 0,-127 14-357 0 0,-42 5 64 0 0,-20-1-113 0 0,1 0 9 0 0,79 0 531 0 0,-79 0-604 0 0,20 0 63 0 0,-4 0-47 0 0,-16 0-35 0 0,-1 0-5 0 0,144 3 386 0 0,-128-1-301 0 0,72 2 126 0 0,-88-3-207 0 0,1-1 3 0 0,120 5 127 0 0,-121-5-140 0 0,21 1 31 0 0,-2-1-7 0 0,23 2-11 0 0,7-2 22 0 0,-49 0-27 0 0,0 0 15 0 0,9 0-20 0 0,-8 0-11 0 0,51-3-7 0 0,-33 1 13 0 0,58 0 19 0 0,69-1-33 0 0,-122 3 18 0 0,58-2 18 0 0,-32-1-19 0 0,-16 0 0 0 0,41 0 9 0 0,-65 3-17 0 0,95-5 12 0 0,-105 5-10 0 0,29 1 4 0 0,-29-1 21 0 0,102 5 2 0 0,-102-5-40 0 0,29 2 46 0 0,-30-2-1 0 0,31 1-40 0 0,-30-1 18 0 0,25 2-15 0 0,-26-2 27 0 0,11 0 132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1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5894 20 96 0 0,'0'0'521'0'0,"9"35"3676"0"0,-9-34-3277 0 0,2 3-865 0 0,1 9 1012 0 0,-3-13-1059 0 0,0 1-1 0 0,0-1 1 0 0,0 0 0 0 0,0 0-1 0 0,0 1 1 0 0,0-1-1 0 0,0 0 1 0 0,0 0-1 0 0,-1 1 1 0 0,1-1-1 0 0,0 0 1 0 0,0 0-1 0 0,0 1 1 0 0,-1-1-1 0 0,1 0 1 0 0,0 0 0 0 0,0 0-1 0 0,0 0 1 0 0,-1 1-1 0 0,1-1 1 0 0,0 0-1 0 0,0 0 1 0 0,-1 0-1 0 0,1 0 1 0 0,0 0-1 0 0,-1 0 1 0 0,1 0-1 0 0,0 1 1 0 0,0-1 0 0 0,-1 0-1 0 0,1 0 1 0 0,0 0-1 0 0,-1 0 1 0 0,1 0-1 0 0,0-1 1 0 0,0 1-1 0 0,-1 0 1 0 0,1 0-1 0 0,0 0 1 0 0,0 0-1 0 0,-1 0 1 0 0,1 0 0 0 0,0 0-1 0 0,-1 0 1 0 0,1-1-1 0 0,0 1 1 0 0,-1 0 10 0 0,0 0 1 0 0,0 0 0 0 0,0-1 0 0 0,0 1-1 0 0,0 0 1 0 0,0 0 0 0 0,0-1 0 0 0,0 1-1 0 0,0-1 1 0 0,0 1 0 0 0,0-1 0 0 0,0 1-1 0 0,1-1 1 0 0,-1 1 0 0 0,0-1 0 0 0,0 0-1 0 0,1 1 1 0 0,-1-1 0 0 0,0 0 0 0 0,1 0-1 0 0,-1 0 1 0 0,1 0 0 0 0,-1 1-1 0 0,1-1 1 0 0,-1 0 0 0 0,1 0 0 0 0,0 0-1 0 0,-1 0 1 0 0,1 0 0 0 0,0 0 0 0 0,0 0-1 0 0,0 0 1 0 0,0 0 0 0 0,0 0 0 0 0,0-2-1 0 0,0 2 74 0 0,13-16 180 0 0,-9 15-206 0 0,-1 1 0 0 0,1 0 0 0 0,0 0 0 0 0,0 1 0 0 0,0-1 1 0 0,0 1-1 0 0,0 0 0 0 0,0 0 0 0 0,0 0 0 0 0,0 1 0 0 0,0-1 0 0 0,0 1 0 0 0,-1 0 1 0 0,1 0-1 0 0,0 0 0 0 0,0 0 0 0 0,-1 1 0 0 0,1 0 0 0 0,-1 0 0 0 0,1 0 0 0 0,2 2 1 0 0,-4-3 14 0 0,-2-1-79 0 0,0 0 1 0 0,0 0 0 0 0,0 0-1 0 0,0 0 1 0 0,1 0-1 0 0,-1 0 1 0 0,0 0-1 0 0,0 0 1 0 0,0 0-1 0 0,1 0 1 0 0,-1 0 0 0 0,0 1-1 0 0,0-1 1 0 0,0 0-1 0 0,0 0 1 0 0,1 0-1 0 0,-1 0 1 0 0,0 0-1 0 0,0 0 1 0 0,0 0 0 0 0,0 0-1 0 0,0 1 1 0 0,1-1-1 0 0,-1 0 1 0 0,0 0-1 0 0,0 0 1 0 0,0 0-1 0 0,0 0 1 0 0,0 1 0 0 0,0-1-1 0 0,0 0 1 0 0,0 0-1 0 0,0 0 1 0 0,1 1-1 0 0,-1-1 1 0 0,0 0-1 0 0,0 0 1 0 0,0 0-1 0 0,0 0 1 0 0,0 1 0 0 0,0-1-1 0 0,0 0 1 0 0,0 0-1 0 0,0 0 1 0 0,-1 1-1 0 0,-5 12 89 0 0,-15 9-134 0 0,18-21 41 0 0,0 1 0 0 0,0-1 0 0 0,-1 0-1 0 0,1 0 1 0 0,0 0 0 0 0,-1 0 0 0 0,1-1 0 0 0,-1 0-1 0 0,1 1 1 0 0,-1-1 0 0 0,1 0 0 0 0,-1-1-1 0 0,1 1 1 0 0,0-1 0 0 0,-1 1 0 0 0,1-1 0 0 0,-1 0-1 0 0,1 0 1 0 0,0 0 0 0 0,0-1 0 0 0,0 1 0 0 0,0-1-1 0 0,0 0 1 0 0,-4-2 0 0 0,6 2 20 0 0,0 1 0 0 0,-1 0-1 0 0,1 0 1 0 0,0-1 0 0 0,0 1 0 0 0,0-1 0 0 0,0 1 0 0 0,0-1-1 0 0,0 1 1 0 0,0-1 0 0 0,1 0 0 0 0,-1 1 0 0 0,0-1 0 0 0,1 0-1 0 0,0 0 1 0 0,-1 0 0 0 0,1 1 0 0 0,0-1 0 0 0,0 0 0 0 0,0 0-1 0 0,0 0 1 0 0,0 1 0 0 0,1-5 0 0 0,-1 5-3 0 0,25-20 99 0 0,-22 20-77 0 0,0 1 4 0 0,0-1 0 0 0,1 1 1 0 0,0-1-1 0 0,-1 1 0 0 0,1 0 0 0 0,-1 0 0 0 0,1 0 1 0 0,-1 1-1 0 0,5 0 0 0 0,-7 0-14 0 0,1-1-8 0 0,-1 0 0 0 0,1 0 1 0 0,-1 0-1 0 0,1 0 0 0 0,-1 1 1 0 0,1-1-1 0 0,-1 0 0 0 0,1 1 1 0 0,-1 0-1 0 0,1-1 0 0 0,-1 1 1 0 0,0 0-1 0 0,1-1 1 0 0,-1 1-1 0 0,0 0 0 0 0,1 0 1 0 0,-1 0-1 0 0,0 0 0 0 0,0 1 1 0 0,0-1-1 0 0,0 0 0 0 0,0 0 1 0 0,0 1-1 0 0,-1-1 0 0 0,1 0 1 0 0,0 1-1 0 0,0-1 0 0 0,-1 1 1 0 0,1-1-1 0 0,-1 1 0 0 0,0-1 1 0 0,1 1-1 0 0,-1-1 0 0 0,0 1 1 0 0,0-1-1 0 0,0 1 1 0 0,0-1-1 0 0,0 1 0 0 0,0 0 1 0 0,-1-1-1 0 0,1 1 0 0 0,0-1 1 0 0,-1 1-1 0 0,1-1 0 0 0,-1 1 1 0 0,1-1-1 0 0,-1 0 0 0 0,0 1 1 0 0,-1 2-1 0 0,-2 0-13 0 0,1 0-1 0 0,0 0 0 0 0,-1 0 1 0 0,0-1-1 0 0,1 1 1 0 0,-1-1-1 0 0,-1 0 1 0 0,1 0-1 0 0,-9 4 1 0 0,11-6-2 0 0,1 0 10 0 0,-1-1 0 0 0,0 1 0 0 0,1-1 0 0 0,-1 0 0 0 0,0 0 0 0 0,0 0 0 0 0,1 0 0 0 0,-1 0 0 0 0,0 0 0 0 0,0 0 0 0 0,1 0 0 0 0,-1-1 0 0 0,0 1 0 0 0,0-1 0 0 0,-2 0 0 0 0,2-1 4 0 0,1 0 0 0 0,-1 0 0 0 0,0 0 0 0 0,1 0-1 0 0,0 0 1 0 0,-1-1 0 0 0,1 1 0 0 0,0 0 0 0 0,0-1-1 0 0,0 1 1 0 0,1 0 0 0 0,-1-1 0 0 0,0 1 0 0 0,1-1-1 0 0,0 1 1 0 0,-1-1 0 0 0,1 0 0 0 0,0 1-1 0 0,1-1 1 0 0,-1 1 0 0 0,0-1 0 0 0,1 1 0 0 0,-1-1-1 0 0,1 1 1 0 0,0-1 0 0 0,0 1 0 0 0,0 0 0 0 0,0-1-1 0 0,0 1 1 0 0,0 0 0 0 0,1 0 0 0 0,-1 0 0 0 0,1 0-1 0 0,-1 0 1 0 0,1 0 0 0 0,0 0 0 0 0,0 0-1 0 0,0 1 1 0 0,0-1 0 0 0,0 1 0 0 0,0-1 0 0 0,0 1-1 0 0,5-2 1 0 0,35-3 92 0 0,-39 6-94 0 0,20 14 126 0 0,-23-12-140 0 0,0 0 0 0 0,1 1 0 0 0,-1-1 0 0 0,0 0 0 0 0,0 0 0 0 0,-1 1 0 0 0,1-1 0 0 0,0 0 0 0 0,-1 0 0 0 0,1 0 0 0 0,-1 1 0 0 0,0-1 0 0 0,0 0 0 0 0,0 0 1 0 0,0 0-1 0 0,0 0 0 0 0,0 0 0 0 0,0-1 0 0 0,-1 1 0 0 0,1 0 0 0 0,0 0 0 0 0,-1-1 0 0 0,0 1 0 0 0,1-1 0 0 0,-1 1 0 0 0,0-1 0 0 0,0 0 0 0 0,0 0 0 0 0,0 0 0 0 0,0 0 0 0 0,0 0 0 0 0,-3 1 0 0 0,3-2-9 0 0,0 1 0 0 0,0-1 4 0 0,1 0 1 0 0,-1 0-1 0 0,0 0 1 0 0,0 0-1 0 0,1 0 1 0 0,-1 0-1 0 0,0 0 1 0 0,1 0-1 0 0,-1-1 1 0 0,0 1-1 0 0,1-1 1 0 0,-1 0-1 0 0,0 1 0 0 0,-1-2 1 0 0,3 2 1 0 0,-5-1 5 0 0,0-17 0 0 0,5 16-7 0 0,-1 0 1 0 0,1 0-1 0 0,0 0 1 0 0,0 0-1 0 0,0 0 1 0 0,0 0-1 0 0,1 0 1 0 0,-1 0 0 0 0,1 0-1 0 0,-1 0 1 0 0,1 0-1 0 0,-1 0 1 0 0,1 0-1 0 0,0 0 1 0 0,0 1 0 0 0,0-1-1 0 0,0 0 1 0 0,0 1-1 0 0,0-1 1 0 0,1 0-1 0 0,-1 1 1 0 0,1 0-1 0 0,-1-1 1 0 0,1 1 0 0 0,-1 0-1 0 0,1 0 1 0 0,0-1-1 0 0,-1 1 1 0 0,1 1-1 0 0,0-1 1 0 0,3-1 0 0 0,-4 1 0 0 0,11-1 47 0 0,-12 1-25 0 0,1 1 1 0 0,-1 0-1 0 0,1 0 1 0 0,-1-1-1 0 0,1 1 0 0 0,-1 0 1 0 0,1 0-1 0 0,-1 0 1 0 0,1 0-1 0 0,-1 0 1 0 0,1-1-1 0 0,-1 1 0 0 0,1 0 1 0 0,-1 0-1 0 0,1 0 1 0 0,-1 1-1 0 0,1-1 1 0 0,-1 0-1 0 0,1 0 1 0 0,-1 0-1 0 0,1 0 0 0 0,-1 0 1 0 0,1 1-1 0 0,-1-1 1 0 0,1 0-1 0 0,-1 0 1 0 0,1 1-1 0 0,-1-1 0 0 0,0 0 1 0 0,1 1-1 0 0,-1-1 1 0 0,1 0-1 0 0,0 1 1 0 0,-1 1 182 0 0,-4 35 906 0 0,3-31-945 0 0,-8 43 241 0 0,3 0 0 0 0,1 94 0 0 0,7-25-364 0 0,9 353-88 0 0,-22-205 29 0 0,8-225 2 0 0,-2 94-21 0 0,2-8-32 0 0,1-84 21 0 0,2-42 23 0 0,0 47-535 0 0,2-10-82 0 0,-2-37 574 0 0,8 36-1804 0 0,-7-36 1834 0 0,8 34-863 0 0,-9-33 896 0 0,0-2 39 0 0,1 1 21 0 0,-1 0 1 0 0,1 0 0 0 0,-1 0-1 0 0,0 0 1 0 0,0 0 0 0 0,0 0-1 0 0,0 0 1 0 0,0 0 0 0 0,0 0-1 0 0,0 0 1 0 0,0 0 0 0 0,0 0-1 0 0,0 0 1 0 0,0 0 0 0 0,-1 1-1 0 0,0-2-52 0 0,1 0 1 0 0,-1 0-1 0 0,0 0 0 0 0,0 0 0 0 0,0 0 0 0 0,0-1 1 0 0,1 2-1 0 0,-1-1 0 0 0,0 0 0 0 0,0 0 0 0 0,0 0 0 0 0,0 0 1 0 0,1 0-1 0 0,-1 1 0 0 0,0-1 0 0 0,0 0 0 0 0,0 1 1 0 0,1-1-1 0 0,-2 1 0 0 0,-4 18 29 0 0,6-17-34 0 0,-4 37 237 0 0,-6-17-64 0 0,9-21-143 0 0,2 0 8 0 0,-1 0-41 0 0,0 0 0 0 0,0 0 0 0 0,1 0 0 0 0,-1 0 0 0 0,0 0 0 0 0,0 0 0 0 0,0 0 0 0 0,0 0 0 0 0,0-1 0 0 0,0 1 0 0 0,-1 0 0 0 0,1 0 0 0 0,0 0 0 0 0,0 0 0 0 0,-1 0 0 0 0,1 0 0 0 0,0 0 0 0 0,-1 0 0 0 0,1-1 0 0 0,-1 1 0 0 0,1 0 0 0 0,-1 0 1 0 0,0-1-1 0 0,1 1 0 0 0,-1 0 0 0 0,0-1 0 0 0,1 1 0 0 0,-1 0 0 0 0,0-1 0 0 0,0 1 0 0 0,0-1 0 0 0,1 1 0 0 0,-1-1 0 0 0,0 0 0 0 0,0 1 0 0 0,0-1 0 0 0,0 0 0 0 0,0 0 0 0 0,0 1 0 0 0,0-1 0 0 0,0 0 0 0 0,0 0 0 0 0,0 0 0 0 0,-36 0 10 0 0,33 0 1 0 0,-16 0 4 0 0,-17 0-18 0 0,-183 19-1 0 0,119-9 6 0 0,41-2 13 0 0,-69 4-28 0 0,87-7 11 0 0,-65 7 8 0 0,7-1-13 0 0,-89 9 17 0 0,107-13-10 0 0,28-2-1 0 0,9 0 10 0 0,-10-1-5 0 0,-75-2 0 0 0,70-2-1 0 0,6 0 8 0 0,1-2-13 0 0,-51 3-1 0 0,6 0 3 0 0,-56 4-8 0 0,24 0 19 0 0,80-3-17 0 0,-20-1 2 0 0,31-1 11 0 0,-158 2 21 0 0,153-2-19 0 0,31 0-6 0 0,-56-3 3 0 0,11 0 2 0 0,-1 1-1 0 0,39 2 0 0 0,-79-2-4 0 0,23 0 4 0 0,-38-1 3 0 0,107 3-9 0 0,-88-4 15 0 0,54 3-23 0 0,-51-3 13 0 0,0 3 13 0 0,39 2-11 0 0,21 0 1 0 0,-61-5 1 0 0,21 3 2 0 0,69 1-11 0 0,-2 1 1 0 0,0-1 0 0 0,0 1-1 0 0,0-1 1 0 0,0 0-1 0 0,1 0 1 0 0,-10-2 0 0 0,13 2 7 0 0,-3 0-5 0 0,-48 0 13 0 0,49 0-7 0 0,-4-2-17 0 0,-19 2 23 0 0,23 0-19 0 0,-17 0 13 0 0,7-1-1 0 0,9 1-5 0 0,-15-2 4 0 0,8 2-3 0 0,-127-3-9 0 0,135 3 7 0 0,-1-1 5 0 0,-9 0 4 0 0,6 1-3 0 0,-5 0-4 0 0,9 0-2 0 0,-15 1 0 0 0,-19-4 0 0 0,34 3-2 0 0,0 0-4 0 0,-10-1 8 0 0,10 1 4 0 0,2-1-6 0 0,-3 0 5 0 0,-24 4 1 0 0,25-3-10 0 0,-34 0 25 0 0,-31-1-23 0 0,-107-3 6 0 0,134 2-1 0 0,17-1 0 0 0,-47 2-1 0 0,-6-3 16 0 0,75 4-17 0 0,-2 0 6 0 0,-104-5-19 0 0,17 3 27 0 0,-15 1-17 0 0,-135-2 15 0 0,210 3-9 0 0,-53 1 7 0 0,34 0-31 0 0,-55 0 35 0 0,100 1-14 0 0,-45-5-14 0 0,46 3-2 0 0,1 0 8 0 0,-27 1-5 0 0,27-1 6 0 0,-14 2 10 0 0,7-1-1 0 0,7 0-4 0 0,1-1-28 0 0,-13 1-47 0 0,-14 6-6 0 0,-24 4-145 0 0,50-11 217 0 0,-5 3-16 0 0,0-1 1 0 0,0-1 0 0 0,0 0 0 0 0,-9 1 0 0 0,4-1 24 0 0,9-1 6 0 0,-29 3-91 0 0,12-2-57 0 0,-62 2-57 0 0,80-3 202 0 0,-1-1-14 0 0,-8 1 28 0 0,-24-3-1226 0 0,18-7-4373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34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1 268 0 0,'0'0'9011'0'0,"-5"28"-7088"0"0,-6 55-849 0 0,11-81-975 0 0,0 12 106 0 0,-4 38 311 0 0,4-50-443 0 0,-3 41 395 0 0,-1 21 274 0 0,4-63-743 0 0,-4 46 214 0 0,-1 18 196 0 0,5-63-381 0 0,-2 36 153 0 0,-2 35-36 0 0,4-70-137 0 0,0 23 19 0 0,0 12-22 0 0,2-11 7 0 0,6 40 0 0 0,-7-59-13 0 0,14 73 25 0 0,-15-80-26 0 0,11 111-6 0 0,-4-72 4 0 0,-6-35 6 0 0,4 36-18 0 0,-3-17 22 0 0,-2-14 2 0 0,1 1-1 0 0,1-1 1 0 0,0 0-1 0 0,4 14 1 0 0,8 55-8 0 0,-14-78 4 0 0,4 24 22 0 0,6 26-27 0 0,-9-49 9 0 0,-1 10 4 0 0,1-10-12 0 0,1 20 33 0 0,4 38 97 0 0,-5-48-128 0 0,10 88-10 0 0,-5-47 12 0 0,5 34 6 0 0,-11-85 0 0 0,2 21-24 0 0,-2-13 8 0 0,4 99 30 0 0,-4-103-22 0 0,5 164-48 0 0,-1-77 28 0 0,-3-61 17 0 0,1 31-4 0 0,0-21 11 0 0,-2-27-6 0 0,2 42 6 0 0,-2-37-7 0 0,0 0 0 0 0,-2 0 0 0 0,-4 24 0 0 0,-15 90-25 0 0,-7 46 44 0 0,13-111-30 0 0,6-42 17 0 0,0 2-20 0 0,-11 51 0 0 0,10-37-8 0 0,3-6 9 0 0,1 1 0 0 0,0 57 0 0 0,6-94 18 0 0,-2 37-10 0 0,2-30 0 0 0,0 27-25 0 0,0-34 26 0 0,2 49 36 0 0,-2-49-22 0 0,2 13-5 0 0,-2-7-2 0 0,-2 60-16 0 0,2-66 20 0 0,-3 40-20 0 0,3-39 10 0 0,-3 33-27 0 0,0-9 81 0 0,3-24-47 0 0,-3 27 3 0 0,2-27 2 0 0,-2 26-96 0 0,3-25 71 0 0,0 0 0 0 0,0-1 0 0 0,0 1 1 0 0,0 0-1 0 0,1 0 0 0 0,0 0 0 0 0,-1 0 1 0 0,1-1-1 0 0,0 1 0 0 0,0 0 0 0 0,1-1 1 0 0,-1 1-1 0 0,3 3 0 0 0,-3-5 16 0 0,12 1-2238 0 0,4-3-3832 0 0,-2-2 1332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35:05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80 240 0 0,'0'0'401'0'0,"-17"27"893"0"0,16-27-1289 0 0,0 1 0 0 0,0-1 0 0 0,0 1 0 0 0,0-1 0 0 0,0 0 0 0 0,0 0 0 0 0,0 1-1 0 0,0-1 1 0 0,0 0 0 0 0,0 0 0 0 0,0 0 0 0 0,0 0 0 0 0,0 0 0 0 0,0 0 0 0 0,0 0 0 0 0,0-1 0 0 0,0 1 0 0 0,1 0 0 0 0,-1 0 0 0 0,0-1 0 0 0,0 1 0 0 0,0-1 0 0 0,0 1 0 0 0,0-1 0 0 0,0 1 0 0 0,1-1 0 0 0,-1 1 0 0 0,0-1 0 0 0,0 0 0 0 0,1 1-1 0 0,-1-1 1 0 0,-1-1 0 0 0,1 0-1 0 0,-1-1 0 0 0,0 1 0 0 0,1-1 0 0 0,0 0-1 0 0,-1 1 1 0 0,1-1 0 0 0,0 0 0 0 0,0 0 0 0 0,0 0-1 0 0,1 1 1 0 0,-1-1 0 0 0,1 0 0 0 0,0 0 0 0 0,0-3 0 0 0,0 5-13 0 0,0-2 4 0 0,0 0 0 0 0,1 0 0 0 0,0 0 1 0 0,-1 0-1 0 0,1 1 0 0 0,0-1 0 0 0,1 0 0 0 0,-1 0 1 0 0,3-3-1 0 0,-2 4 12 0 0,0 0-1 0 0,0 0 1 0 0,0 0 0 0 0,0 0 0 0 0,1 0 0 0 0,-1 1 0 0 0,1 0-1 0 0,4-3 1 0 0,2 0 67 0 0,-9 3-65 0 0,34 1 908 0 0,-33 1-901 0 0,1 0 0 0 0,-1-1 0 0 0,0 1 0 0 0,0 0 0 0 0,0 0 0 0 0,0 0 0 0 0,0 0 0 0 0,0 0 0 0 0,0 0 0 0 0,0 1 0 0 0,0-1 0 0 0,0 0 0 0 0,0 0 0 0 0,-1 1 0 0 0,1-1 0 0 0,0 0 0 0 0,-1 1 0 0 0,1-1 0 0 0,-1 1 0 0 0,0-1 0 0 0,1 0 0 0 0,-1 1 0 0 0,0-1 0 0 0,0 1 0 0 0,0-1 0 0 0,0 1 0 0 0,0-1 0 0 0,0 1 0 0 0,-1-1 0 0 0,1 1 0 0 0,0-1 0 0 0,-1 1 0 0 0,1-1 0 0 0,-1 0 0 0 0,1 1 0 0 0,-2 1 0 0 0,0 2-252 0 0,-1 0 0 0 0,0 0 0 0 0,1 0-1 0 0,-2 0 1 0 0,1 0 0 0 0,-1 0 0 0 0,-6 6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6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0 364 0 0,'0'0'4149'0'0,"-29"14"-3720"0"0,-15-5-374 0 0,42-8-70 0 0,2-2 19 0 0,0 1-1 0 0,0 0 1 0 0,0 0-1 0 0,0 0 0 0 0,0 0 1 0 0,-1 0-1 0 0,1 0 1 0 0,0 0-1 0 0,0 0 0 0 0,0-1 1 0 0,-1 1-1 0 0,1 0 0 0 0,0 0 1 0 0,0 0-1 0 0,0 0 1 0 0,-1 0-1 0 0,1 0 0 0 0,0 0 1 0 0,0 0-1 0 0,0 0 1 0 0,-1 0-1 0 0,1 0 0 0 0,0 0 1 0 0,0 1-1 0 0,0-1 0 0 0,-1 0 1 0 0,1 0-1 0 0,0 0 1 0 0,0 0-1 0 0,0 0 0 0 0,0 0 1 0 0,-1 0-1 0 0,1 0 1 0 0,0 1-1 0 0,0-1 0 0 0,0 0 1 0 0,0 0-1 0 0,0 0 1 0 0,-1 0-1 0 0,1 1 0 0 0,0-1 1 0 0,0 0-1 0 0,0 0 0 0 0,0 0 1 0 0,0 1-1 0 0,-8 6 446 0 0,4 0-89 0 0,-23 48 866 0 0,26-52-1196 0 0,-1 0 1 0 0,1 0 0 0 0,0 0 0 0 0,1 1 0 0 0,-1-1 0 0 0,0 0 0 0 0,1 1 0 0 0,0-1 0 0 0,0 0 0 0 0,0 1-1 0 0,0-1 1 0 0,0 1 0 0 0,1-1 0 0 0,1 6 0 0 0,-1-7 22 0 0,0-1-1 0 0,1 0 1 0 0,-1 1-1 0 0,0-1 1 0 0,1 0-1 0 0,-1 0 1 0 0,1 0-1 0 0,0 0 1 0 0,-1 0-1 0 0,1 0 1 0 0,0 0-1 0 0,0 0 1 0 0,-1-1-1 0 0,1 1 1 0 0,0-1-1 0 0,0 1 1 0 0,0-1-1 0 0,0 0 1 0 0,3 0 0 0 0,-2 1-155 0 0,-1-1 0 0 0,1 0 0 0 0,-1 0 0 0 0,0 0 0 0 0,1 0 1 0 0,-1 0-1 0 0,0-1 0 0 0,1 1 0 0 0,-1-1 0 0 0,0 1 0 0 0,1-1 0 0 0,-1 0 1 0 0,0 0-1 0 0,0 0 0 0 0,0 0 0 0 0,4-3 0 0 0,-5 3-166 0 0,-1 0 0 0 0,0 0 0 0 0,0 0 0 0 0,1 0 0 0 0,-1 0-1 0 0,0 0 1 0 0,0 0 0 0 0,0-1 0 0 0,0 1 0 0 0,0 0 0 0 0,0 0 0 0 0,0 0-1 0 0,0 0 1 0 0,-1 0 0 0 0,1 0 0 0 0,0 0 0 0 0,0 0 0 0 0,-1 0 0 0 0,1 0-1 0 0,-1 0 1 0 0,-1-1 0 0 0,1-1-112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6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19 80 0 0,'0'0'2634'0'0,"5"-3"997"0"0,14-1-2686 0 0,9-2-743 0 0,-9 2-3910 0 0,-15 3 2084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7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0 416 0 0,'0'0'1912'0'0,"-20"41"554"0"0,-5-4-2269 0 0,-11 20-2278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7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1 480 0 0,'0'0'2236'0'0,"14"15"1213"0"0,5 35-1317 0 0,-12-30-5872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1 344 0 0,'0'0'1608'0'0,"3"22"1088"0"0,-10 11-1566 0 0,-3 26-276 0 0,10-56-839 0 0,0-1 1 0 0,0 1-1 0 0,0 0 0 0 0,0-1 0 0 0,1 1 0 0 0,-1-1 0 0 0,1 1 0 0 0,-1-1 0 0 0,1 1 0 0 0,0-1 0 0 0,0 1 0 0 0,0-1 0 0 0,0 0 0 0 0,1 1 0 0 0,-1-1 0 0 0,1 0 1 0 0,-1 0-1 0 0,3 2 0 0 0,11 0-3999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8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17 620 0 0,'0'0'2141'0'0,"34"-9"618"0"0,-20 6-2629 0 0,2 0-3011 0 0,-10 2 2272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1:59.8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 0 160 0 0,'-1'3'5146'0'0,"-49"8"-5119"0"0,49-11-58 0 0,0-1-404 0 0,2 0 455 0 0,0 1-3 0 0,0-1-1 0 0,0 1 0 0 0,0-1 0 0 0,0 1 1 0 0,1-1-1 0 0,-1 1 0 0 0,0 0 0 0 0,0 0 0 0 0,0 0 1 0 0,1-1-1 0 0,-1 1 0 0 0,0 0 0 0 0,0 1 0 0 0,0-1 1 0 0,0 0-1 0 0,1 0 0 0 0,-1 0 0 0 0,0 1 0 0 0,0-1 1 0 0,2 1-1 0 0,-3 0 10 0 0,1 32 467 0 0,-1-26-461 0 0,-1 1 1 0 0,1-1-1 0 0,-2 0 0 0 0,1 1 0 0 0,-1-1 0 0 0,-1 0 0 0 0,1 0 1 0 0,-1 0-1 0 0,0 0 0 0 0,-1-1 0 0 0,1 1 0 0 0,-1-1 1 0 0,-1 0-1 0 0,-8 11 0 0 0,12-17-65 0 0,72-8 39 0 0,-70 8 48 0 0,4-2-343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00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0 352 0 0,'0'0'2951'0'0,"6"36"-359"0"0,-6-23-2329 0 0,0 1 0 0 0,-3 23 1 0 0,3-37-262 0 0,2-32-968 0 0,-1 28 956 0 0,1-1 0 0 0,-1 1 0 0 0,1-1 0 0 0,1 1 0 0 0,-1 0 0 0 0,0 0-1 0 0,1 0 1 0 0,0 0 0 0 0,0 0 0 0 0,0 1 0 0 0,7-7 0 0 0,-9 10 13 0 0,6 5 126 0 0,0 7 5 0 0,-6 13 18 0 0,-1-13 57 0 0,2-14-269 0 0,0-3 49 0 0,0 0 1 0 0,0 0 0 0 0,0 0-1 0 0,1 1 1 0 0,0-1 0 0 0,-1 1 0 0 0,2 0-1 0 0,-1 0 1 0 0,0 0 0 0 0,1 0-1 0 0,6-4 1 0 0,-10 7 6 0 0,1 2 47 0 0,0 0 0 0 0,0 0 0 0 0,0 0 0 0 0,0 0 0 0 0,0 0 0 0 0,0 0 0 0 0,0 0 0 0 0,-1 0 0 0 0,1 0 0 0 0,0 0 0 0 0,-1 0 0 0 0,1 0 0 0 0,-1 1 0 0 0,1-1 0 0 0,-1 0 0 0 0,0 0 0 0 0,1 1 0 0 0,-1-1 0 0 0,0 0 0 0 0,0 1 0 0 0,0-1 0 0 0,0 0 0 0 0,0 1 0 0 0,0-1 0 0 0,-1 2 0 0 0,0 40 86 0 0,-2-34-3500 0 0,2-7 1616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01.8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0 316 0 0,'2'10'4249'0'0,"-1"25"-3266"0"0,0-23-491 0 0,-1 37 539 0 0,0-49-973 0 0,-3-12-340 0 0,3 7 200 0 0,1 0 1 0 0,0 0-1 0 0,1 0 1 0 0,-1 0 0 0 0,1 1-1 0 0,0-1 1 0 0,0 1 0 0 0,0-1-1 0 0,0 1 1 0 0,1 0-1 0 0,0 0 1 0 0,0 0 0 0 0,0 0-1 0 0,0 0 1 0 0,6-4 0 0 0,-8 8 40 0 0,0 1 35 0 0,0 0-1 0 0,0 0 1 0 0,0 1 0 0 0,0-1-1 0 0,0 1 1 0 0,0-1 0 0 0,0 1-1 0 0,-1-1 1 0 0,1 1 0 0 0,0 0-1 0 0,-1-1 1 0 0,0 1 0 0 0,1 0-1 0 0,-1-1 1 0 0,0 1 0 0 0,0 0-1 0 0,0 0 1 0 0,0-1 0 0 0,0 1-1 0 0,0 3 1 0 0,-1-1 87 0 0,1 1-1 0 0,0 0 1 0 0,-1-1 0 0 0,0 1 0 0 0,0 0 0 0 0,-1-1-1 0 0,-2 7 1 0 0,4-11-28 0 0,0-4-91 0 0,1 0-1 0 0,0 0 1 0 0,0 0-1 0 0,0 0 1 0 0,1 0 0 0 0,3-7-1 0 0,-1 5 78 0 0,-2 2-27 0 0,0 1-1 0 0,0 0 0 0 0,0 0 1 0 0,1 0-1 0 0,-1 0 0 0 0,1 0 1 0 0,-1 0-1 0 0,1 1 0 0 0,0-1 1 0 0,1 1-1 0 0,3-3 1 0 0,-6 5 72 0 0,0 1-30 0 0,0 0 0 0 0,0 0 1 0 0,0 0-1 0 0,0 1 0 0 0,0-1 1 0 0,0 0-1 0 0,0 1 1 0 0,0-1-1 0 0,-1 0 0 0 0,1 1 1 0 0,0-1-1 0 0,-1 1 0 0 0,1-1 1 0 0,-1 1-1 0 0,0 0 1 0 0,1-1-1 0 0,-1 1 0 0 0,0-1 1 0 0,0 1-1 0 0,0-1 0 0 0,0 1 1 0 0,-1 2-1 0 0,-2 38-1404 0 0,1-36-1065 0 0,0-3 1029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7T18:52:02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1 121 48 0 0,'1'3'6856'0'0,"10"-40"-5248"0"0,-10 29-1448 0 0,1 0-1 0 0,0 0 1 0 0,1 0 0 0 0,0 0-1 0 0,1 0 1 0 0,-1 0 0 0 0,1 1-1 0 0,6-8 1 0 0,-10 15-105 0 0,1 0-52 0 0,0 0 0 0 0,0 1 0 0 0,0-1 0 0 0,-1 1 0 0 0,1-1 0 0 0,0 1 0 0 0,0-1 0 0 0,-1 1 0 0 0,1 0 0 0 0,0-1 0 0 0,-1 1 0 0 0,1 0 0 0 0,0 0 0 0 0,-1-1 0 0 0,1 1 0 0 0,-1 0 0 0 0,0 0 0 0 0,1 0 0 0 0,-1 0 0 0 0,0 0 0 0 0,1 0 1 0 0,-1 0-1 0 0,0 1 0 0 0,8 29 37 0 0,-5-20-65 0 0,20 61 540 0 0,-22-72-388 0 0,0-1-83 0 0,0 0 1 0 0,1-1 0 0 0,-1 1 0 0 0,0 0 0 0 0,0-1 0 0 0,1 0-1 0 0,-1 1 1 0 0,-1-1 0 0 0,1 0 0 0 0,0 1 0 0 0,0-1 0 0 0,0 0-1 0 0,-1 0 1 0 0,1-2 0 0 0,12-40-153 0 0,-7 24 136 0 0,-2 6-28 0 0,-4 10-13 0 0,2-1-1 0 0,-1 1 1 0 0,0 0 0 0 0,1 0 0 0 0,0 0 0 0 0,3-7 0 0 0,-4 11 20 0 0,2 5 130 0 0,0-1 0 0 0,-1 1 0 0 0,1 0 1 0 0,-1 1-1 0 0,0-1 0 0 0,0 0 0 0 0,-1 1 0 0 0,2 10 0 0 0,6 16 71 0 0,14 10-712 0 0,1-21-6034 0 0,-19-18 3057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A1F2-2A9A-D539-1253-D70F3CF4A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50179-ABFA-732A-855A-B941C3AD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A677-D8AC-62CF-2532-1D9D86A7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57B9-1606-8434-1FE7-06D14FAD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988-2F6B-0508-7E73-248ECF03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D45-C680-7998-A0A9-C2B5F67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4B71-9897-813C-D82F-4A81B565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8CDA-016D-B032-4D99-FC9B820E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A124-090A-8E5B-2AC2-52C4A9FD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B3A7-1EEB-557D-1AA7-F7C2FB74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9DA7E-70EF-295F-900D-DD52235A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8907-7992-F9F3-9450-7E6F10A0F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23B4-C466-AA43-59E1-36073FE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50DD-BD7F-CEDC-7252-C8B97233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BB70-BD5C-1159-9FC9-EB64A1EE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03A-7B65-2E96-8717-C09FD95C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943C-6660-3F3B-48D6-A1506279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418F-9202-634E-409A-6309DC21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C684-14D6-B672-284E-72D73FC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9B10-1703-747B-2ECC-4C5F919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43C8-612C-AB6A-21F7-274FC870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42B3-0AF2-0C0B-100D-CA8AABF3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E771-1A2B-6FC1-4A10-5B8D2613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31DF-80F0-6150-65D4-A78E0355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5B36-EF11-1ABD-0584-7EC32DF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3DF8-19DC-6973-C61B-48A0D941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8F1B-687F-0373-09F0-1A4A5D9B3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C5EF-C150-E96E-3CC7-0CA092D7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63601-D5A2-110D-A7EC-1D501DC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63F69-B7B2-702F-6AC7-2135DC9D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86C4-7EE5-258B-6819-52C32085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84F2-B8D3-8C22-361F-9FDAC926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51B2-B843-E71E-44A0-676F0FE5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326CB-2AD5-F170-44BE-6D4024AB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43B3B-925A-9C44-720C-29812497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B87D-7948-E7BA-FFD7-AA3BE4773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7053A-705C-B941-4785-A4EFD14C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F9F96-F1EB-6DD6-B356-C6CE6BCD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97B64-D252-E097-D84D-15F6B069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38BD-39C5-FE7A-16C4-32DFDA0C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DCFDD-1C0B-818E-8493-532C3B6C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E4785-71E1-306F-7FDF-D3DCBBE7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5C6F-8140-2B30-F706-A4E389C8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9BF65-1451-E899-01D0-08B58E4E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D614A-9ACC-C9D6-D791-44567832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494EB-0A5D-C309-0147-03FA19FA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207F-6460-2DF5-6E20-3E3F7798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B2A7-A523-5F84-17BB-3AD23BBE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6EEB-3FC8-3766-7524-EEC45BFE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C6AC-50AE-ABD6-AF18-E65EE170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3A04-010D-18C0-8BF8-4EECC169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7AEB-CC61-145A-4D3A-773AD34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4A36-F351-B3F1-3285-317F72A6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2A025-DECE-42B7-B580-D763354A7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D99-2796-9306-0207-D3844FCB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3A63-CCDB-765B-E18D-32944EF2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165D-51CA-3C61-72D2-BF2E796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37A22-77A4-1A56-30E4-9EA71C60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398C5-F1F6-8EB9-EFF8-DE950ECF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C7876-9DF1-F3EF-4533-0ABE1272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8E7A-F261-2002-82E2-52D92B84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9272-D760-4F9B-B1B9-6FCF0AFCB23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D37B-B5BA-54E7-782C-1F47F3CF5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3A99-AE83-764E-55CF-CC2FA69E8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D4D4-EE47-43F3-9BA5-ECD51502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0.png"/><Relationship Id="rId531" Type="http://schemas.openxmlformats.org/officeDocument/2006/relationships/customXml" Target="../ink/ink267.xml"/><Relationship Id="rId170" Type="http://schemas.openxmlformats.org/officeDocument/2006/relationships/image" Target="../media/image84.png"/><Relationship Id="rId268" Type="http://schemas.openxmlformats.org/officeDocument/2006/relationships/customXml" Target="../ink/ink135.xml"/><Relationship Id="rId475" Type="http://schemas.openxmlformats.org/officeDocument/2006/relationships/customXml" Target="../ink/ink239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9.xml"/><Relationship Id="rId5" Type="http://schemas.openxmlformats.org/officeDocument/2006/relationships/customXml" Target="../ink/ink2.xml"/><Relationship Id="rId181" Type="http://schemas.openxmlformats.org/officeDocument/2006/relationships/customXml" Target="../ink/ink91.xml"/><Relationship Id="rId237" Type="http://schemas.openxmlformats.org/officeDocument/2006/relationships/image" Target="../media/image117.png"/><Relationship Id="rId402" Type="http://schemas.openxmlformats.org/officeDocument/2006/relationships/image" Target="../media/image199.png"/><Relationship Id="rId279" Type="http://schemas.openxmlformats.org/officeDocument/2006/relationships/image" Target="../media/image138.png"/><Relationship Id="rId444" Type="http://schemas.openxmlformats.org/officeDocument/2006/relationships/image" Target="../media/image220.png"/><Relationship Id="rId486" Type="http://schemas.openxmlformats.org/officeDocument/2006/relationships/image" Target="../media/image241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388" Type="http://schemas.openxmlformats.org/officeDocument/2006/relationships/image" Target="../media/image192.png"/><Relationship Id="rId511" Type="http://schemas.openxmlformats.org/officeDocument/2006/relationships/customXml" Target="../ink/ink257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5.png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248" Type="http://schemas.openxmlformats.org/officeDocument/2006/relationships/customXml" Target="../ink/ink125.xml"/><Relationship Id="rId455" Type="http://schemas.openxmlformats.org/officeDocument/2006/relationships/customXml" Target="../ink/ink229.xml"/><Relationship Id="rId497" Type="http://schemas.openxmlformats.org/officeDocument/2006/relationships/customXml" Target="../ink/ink250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22" Type="http://schemas.openxmlformats.org/officeDocument/2006/relationships/image" Target="../media/image259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image" Target="../media/image107.png"/><Relationship Id="rId399" Type="http://schemas.openxmlformats.org/officeDocument/2006/relationships/customXml" Target="../ink/ink201.xml"/><Relationship Id="rId259" Type="http://schemas.openxmlformats.org/officeDocument/2006/relationships/image" Target="../media/image128.png"/><Relationship Id="rId424" Type="http://schemas.openxmlformats.org/officeDocument/2006/relationships/image" Target="../media/image210.png"/><Relationship Id="rId466" Type="http://schemas.openxmlformats.org/officeDocument/2006/relationships/image" Target="../media/image231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customXml" Target="../ink/ink136.xml"/><Relationship Id="rId326" Type="http://schemas.openxmlformats.org/officeDocument/2006/relationships/image" Target="../media/image161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2.png"/><Relationship Id="rId172" Type="http://schemas.openxmlformats.org/officeDocument/2006/relationships/image" Target="../media/image85.png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477" Type="http://schemas.openxmlformats.org/officeDocument/2006/relationships/customXml" Target="../ink/ink240.xml"/><Relationship Id="rId281" Type="http://schemas.openxmlformats.org/officeDocument/2006/relationships/image" Target="../media/image139.png"/><Relationship Id="rId337" Type="http://schemas.openxmlformats.org/officeDocument/2006/relationships/customXml" Target="../ink/ink170.xml"/><Relationship Id="rId502" Type="http://schemas.openxmlformats.org/officeDocument/2006/relationships/image" Target="../media/image249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91.xml"/><Relationship Id="rId7" Type="http://schemas.openxmlformats.org/officeDocument/2006/relationships/customXml" Target="../ink/ink3.xml"/><Relationship Id="rId183" Type="http://schemas.openxmlformats.org/officeDocument/2006/relationships/customXml" Target="../ink/ink92.xml"/><Relationship Id="rId239" Type="http://schemas.openxmlformats.org/officeDocument/2006/relationships/image" Target="../media/image118.png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446" Type="http://schemas.openxmlformats.org/officeDocument/2006/relationships/image" Target="../media/image221.png"/><Relationship Id="rId250" Type="http://schemas.openxmlformats.org/officeDocument/2006/relationships/customXml" Target="../ink/ink126.xml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88" Type="http://schemas.openxmlformats.org/officeDocument/2006/relationships/image" Target="../media/image242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2.png"/><Relationship Id="rId513" Type="http://schemas.openxmlformats.org/officeDocument/2006/relationships/customXml" Target="../ink/ink258.xml"/><Relationship Id="rId152" Type="http://schemas.openxmlformats.org/officeDocument/2006/relationships/image" Target="../media/image76.png"/><Relationship Id="rId194" Type="http://schemas.openxmlformats.org/officeDocument/2006/relationships/image" Target="../media/image96.png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457" Type="http://schemas.openxmlformats.org/officeDocument/2006/relationships/customXml" Target="../ink/ink230.xml"/><Relationship Id="rId261" Type="http://schemas.openxmlformats.org/officeDocument/2006/relationships/image" Target="../media/image129.png"/><Relationship Id="rId499" Type="http://schemas.openxmlformats.org/officeDocument/2006/relationships/customXml" Target="../ink/ink251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524" Type="http://schemas.openxmlformats.org/officeDocument/2006/relationships/image" Target="../media/image260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2.xml"/><Relationship Id="rId219" Type="http://schemas.openxmlformats.org/officeDocument/2006/relationships/image" Target="../media/image108.png"/><Relationship Id="rId370" Type="http://schemas.openxmlformats.org/officeDocument/2006/relationships/image" Target="../media/image183.png"/><Relationship Id="rId426" Type="http://schemas.openxmlformats.org/officeDocument/2006/relationships/image" Target="../media/image211.png"/><Relationship Id="rId230" Type="http://schemas.openxmlformats.org/officeDocument/2006/relationships/customXml" Target="../ink/ink116.xml"/><Relationship Id="rId468" Type="http://schemas.openxmlformats.org/officeDocument/2006/relationships/image" Target="../media/image232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customXml" Target="../ink/ink137.xml"/><Relationship Id="rId328" Type="http://schemas.openxmlformats.org/officeDocument/2006/relationships/image" Target="../media/image162.png"/><Relationship Id="rId132" Type="http://schemas.openxmlformats.org/officeDocument/2006/relationships/image" Target="../media/image66.png"/><Relationship Id="rId174" Type="http://schemas.openxmlformats.org/officeDocument/2006/relationships/image" Target="../media/image86.png"/><Relationship Id="rId381" Type="http://schemas.openxmlformats.org/officeDocument/2006/relationships/customXml" Target="../ink/ink192.xml"/><Relationship Id="rId241" Type="http://schemas.openxmlformats.org/officeDocument/2006/relationships/image" Target="../media/image119.png"/><Relationship Id="rId437" Type="http://schemas.openxmlformats.org/officeDocument/2006/relationships/customXml" Target="../ink/ink220.xml"/><Relationship Id="rId479" Type="http://schemas.openxmlformats.org/officeDocument/2006/relationships/customXml" Target="../ink/ink241.xml"/><Relationship Id="rId36" Type="http://schemas.openxmlformats.org/officeDocument/2006/relationships/image" Target="../media/image18.png"/><Relationship Id="rId283" Type="http://schemas.openxmlformats.org/officeDocument/2006/relationships/image" Target="../media/image140.png"/><Relationship Id="rId339" Type="http://schemas.openxmlformats.org/officeDocument/2006/relationships/customXml" Target="../ink/ink171.xml"/><Relationship Id="rId490" Type="http://schemas.openxmlformats.org/officeDocument/2006/relationships/image" Target="../media/image243.png"/><Relationship Id="rId504" Type="http://schemas.openxmlformats.org/officeDocument/2006/relationships/image" Target="../media/image250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3.xml"/><Relationship Id="rId350" Type="http://schemas.openxmlformats.org/officeDocument/2006/relationships/image" Target="../media/image173.png"/><Relationship Id="rId406" Type="http://schemas.openxmlformats.org/officeDocument/2006/relationships/image" Target="../media/image201.png"/><Relationship Id="rId9" Type="http://schemas.openxmlformats.org/officeDocument/2006/relationships/customXml" Target="../ink/ink4.xml"/><Relationship Id="rId210" Type="http://schemas.openxmlformats.org/officeDocument/2006/relationships/customXml" Target="../ink/ink106.xml"/><Relationship Id="rId392" Type="http://schemas.openxmlformats.org/officeDocument/2006/relationships/image" Target="../media/image194.png"/><Relationship Id="rId448" Type="http://schemas.openxmlformats.org/officeDocument/2006/relationships/image" Target="../media/image222.png"/><Relationship Id="rId252" Type="http://schemas.openxmlformats.org/officeDocument/2006/relationships/customXml" Target="../ink/ink127.xml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515" Type="http://schemas.openxmlformats.org/officeDocument/2006/relationships/customXml" Target="../ink/ink259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2.xml"/><Relationship Id="rId196" Type="http://schemas.openxmlformats.org/officeDocument/2006/relationships/image" Target="../media/image97.png"/><Relationship Id="rId417" Type="http://schemas.openxmlformats.org/officeDocument/2006/relationships/customXml" Target="../ink/ink210.xml"/><Relationship Id="rId459" Type="http://schemas.openxmlformats.org/officeDocument/2006/relationships/customXml" Target="../ink/ink231.xml"/><Relationship Id="rId16" Type="http://schemas.openxmlformats.org/officeDocument/2006/relationships/image" Target="../media/image8.png"/><Relationship Id="rId221" Type="http://schemas.openxmlformats.org/officeDocument/2006/relationships/image" Target="../media/image109.png"/><Relationship Id="rId263" Type="http://schemas.openxmlformats.org/officeDocument/2006/relationships/image" Target="../media/image130.png"/><Relationship Id="rId319" Type="http://schemas.openxmlformats.org/officeDocument/2006/relationships/customXml" Target="../ink/ink161.xml"/><Relationship Id="rId470" Type="http://schemas.openxmlformats.org/officeDocument/2006/relationships/image" Target="../media/image233.png"/><Relationship Id="rId526" Type="http://schemas.openxmlformats.org/officeDocument/2006/relationships/image" Target="../media/image261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3.png"/><Relationship Id="rId165" Type="http://schemas.openxmlformats.org/officeDocument/2006/relationships/customXml" Target="../ink/ink83.xml"/><Relationship Id="rId372" Type="http://schemas.openxmlformats.org/officeDocument/2006/relationships/image" Target="../media/image184.png"/><Relationship Id="rId428" Type="http://schemas.openxmlformats.org/officeDocument/2006/relationships/image" Target="../media/image212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481" Type="http://schemas.openxmlformats.org/officeDocument/2006/relationships/customXml" Target="../ink/ink242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7.png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customXml" Target="../ink/ink101.xml"/><Relationship Id="rId243" Type="http://schemas.openxmlformats.org/officeDocument/2006/relationships/image" Target="../media/image120.png"/><Relationship Id="rId285" Type="http://schemas.openxmlformats.org/officeDocument/2006/relationships/customXml" Target="../ink/ink144.xml"/><Relationship Id="rId450" Type="http://schemas.openxmlformats.org/officeDocument/2006/relationships/image" Target="../media/image223.png"/><Relationship Id="rId506" Type="http://schemas.openxmlformats.org/officeDocument/2006/relationships/image" Target="../media/image251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3.png"/><Relationship Id="rId492" Type="http://schemas.openxmlformats.org/officeDocument/2006/relationships/image" Target="../media/image24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4.xml"/><Relationship Id="rId352" Type="http://schemas.openxmlformats.org/officeDocument/2006/relationships/image" Target="../media/image174.png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6.png"/><Relationship Id="rId461" Type="http://schemas.openxmlformats.org/officeDocument/2006/relationships/customXml" Target="../ink/ink232.xml"/><Relationship Id="rId517" Type="http://schemas.openxmlformats.org/officeDocument/2006/relationships/customXml" Target="../ink/ink260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8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0.png"/><Relationship Id="rId430" Type="http://schemas.openxmlformats.org/officeDocument/2006/relationships/image" Target="../media/image213.png"/><Relationship Id="rId18" Type="http://schemas.openxmlformats.org/officeDocument/2006/relationships/image" Target="../media/image9.png"/><Relationship Id="rId265" Type="http://schemas.openxmlformats.org/officeDocument/2006/relationships/image" Target="../media/image131.png"/><Relationship Id="rId472" Type="http://schemas.openxmlformats.org/officeDocument/2006/relationships/image" Target="../media/image234.png"/><Relationship Id="rId528" Type="http://schemas.openxmlformats.org/officeDocument/2006/relationships/image" Target="../media/image262.png"/><Relationship Id="rId125" Type="http://schemas.openxmlformats.org/officeDocument/2006/relationships/customXml" Target="../ink/ink62.xml"/><Relationship Id="rId167" Type="http://schemas.openxmlformats.org/officeDocument/2006/relationships/customXml" Target="../ink/ink84.xml"/><Relationship Id="rId332" Type="http://schemas.openxmlformats.org/officeDocument/2006/relationships/image" Target="../media/image164.png"/><Relationship Id="rId374" Type="http://schemas.openxmlformats.org/officeDocument/2006/relationships/image" Target="../media/image185.png"/><Relationship Id="rId71" Type="http://schemas.openxmlformats.org/officeDocument/2006/relationships/customXml" Target="../ink/ink35.xml"/><Relationship Id="rId234" Type="http://schemas.openxmlformats.org/officeDocument/2006/relationships/customXml" Target="../ink/ink11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customXml" Target="../ink/ink139.xml"/><Relationship Id="rId441" Type="http://schemas.openxmlformats.org/officeDocument/2006/relationships/customXml" Target="../ink/ink222.xml"/><Relationship Id="rId483" Type="http://schemas.openxmlformats.org/officeDocument/2006/relationships/customXml" Target="../ink/ink243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8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82" Type="http://schemas.openxmlformats.org/officeDocument/2006/relationships/image" Target="../media/image41.png"/><Relationship Id="rId203" Type="http://schemas.openxmlformats.org/officeDocument/2006/relationships/customXml" Target="../ink/ink102.xml"/><Relationship Id="rId385" Type="http://schemas.openxmlformats.org/officeDocument/2006/relationships/customXml" Target="../ink/ink194.xml"/><Relationship Id="rId245" Type="http://schemas.openxmlformats.org/officeDocument/2006/relationships/image" Target="../media/image121.png"/><Relationship Id="rId287" Type="http://schemas.openxmlformats.org/officeDocument/2006/relationships/customXml" Target="../ink/ink145.xml"/><Relationship Id="rId410" Type="http://schemas.openxmlformats.org/officeDocument/2006/relationships/image" Target="../media/image203.png"/><Relationship Id="rId452" Type="http://schemas.openxmlformats.org/officeDocument/2006/relationships/image" Target="../media/image224.png"/><Relationship Id="rId494" Type="http://schemas.openxmlformats.org/officeDocument/2006/relationships/image" Target="../media/image245.png"/><Relationship Id="rId508" Type="http://schemas.openxmlformats.org/officeDocument/2006/relationships/image" Target="../media/image252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4.png"/><Relationship Id="rId354" Type="http://schemas.openxmlformats.org/officeDocument/2006/relationships/image" Target="../media/image175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5.xml"/><Relationship Id="rId396" Type="http://schemas.openxmlformats.org/officeDocument/2006/relationships/image" Target="../media/image196.png"/><Relationship Id="rId214" Type="http://schemas.openxmlformats.org/officeDocument/2006/relationships/customXml" Target="../ink/ink108.xml"/><Relationship Id="rId256" Type="http://schemas.openxmlformats.org/officeDocument/2006/relationships/customXml" Target="../ink/ink129.xml"/><Relationship Id="rId298" Type="http://schemas.openxmlformats.org/officeDocument/2006/relationships/image" Target="../media/image147.png"/><Relationship Id="rId421" Type="http://schemas.openxmlformats.org/officeDocument/2006/relationships/customXml" Target="../ink/ink212.xml"/><Relationship Id="rId463" Type="http://schemas.openxmlformats.org/officeDocument/2006/relationships/customXml" Target="../ink/ink233.xml"/><Relationship Id="rId519" Type="http://schemas.openxmlformats.org/officeDocument/2006/relationships/customXml" Target="../ink/ink261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3.xml"/><Relationship Id="rId530" Type="http://schemas.openxmlformats.org/officeDocument/2006/relationships/image" Target="../media/image263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4.xml"/><Relationship Id="rId225" Type="http://schemas.openxmlformats.org/officeDocument/2006/relationships/image" Target="../media/image111.png"/><Relationship Id="rId267" Type="http://schemas.openxmlformats.org/officeDocument/2006/relationships/image" Target="../media/image132.png"/><Relationship Id="rId432" Type="http://schemas.openxmlformats.org/officeDocument/2006/relationships/image" Target="../media/image214.png"/><Relationship Id="rId474" Type="http://schemas.openxmlformats.org/officeDocument/2006/relationships/image" Target="../media/image235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5.xml"/><Relationship Id="rId334" Type="http://schemas.openxmlformats.org/officeDocument/2006/relationships/image" Target="../media/image165.png"/><Relationship Id="rId376" Type="http://schemas.openxmlformats.org/officeDocument/2006/relationships/image" Target="../media/image186.png"/><Relationship Id="rId4" Type="http://schemas.openxmlformats.org/officeDocument/2006/relationships/image" Target="../media/image2.png"/><Relationship Id="rId180" Type="http://schemas.openxmlformats.org/officeDocument/2006/relationships/image" Target="../media/image89.png"/><Relationship Id="rId236" Type="http://schemas.openxmlformats.org/officeDocument/2006/relationships/customXml" Target="../ink/ink119.xml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43" Type="http://schemas.openxmlformats.org/officeDocument/2006/relationships/customXml" Target="../ink/ink223.xml"/><Relationship Id="rId303" Type="http://schemas.openxmlformats.org/officeDocument/2006/relationships/customXml" Target="../ink/ink153.xml"/><Relationship Id="rId485" Type="http://schemas.openxmlformats.org/officeDocument/2006/relationships/customXml" Target="../ink/ink244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image" Target="../media/image253.png"/><Relationship Id="rId191" Type="http://schemas.openxmlformats.org/officeDocument/2006/relationships/customXml" Target="../ink/ink96.xml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204.png"/><Relationship Id="rId107" Type="http://schemas.openxmlformats.org/officeDocument/2006/relationships/customXml" Target="../ink/ink53.xml"/><Relationship Id="rId289" Type="http://schemas.openxmlformats.org/officeDocument/2006/relationships/customXml" Target="../ink/ink146.xml"/><Relationship Id="rId454" Type="http://schemas.openxmlformats.org/officeDocument/2006/relationships/image" Target="../media/image225.png"/><Relationship Id="rId496" Type="http://schemas.openxmlformats.org/officeDocument/2006/relationships/image" Target="../media/image246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521" Type="http://schemas.openxmlformats.org/officeDocument/2006/relationships/customXml" Target="../ink/ink26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customXml" Target="../ink/ink130.xml"/><Relationship Id="rId465" Type="http://schemas.openxmlformats.org/officeDocument/2006/relationships/customXml" Target="../ink/ink234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264.png"/><Relationship Id="rId171" Type="http://schemas.openxmlformats.org/officeDocument/2006/relationships/customXml" Target="../ink/ink86.xml"/><Relationship Id="rId227" Type="http://schemas.openxmlformats.org/officeDocument/2006/relationships/image" Target="../media/image112.png"/><Relationship Id="rId269" Type="http://schemas.openxmlformats.org/officeDocument/2006/relationships/image" Target="../media/image133.png"/><Relationship Id="rId434" Type="http://schemas.openxmlformats.org/officeDocument/2006/relationships/image" Target="../media/image215.png"/><Relationship Id="rId476" Type="http://schemas.openxmlformats.org/officeDocument/2006/relationships/image" Target="../media/image236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41.xml"/><Relationship Id="rId336" Type="http://schemas.openxmlformats.org/officeDocument/2006/relationships/image" Target="../media/image166.png"/><Relationship Id="rId501" Type="http://schemas.openxmlformats.org/officeDocument/2006/relationships/customXml" Target="../ink/ink252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0.png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6" Type="http://schemas.openxmlformats.org/officeDocument/2006/relationships/image" Target="../media/image3.png"/><Relationship Id="rId238" Type="http://schemas.openxmlformats.org/officeDocument/2006/relationships/customXml" Target="../ink/ink120.xml"/><Relationship Id="rId445" Type="http://schemas.openxmlformats.org/officeDocument/2006/relationships/customXml" Target="../ink/ink224.xml"/><Relationship Id="rId487" Type="http://schemas.openxmlformats.org/officeDocument/2006/relationships/customXml" Target="../ink/ink245.xml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254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6.xml"/><Relationship Id="rId193" Type="http://schemas.openxmlformats.org/officeDocument/2006/relationships/customXml" Target="../ink/ink97.xml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205.png"/><Relationship Id="rId456" Type="http://schemas.openxmlformats.org/officeDocument/2006/relationships/image" Target="../media/image226.png"/><Relationship Id="rId498" Type="http://schemas.openxmlformats.org/officeDocument/2006/relationships/image" Target="../media/image247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31.xml"/><Relationship Id="rId316" Type="http://schemas.openxmlformats.org/officeDocument/2006/relationships/image" Target="../media/image156.png"/><Relationship Id="rId523" Type="http://schemas.openxmlformats.org/officeDocument/2006/relationships/customXml" Target="../ink/ink263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7.png"/><Relationship Id="rId162" Type="http://schemas.openxmlformats.org/officeDocument/2006/relationships/customXml" Target="../ink/ink81.xml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271" Type="http://schemas.openxmlformats.org/officeDocument/2006/relationships/image" Target="../media/image134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customXml" Target="../ink/ink87.xml"/><Relationship Id="rId229" Type="http://schemas.openxmlformats.org/officeDocument/2006/relationships/image" Target="../media/image113.png"/><Relationship Id="rId380" Type="http://schemas.openxmlformats.org/officeDocument/2006/relationships/image" Target="../media/image188.png"/><Relationship Id="rId436" Type="http://schemas.openxmlformats.org/officeDocument/2006/relationships/image" Target="../media/image216.png"/><Relationship Id="rId240" Type="http://schemas.openxmlformats.org/officeDocument/2006/relationships/customXml" Target="../ink/ink121.xml"/><Relationship Id="rId478" Type="http://schemas.openxmlformats.org/officeDocument/2006/relationships/image" Target="../media/image237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customXml" Target="../ink/ink142.xml"/><Relationship Id="rId338" Type="http://schemas.openxmlformats.org/officeDocument/2006/relationships/image" Target="../media/image167.png"/><Relationship Id="rId503" Type="http://schemas.openxmlformats.org/officeDocument/2006/relationships/customXml" Target="../ink/ink253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1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4.png"/><Relationship Id="rId489" Type="http://schemas.openxmlformats.org/officeDocument/2006/relationships/customXml" Target="../ink/ink246.xml"/><Relationship Id="rId46" Type="http://schemas.openxmlformats.org/officeDocument/2006/relationships/image" Target="../media/image23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255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8.xml"/><Relationship Id="rId209" Type="http://schemas.openxmlformats.org/officeDocument/2006/relationships/image" Target="../media/image103.png"/><Relationship Id="rId360" Type="http://schemas.openxmlformats.org/officeDocument/2006/relationships/image" Target="../media/image178.png"/><Relationship Id="rId416" Type="http://schemas.openxmlformats.org/officeDocument/2006/relationships/image" Target="../media/image206.png"/><Relationship Id="rId220" Type="http://schemas.openxmlformats.org/officeDocument/2006/relationships/customXml" Target="../ink/ink111.xml"/><Relationship Id="rId458" Type="http://schemas.openxmlformats.org/officeDocument/2006/relationships/image" Target="../media/image227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customXml" Target="../ink/ink132.xml"/><Relationship Id="rId318" Type="http://schemas.openxmlformats.org/officeDocument/2006/relationships/image" Target="../media/image157.png"/><Relationship Id="rId525" Type="http://schemas.openxmlformats.org/officeDocument/2006/relationships/customXml" Target="../ink/ink264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1.png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469" Type="http://schemas.openxmlformats.org/officeDocument/2006/relationships/customXml" Target="../ink/ink236.xml"/><Relationship Id="rId26" Type="http://schemas.openxmlformats.org/officeDocument/2006/relationships/image" Target="../media/image13.png"/><Relationship Id="rId231" Type="http://schemas.openxmlformats.org/officeDocument/2006/relationships/image" Target="../media/image114.png"/><Relationship Id="rId273" Type="http://schemas.openxmlformats.org/officeDocument/2006/relationships/image" Target="../media/image135.png"/><Relationship Id="rId329" Type="http://schemas.openxmlformats.org/officeDocument/2006/relationships/customXml" Target="../ink/ink166.xml"/><Relationship Id="rId480" Type="http://schemas.openxmlformats.org/officeDocument/2006/relationships/image" Target="../media/image23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8.xml"/><Relationship Id="rId340" Type="http://schemas.openxmlformats.org/officeDocument/2006/relationships/image" Target="../media/image168.png"/><Relationship Id="rId200" Type="http://schemas.openxmlformats.org/officeDocument/2006/relationships/image" Target="../media/image99.png"/><Relationship Id="rId382" Type="http://schemas.openxmlformats.org/officeDocument/2006/relationships/image" Target="../media/image189.png"/><Relationship Id="rId438" Type="http://schemas.openxmlformats.org/officeDocument/2006/relationships/image" Target="../media/image217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customXml" Target="../ink/ink247.xml"/><Relationship Id="rId505" Type="http://schemas.openxmlformats.org/officeDocument/2006/relationships/customXml" Target="../ink/ink254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86" Type="http://schemas.openxmlformats.org/officeDocument/2006/relationships/image" Target="../media/image92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228.png"/><Relationship Id="rId516" Type="http://schemas.openxmlformats.org/officeDocument/2006/relationships/image" Target="../media/image256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58.png"/><Relationship Id="rId155" Type="http://schemas.openxmlformats.org/officeDocument/2006/relationships/customXml" Target="../ink/ink77.xml"/><Relationship Id="rId197" Type="http://schemas.openxmlformats.org/officeDocument/2006/relationships/customXml" Target="../ink/ink99.xml"/><Relationship Id="rId362" Type="http://schemas.openxmlformats.org/officeDocument/2006/relationships/image" Target="../media/image179.png"/><Relationship Id="rId418" Type="http://schemas.openxmlformats.org/officeDocument/2006/relationships/image" Target="../media/image207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471" Type="http://schemas.openxmlformats.org/officeDocument/2006/relationships/customXml" Target="../ink/ink237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5.xml"/><Relationship Id="rId70" Type="http://schemas.openxmlformats.org/officeDocument/2006/relationships/image" Target="../media/image35.png"/><Relationship Id="rId166" Type="http://schemas.openxmlformats.org/officeDocument/2006/relationships/image" Target="../media/image82.png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218.png"/><Relationship Id="rId28" Type="http://schemas.openxmlformats.org/officeDocument/2006/relationships/image" Target="../media/image14.png"/><Relationship Id="rId275" Type="http://schemas.openxmlformats.org/officeDocument/2006/relationships/image" Target="../media/image136.png"/><Relationship Id="rId300" Type="http://schemas.openxmlformats.org/officeDocument/2006/relationships/image" Target="../media/image148.png"/><Relationship Id="rId482" Type="http://schemas.openxmlformats.org/officeDocument/2006/relationships/image" Target="../media/image2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9.xml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202" Type="http://schemas.openxmlformats.org/officeDocument/2006/relationships/image" Target="../media/image100.png"/><Relationship Id="rId244" Type="http://schemas.openxmlformats.org/officeDocument/2006/relationships/customXml" Target="../ink/ink123.xml"/><Relationship Id="rId39" Type="http://schemas.openxmlformats.org/officeDocument/2006/relationships/customXml" Target="../ink/ink19.xml"/><Relationship Id="rId286" Type="http://schemas.openxmlformats.org/officeDocument/2006/relationships/image" Target="../media/image141.png"/><Relationship Id="rId451" Type="http://schemas.openxmlformats.org/officeDocument/2006/relationships/customXml" Target="../ink/ink227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3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92" Type="http://schemas.openxmlformats.org/officeDocument/2006/relationships/image" Target="../media/image46.png"/><Relationship Id="rId213" Type="http://schemas.openxmlformats.org/officeDocument/2006/relationships/image" Target="../media/image105.png"/><Relationship Id="rId420" Type="http://schemas.openxmlformats.org/officeDocument/2006/relationships/image" Target="../media/image208.png"/><Relationship Id="rId255" Type="http://schemas.openxmlformats.org/officeDocument/2006/relationships/image" Target="../media/image126.png"/><Relationship Id="rId297" Type="http://schemas.openxmlformats.org/officeDocument/2006/relationships/customXml" Target="../ink/ink150.xml"/><Relationship Id="rId462" Type="http://schemas.openxmlformats.org/officeDocument/2006/relationships/image" Target="../media/image229.png"/><Relationship Id="rId518" Type="http://schemas.openxmlformats.org/officeDocument/2006/relationships/image" Target="../media/image257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61" Type="http://schemas.openxmlformats.org/officeDocument/2006/relationships/customXml" Target="../ink/ink30.xml"/><Relationship Id="rId199" Type="http://schemas.openxmlformats.org/officeDocument/2006/relationships/customXml" Target="../ink/ink100.xml"/><Relationship Id="rId19" Type="http://schemas.openxmlformats.org/officeDocument/2006/relationships/customXml" Target="../ink/ink9.xml"/><Relationship Id="rId224" Type="http://schemas.openxmlformats.org/officeDocument/2006/relationships/customXml" Target="../ink/ink113.xml"/><Relationship Id="rId266" Type="http://schemas.openxmlformats.org/officeDocument/2006/relationships/customXml" Target="../ink/ink134.xml"/><Relationship Id="rId431" Type="http://schemas.openxmlformats.org/officeDocument/2006/relationships/customXml" Target="../ink/ink217.xml"/><Relationship Id="rId473" Type="http://schemas.openxmlformats.org/officeDocument/2006/relationships/customXml" Target="../ink/ink238.xml"/><Relationship Id="rId529" Type="http://schemas.openxmlformats.org/officeDocument/2006/relationships/customXml" Target="../ink/ink266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3.png"/><Relationship Id="rId333" Type="http://schemas.openxmlformats.org/officeDocument/2006/relationships/customXml" Target="../ink/ink168.xml"/><Relationship Id="rId72" Type="http://schemas.openxmlformats.org/officeDocument/2006/relationships/image" Target="../media/image36.png"/><Relationship Id="rId375" Type="http://schemas.openxmlformats.org/officeDocument/2006/relationships/customXml" Target="../ink/ink189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image" Target="../media/image137.png"/><Relationship Id="rId400" Type="http://schemas.openxmlformats.org/officeDocument/2006/relationships/image" Target="../media/image198.png"/><Relationship Id="rId442" Type="http://schemas.openxmlformats.org/officeDocument/2006/relationships/image" Target="../media/image219.png"/><Relationship Id="rId484" Type="http://schemas.openxmlformats.org/officeDocument/2006/relationships/image" Target="../media/image240.png"/><Relationship Id="rId137" Type="http://schemas.openxmlformats.org/officeDocument/2006/relationships/customXml" Target="../ink/ink68.xml"/><Relationship Id="rId302" Type="http://schemas.openxmlformats.org/officeDocument/2006/relationships/image" Target="../media/image149.png"/><Relationship Id="rId344" Type="http://schemas.openxmlformats.org/officeDocument/2006/relationships/image" Target="../media/image170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90.xml"/><Relationship Id="rId386" Type="http://schemas.openxmlformats.org/officeDocument/2006/relationships/image" Target="../media/image191.png"/><Relationship Id="rId190" Type="http://schemas.openxmlformats.org/officeDocument/2006/relationships/image" Target="../media/image94.png"/><Relationship Id="rId204" Type="http://schemas.openxmlformats.org/officeDocument/2006/relationships/customXml" Target="../ink/ink103.xml"/><Relationship Id="rId246" Type="http://schemas.openxmlformats.org/officeDocument/2006/relationships/customXml" Target="../ink/ink124.xml"/><Relationship Id="rId288" Type="http://schemas.openxmlformats.org/officeDocument/2006/relationships/image" Target="../media/image142.png"/><Relationship Id="rId411" Type="http://schemas.openxmlformats.org/officeDocument/2006/relationships/customXml" Target="../ink/ink207.xml"/><Relationship Id="rId453" Type="http://schemas.openxmlformats.org/officeDocument/2006/relationships/customXml" Target="../ink/ink228.xml"/><Relationship Id="rId509" Type="http://schemas.openxmlformats.org/officeDocument/2006/relationships/customXml" Target="../ink/ink256.xml"/><Relationship Id="rId106" Type="http://schemas.openxmlformats.org/officeDocument/2006/relationships/image" Target="../media/image53.png"/><Relationship Id="rId313" Type="http://schemas.openxmlformats.org/officeDocument/2006/relationships/customXml" Target="../ink/ink158.xml"/><Relationship Id="rId495" Type="http://schemas.openxmlformats.org/officeDocument/2006/relationships/customXml" Target="../ink/ink249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image" Target="../media/image258.png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209.png"/><Relationship Id="rId464" Type="http://schemas.openxmlformats.org/officeDocument/2006/relationships/image" Target="../media/image230.png"/><Relationship Id="rId299" Type="http://schemas.openxmlformats.org/officeDocument/2006/relationships/customXml" Target="../ink/ink151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1.png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74" Type="http://schemas.openxmlformats.org/officeDocument/2006/relationships/image" Target="../media/image37.png"/><Relationship Id="rId377" Type="http://schemas.openxmlformats.org/officeDocument/2006/relationships/customXml" Target="../ink/ink190.xml"/><Relationship Id="rId500" Type="http://schemas.openxmlformats.org/officeDocument/2006/relationships/image" Target="../media/image2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1.xml"/><Relationship Id="rId13" Type="http://schemas.openxmlformats.org/officeDocument/2006/relationships/image" Target="../media/image270.png"/><Relationship Id="rId18" Type="http://schemas.openxmlformats.org/officeDocument/2006/relationships/customXml" Target="../ink/ink276.xml"/><Relationship Id="rId3" Type="http://schemas.openxmlformats.org/officeDocument/2006/relationships/image" Target="../media/image265.png"/><Relationship Id="rId21" Type="http://schemas.openxmlformats.org/officeDocument/2006/relationships/image" Target="../media/image274.png"/><Relationship Id="rId7" Type="http://schemas.openxmlformats.org/officeDocument/2006/relationships/image" Target="../media/image267.png"/><Relationship Id="rId12" Type="http://schemas.openxmlformats.org/officeDocument/2006/relationships/customXml" Target="../ink/ink273.xml"/><Relationship Id="rId17" Type="http://schemas.openxmlformats.org/officeDocument/2006/relationships/image" Target="../media/image272.png"/><Relationship Id="rId2" Type="http://schemas.openxmlformats.org/officeDocument/2006/relationships/customXml" Target="../ink/ink268.xml"/><Relationship Id="rId16" Type="http://schemas.openxmlformats.org/officeDocument/2006/relationships/customXml" Target="../ink/ink275.xml"/><Relationship Id="rId20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0.xml"/><Relationship Id="rId11" Type="http://schemas.openxmlformats.org/officeDocument/2006/relationships/image" Target="../media/image269.png"/><Relationship Id="rId5" Type="http://schemas.openxmlformats.org/officeDocument/2006/relationships/image" Target="../media/image266.png"/><Relationship Id="rId15" Type="http://schemas.openxmlformats.org/officeDocument/2006/relationships/image" Target="../media/image271.png"/><Relationship Id="rId10" Type="http://schemas.openxmlformats.org/officeDocument/2006/relationships/customXml" Target="../ink/ink272.xml"/><Relationship Id="rId19" Type="http://schemas.openxmlformats.org/officeDocument/2006/relationships/image" Target="../media/image273.png"/><Relationship Id="rId4" Type="http://schemas.openxmlformats.org/officeDocument/2006/relationships/customXml" Target="../ink/ink269.xml"/><Relationship Id="rId9" Type="http://schemas.openxmlformats.org/officeDocument/2006/relationships/image" Target="../media/image268.png"/><Relationship Id="rId14" Type="http://schemas.openxmlformats.org/officeDocument/2006/relationships/customXml" Target="../ink/ink2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ADF3E-75BD-515E-53A2-13A467A1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34" y="611846"/>
            <a:ext cx="9598037" cy="5928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7D1C026-FACE-41E0-39D8-70A092425826}"/>
              </a:ext>
            </a:extLst>
          </p:cNvPr>
          <p:cNvGrpSpPr/>
          <p:nvPr/>
        </p:nvGrpSpPr>
        <p:grpSpPr>
          <a:xfrm>
            <a:off x="1675280" y="2766345"/>
            <a:ext cx="89425" cy="395235"/>
            <a:chOff x="1675280" y="2766345"/>
            <a:chExt cx="89425" cy="39523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9926B6-DBA0-E2E4-D371-0DD74B5D4DEE}"/>
                    </a:ext>
                  </a:extLst>
                </p14:cNvPr>
                <p14:cNvContentPartPr/>
                <p14:nvPr/>
              </p14:nvContentPartPr>
              <p14:xfrm>
                <a:off x="1681760" y="3001740"/>
                <a:ext cx="47880" cy="15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9926B6-DBA0-E2E4-D371-0DD74B5D4D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46120" y="2966100"/>
                  <a:ext cx="119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31D484-090D-21CB-A568-475EED419ACB}"/>
                    </a:ext>
                  </a:extLst>
                </p14:cNvPr>
                <p14:cNvContentPartPr/>
                <p14:nvPr/>
              </p14:nvContentPartPr>
              <p14:xfrm>
                <a:off x="1692920" y="292866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31D484-090D-21CB-A568-475EED419A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7280" y="2892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B813DC-E9F8-8F7B-9668-EC35A47D363E}"/>
                    </a:ext>
                  </a:extLst>
                </p14:cNvPr>
                <p14:cNvContentPartPr/>
                <p14:nvPr/>
              </p14:nvContentPartPr>
              <p14:xfrm>
                <a:off x="1675280" y="2905260"/>
                <a:ext cx="11160" cy="2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B813DC-E9F8-8F7B-9668-EC35A47D36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9640" y="2869620"/>
                  <a:ext cx="82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5E802D-0547-403B-8388-BE08D6C0E510}"/>
                    </a:ext>
                  </a:extLst>
                </p14:cNvPr>
                <p14:cNvContentPartPr/>
                <p14:nvPr/>
              </p14:nvContentPartPr>
              <p14:xfrm>
                <a:off x="1702425" y="2766345"/>
                <a:ext cx="62280" cy="10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5E802D-0547-403B-8388-BE08D6C0E5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39785" y="2703705"/>
                  <a:ext cx="187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93791C-8238-B5FC-5364-ECB82F651B84}"/>
                    </a:ext>
                  </a:extLst>
                </p14:cNvPr>
                <p14:cNvContentPartPr/>
                <p14:nvPr/>
              </p14:nvContentPartPr>
              <p14:xfrm>
                <a:off x="1710705" y="2830065"/>
                <a:ext cx="7200" cy="7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93791C-8238-B5FC-5364-ECB82F651B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47705" y="2767065"/>
                  <a:ext cx="1328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213E91-143D-0D4C-025A-83E5AE2B086D}"/>
              </a:ext>
            </a:extLst>
          </p:cNvPr>
          <p:cNvGrpSpPr/>
          <p:nvPr/>
        </p:nvGrpSpPr>
        <p:grpSpPr>
          <a:xfrm>
            <a:off x="1625025" y="2741505"/>
            <a:ext cx="160200" cy="194040"/>
            <a:chOff x="1625025" y="2741505"/>
            <a:chExt cx="16020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12B85E-40C7-D4D0-8FE1-B706E4E3A9DA}"/>
                    </a:ext>
                  </a:extLst>
                </p14:cNvPr>
                <p14:cNvContentPartPr/>
                <p14:nvPr/>
              </p14:nvContentPartPr>
              <p14:xfrm>
                <a:off x="1625025" y="2741505"/>
                <a:ext cx="160200" cy="16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12B85E-40C7-D4D0-8FE1-B706E4E3A9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07025" y="2723505"/>
                  <a:ext cx="19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4822B9-A1C5-6CFF-B7C8-AE22BDE3BF03}"/>
                    </a:ext>
                  </a:extLst>
                </p14:cNvPr>
                <p14:cNvContentPartPr/>
                <p14:nvPr/>
              </p14:nvContentPartPr>
              <p14:xfrm>
                <a:off x="1681545" y="2798025"/>
                <a:ext cx="1800" cy="4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4822B9-A1C5-6CFF-B7C8-AE22BDE3BF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63905" y="2780025"/>
                  <a:ext cx="37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76D1D-EBEA-1656-1C74-9133FD26B302}"/>
                    </a:ext>
                  </a:extLst>
                </p14:cNvPr>
                <p14:cNvContentPartPr/>
                <p14:nvPr/>
              </p14:nvContentPartPr>
              <p14:xfrm>
                <a:off x="1706025" y="2803785"/>
                <a:ext cx="36720" cy="3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76D1D-EBEA-1656-1C74-9133FD26B3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88025" y="2785785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1258AD-83E1-14C4-B474-026AB13784D2}"/>
                    </a:ext>
                  </a:extLst>
                </p14:cNvPr>
                <p14:cNvContentPartPr/>
                <p14:nvPr/>
              </p14:nvContentPartPr>
              <p14:xfrm>
                <a:off x="1672185" y="2894145"/>
                <a:ext cx="35640" cy="3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1258AD-83E1-14C4-B474-026AB13784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4545" y="2876145"/>
                  <a:ext cx="7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0B7FED-3D57-E4B9-7907-6ABA22F656FA}"/>
                    </a:ext>
                  </a:extLst>
                </p14:cNvPr>
                <p14:cNvContentPartPr/>
                <p14:nvPr/>
              </p14:nvContentPartPr>
              <p14:xfrm>
                <a:off x="1721865" y="2894145"/>
                <a:ext cx="32400" cy="4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0B7FED-3D57-E4B9-7907-6ABA22F656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03865" y="2876145"/>
                  <a:ext cx="680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8F8B66-3810-5472-4F6F-CB15287A33D6}"/>
              </a:ext>
            </a:extLst>
          </p:cNvPr>
          <p:cNvGrpSpPr/>
          <p:nvPr/>
        </p:nvGrpSpPr>
        <p:grpSpPr>
          <a:xfrm>
            <a:off x="1635105" y="3026625"/>
            <a:ext cx="145440" cy="155880"/>
            <a:chOff x="1635105" y="3026625"/>
            <a:chExt cx="14544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0F6440-614C-9F9C-43F3-D9DD544956D1}"/>
                    </a:ext>
                  </a:extLst>
                </p14:cNvPr>
                <p14:cNvContentPartPr/>
                <p14:nvPr/>
              </p14:nvContentPartPr>
              <p14:xfrm>
                <a:off x="1672905" y="3042465"/>
                <a:ext cx="34560" cy="4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0F6440-614C-9F9C-43F3-D9DD544956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54905" y="3024825"/>
                  <a:ext cx="7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F733EB-C841-3FD0-9222-51C5FA002C8C}"/>
                    </a:ext>
                  </a:extLst>
                </p14:cNvPr>
                <p14:cNvContentPartPr/>
                <p14:nvPr/>
              </p14:nvContentPartPr>
              <p14:xfrm>
                <a:off x="1723665" y="3026625"/>
                <a:ext cx="7920" cy="6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F733EB-C841-3FD0-9222-51C5FA002C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06025" y="3008625"/>
                  <a:ext cx="43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10EE95-DD7C-3AFF-5A92-08E835E98513}"/>
                    </a:ext>
                  </a:extLst>
                </p14:cNvPr>
                <p14:cNvContentPartPr/>
                <p14:nvPr/>
              </p14:nvContentPartPr>
              <p14:xfrm>
                <a:off x="1635105" y="3116265"/>
                <a:ext cx="145440" cy="6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10EE95-DD7C-3AFF-5A92-08E835E985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17105" y="3098625"/>
                  <a:ext cx="1810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5D525E-DD06-408B-7636-AE1EAA2A4CB3}"/>
                  </a:ext>
                </a:extLst>
              </p14:cNvPr>
              <p14:cNvContentPartPr/>
              <p14:nvPr/>
            </p14:nvContentPartPr>
            <p14:xfrm>
              <a:off x="1186200" y="2813160"/>
              <a:ext cx="421920" cy="69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5D525E-DD06-408B-7636-AE1EAA2A4C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68200" y="2795160"/>
                <a:ext cx="4575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667EA2B-F8B5-3526-348D-A4EB7ADD874E}"/>
                  </a:ext>
                </a:extLst>
              </p14:cNvPr>
              <p14:cNvContentPartPr/>
              <p14:nvPr/>
            </p14:nvContentPartPr>
            <p14:xfrm>
              <a:off x="1102320" y="2844120"/>
              <a:ext cx="6824160" cy="2872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667EA2B-F8B5-3526-348D-A4EB7ADD874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4680" y="2826480"/>
                <a:ext cx="6859800" cy="29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79C319-DAE5-48DB-CF00-1FF97B21FB12}"/>
                  </a:ext>
                </a:extLst>
              </p14:cNvPr>
              <p14:cNvContentPartPr/>
              <p14:nvPr/>
            </p14:nvContentPartPr>
            <p14:xfrm>
              <a:off x="7938560" y="3098400"/>
              <a:ext cx="23040" cy="29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79C319-DAE5-48DB-CF00-1FF97B21FB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20560" y="3080400"/>
                <a:ext cx="58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5DD711D-D0AE-1174-1063-51DC98CFF240}"/>
                  </a:ext>
                </a:extLst>
              </p14:cNvPr>
              <p14:cNvContentPartPr/>
              <p14:nvPr/>
            </p14:nvContentPartPr>
            <p14:xfrm>
              <a:off x="7903640" y="3118560"/>
              <a:ext cx="47880" cy="1253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5DD711D-D0AE-1174-1063-51DC98CFF24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86000" y="3100920"/>
                <a:ext cx="8352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F09B1E5-0A57-DC90-FFF4-0D0104F9F7DE}"/>
                  </a:ext>
                </a:extLst>
              </p14:cNvPr>
              <p14:cNvContentPartPr/>
              <p14:nvPr/>
            </p14:nvContentPartPr>
            <p14:xfrm>
              <a:off x="7914080" y="4363080"/>
              <a:ext cx="39240" cy="1294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F09B1E5-0A57-DC90-FFF4-0D0104F9F7D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96080" y="4345440"/>
                <a:ext cx="74880" cy="133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ADE9B7F-BB6E-EE49-FBE3-388FC4CB1F22}"/>
              </a:ext>
            </a:extLst>
          </p:cNvPr>
          <p:cNvGrpSpPr/>
          <p:nvPr/>
        </p:nvGrpSpPr>
        <p:grpSpPr>
          <a:xfrm rot="1509313">
            <a:off x="792563" y="2463112"/>
            <a:ext cx="612785" cy="450132"/>
            <a:chOff x="725128" y="2000630"/>
            <a:chExt cx="1166400" cy="85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A1C818-E452-B9F4-AF7F-680E2503847B}"/>
                    </a:ext>
                  </a:extLst>
                </p14:cNvPr>
                <p14:cNvContentPartPr/>
                <p14:nvPr/>
              </p14:nvContentPartPr>
              <p14:xfrm>
                <a:off x="725128" y="2522270"/>
                <a:ext cx="106920" cy="335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A1C818-E452-B9F4-AF7F-680E250384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0859" y="2488000"/>
                  <a:ext cx="174773" cy="403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1D13C4-6CC3-6B40-2F91-F76901DC8752}"/>
                    </a:ext>
                  </a:extLst>
                </p14:cNvPr>
                <p14:cNvContentPartPr/>
                <p14:nvPr/>
              </p14:nvContentPartPr>
              <p14:xfrm>
                <a:off x="761128" y="2731790"/>
                <a:ext cx="55800" cy="44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1D13C4-6CC3-6B40-2F91-F76901DC87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7104" y="2697972"/>
                  <a:ext cx="123168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1E64C3-A6F5-3678-26C1-65E38592D54D}"/>
                    </a:ext>
                  </a:extLst>
                </p14:cNvPr>
                <p14:cNvContentPartPr/>
                <p14:nvPr/>
              </p14:nvContentPartPr>
              <p14:xfrm>
                <a:off x="826648" y="2531270"/>
                <a:ext cx="127080" cy="185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1E64C3-A6F5-3678-26C1-65E38592D5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2487" y="2497063"/>
                  <a:ext cx="194719" cy="253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982120-F288-D5E0-B485-61FFE129D4DE}"/>
                    </a:ext>
                  </a:extLst>
                </p14:cNvPr>
                <p14:cNvContentPartPr/>
                <p14:nvPr/>
              </p14:nvContentPartPr>
              <p14:xfrm>
                <a:off x="949408" y="2508950"/>
                <a:ext cx="126000" cy="138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982120-F288-D5E0-B485-61FFE129D4D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5354" y="2474723"/>
                  <a:ext cx="193427" cy="206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92AA92-BAE9-9F3E-F6F7-EAD9E380F202}"/>
                    </a:ext>
                  </a:extLst>
                </p14:cNvPr>
                <p14:cNvContentPartPr/>
                <p14:nvPr/>
              </p14:nvContentPartPr>
              <p14:xfrm>
                <a:off x="1049488" y="2340830"/>
                <a:ext cx="137880" cy="291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92AA92-BAE9-9F3E-F6F7-EAD9E380F2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5359" y="2306647"/>
                  <a:ext cx="205455" cy="358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7FCA73-1450-101B-BA38-008F0FA8D303}"/>
                    </a:ext>
                  </a:extLst>
                </p14:cNvPr>
                <p14:cNvContentPartPr/>
                <p14:nvPr/>
              </p14:nvContentPartPr>
              <p14:xfrm>
                <a:off x="1205728" y="2364950"/>
                <a:ext cx="195120" cy="17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7FCA73-1450-101B-BA38-008F0FA8D3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1496" y="2330757"/>
                  <a:ext cx="262899" cy="244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20B95C-1027-820D-7664-4372942586DD}"/>
                    </a:ext>
                  </a:extLst>
                </p14:cNvPr>
                <p14:cNvContentPartPr/>
                <p14:nvPr/>
              </p14:nvContentPartPr>
              <p14:xfrm>
                <a:off x="1422088" y="2322830"/>
                <a:ext cx="96480" cy="14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20B95C-1027-820D-7664-4372942586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87875" y="2288674"/>
                  <a:ext cx="164221" cy="207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0808B6-9736-1D64-3DF6-034F98D59756}"/>
                    </a:ext>
                  </a:extLst>
                </p14:cNvPr>
                <p14:cNvContentPartPr/>
                <p14:nvPr/>
              </p14:nvContentPartPr>
              <p14:xfrm>
                <a:off x="1446568" y="2152190"/>
                <a:ext cx="83880" cy="274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0808B6-9736-1D64-3DF6-034F98D5975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13152" y="2117986"/>
                  <a:ext cx="151393" cy="342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ECF0CB-D4EF-598F-C76D-41DD3BF3B489}"/>
                    </a:ext>
                  </a:extLst>
                </p14:cNvPr>
                <p14:cNvContentPartPr/>
                <p14:nvPr/>
              </p14:nvContentPartPr>
              <p14:xfrm>
                <a:off x="1535488" y="2115830"/>
                <a:ext cx="86040" cy="25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ECF0CB-D4EF-598F-C76D-41DD3BF3B4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01345" y="2081620"/>
                  <a:ext cx="153643" cy="32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50A0C3-C911-A1ED-148F-DBBCC41E9AB1}"/>
                    </a:ext>
                  </a:extLst>
                </p14:cNvPr>
                <p14:cNvContentPartPr/>
                <p14:nvPr/>
              </p14:nvContentPartPr>
              <p14:xfrm>
                <a:off x="1532248" y="2164790"/>
                <a:ext cx="108000" cy="6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50A0C3-C911-A1ED-148F-DBBCC41E9AB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98071" y="2130768"/>
                  <a:ext cx="175671" cy="129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2A346A-70F0-DF6A-2FB2-9B11D26FDE63}"/>
                    </a:ext>
                  </a:extLst>
                </p14:cNvPr>
                <p14:cNvContentPartPr/>
                <p14:nvPr/>
              </p14:nvContentPartPr>
              <p14:xfrm>
                <a:off x="1703248" y="2000630"/>
                <a:ext cx="188280" cy="30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2A346A-70F0-DF6A-2FB2-9B11D26FDE6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69015" y="1966389"/>
                  <a:ext cx="256061" cy="369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8D166B-4E0C-B0D5-C8AF-DAC6845C3B37}"/>
                    </a:ext>
                  </a:extLst>
                </p14:cNvPr>
                <p14:cNvContentPartPr/>
                <p14:nvPr/>
              </p14:nvContentPartPr>
              <p14:xfrm>
                <a:off x="1774888" y="2111510"/>
                <a:ext cx="106920" cy="6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8D166B-4E0C-B0D5-C8AF-DAC6845C3B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40837" y="2077510"/>
                  <a:ext cx="174341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D326451-9C24-53C5-EDAE-433A2D60986A}"/>
                  </a:ext>
                </a:extLst>
              </p14:cNvPr>
              <p14:cNvContentPartPr/>
              <p14:nvPr/>
            </p14:nvContentPartPr>
            <p14:xfrm>
              <a:off x="6464100" y="906840"/>
              <a:ext cx="402840" cy="235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D326451-9C24-53C5-EDAE-433A2D60986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01460" y="844200"/>
                <a:ext cx="5284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18A3BB-3E4E-DCA9-30B1-C36235C43A61}"/>
                  </a:ext>
                </a:extLst>
              </p14:cNvPr>
              <p14:cNvContentPartPr/>
              <p14:nvPr/>
            </p14:nvContentPartPr>
            <p14:xfrm>
              <a:off x="3744920" y="2217840"/>
              <a:ext cx="2007720" cy="401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18A3BB-3E4E-DCA9-30B1-C36235C43A6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27280" y="2199840"/>
                <a:ext cx="204336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DE6E4CE-2984-839D-CF42-D257F803BE42}"/>
              </a:ext>
            </a:extLst>
          </p:cNvPr>
          <p:cNvGrpSpPr/>
          <p:nvPr/>
        </p:nvGrpSpPr>
        <p:grpSpPr>
          <a:xfrm>
            <a:off x="5222355" y="2413365"/>
            <a:ext cx="390600" cy="98640"/>
            <a:chOff x="5222355" y="2413365"/>
            <a:chExt cx="39060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0C12C3-9037-BD68-EC5E-67184CBCBD6A}"/>
                    </a:ext>
                  </a:extLst>
                </p14:cNvPr>
                <p14:cNvContentPartPr/>
                <p14:nvPr/>
              </p14:nvContentPartPr>
              <p14:xfrm>
                <a:off x="5222355" y="2418765"/>
                <a:ext cx="42120" cy="9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0C12C3-9037-BD68-EC5E-67184CBCBD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04355" y="2401125"/>
                  <a:ext cx="77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C8422A-6108-4A02-1B95-CC60CF21A568}"/>
                    </a:ext>
                  </a:extLst>
                </p14:cNvPr>
                <p14:cNvContentPartPr/>
                <p14:nvPr/>
              </p14:nvContentPartPr>
              <p14:xfrm>
                <a:off x="5230995" y="2479245"/>
                <a:ext cx="42840" cy="10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C8422A-6108-4A02-1B95-CC60CF21A5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2995" y="2461605"/>
                  <a:ext cx="78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9D2177-167B-2B98-5CF8-8194C0F630EE}"/>
                    </a:ext>
                  </a:extLst>
                </p14:cNvPr>
                <p14:cNvContentPartPr/>
                <p14:nvPr/>
              </p14:nvContentPartPr>
              <p14:xfrm>
                <a:off x="5292555" y="2461965"/>
                <a:ext cx="39600" cy="40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9D2177-167B-2B98-5CF8-8194C0F630E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74555" y="2443965"/>
                  <a:ext cx="75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8A17F1-3417-5AD4-1D42-C07A59E617F7}"/>
                    </a:ext>
                  </a:extLst>
                </p14:cNvPr>
                <p14:cNvContentPartPr/>
                <p14:nvPr/>
              </p14:nvContentPartPr>
              <p14:xfrm>
                <a:off x="5341875" y="2458725"/>
                <a:ext cx="27000" cy="49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8A17F1-3417-5AD4-1D42-C07A59E617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23875" y="2440725"/>
                  <a:ext cx="62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A1BACC-6A61-47BA-BF8E-83FF505BD7E4}"/>
                    </a:ext>
                  </a:extLst>
                </p14:cNvPr>
                <p14:cNvContentPartPr/>
                <p14:nvPr/>
              </p14:nvContentPartPr>
              <p14:xfrm>
                <a:off x="5398035" y="2448285"/>
                <a:ext cx="35640" cy="56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A1BACC-6A61-47BA-BF8E-83FF505BD7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80395" y="2430645"/>
                  <a:ext cx="71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1380AE-A826-228B-5BB9-B1EC44A9A3E0}"/>
                    </a:ext>
                  </a:extLst>
                </p14:cNvPr>
                <p14:cNvContentPartPr/>
                <p14:nvPr/>
              </p14:nvContentPartPr>
              <p14:xfrm>
                <a:off x="5451315" y="2423085"/>
                <a:ext cx="50400" cy="69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1380AE-A826-228B-5BB9-B1EC44A9A3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33315" y="2405445"/>
                  <a:ext cx="86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922406-AEAF-DBF3-8997-EA8578E5E302}"/>
                    </a:ext>
                  </a:extLst>
                </p14:cNvPr>
                <p14:cNvContentPartPr/>
                <p14:nvPr/>
              </p14:nvContentPartPr>
              <p14:xfrm>
                <a:off x="5549235" y="2423445"/>
                <a:ext cx="2160" cy="65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922406-AEAF-DBF3-8997-EA8578E5E30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31235" y="2405805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73055B-0E87-7AEF-1F45-AB5266CDB71D}"/>
                    </a:ext>
                  </a:extLst>
                </p14:cNvPr>
                <p14:cNvContentPartPr/>
                <p14:nvPr/>
              </p14:nvContentPartPr>
              <p14:xfrm>
                <a:off x="5547435" y="2413365"/>
                <a:ext cx="65520" cy="73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73055B-0E87-7AEF-1F45-AB5266CDB71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29435" y="2395365"/>
                  <a:ext cx="10116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C8F0325-09D0-6401-CAAA-E9D5BCDAB650}"/>
                  </a:ext>
                </a:extLst>
              </p14:cNvPr>
              <p14:cNvContentPartPr/>
              <p14:nvPr/>
            </p14:nvContentPartPr>
            <p14:xfrm>
              <a:off x="5916140" y="2545480"/>
              <a:ext cx="767160" cy="11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C8F0325-09D0-6401-CAAA-E9D5BCDAB65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98140" y="2527480"/>
                <a:ext cx="802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960A48D-AC13-EC3B-11EE-50D5A6C75E75}"/>
                  </a:ext>
                </a:extLst>
              </p14:cNvPr>
              <p14:cNvContentPartPr/>
              <p14:nvPr/>
            </p14:nvContentPartPr>
            <p14:xfrm>
              <a:off x="5955380" y="2397160"/>
              <a:ext cx="46800" cy="116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960A48D-AC13-EC3B-11EE-50D5A6C75E7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37380" y="2379160"/>
                <a:ext cx="824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A2A7F8-516B-401C-D22F-AC0BCAC31D58}"/>
                  </a:ext>
                </a:extLst>
              </p14:cNvPr>
              <p14:cNvContentPartPr/>
              <p14:nvPr/>
            </p14:nvContentPartPr>
            <p14:xfrm>
              <a:off x="5949260" y="2478880"/>
              <a:ext cx="29520" cy="3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A2A7F8-516B-401C-D22F-AC0BCAC31D5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31260" y="2461240"/>
                <a:ext cx="65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81C3717-A08A-6514-4F9E-DCBBE89F8D04}"/>
                  </a:ext>
                </a:extLst>
              </p14:cNvPr>
              <p14:cNvContentPartPr/>
              <p14:nvPr/>
            </p14:nvContentPartPr>
            <p14:xfrm>
              <a:off x="5993900" y="2458000"/>
              <a:ext cx="40320" cy="51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81C3717-A08A-6514-4F9E-DCBBE89F8D0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76260" y="2440000"/>
                <a:ext cx="75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DFBE69E-9DBD-7167-AF8A-2043FB5B436C}"/>
                  </a:ext>
                </a:extLst>
              </p14:cNvPr>
              <p14:cNvContentPartPr/>
              <p14:nvPr/>
            </p14:nvContentPartPr>
            <p14:xfrm>
              <a:off x="6054740" y="2453320"/>
              <a:ext cx="37080" cy="48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DFBE69E-9DBD-7167-AF8A-2043FB5B436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36740" y="2435320"/>
                <a:ext cx="72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F4618E8-2F22-32A0-F81A-5BDA8E95D16F}"/>
                  </a:ext>
                </a:extLst>
              </p14:cNvPr>
              <p14:cNvContentPartPr/>
              <p14:nvPr/>
            </p14:nvContentPartPr>
            <p14:xfrm>
              <a:off x="6118100" y="2462680"/>
              <a:ext cx="34920" cy="46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F4618E8-2F22-32A0-F81A-5BDA8E95D16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100460" y="2445040"/>
                <a:ext cx="70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A8CFF22-AA90-DC4D-523F-750AB3CCDC76}"/>
                  </a:ext>
                </a:extLst>
              </p14:cNvPr>
              <p14:cNvContentPartPr/>
              <p14:nvPr/>
            </p14:nvContentPartPr>
            <p14:xfrm>
              <a:off x="6176060" y="2430280"/>
              <a:ext cx="37800" cy="70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A8CFF22-AA90-DC4D-523F-750AB3CCDC7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58060" y="2412640"/>
                <a:ext cx="73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136D427-D18A-146A-D797-92C3CCC7FB32}"/>
                  </a:ext>
                </a:extLst>
              </p14:cNvPr>
              <p14:cNvContentPartPr/>
              <p14:nvPr/>
            </p14:nvContentPartPr>
            <p14:xfrm>
              <a:off x="6249500" y="2423440"/>
              <a:ext cx="56520" cy="86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136D427-D18A-146A-D797-92C3CCC7FB3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31860" y="2405440"/>
                <a:ext cx="92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838785-F8FB-6C03-48F5-6353FBA1EFB0}"/>
                  </a:ext>
                </a:extLst>
              </p14:cNvPr>
              <p14:cNvContentPartPr/>
              <p14:nvPr/>
            </p14:nvContentPartPr>
            <p14:xfrm>
              <a:off x="6260300" y="2456200"/>
              <a:ext cx="61920" cy="11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838785-F8FB-6C03-48F5-6353FBA1EFB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242660" y="2438560"/>
                <a:ext cx="97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BD72F2A-3021-43D4-21D3-F1292DFF1D12}"/>
                  </a:ext>
                </a:extLst>
              </p14:cNvPr>
              <p14:cNvContentPartPr/>
              <p14:nvPr/>
            </p14:nvContentPartPr>
            <p14:xfrm>
              <a:off x="6658460" y="1137880"/>
              <a:ext cx="128160" cy="1414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BD72F2A-3021-43D4-21D3-F1292DFF1D1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0460" y="1120240"/>
                <a:ext cx="163800" cy="145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DC4598A-80D7-638A-B47E-54CA9713FAFB}"/>
              </a:ext>
            </a:extLst>
          </p:cNvPr>
          <p:cNvGrpSpPr/>
          <p:nvPr/>
        </p:nvGrpSpPr>
        <p:grpSpPr>
          <a:xfrm>
            <a:off x="4211780" y="1234360"/>
            <a:ext cx="1542600" cy="120600"/>
            <a:chOff x="4211780" y="1234360"/>
            <a:chExt cx="154260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86FA5B-98B8-F4F0-EFB1-D19FA2CC7CDB}"/>
                    </a:ext>
                  </a:extLst>
                </p14:cNvPr>
                <p14:cNvContentPartPr/>
                <p14:nvPr/>
              </p14:nvContentPartPr>
              <p14:xfrm>
                <a:off x="4211780" y="1308160"/>
                <a:ext cx="1542600" cy="46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86FA5B-98B8-F4F0-EFB1-D19FA2CC7CD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94140" y="1290160"/>
                  <a:ext cx="1578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2C92E1-565E-E559-1128-C4B00C4C059B}"/>
                    </a:ext>
                  </a:extLst>
                </p14:cNvPr>
                <p14:cNvContentPartPr/>
                <p14:nvPr/>
              </p14:nvContentPartPr>
              <p14:xfrm>
                <a:off x="4364780" y="1250200"/>
                <a:ext cx="50760" cy="80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2C92E1-565E-E559-1128-C4B00C4C05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46780" y="1232560"/>
                  <a:ext cx="86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BF38D8-CA2A-5E3A-78B6-AA5D6C301798}"/>
                    </a:ext>
                  </a:extLst>
                </p14:cNvPr>
                <p14:cNvContentPartPr/>
                <p14:nvPr/>
              </p14:nvContentPartPr>
              <p14:xfrm>
                <a:off x="4428140" y="1272160"/>
                <a:ext cx="39600" cy="37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BF38D8-CA2A-5E3A-78B6-AA5D6C30179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410500" y="1254160"/>
                  <a:ext cx="75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337B715-FAB2-A93B-A297-A33B13C29CD5}"/>
                    </a:ext>
                  </a:extLst>
                </p14:cNvPr>
                <p14:cNvContentPartPr/>
                <p14:nvPr/>
              </p14:nvContentPartPr>
              <p14:xfrm>
                <a:off x="4479260" y="1240480"/>
                <a:ext cx="22680" cy="70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337B715-FAB2-A93B-A297-A33B13C29C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61620" y="1222840"/>
                  <a:ext cx="58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460A836-B713-54D8-57AC-16502411CC5C}"/>
                    </a:ext>
                  </a:extLst>
                </p14:cNvPr>
                <p14:cNvContentPartPr/>
                <p14:nvPr/>
              </p14:nvContentPartPr>
              <p14:xfrm>
                <a:off x="4531460" y="1250920"/>
                <a:ext cx="53640" cy="54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460A836-B713-54D8-57AC-16502411CC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13460" y="1232920"/>
                  <a:ext cx="89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1E6D42-257F-5E4A-BAEC-1205454CD00C}"/>
                    </a:ext>
                  </a:extLst>
                </p14:cNvPr>
                <p14:cNvContentPartPr/>
                <p14:nvPr/>
              </p14:nvContentPartPr>
              <p14:xfrm>
                <a:off x="4617860" y="1252000"/>
                <a:ext cx="5040" cy="50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1E6D42-257F-5E4A-BAEC-1205454CD0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00220" y="1234360"/>
                  <a:ext cx="40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897826-4716-CA05-0FCB-EEBE9E5531EF}"/>
                    </a:ext>
                  </a:extLst>
                </p14:cNvPr>
                <p14:cNvContentPartPr/>
                <p14:nvPr/>
              </p14:nvContentPartPr>
              <p14:xfrm>
                <a:off x="4623980" y="1234360"/>
                <a:ext cx="49320" cy="66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897826-4716-CA05-0FCB-EEBE9E5531E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05980" y="1216360"/>
                  <a:ext cx="8496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4C2A75B-B36B-1627-2FE8-466CB34C6431}"/>
                  </a:ext>
                </a:extLst>
              </p14:cNvPr>
              <p14:cNvContentPartPr/>
              <p14:nvPr/>
            </p14:nvContentPartPr>
            <p14:xfrm>
              <a:off x="5934020" y="1168840"/>
              <a:ext cx="597600" cy="170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4C2A75B-B36B-1627-2FE8-466CB34C643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16020" y="1151200"/>
                <a:ext cx="63324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983F397-F9F6-17D3-5A85-2C0ADAABFDBC}"/>
              </a:ext>
            </a:extLst>
          </p:cNvPr>
          <p:cNvGrpSpPr/>
          <p:nvPr/>
        </p:nvGrpSpPr>
        <p:grpSpPr>
          <a:xfrm>
            <a:off x="5997740" y="829800"/>
            <a:ext cx="924640" cy="488800"/>
            <a:chOff x="5997740" y="829800"/>
            <a:chExt cx="924640" cy="4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507A21-CDC5-A62E-406B-0FC367B68031}"/>
                    </a:ext>
                  </a:extLst>
                </p14:cNvPr>
                <p14:cNvContentPartPr/>
                <p14:nvPr/>
              </p14:nvContentPartPr>
              <p14:xfrm>
                <a:off x="6423420" y="829800"/>
                <a:ext cx="498960" cy="318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507A21-CDC5-A62E-406B-0FC367B680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405780" y="811800"/>
                  <a:ext cx="534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89E9A86-9F0D-9AB3-8FD5-B9CA004988FF}"/>
                    </a:ext>
                  </a:extLst>
                </p14:cNvPr>
                <p14:cNvContentPartPr/>
                <p14:nvPr/>
              </p14:nvContentPartPr>
              <p14:xfrm>
                <a:off x="6484620" y="943920"/>
                <a:ext cx="10440" cy="10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89E9A86-9F0D-9AB3-8FD5-B9CA004988F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466620" y="925920"/>
                  <a:ext cx="46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3CF3D9-19B2-BF08-AD2C-566DC4D48614}"/>
                    </a:ext>
                  </a:extLst>
                </p14:cNvPr>
                <p14:cNvContentPartPr/>
                <p14:nvPr/>
              </p14:nvContentPartPr>
              <p14:xfrm>
                <a:off x="6498660" y="917640"/>
                <a:ext cx="62280" cy="128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3CF3D9-19B2-BF08-AD2C-566DC4D4861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81020" y="899640"/>
                  <a:ext cx="97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6FC50C-1A17-0623-25BB-B37C3C85163C}"/>
                    </a:ext>
                  </a:extLst>
                </p14:cNvPr>
                <p14:cNvContentPartPr/>
                <p14:nvPr/>
              </p14:nvContentPartPr>
              <p14:xfrm>
                <a:off x="6570300" y="979200"/>
                <a:ext cx="41760" cy="69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6FC50C-1A17-0623-25BB-B37C3C8516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52660" y="961200"/>
                  <a:ext cx="77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593E1-C4A7-76AA-C4B7-1A0856C66CCE}"/>
                    </a:ext>
                  </a:extLst>
                </p14:cNvPr>
                <p14:cNvContentPartPr/>
                <p14:nvPr/>
              </p14:nvContentPartPr>
              <p14:xfrm>
                <a:off x="6585780" y="994680"/>
                <a:ext cx="24120" cy="5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593E1-C4A7-76AA-C4B7-1A0856C66CC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68140" y="976680"/>
                  <a:ext cx="5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CAC0FC-097C-3CE1-53BF-BFE9F49B601A}"/>
                    </a:ext>
                  </a:extLst>
                </p14:cNvPr>
                <p14:cNvContentPartPr/>
                <p14:nvPr/>
              </p14:nvContentPartPr>
              <p14:xfrm>
                <a:off x="6641220" y="960840"/>
                <a:ext cx="33120" cy="64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CAC0FC-097C-3CE1-53BF-BFE9F49B60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23220" y="943200"/>
                  <a:ext cx="68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0AB99A-70E7-8AE0-FAB9-B24343182A84}"/>
                    </a:ext>
                  </a:extLst>
                </p14:cNvPr>
                <p14:cNvContentPartPr/>
                <p14:nvPr/>
              </p14:nvContentPartPr>
              <p14:xfrm>
                <a:off x="6690180" y="966600"/>
                <a:ext cx="42120" cy="41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0AB99A-70E7-8AE0-FAB9-B24343182A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72180" y="948600"/>
                  <a:ext cx="77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12F871-B240-898D-7515-B6C779A1F174}"/>
                    </a:ext>
                  </a:extLst>
                </p14:cNvPr>
                <p14:cNvContentPartPr/>
                <p14:nvPr/>
              </p14:nvContentPartPr>
              <p14:xfrm>
                <a:off x="6736260" y="925560"/>
                <a:ext cx="93240" cy="11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12F871-B240-898D-7515-B6C779A1F17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18260" y="907920"/>
                  <a:ext cx="128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C31C6D-2130-3CC0-672C-B51F8695B398}"/>
                    </a:ext>
                  </a:extLst>
                </p14:cNvPr>
                <p14:cNvContentPartPr/>
                <p14:nvPr/>
              </p14:nvContentPartPr>
              <p14:xfrm>
                <a:off x="6848580" y="967680"/>
                <a:ext cx="28800" cy="66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C31C6D-2130-3CC0-672C-B51F8695B39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30580" y="950040"/>
                  <a:ext cx="64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2884C0-85F3-992A-A7FC-F30E791FBDF9}"/>
                    </a:ext>
                  </a:extLst>
                </p14:cNvPr>
                <p14:cNvContentPartPr/>
                <p14:nvPr/>
              </p14:nvContentPartPr>
              <p14:xfrm>
                <a:off x="5997740" y="1246240"/>
                <a:ext cx="39240" cy="72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2884C0-85F3-992A-A7FC-F30E791FBD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79740" y="1228240"/>
                  <a:ext cx="74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C02F5BE-7A31-3C00-7B29-E2DAFC469610}"/>
                    </a:ext>
                  </a:extLst>
                </p14:cNvPr>
                <p14:cNvContentPartPr/>
                <p14:nvPr/>
              </p14:nvContentPartPr>
              <p14:xfrm>
                <a:off x="6054980" y="1267480"/>
                <a:ext cx="40680" cy="30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C02F5BE-7A31-3C00-7B29-E2DAFC469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37340" y="1249840"/>
                  <a:ext cx="76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02A645-CFC9-4B50-B2B3-D3915C6D3A8C}"/>
                    </a:ext>
                  </a:extLst>
                </p14:cNvPr>
                <p14:cNvContentPartPr/>
                <p14:nvPr/>
              </p14:nvContentPartPr>
              <p14:xfrm>
                <a:off x="6117260" y="1241560"/>
                <a:ext cx="3600" cy="63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02A645-CFC9-4B50-B2B3-D3915C6D3A8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99620" y="1223920"/>
                  <a:ext cx="39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A942A3F-C0AF-57B7-5E8F-E17EE5405ABD}"/>
                    </a:ext>
                  </a:extLst>
                </p14:cNvPr>
                <p14:cNvContentPartPr/>
                <p14:nvPr/>
              </p14:nvContentPartPr>
              <p14:xfrm>
                <a:off x="6156140" y="1245880"/>
                <a:ext cx="37800" cy="62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A942A3F-C0AF-57B7-5E8F-E17EE5405A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38500" y="1228240"/>
                  <a:ext cx="73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5F4BE5-0B61-E483-883E-82BC8BDABF29}"/>
                    </a:ext>
                  </a:extLst>
                </p14:cNvPr>
                <p14:cNvContentPartPr/>
                <p14:nvPr/>
              </p14:nvContentPartPr>
              <p14:xfrm>
                <a:off x="6230660" y="1239040"/>
                <a:ext cx="34200" cy="62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5F4BE5-0B61-E483-883E-82BC8BDABF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13020" y="1221400"/>
                  <a:ext cx="69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C131FD-9411-B0B1-E7BC-DA8118E9D342}"/>
                    </a:ext>
                  </a:extLst>
                </p14:cNvPr>
                <p14:cNvContentPartPr/>
                <p14:nvPr/>
              </p14:nvContentPartPr>
              <p14:xfrm>
                <a:off x="6243620" y="1263160"/>
                <a:ext cx="24480" cy="8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C131FD-9411-B0B1-E7BC-DA8118E9D3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25980" y="1245160"/>
                  <a:ext cx="60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89E837A-7CC7-1798-8DF4-824498F2D923}"/>
                    </a:ext>
                  </a:extLst>
                </p14:cNvPr>
                <p14:cNvContentPartPr/>
                <p14:nvPr/>
              </p14:nvContentPartPr>
              <p14:xfrm>
                <a:off x="6656760" y="1135080"/>
                <a:ext cx="9360" cy="77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89E837A-7CC7-1798-8DF4-824498F2D9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639120" y="1117080"/>
                  <a:ext cx="4500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26B85BA-5F2E-E059-4006-9A36C5B39D82}"/>
                  </a:ext>
                </a:extLst>
              </p14:cNvPr>
              <p14:cNvContentPartPr/>
              <p14:nvPr/>
            </p14:nvContentPartPr>
            <p14:xfrm>
              <a:off x="6676155" y="3113625"/>
              <a:ext cx="95040" cy="46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26B85BA-5F2E-E059-4006-9A36C5B39D8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58515" y="3095985"/>
                <a:ext cx="1306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81E2C2A-A1B8-F28D-BD24-4CD5953C5818}"/>
                  </a:ext>
                </a:extLst>
              </p14:cNvPr>
              <p14:cNvContentPartPr/>
              <p14:nvPr/>
            </p14:nvContentPartPr>
            <p14:xfrm>
              <a:off x="6840675" y="3430065"/>
              <a:ext cx="79920" cy="96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81E2C2A-A1B8-F28D-BD24-4CD5953C581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822675" y="3412425"/>
                <a:ext cx="1155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3590DA4-0337-5329-4FA1-E9F5160A6277}"/>
              </a:ext>
            </a:extLst>
          </p:cNvPr>
          <p:cNvGrpSpPr/>
          <p:nvPr/>
        </p:nvGrpSpPr>
        <p:grpSpPr>
          <a:xfrm>
            <a:off x="6654915" y="3119385"/>
            <a:ext cx="144360" cy="90360"/>
            <a:chOff x="6654915" y="3119385"/>
            <a:chExt cx="14436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DF346A9-9789-C941-5230-57D63401B395}"/>
                    </a:ext>
                  </a:extLst>
                </p14:cNvPr>
                <p14:cNvContentPartPr/>
                <p14:nvPr/>
              </p14:nvContentPartPr>
              <p14:xfrm>
                <a:off x="6704955" y="3122985"/>
                <a:ext cx="1800" cy="37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DF346A9-9789-C941-5230-57D63401B39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96315" y="3114345"/>
                  <a:ext cx="19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AE4BEAA-37A5-1617-407D-377643ACA57D}"/>
                    </a:ext>
                  </a:extLst>
                </p14:cNvPr>
                <p14:cNvContentPartPr/>
                <p14:nvPr/>
              </p14:nvContentPartPr>
              <p14:xfrm>
                <a:off x="6741675" y="3119385"/>
                <a:ext cx="5400" cy="32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AE4BEAA-37A5-1617-407D-377643ACA57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32675" y="3110385"/>
                  <a:ext cx="23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6631B13-04A9-4B0F-12DF-F28B4DFB85BB}"/>
                    </a:ext>
                  </a:extLst>
                </p14:cNvPr>
                <p14:cNvContentPartPr/>
                <p14:nvPr/>
              </p14:nvContentPartPr>
              <p14:xfrm>
                <a:off x="6654915" y="3121545"/>
                <a:ext cx="144360" cy="88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6631B13-04A9-4B0F-12DF-F28B4DFB85B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46275" y="3112905"/>
                  <a:ext cx="16200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1B0389B-77C8-EB7C-5A11-E0809FD8B980}"/>
              </a:ext>
            </a:extLst>
          </p:cNvPr>
          <p:cNvGrpSpPr/>
          <p:nvPr/>
        </p:nvGrpSpPr>
        <p:grpSpPr>
          <a:xfrm>
            <a:off x="6792075" y="3400185"/>
            <a:ext cx="155160" cy="141840"/>
            <a:chOff x="6792075" y="3400185"/>
            <a:chExt cx="1551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35E8E1-ABCE-B1A5-52E0-027B54E63439}"/>
                    </a:ext>
                  </a:extLst>
                </p14:cNvPr>
                <p14:cNvContentPartPr/>
                <p14:nvPr/>
              </p14:nvContentPartPr>
              <p14:xfrm>
                <a:off x="6846075" y="3431145"/>
                <a:ext cx="3960" cy="33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35E8E1-ABCE-B1A5-52E0-027B54E6343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37435" y="3422505"/>
                  <a:ext cx="21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D793DE8-AC6D-6294-0640-EA6003E6995C}"/>
                    </a:ext>
                  </a:extLst>
                </p14:cNvPr>
                <p14:cNvContentPartPr/>
                <p14:nvPr/>
              </p14:nvContentPartPr>
              <p14:xfrm>
                <a:off x="6884595" y="3423585"/>
                <a:ext cx="2160" cy="37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D793DE8-AC6D-6294-0640-EA6003E6995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75595" y="3414945"/>
                  <a:ext cx="19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8BB91D-2B0F-6C73-D017-55CC5A2B3A15}"/>
                    </a:ext>
                  </a:extLst>
                </p14:cNvPr>
                <p14:cNvContentPartPr/>
                <p14:nvPr/>
              </p14:nvContentPartPr>
              <p14:xfrm>
                <a:off x="6792075" y="3400185"/>
                <a:ext cx="155160" cy="141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8BB91D-2B0F-6C73-D017-55CC5A2B3A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83435" y="3391185"/>
                  <a:ext cx="17280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7AB336B-B0E7-5630-5E94-A4622A7B3E79}"/>
                  </a:ext>
                </a:extLst>
              </p14:cNvPr>
              <p14:cNvContentPartPr/>
              <p14:nvPr/>
            </p14:nvContentPartPr>
            <p14:xfrm>
              <a:off x="6616755" y="3150705"/>
              <a:ext cx="162360" cy="326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7AB336B-B0E7-5630-5E94-A4622A7B3E7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608115" y="3142065"/>
                <a:ext cx="1800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6EB84B5-D489-0C19-E1C9-7ACF71066CA9}"/>
                  </a:ext>
                </a:extLst>
              </p14:cNvPr>
              <p14:cNvContentPartPr/>
              <p14:nvPr/>
            </p14:nvContentPartPr>
            <p14:xfrm>
              <a:off x="6618195" y="3471825"/>
              <a:ext cx="12240" cy="449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6EB84B5-D489-0C19-E1C9-7ACF71066CA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609555" y="3463185"/>
                <a:ext cx="298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FA79FFF-CC11-6F36-8685-0EB05EC8161D}"/>
                  </a:ext>
                </a:extLst>
              </p14:cNvPr>
              <p14:cNvContentPartPr/>
              <p14:nvPr/>
            </p14:nvContentPartPr>
            <p14:xfrm>
              <a:off x="6316656" y="4460136"/>
              <a:ext cx="1658520" cy="385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FA79FFF-CC11-6F36-8685-0EB05EC8161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308016" y="4451496"/>
                <a:ext cx="1676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11D1DCF-0793-CC17-793B-C3D321191AF7}"/>
                  </a:ext>
                </a:extLst>
              </p14:cNvPr>
              <p14:cNvContentPartPr/>
              <p14:nvPr/>
            </p14:nvContentPartPr>
            <p14:xfrm>
              <a:off x="8143656" y="4484976"/>
              <a:ext cx="408240" cy="7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11D1DCF-0793-CC17-793B-C3D321191AF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134656" y="4475976"/>
                <a:ext cx="425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8085B67-390C-81FD-0ECF-43722781AC20}"/>
                  </a:ext>
                </a:extLst>
              </p14:cNvPr>
              <p14:cNvContentPartPr/>
              <p14:nvPr/>
            </p14:nvContentPartPr>
            <p14:xfrm>
              <a:off x="8519856" y="4471296"/>
              <a:ext cx="874800" cy="21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8085B67-390C-81FD-0ECF-43722781AC2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510856" y="4462656"/>
                <a:ext cx="892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03E017E-5EDB-8D1B-4594-01094AD597F7}"/>
                  </a:ext>
                </a:extLst>
              </p14:cNvPr>
              <p14:cNvContentPartPr/>
              <p14:nvPr/>
            </p14:nvContentPartPr>
            <p14:xfrm>
              <a:off x="6629496" y="4463736"/>
              <a:ext cx="2153520" cy="692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03E017E-5EDB-8D1B-4594-01094AD597F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620856" y="4454736"/>
                <a:ext cx="21711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16641F-74AF-06FD-890E-4521F8D5E9EB}"/>
                  </a:ext>
                </a:extLst>
              </p14:cNvPr>
              <p14:cNvContentPartPr/>
              <p14:nvPr/>
            </p14:nvContentPartPr>
            <p14:xfrm>
              <a:off x="6620496" y="3910056"/>
              <a:ext cx="56520" cy="1242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16641F-74AF-06FD-890E-4521F8D5E9E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611856" y="3901416"/>
                <a:ext cx="74160" cy="12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3DAA3F3-2184-A85A-F532-FD1A687CDF0D}"/>
              </a:ext>
            </a:extLst>
          </p:cNvPr>
          <p:cNvGrpSpPr/>
          <p:nvPr/>
        </p:nvGrpSpPr>
        <p:grpSpPr>
          <a:xfrm>
            <a:off x="8155035" y="4381155"/>
            <a:ext cx="389160" cy="71280"/>
            <a:chOff x="8155035" y="4381155"/>
            <a:chExt cx="38916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E91E9EB-65EA-6571-C9B7-6C645A157B04}"/>
                    </a:ext>
                  </a:extLst>
                </p14:cNvPr>
                <p14:cNvContentPartPr/>
                <p14:nvPr/>
              </p14:nvContentPartPr>
              <p14:xfrm>
                <a:off x="8155035" y="4390515"/>
                <a:ext cx="46800" cy="60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E91E9EB-65EA-6571-C9B7-6C645A157B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46395" y="4381515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7E2FF0-811A-B0C3-18BE-9EB0C8D9ECD5}"/>
                    </a:ext>
                  </a:extLst>
                </p14:cNvPr>
                <p14:cNvContentPartPr/>
                <p14:nvPr/>
              </p14:nvContentPartPr>
              <p14:xfrm>
                <a:off x="8167995" y="4419675"/>
                <a:ext cx="27360" cy="7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7E2FF0-811A-B0C3-18BE-9EB0C8D9EC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58995" y="4411035"/>
                  <a:ext cx="45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68B1FA-56A3-82B6-5B02-DED2B041C376}"/>
                    </a:ext>
                  </a:extLst>
                </p14:cNvPr>
                <p14:cNvContentPartPr/>
                <p14:nvPr/>
              </p14:nvContentPartPr>
              <p14:xfrm>
                <a:off x="8206515" y="4400235"/>
                <a:ext cx="29520" cy="48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68B1FA-56A3-82B6-5B02-DED2B041C37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97875" y="4391235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493F46B-1B7F-C5B6-BAC4-A05F5E4862BF}"/>
                    </a:ext>
                  </a:extLst>
                </p14:cNvPr>
                <p14:cNvContentPartPr/>
                <p14:nvPr/>
              </p14:nvContentPartPr>
              <p14:xfrm>
                <a:off x="8217675" y="4408515"/>
                <a:ext cx="14760" cy="30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493F46B-1B7F-C5B6-BAC4-A05F5E4862B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209035" y="4399875"/>
                  <a:ext cx="32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05FE8B6-73B3-B79C-91BD-6E4D317AD299}"/>
                    </a:ext>
                  </a:extLst>
                </p14:cNvPr>
                <p14:cNvContentPartPr/>
                <p14:nvPr/>
              </p14:nvContentPartPr>
              <p14:xfrm>
                <a:off x="8256555" y="4381155"/>
                <a:ext cx="11880" cy="60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05FE8B6-73B3-B79C-91BD-6E4D317AD29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47555" y="4372515"/>
                  <a:ext cx="29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20FD7F2-AA37-9680-9A3C-BCA886D3A787}"/>
                    </a:ext>
                  </a:extLst>
                </p14:cNvPr>
                <p14:cNvContentPartPr/>
                <p14:nvPr/>
              </p14:nvContentPartPr>
              <p14:xfrm>
                <a:off x="8244675" y="4413915"/>
                <a:ext cx="25560" cy="6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20FD7F2-AA37-9680-9A3C-BCA886D3A78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36035" y="4405275"/>
                  <a:ext cx="43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5FE1368-DD1A-1C90-7A01-F9478AE776BB}"/>
                    </a:ext>
                  </a:extLst>
                </p14:cNvPr>
                <p14:cNvContentPartPr/>
                <p14:nvPr/>
              </p14:nvContentPartPr>
              <p14:xfrm>
                <a:off x="8283915" y="4386195"/>
                <a:ext cx="28080" cy="57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5FE1368-DD1A-1C90-7A01-F9478AE776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74915" y="4377195"/>
                  <a:ext cx="45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C514166-DACA-02E6-F3BC-54EE898672F5}"/>
                    </a:ext>
                  </a:extLst>
                </p14:cNvPr>
                <p14:cNvContentPartPr/>
                <p14:nvPr/>
              </p14:nvContentPartPr>
              <p14:xfrm>
                <a:off x="8326395" y="4404555"/>
                <a:ext cx="40320" cy="36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C514166-DACA-02E6-F3BC-54EE898672F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17755" y="4395555"/>
                  <a:ext cx="57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62AAC42-892A-3F4A-FA4D-3871CEB552C5}"/>
                    </a:ext>
                  </a:extLst>
                </p14:cNvPr>
                <p14:cNvContentPartPr/>
                <p14:nvPr/>
              </p14:nvContentPartPr>
              <p14:xfrm>
                <a:off x="8385435" y="4404555"/>
                <a:ext cx="38520" cy="38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62AAC42-892A-3F4A-FA4D-3871CEB552C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76435" y="4395555"/>
                  <a:ext cx="5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694E18-0ACC-B724-520C-188CC4874BEC}"/>
                    </a:ext>
                  </a:extLst>
                </p14:cNvPr>
                <p14:cNvContentPartPr/>
                <p14:nvPr/>
              </p14:nvContentPartPr>
              <p14:xfrm>
                <a:off x="8461755" y="4396275"/>
                <a:ext cx="82440" cy="56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694E18-0ACC-B724-520C-188CC4874BE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53115" y="4387635"/>
                  <a:ext cx="1000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3D1DB10-C94B-87D2-1638-60D3D94E4FDA}"/>
                  </a:ext>
                </a:extLst>
              </p14:cNvPr>
              <p14:cNvContentPartPr/>
              <p14:nvPr/>
            </p14:nvContentPartPr>
            <p14:xfrm>
              <a:off x="10168160" y="3261060"/>
              <a:ext cx="75600" cy="91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3D1DB10-C94B-87D2-1638-60D3D94E4FD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105160" y="3198420"/>
                <a:ext cx="20124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DB0F497-F44E-BD20-C95C-267AF7A6CC81}"/>
              </a:ext>
            </a:extLst>
          </p:cNvPr>
          <p:cNvGrpSpPr/>
          <p:nvPr/>
        </p:nvGrpSpPr>
        <p:grpSpPr>
          <a:xfrm>
            <a:off x="10116320" y="3223260"/>
            <a:ext cx="152640" cy="154080"/>
            <a:chOff x="10116320" y="3223260"/>
            <a:chExt cx="15264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DEADAF-66CC-C718-0071-A36E8BCCC259}"/>
                    </a:ext>
                  </a:extLst>
                </p14:cNvPr>
                <p14:cNvContentPartPr/>
                <p14:nvPr/>
              </p14:nvContentPartPr>
              <p14:xfrm>
                <a:off x="10172120" y="3251700"/>
                <a:ext cx="4320" cy="45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5DEADAF-66CC-C718-0071-A36E8BCCC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63480" y="3242700"/>
                  <a:ext cx="21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65077A-247F-936C-04AB-B40474CEE622}"/>
                    </a:ext>
                  </a:extLst>
                </p14:cNvPr>
                <p14:cNvContentPartPr/>
                <p14:nvPr/>
              </p14:nvContentPartPr>
              <p14:xfrm>
                <a:off x="10214600" y="3243780"/>
                <a:ext cx="3240" cy="45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65077A-247F-936C-04AB-B40474CEE62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05960" y="3234780"/>
                  <a:ext cx="20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0661120-F7B8-A51A-5B6D-DDBD90E88FFC}"/>
                    </a:ext>
                  </a:extLst>
                </p14:cNvPr>
                <p14:cNvContentPartPr/>
                <p14:nvPr/>
              </p14:nvContentPartPr>
              <p14:xfrm>
                <a:off x="10116320" y="3223260"/>
                <a:ext cx="152640" cy="154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0661120-F7B8-A51A-5B6D-DDBD90E88F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07680" y="3214260"/>
                  <a:ext cx="1702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3081612-1745-5F32-F813-2F26541EA6B3}"/>
                  </a:ext>
                </a:extLst>
              </p14:cNvPr>
              <p14:cNvContentPartPr/>
              <p14:nvPr/>
            </p14:nvContentPartPr>
            <p14:xfrm>
              <a:off x="9542840" y="3290460"/>
              <a:ext cx="582480" cy="12031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3081612-1745-5F32-F813-2F26541EA6B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534200" y="3281820"/>
                <a:ext cx="600120" cy="12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811AB5F-1016-60C4-F34D-AB1FD7ABD7D2}"/>
              </a:ext>
            </a:extLst>
          </p:cNvPr>
          <p:cNvGrpSpPr/>
          <p:nvPr/>
        </p:nvGrpSpPr>
        <p:grpSpPr>
          <a:xfrm>
            <a:off x="9555440" y="4357860"/>
            <a:ext cx="308880" cy="92520"/>
            <a:chOff x="9555440" y="4357860"/>
            <a:chExt cx="30888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68C1D8C-5BC6-1975-9132-59B1FA856BF1}"/>
                    </a:ext>
                  </a:extLst>
                </p14:cNvPr>
                <p14:cNvContentPartPr/>
                <p14:nvPr/>
              </p14:nvContentPartPr>
              <p14:xfrm>
                <a:off x="9555440" y="4402860"/>
                <a:ext cx="44280" cy="47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68C1D8C-5BC6-1975-9132-59B1FA856B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46800" y="4393860"/>
                  <a:ext cx="61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90F130-4CBD-AD01-AD11-40114B9B0314}"/>
                    </a:ext>
                  </a:extLst>
                </p14:cNvPr>
                <p14:cNvContentPartPr/>
                <p14:nvPr/>
              </p14:nvContentPartPr>
              <p14:xfrm>
                <a:off x="9564440" y="4425900"/>
                <a:ext cx="36360" cy="5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90F130-4CBD-AD01-AD11-40114B9B03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55440" y="4417260"/>
                  <a:ext cx="54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DB5D763-F99D-F2C7-B3C3-F05ABD0B79A5}"/>
                    </a:ext>
                  </a:extLst>
                </p14:cNvPr>
                <p14:cNvContentPartPr/>
                <p14:nvPr/>
              </p14:nvContentPartPr>
              <p14:xfrm>
                <a:off x="9617000" y="4399980"/>
                <a:ext cx="29520" cy="47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DB5D763-F99D-F2C7-B3C3-F05ABD0B79A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08000" y="4391340"/>
                  <a:ext cx="47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E70DEE-C9DD-A012-A4B7-E9C68F5AAE6B}"/>
                    </a:ext>
                  </a:extLst>
                </p14:cNvPr>
                <p14:cNvContentPartPr/>
                <p14:nvPr/>
              </p14:nvContentPartPr>
              <p14:xfrm>
                <a:off x="9619880" y="4412580"/>
                <a:ext cx="24840" cy="34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E70DEE-C9DD-A012-A4B7-E9C68F5AAE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11240" y="4403940"/>
                  <a:ext cx="42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B581218-5E1A-DAAC-4692-F15DF95157C6}"/>
                    </a:ext>
                  </a:extLst>
                </p14:cNvPr>
                <p14:cNvContentPartPr/>
                <p14:nvPr/>
              </p14:nvContentPartPr>
              <p14:xfrm>
                <a:off x="9655160" y="4393140"/>
                <a:ext cx="38160" cy="54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B581218-5E1A-DAAC-4692-F15DF95157C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46520" y="4384500"/>
                  <a:ext cx="55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17DF36-5621-C910-B1C8-5E2FAC5C9DEE}"/>
                    </a:ext>
                  </a:extLst>
                </p14:cNvPr>
                <p14:cNvContentPartPr/>
                <p14:nvPr/>
              </p14:nvContentPartPr>
              <p14:xfrm>
                <a:off x="9701960" y="4407180"/>
                <a:ext cx="32400" cy="33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17DF36-5621-C910-B1C8-5E2FAC5C9D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92960" y="4398540"/>
                  <a:ext cx="50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ED54CAF-37D5-A407-7E41-BFB885974484}"/>
                    </a:ext>
                  </a:extLst>
                </p14:cNvPr>
                <p14:cNvContentPartPr/>
                <p14:nvPr/>
              </p14:nvContentPartPr>
              <p14:xfrm>
                <a:off x="9744080" y="4407540"/>
                <a:ext cx="34200" cy="32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ED54CAF-37D5-A407-7E41-BFB88597448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5440" y="4398540"/>
                  <a:ext cx="51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96ADF72-3EEC-CFC3-27B5-55D470663598}"/>
                    </a:ext>
                  </a:extLst>
                </p14:cNvPr>
                <p14:cNvContentPartPr/>
                <p14:nvPr/>
              </p14:nvContentPartPr>
              <p14:xfrm>
                <a:off x="9797720" y="4357860"/>
                <a:ext cx="66600" cy="78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96ADF72-3EEC-CFC3-27B5-55D4706635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89080" y="4348860"/>
                  <a:ext cx="8424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30E9579-7AC0-AC76-318E-04892DD85C22}"/>
                  </a:ext>
                </a:extLst>
              </p14:cNvPr>
              <p14:cNvContentPartPr/>
              <p14:nvPr/>
            </p14:nvContentPartPr>
            <p14:xfrm>
              <a:off x="6947000" y="1014160"/>
              <a:ext cx="929160" cy="1879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30E9579-7AC0-AC76-318E-04892DD85C2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38360" y="1005520"/>
                <a:ext cx="946800" cy="18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BA9965F-B329-688F-C5C2-43AD3467D3CD}"/>
              </a:ext>
            </a:extLst>
          </p:cNvPr>
          <p:cNvGrpSpPr/>
          <p:nvPr/>
        </p:nvGrpSpPr>
        <p:grpSpPr>
          <a:xfrm>
            <a:off x="7443975" y="1153785"/>
            <a:ext cx="453960" cy="105120"/>
            <a:chOff x="7443975" y="1153785"/>
            <a:chExt cx="45396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B74090-CD0A-D6D5-794E-01C23AAC9AC4}"/>
                    </a:ext>
                  </a:extLst>
                </p14:cNvPr>
                <p14:cNvContentPartPr/>
                <p14:nvPr/>
              </p14:nvContentPartPr>
              <p14:xfrm>
                <a:off x="7443975" y="1164945"/>
                <a:ext cx="38880" cy="88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B74090-CD0A-D6D5-794E-01C23AAC9A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35335" y="1155945"/>
                  <a:ext cx="56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A148A5-60FD-384A-9C8E-14371C8263D8}"/>
                    </a:ext>
                  </a:extLst>
                </p14:cNvPr>
                <p14:cNvContentPartPr/>
                <p14:nvPr/>
              </p14:nvContentPartPr>
              <p14:xfrm>
                <a:off x="7452615" y="1215345"/>
                <a:ext cx="34920" cy="11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A148A5-60FD-384A-9C8E-14371C8263D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43975" y="1206345"/>
                  <a:ext cx="52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4109BA9-5C4E-9474-C11C-7C523DAF9C6A}"/>
                    </a:ext>
                  </a:extLst>
                </p14:cNvPr>
                <p14:cNvContentPartPr/>
                <p14:nvPr/>
              </p14:nvContentPartPr>
              <p14:xfrm>
                <a:off x="7509495" y="1173225"/>
                <a:ext cx="36360" cy="65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4109BA9-5C4E-9474-C11C-7C523DAF9C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00495" y="1164225"/>
                  <a:ext cx="54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4DD4176-FCF4-E632-36E7-0D58C25A4B07}"/>
                    </a:ext>
                  </a:extLst>
                </p14:cNvPr>
                <p14:cNvContentPartPr/>
                <p14:nvPr/>
              </p14:nvContentPartPr>
              <p14:xfrm>
                <a:off x="7553775" y="1181865"/>
                <a:ext cx="30960" cy="48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4DD4176-FCF4-E632-36E7-0D58C25A4B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45135" y="1172865"/>
                  <a:ext cx="48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C1C17D-E57D-D93A-C8E5-C699B9AC8654}"/>
                    </a:ext>
                  </a:extLst>
                </p14:cNvPr>
                <p14:cNvContentPartPr/>
                <p14:nvPr/>
              </p14:nvContentPartPr>
              <p14:xfrm>
                <a:off x="7605615" y="1153785"/>
                <a:ext cx="37080" cy="84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C1C17D-E57D-D93A-C8E5-C699B9AC865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96615" y="1144785"/>
                  <a:ext cx="54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38B7E06-A7C0-D434-2F9D-B89B61745955}"/>
                    </a:ext>
                  </a:extLst>
                </p14:cNvPr>
                <p14:cNvContentPartPr/>
                <p14:nvPr/>
              </p14:nvContentPartPr>
              <p14:xfrm>
                <a:off x="7655295" y="1199505"/>
                <a:ext cx="56160" cy="48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38B7E06-A7C0-D434-2F9D-B89B6174595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46295" y="1190865"/>
                  <a:ext cx="7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21C2524-9A22-DCC7-FB4F-111793246FC2}"/>
                    </a:ext>
                  </a:extLst>
                </p14:cNvPr>
                <p14:cNvContentPartPr/>
                <p14:nvPr/>
              </p14:nvContentPartPr>
              <p14:xfrm>
                <a:off x="7728735" y="1205265"/>
                <a:ext cx="36000" cy="49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21C2524-9A22-DCC7-FB4F-111793246FC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20095" y="1196625"/>
                  <a:ext cx="53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10E52A-CE2B-C56C-C04E-86F5B0BCCEED}"/>
                    </a:ext>
                  </a:extLst>
                </p14:cNvPr>
                <p14:cNvContentPartPr/>
                <p14:nvPr/>
              </p14:nvContentPartPr>
              <p14:xfrm>
                <a:off x="7773735" y="1169265"/>
                <a:ext cx="5760" cy="78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10E52A-CE2B-C56C-C04E-86F5B0BCCE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5095" y="1160625"/>
                  <a:ext cx="23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7CA62AB-EF75-223F-BB95-6B70EE75B4F6}"/>
                    </a:ext>
                  </a:extLst>
                </p14:cNvPr>
                <p14:cNvContentPartPr/>
                <p14:nvPr/>
              </p14:nvContentPartPr>
              <p14:xfrm>
                <a:off x="7792455" y="1173945"/>
                <a:ext cx="7560" cy="69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7CA62AB-EF75-223F-BB95-6B70EE75B4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3815" y="1164945"/>
                  <a:ext cx="25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2F7E4EF-14AA-C8B4-BB3A-813FB14FE765}"/>
                    </a:ext>
                  </a:extLst>
                </p14:cNvPr>
                <p14:cNvContentPartPr/>
                <p14:nvPr/>
              </p14:nvContentPartPr>
              <p14:xfrm>
                <a:off x="7787775" y="1207065"/>
                <a:ext cx="23400" cy="7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2F7E4EF-14AA-C8B4-BB3A-813FB14FE7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8775" y="1198065"/>
                  <a:ext cx="41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8208B16-E4EF-FC94-E376-B1AC7DE5B84E}"/>
                    </a:ext>
                  </a:extLst>
                </p14:cNvPr>
                <p14:cNvContentPartPr/>
                <p14:nvPr/>
              </p14:nvContentPartPr>
              <p14:xfrm>
                <a:off x="7812975" y="1169985"/>
                <a:ext cx="33120" cy="69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8208B16-E4EF-FC94-E376-B1AC7DE5B84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04335" y="1160985"/>
                  <a:ext cx="50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916D27-174E-BB66-F581-BB5901164FDD}"/>
                    </a:ext>
                  </a:extLst>
                </p14:cNvPr>
                <p14:cNvContentPartPr/>
                <p14:nvPr/>
              </p14:nvContentPartPr>
              <p14:xfrm>
                <a:off x="7852575" y="1187625"/>
                <a:ext cx="22320" cy="32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916D27-174E-BB66-F581-BB5901164FD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43575" y="1178985"/>
                  <a:ext cx="39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E60B89-DFE3-9BFE-B937-D0561F979B51}"/>
                    </a:ext>
                  </a:extLst>
                </p14:cNvPr>
                <p14:cNvContentPartPr/>
                <p14:nvPr/>
              </p14:nvContentPartPr>
              <p14:xfrm>
                <a:off x="7870575" y="1162785"/>
                <a:ext cx="27360" cy="96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E60B89-DFE3-9BFE-B937-D0561F979B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61575" y="1153785"/>
                  <a:ext cx="450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451BC72-8DF4-9BAA-ECA7-134B7ACE6515}"/>
                  </a:ext>
                </a:extLst>
              </p14:cNvPr>
              <p14:cNvContentPartPr/>
              <p14:nvPr/>
            </p14:nvContentPartPr>
            <p14:xfrm>
              <a:off x="10126760" y="1591120"/>
              <a:ext cx="732960" cy="4749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451BC72-8DF4-9BAA-ECA7-134B7ACE651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117760" y="1582480"/>
                <a:ext cx="750600" cy="47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7F9A612-5675-B2A6-FA65-34D52FF33971}"/>
                  </a:ext>
                </a:extLst>
              </p14:cNvPr>
              <p14:cNvContentPartPr/>
              <p14:nvPr/>
            </p14:nvContentPartPr>
            <p14:xfrm>
              <a:off x="8376080" y="1574560"/>
              <a:ext cx="402840" cy="4536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7F9A612-5675-B2A6-FA65-34D52FF3397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367080" y="1565560"/>
                <a:ext cx="420480" cy="45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AF2AC39-3914-FA4E-B76C-97EA840F3DEF}"/>
                  </a:ext>
                </a:extLst>
              </p14:cNvPr>
              <p14:cNvContentPartPr/>
              <p14:nvPr/>
            </p14:nvContentPartPr>
            <p14:xfrm>
              <a:off x="12059600" y="98200"/>
              <a:ext cx="18720" cy="2854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AF2AC39-3914-FA4E-B76C-97EA840F3DE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050960" y="89200"/>
                <a:ext cx="3636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5908241-591B-0D7D-839C-E71E025A7241}"/>
              </a:ext>
            </a:extLst>
          </p:cNvPr>
          <p:cNvGrpSpPr/>
          <p:nvPr/>
        </p:nvGrpSpPr>
        <p:grpSpPr>
          <a:xfrm>
            <a:off x="10999170" y="90360"/>
            <a:ext cx="993240" cy="264240"/>
            <a:chOff x="10999170" y="90360"/>
            <a:chExt cx="99324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40F02E-3FAF-4CD1-34A5-C18FD08E926A}"/>
                    </a:ext>
                  </a:extLst>
                </p14:cNvPr>
                <p14:cNvContentPartPr/>
                <p14:nvPr/>
              </p14:nvContentPartPr>
              <p14:xfrm>
                <a:off x="11820690" y="196560"/>
                <a:ext cx="171720" cy="127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40F02E-3FAF-4CD1-34A5-C18FD08E926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12050" y="187560"/>
                  <a:ext cx="189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CC092FE-4636-1691-0161-00D7C44C3CC8}"/>
                    </a:ext>
                  </a:extLst>
                </p14:cNvPr>
                <p14:cNvContentPartPr/>
                <p14:nvPr/>
              </p14:nvContentPartPr>
              <p14:xfrm>
                <a:off x="11870370" y="344880"/>
                <a:ext cx="39960" cy="4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CC092FE-4636-1691-0161-00D7C44C3CC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861730" y="336240"/>
                  <a:ext cx="57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029346E-F977-1B9E-31C0-6AB0E8E5CC5C}"/>
                    </a:ext>
                  </a:extLst>
                </p14:cNvPr>
                <p14:cNvContentPartPr/>
                <p14:nvPr/>
              </p14:nvContentPartPr>
              <p14:xfrm>
                <a:off x="11655450" y="184320"/>
                <a:ext cx="235800" cy="78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029346E-F977-1B9E-31C0-6AB0E8E5CC5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646450" y="175320"/>
                  <a:ext cx="25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2A002AB-1A67-7CBD-7AD9-F2EC16D5CA79}"/>
                    </a:ext>
                  </a:extLst>
                </p14:cNvPr>
                <p14:cNvContentPartPr/>
                <p14:nvPr/>
              </p14:nvContentPartPr>
              <p14:xfrm>
                <a:off x="11579490" y="126000"/>
                <a:ext cx="82440" cy="228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2A002AB-1A67-7CBD-7AD9-F2EC16D5CA7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70850" y="117000"/>
                  <a:ext cx="100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11367B0-25F1-D4C3-EFE3-854176971F9C}"/>
                    </a:ext>
                  </a:extLst>
                </p14:cNvPr>
                <p14:cNvContentPartPr/>
                <p14:nvPr/>
              </p14:nvContentPartPr>
              <p14:xfrm>
                <a:off x="11193570" y="193320"/>
                <a:ext cx="299520" cy="123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11367B0-25F1-D4C3-EFE3-854176971F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84930" y="184680"/>
                  <a:ext cx="317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EE157BB-A8CC-33A7-4264-63707B92B92A}"/>
                    </a:ext>
                  </a:extLst>
                </p14:cNvPr>
                <p14:cNvContentPartPr/>
                <p14:nvPr/>
              </p14:nvContentPartPr>
              <p14:xfrm>
                <a:off x="11292210" y="121320"/>
                <a:ext cx="6480" cy="4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EE157BB-A8CC-33A7-4264-63707B92B92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83570" y="112680"/>
                  <a:ext cx="24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54D22A8-DE85-4563-DDF3-1E595708FB0F}"/>
                    </a:ext>
                  </a:extLst>
                </p14:cNvPr>
                <p14:cNvContentPartPr/>
                <p14:nvPr/>
              </p14:nvContentPartPr>
              <p14:xfrm>
                <a:off x="11438010" y="317160"/>
                <a:ext cx="3960" cy="1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54D22A8-DE85-4563-DDF3-1E595708FB0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29370" y="308160"/>
                  <a:ext cx="21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A465CF5-743C-5BF1-58A3-832973667C50}"/>
                    </a:ext>
                  </a:extLst>
                </p14:cNvPr>
                <p14:cNvContentPartPr/>
                <p14:nvPr/>
              </p14:nvContentPartPr>
              <p14:xfrm>
                <a:off x="11107170" y="183600"/>
                <a:ext cx="132120" cy="93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A465CF5-743C-5BF1-58A3-832973667C5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98170" y="174600"/>
                  <a:ext cx="149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71AC282-197C-54C8-A9A3-014EDEAAD7F2}"/>
                    </a:ext>
                  </a:extLst>
                </p14:cNvPr>
                <p14:cNvContentPartPr/>
                <p14:nvPr/>
              </p14:nvContentPartPr>
              <p14:xfrm>
                <a:off x="11042730" y="186120"/>
                <a:ext cx="41400" cy="101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71AC282-197C-54C8-A9A3-014EDEAAD7F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34090" y="177120"/>
                  <a:ext cx="59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A61813E-EC16-A396-B6B2-9F22919F7C25}"/>
                    </a:ext>
                  </a:extLst>
                </p14:cNvPr>
                <p14:cNvContentPartPr/>
                <p14:nvPr/>
              </p14:nvContentPartPr>
              <p14:xfrm>
                <a:off x="11048850" y="90360"/>
                <a:ext cx="5760" cy="123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A61813E-EC16-A396-B6B2-9F22919F7C2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040210" y="81360"/>
                  <a:ext cx="23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50D0EF3-296F-5F4E-301C-4DC1EB99532F}"/>
                    </a:ext>
                  </a:extLst>
                </p14:cNvPr>
                <p14:cNvContentPartPr/>
                <p14:nvPr/>
              </p14:nvContentPartPr>
              <p14:xfrm>
                <a:off x="10999170" y="155160"/>
                <a:ext cx="29160" cy="72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50D0EF3-296F-5F4E-301C-4DC1EB99532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90530" y="146160"/>
                  <a:ext cx="468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93B949E-AE45-8EC6-F4DE-7DC3E22FC4C7}"/>
              </a:ext>
            </a:extLst>
          </p:cNvPr>
          <p:cNvGrpSpPr/>
          <p:nvPr/>
        </p:nvGrpSpPr>
        <p:grpSpPr>
          <a:xfrm>
            <a:off x="11444850" y="444960"/>
            <a:ext cx="599040" cy="141840"/>
            <a:chOff x="11444850" y="444960"/>
            <a:chExt cx="59904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B103DBD-A4C2-0EF8-AD4E-9FF870136989}"/>
                    </a:ext>
                  </a:extLst>
                </p14:cNvPr>
                <p14:cNvContentPartPr/>
                <p14:nvPr/>
              </p14:nvContentPartPr>
              <p14:xfrm>
                <a:off x="11939490" y="464760"/>
                <a:ext cx="104400" cy="81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B103DBD-A4C2-0EF8-AD4E-9FF87013698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930490" y="455760"/>
                  <a:ext cx="122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8A530CB-7E76-C9B0-323C-A7ED8FC9A641}"/>
                    </a:ext>
                  </a:extLst>
                </p14:cNvPr>
                <p14:cNvContentPartPr/>
                <p14:nvPr/>
              </p14:nvContentPartPr>
              <p14:xfrm>
                <a:off x="11861010" y="488880"/>
                <a:ext cx="47880" cy="63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8A530CB-7E76-C9B0-323C-A7ED8FC9A64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852370" y="47988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3A89C77-CDB6-BD98-3D26-B34F439E1586}"/>
                    </a:ext>
                  </a:extLst>
                </p14:cNvPr>
                <p14:cNvContentPartPr/>
                <p14:nvPr/>
              </p14:nvContentPartPr>
              <p14:xfrm>
                <a:off x="11888370" y="452520"/>
                <a:ext cx="2520" cy="2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3A89C77-CDB6-BD98-3D26-B34F439E158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879730" y="443520"/>
                  <a:ext cx="2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6009636-4AC6-8F65-896E-0976CE3F5A10}"/>
                    </a:ext>
                  </a:extLst>
                </p14:cNvPr>
                <p14:cNvContentPartPr/>
                <p14:nvPr/>
              </p14:nvContentPartPr>
              <p14:xfrm>
                <a:off x="11578770" y="444960"/>
                <a:ext cx="187920" cy="141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6009636-4AC6-8F65-896E-0976CE3F5A1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569770" y="435960"/>
                  <a:ext cx="205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D41B63B-249A-0E22-0F1B-62BA7DA79FC6}"/>
                    </a:ext>
                  </a:extLst>
                </p14:cNvPr>
                <p14:cNvContentPartPr/>
                <p14:nvPr/>
              </p14:nvContentPartPr>
              <p14:xfrm>
                <a:off x="11444850" y="475200"/>
                <a:ext cx="135720" cy="109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D41B63B-249A-0E22-0F1B-62BA7DA79FC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435850" y="466560"/>
                  <a:ext cx="1533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973747D-DECF-A6FE-9B54-7165ADA72211}"/>
                  </a:ext>
                </a:extLst>
              </p14:cNvPr>
              <p14:cNvContentPartPr/>
              <p14:nvPr/>
            </p14:nvContentPartPr>
            <p14:xfrm>
              <a:off x="10012050" y="141840"/>
              <a:ext cx="124560" cy="160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973747D-DECF-A6FE-9B54-7165ADA7221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003410" y="132840"/>
                <a:ext cx="142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B535F52-68E3-0629-140A-28979A563202}"/>
                  </a:ext>
                </a:extLst>
              </p14:cNvPr>
              <p14:cNvContentPartPr/>
              <p14:nvPr/>
            </p14:nvContentPartPr>
            <p14:xfrm>
              <a:off x="10157850" y="146160"/>
              <a:ext cx="26280" cy="137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B535F52-68E3-0629-140A-28979A563202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149210" y="137520"/>
                <a:ext cx="43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6860E86-5772-5C48-520D-30403F1B881E}"/>
                  </a:ext>
                </a:extLst>
              </p14:cNvPr>
              <p14:cNvContentPartPr/>
              <p14:nvPr/>
            </p14:nvContentPartPr>
            <p14:xfrm>
              <a:off x="10198170" y="208440"/>
              <a:ext cx="48240" cy="64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6860E86-5772-5C48-520D-30403F1B881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189530" y="199800"/>
                <a:ext cx="65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5CCF024-F1FF-3344-3040-88F1592E99D0}"/>
                  </a:ext>
                </a:extLst>
              </p14:cNvPr>
              <p14:cNvContentPartPr/>
              <p14:nvPr/>
            </p14:nvContentPartPr>
            <p14:xfrm>
              <a:off x="10286370" y="126360"/>
              <a:ext cx="32400" cy="1414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5CCF024-F1FF-3344-3040-88F1592E99D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277730" y="117360"/>
                <a:ext cx="50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A6849AF-F123-3FF6-EDE6-3E1D94EF0E14}"/>
                  </a:ext>
                </a:extLst>
              </p14:cNvPr>
              <p14:cNvContentPartPr/>
              <p14:nvPr/>
            </p14:nvContentPartPr>
            <p14:xfrm>
              <a:off x="10317330" y="194400"/>
              <a:ext cx="63720" cy="694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A6849AF-F123-3FF6-EDE6-3E1D94EF0E14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308330" y="185760"/>
                <a:ext cx="81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4AA0B69-6CE7-1441-85DC-2A5162B75DF3}"/>
                  </a:ext>
                </a:extLst>
              </p14:cNvPr>
              <p14:cNvContentPartPr/>
              <p14:nvPr/>
            </p14:nvContentPartPr>
            <p14:xfrm>
              <a:off x="10397970" y="182520"/>
              <a:ext cx="60480" cy="842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4AA0B69-6CE7-1441-85DC-2A5162B75DF3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389330" y="173880"/>
                <a:ext cx="78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5F3D762-735B-D802-821F-479892029C4F}"/>
                  </a:ext>
                </a:extLst>
              </p14:cNvPr>
              <p14:cNvContentPartPr/>
              <p14:nvPr/>
            </p14:nvContentPartPr>
            <p14:xfrm>
              <a:off x="10498410" y="110520"/>
              <a:ext cx="92520" cy="1558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5F3D762-735B-D802-821F-479892029C4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0489410" y="101520"/>
                <a:ext cx="110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3D47004-91BF-13FB-3CCD-78CF96C2C85E}"/>
                  </a:ext>
                </a:extLst>
              </p14:cNvPr>
              <p14:cNvContentPartPr/>
              <p14:nvPr/>
            </p14:nvContentPartPr>
            <p14:xfrm>
              <a:off x="10621170" y="126000"/>
              <a:ext cx="61560" cy="990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3D47004-91BF-13FB-3CCD-78CF96C2C85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0612170" y="117360"/>
                <a:ext cx="792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5A49857-0AE9-6820-E776-3BD38241BF14}"/>
                  </a:ext>
                </a:extLst>
              </p14:cNvPr>
              <p14:cNvContentPartPr/>
              <p14:nvPr/>
            </p14:nvContentPartPr>
            <p14:xfrm>
              <a:off x="10661850" y="177480"/>
              <a:ext cx="23760" cy="62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5A49857-0AE9-6820-E776-3BD38241BF1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653210" y="168840"/>
                <a:ext cx="414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21EA158-7EDD-6ADF-EB8B-676F5FAC5D69}"/>
                  </a:ext>
                </a:extLst>
              </p14:cNvPr>
              <p14:cNvContentPartPr/>
              <p14:nvPr/>
            </p14:nvContentPartPr>
            <p14:xfrm>
              <a:off x="10716930" y="108000"/>
              <a:ext cx="96840" cy="1634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21EA158-7EDD-6ADF-EB8B-676F5FAC5D6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707930" y="99360"/>
                <a:ext cx="114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151CB5A-FA59-5E16-8F13-1248C4407375}"/>
                  </a:ext>
                </a:extLst>
              </p14:cNvPr>
              <p14:cNvContentPartPr/>
              <p14:nvPr/>
            </p14:nvContentPartPr>
            <p14:xfrm>
              <a:off x="10717290" y="172080"/>
              <a:ext cx="88200" cy="266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151CB5A-FA59-5E16-8F13-1248C4407375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0708290" y="163080"/>
                <a:ext cx="1058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FE4A84F-E6C1-D4E4-2761-4764667EA88F}"/>
              </a:ext>
            </a:extLst>
          </p:cNvPr>
          <p:cNvGrpSpPr/>
          <p:nvPr/>
        </p:nvGrpSpPr>
        <p:grpSpPr>
          <a:xfrm>
            <a:off x="9994410" y="416520"/>
            <a:ext cx="903240" cy="149040"/>
            <a:chOff x="9994410" y="416520"/>
            <a:chExt cx="90324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BBCBB37-0BE8-32A2-9E89-84E0BE05B989}"/>
                    </a:ext>
                  </a:extLst>
                </p14:cNvPr>
                <p14:cNvContentPartPr/>
                <p14:nvPr/>
              </p14:nvContentPartPr>
              <p14:xfrm>
                <a:off x="9994410" y="453960"/>
                <a:ext cx="110880" cy="111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BBCBB37-0BE8-32A2-9E89-84E0BE05B98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85410" y="444960"/>
                  <a:ext cx="128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2EFC7A4-7D2F-91DA-3728-2425D146C8C4}"/>
                    </a:ext>
                  </a:extLst>
                </p14:cNvPr>
                <p14:cNvContentPartPr/>
                <p14:nvPr/>
              </p14:nvContentPartPr>
              <p14:xfrm>
                <a:off x="10134090" y="442800"/>
                <a:ext cx="30240" cy="1040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2EFC7A4-7D2F-91DA-3728-2425D146C8C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125090" y="433800"/>
                  <a:ext cx="47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02B82BB-E09A-46C4-1382-4610BDA198AE}"/>
                    </a:ext>
                  </a:extLst>
                </p14:cNvPr>
                <p14:cNvContentPartPr/>
                <p14:nvPr/>
              </p14:nvContentPartPr>
              <p14:xfrm>
                <a:off x="10170090" y="487800"/>
                <a:ext cx="48960" cy="57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02B82BB-E09A-46C4-1382-4610BDA198A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61090" y="478800"/>
                  <a:ext cx="66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F72B905-63B2-6E70-B1A3-3203BF75B3AF}"/>
                    </a:ext>
                  </a:extLst>
                </p14:cNvPr>
                <p14:cNvContentPartPr/>
                <p14:nvPr/>
              </p14:nvContentPartPr>
              <p14:xfrm>
                <a:off x="10275570" y="436680"/>
                <a:ext cx="23400" cy="108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F72B905-63B2-6E70-B1A3-3203BF75B3A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266930" y="427680"/>
                  <a:ext cx="4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A3F2028-20B3-71E6-71B1-384E9E81C0D0}"/>
                    </a:ext>
                  </a:extLst>
                </p14:cNvPr>
                <p14:cNvContentPartPr/>
                <p14:nvPr/>
              </p14:nvContentPartPr>
              <p14:xfrm>
                <a:off x="10323810" y="471600"/>
                <a:ext cx="51120" cy="63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A3F2028-20B3-71E6-71B1-384E9E81C0D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14810" y="462960"/>
                  <a:ext cx="68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C045E2D-FAD9-1364-C9DE-D491488404E5}"/>
                    </a:ext>
                  </a:extLst>
                </p14:cNvPr>
                <p14:cNvContentPartPr/>
                <p14:nvPr/>
              </p14:nvContentPartPr>
              <p14:xfrm>
                <a:off x="10395810" y="474840"/>
                <a:ext cx="44280" cy="583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C045E2D-FAD9-1364-C9DE-D491488404E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387170" y="466200"/>
                  <a:ext cx="61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CE0301B-316D-87E5-CB15-BC010B7875D3}"/>
                    </a:ext>
                  </a:extLst>
                </p14:cNvPr>
                <p14:cNvContentPartPr/>
                <p14:nvPr/>
              </p14:nvContentPartPr>
              <p14:xfrm>
                <a:off x="10487970" y="426600"/>
                <a:ext cx="82440" cy="111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CE0301B-316D-87E5-CB15-BC010B7875D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78970" y="417600"/>
                  <a:ext cx="100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786E54A-F837-07F0-A80C-EA074ADB448C}"/>
                    </a:ext>
                  </a:extLst>
                </p14:cNvPr>
                <p14:cNvContentPartPr/>
                <p14:nvPr/>
              </p14:nvContentPartPr>
              <p14:xfrm>
                <a:off x="10602090" y="447480"/>
                <a:ext cx="97560" cy="78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786E54A-F837-07F0-A80C-EA074ADB448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593450" y="438840"/>
                  <a:ext cx="115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A93A558-1596-A8A2-F369-DA887648F552}"/>
                    </a:ext>
                  </a:extLst>
                </p14:cNvPr>
                <p14:cNvContentPartPr/>
                <p14:nvPr/>
              </p14:nvContentPartPr>
              <p14:xfrm>
                <a:off x="10746090" y="416520"/>
                <a:ext cx="126720" cy="1346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A93A558-1596-A8A2-F369-DA887648F55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737090" y="407880"/>
                  <a:ext cx="144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D0BE567-73A9-8220-96D6-E9ED46412F7C}"/>
                    </a:ext>
                  </a:extLst>
                </p14:cNvPr>
                <p14:cNvContentPartPr/>
                <p14:nvPr/>
              </p14:nvContentPartPr>
              <p14:xfrm>
                <a:off x="10791090" y="479880"/>
                <a:ext cx="106560" cy="24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D0BE567-73A9-8220-96D6-E9ED46412F7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82090" y="470880"/>
                  <a:ext cx="1242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783722B-EAD2-41D0-56F2-18FD068453A0}"/>
              </a:ext>
            </a:extLst>
          </p:cNvPr>
          <p:cNvGrpSpPr/>
          <p:nvPr/>
        </p:nvGrpSpPr>
        <p:grpSpPr>
          <a:xfrm>
            <a:off x="1619080" y="4108360"/>
            <a:ext cx="990000" cy="379080"/>
            <a:chOff x="1619080" y="4108360"/>
            <a:chExt cx="99000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B32F2FF-16FD-97D1-8AFC-A3C81E927C2E}"/>
                    </a:ext>
                  </a:extLst>
                </p14:cNvPr>
                <p14:cNvContentPartPr/>
                <p14:nvPr/>
              </p14:nvContentPartPr>
              <p14:xfrm>
                <a:off x="2157280" y="4108360"/>
                <a:ext cx="451800" cy="168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B32F2FF-16FD-97D1-8AFC-A3C81E927C2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148640" y="4099720"/>
                  <a:ext cx="469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29B7FC3-4ABF-F0E9-2887-409FD39DB4B6}"/>
                    </a:ext>
                  </a:extLst>
                </p14:cNvPr>
                <p14:cNvContentPartPr/>
                <p14:nvPr/>
              </p14:nvContentPartPr>
              <p14:xfrm>
                <a:off x="1619080" y="4276840"/>
                <a:ext cx="98640" cy="195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29B7FC3-4ABF-F0E9-2887-409FD39DB4B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610440" y="4267840"/>
                  <a:ext cx="116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5830A09-1EBF-4C05-12A9-A45571E99A86}"/>
                    </a:ext>
                  </a:extLst>
                </p14:cNvPr>
                <p14:cNvContentPartPr/>
                <p14:nvPr/>
              </p14:nvContentPartPr>
              <p14:xfrm>
                <a:off x="1708000" y="4357480"/>
                <a:ext cx="88920" cy="1299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5830A09-1EBF-4C05-12A9-A45571E99A8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699000" y="4348480"/>
                  <a:ext cx="106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1C28836-01D3-3CC7-6FEB-A922597E6283}"/>
                    </a:ext>
                  </a:extLst>
                </p14:cNvPr>
                <p14:cNvContentPartPr/>
                <p14:nvPr/>
              </p14:nvContentPartPr>
              <p14:xfrm>
                <a:off x="1813840" y="4278640"/>
                <a:ext cx="360" cy="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1C28836-01D3-3CC7-6FEB-A922597E628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804840" y="4270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FDE59C4-0E47-E4D4-9958-F8B766FDFC90}"/>
                    </a:ext>
                  </a:extLst>
                </p14:cNvPr>
                <p14:cNvContentPartPr/>
                <p14:nvPr/>
              </p14:nvContentPartPr>
              <p14:xfrm>
                <a:off x="1829680" y="4277920"/>
                <a:ext cx="52560" cy="206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FDE59C4-0E47-E4D4-9958-F8B766FDFC9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821040" y="4268920"/>
                  <a:ext cx="70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05FEF6B-CEE8-33D5-6FFB-EE9D2F4F1DFD}"/>
                    </a:ext>
                  </a:extLst>
                </p14:cNvPr>
                <p14:cNvContentPartPr/>
                <p14:nvPr/>
              </p14:nvContentPartPr>
              <p14:xfrm>
                <a:off x="1845520" y="4421920"/>
                <a:ext cx="36360" cy="259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05FEF6B-CEE8-33D5-6FFB-EE9D2F4F1DF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36880" y="4413280"/>
                  <a:ext cx="54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FB8AF47-ACA4-79AC-9A35-D51008B2C689}"/>
                    </a:ext>
                  </a:extLst>
                </p14:cNvPr>
                <p14:cNvContentPartPr/>
                <p14:nvPr/>
              </p14:nvContentPartPr>
              <p14:xfrm>
                <a:off x="1912840" y="4275400"/>
                <a:ext cx="57960" cy="1620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FB8AF47-ACA4-79AC-9A35-D51008B2C68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904200" y="4266400"/>
                  <a:ext cx="75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63C68A4-922B-65A1-6A26-C9E43A35E6AF}"/>
                    </a:ext>
                  </a:extLst>
                </p14:cNvPr>
                <p14:cNvContentPartPr/>
                <p14:nvPr/>
              </p14:nvContentPartPr>
              <p14:xfrm>
                <a:off x="1972960" y="4246600"/>
                <a:ext cx="68400" cy="1976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63C68A4-922B-65A1-6A26-C9E43A35E6A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964320" y="4237960"/>
                  <a:ext cx="86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F4D9C29-28FD-C681-3937-4B13355075FF}"/>
                    </a:ext>
                  </a:extLst>
                </p14:cNvPr>
                <p14:cNvContentPartPr/>
                <p14:nvPr/>
              </p14:nvContentPartPr>
              <p14:xfrm>
                <a:off x="2064760" y="4247320"/>
                <a:ext cx="77760" cy="199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F4D9C29-28FD-C681-3937-4B13355075F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055760" y="4238320"/>
                  <a:ext cx="9540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2811D2D-F141-8A98-5165-818878983B22}"/>
                  </a:ext>
                </a:extLst>
              </p14:cNvPr>
              <p14:cNvContentPartPr/>
              <p14:nvPr/>
            </p14:nvContentPartPr>
            <p14:xfrm>
              <a:off x="3141160" y="2419960"/>
              <a:ext cx="190440" cy="54252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2811D2D-F141-8A98-5165-818878983B22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132160" y="2411320"/>
                <a:ext cx="208080" cy="56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D7D5AFC-0B8B-CF70-2019-2FF4AF7D513C}"/>
              </a:ext>
            </a:extLst>
          </p:cNvPr>
          <p:cNvGrpSpPr/>
          <p:nvPr/>
        </p:nvGrpSpPr>
        <p:grpSpPr>
          <a:xfrm>
            <a:off x="2072680" y="1897600"/>
            <a:ext cx="1380600" cy="1080000"/>
            <a:chOff x="2072680" y="1897600"/>
            <a:chExt cx="1380600" cy="10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6A1450E-2A0C-C733-C9E1-9D663CBE7AD8}"/>
                    </a:ext>
                  </a:extLst>
                </p14:cNvPr>
                <p14:cNvContentPartPr/>
                <p14:nvPr/>
              </p14:nvContentPartPr>
              <p14:xfrm>
                <a:off x="2072680" y="2404480"/>
                <a:ext cx="231840" cy="573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6A1450E-2A0C-C733-C9E1-9D663CBE7AD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063680" y="2395480"/>
                  <a:ext cx="2494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7B43011-11F2-3A0A-3819-09B113361E97}"/>
                    </a:ext>
                  </a:extLst>
                </p14:cNvPr>
                <p14:cNvContentPartPr/>
                <p14:nvPr/>
              </p14:nvContentPartPr>
              <p14:xfrm>
                <a:off x="2179960" y="2161480"/>
                <a:ext cx="28440" cy="164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7B43011-11F2-3A0A-3819-09B113361E9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170960" y="2152480"/>
                  <a:ext cx="46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68ABD44-0B81-BBC7-BA5B-71BCAFDF4995}"/>
                    </a:ext>
                  </a:extLst>
                </p14:cNvPr>
                <p14:cNvContentPartPr/>
                <p14:nvPr/>
              </p14:nvContentPartPr>
              <p14:xfrm>
                <a:off x="2152960" y="2086960"/>
                <a:ext cx="86400" cy="1666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68ABD44-0B81-BBC7-BA5B-71BCAFDF499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143960" y="2078320"/>
                  <a:ext cx="104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B8624CE-1539-6FB4-2FF5-C22546742158}"/>
                    </a:ext>
                  </a:extLst>
                </p14:cNvPr>
                <p14:cNvContentPartPr/>
                <p14:nvPr/>
              </p14:nvContentPartPr>
              <p14:xfrm>
                <a:off x="2285080" y="2119720"/>
                <a:ext cx="116280" cy="139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B8624CE-1539-6FB4-2FF5-C2254674215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276080" y="2111080"/>
                  <a:ext cx="133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50AAED0-FFE5-0D0B-AFD1-A94B30E06C74}"/>
                    </a:ext>
                  </a:extLst>
                </p14:cNvPr>
                <p14:cNvContentPartPr/>
                <p14:nvPr/>
              </p14:nvContentPartPr>
              <p14:xfrm>
                <a:off x="2428720" y="2178040"/>
                <a:ext cx="40320" cy="21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50AAED0-FFE5-0D0B-AFD1-A94B30E06C7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419720" y="2169400"/>
                  <a:ext cx="5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38F282F-17F9-9D8A-7D58-AE61EB49826B}"/>
                    </a:ext>
                  </a:extLst>
                </p14:cNvPr>
                <p14:cNvContentPartPr/>
                <p14:nvPr/>
              </p14:nvContentPartPr>
              <p14:xfrm>
                <a:off x="2458240" y="1962400"/>
                <a:ext cx="147240" cy="235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38F282F-17F9-9D8A-7D58-AE61EB49826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49600" y="1953760"/>
                  <a:ext cx="164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D4CDDE1-4B92-9156-7879-F8A73E70E4E9}"/>
                    </a:ext>
                  </a:extLst>
                </p14:cNvPr>
                <p14:cNvContentPartPr/>
                <p14:nvPr/>
              </p14:nvContentPartPr>
              <p14:xfrm>
                <a:off x="2624560" y="2007400"/>
                <a:ext cx="101160" cy="91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D4CDDE1-4B92-9156-7879-F8A73E70E4E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15560" y="1998400"/>
                  <a:ext cx="118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C649C50-DA86-0E53-BDC4-096BCE72AF70}"/>
                    </a:ext>
                  </a:extLst>
                </p14:cNvPr>
                <p14:cNvContentPartPr/>
                <p14:nvPr/>
              </p14:nvContentPartPr>
              <p14:xfrm>
                <a:off x="2686120" y="1897600"/>
                <a:ext cx="136440" cy="229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C649C50-DA86-0E53-BDC4-096BCE72AF7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677480" y="1888960"/>
                  <a:ext cx="154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AC84A1C-96EB-9080-F2A6-5DC73AD57CFA}"/>
                    </a:ext>
                  </a:extLst>
                </p14:cNvPr>
                <p14:cNvContentPartPr/>
                <p14:nvPr/>
              </p14:nvContentPartPr>
              <p14:xfrm>
                <a:off x="2776840" y="2353000"/>
                <a:ext cx="77760" cy="1562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AC84A1C-96EB-9080-F2A6-5DC73AD57CF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767840" y="2344000"/>
                  <a:ext cx="95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9F2AF3A-44A8-4FE9-CBF8-656C27D3279E}"/>
                    </a:ext>
                  </a:extLst>
                </p14:cNvPr>
                <p14:cNvContentPartPr/>
                <p14:nvPr/>
              </p14:nvContentPartPr>
              <p14:xfrm>
                <a:off x="2784400" y="2443360"/>
                <a:ext cx="43200" cy="194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9F2AF3A-44A8-4FE9-CBF8-656C27D3279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775400" y="2434360"/>
                  <a:ext cx="60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A1AA27F-DCD8-3FAE-4BB2-27AB1D9029D4}"/>
                    </a:ext>
                  </a:extLst>
                </p14:cNvPr>
                <p14:cNvContentPartPr/>
                <p14:nvPr/>
              </p14:nvContentPartPr>
              <p14:xfrm>
                <a:off x="2883400" y="2383600"/>
                <a:ext cx="38880" cy="69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A1AA27F-DCD8-3FAE-4BB2-27AB1D9029D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874760" y="2374600"/>
                  <a:ext cx="56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C977321-DEF5-6B49-CA29-6D5A9059D855}"/>
                    </a:ext>
                  </a:extLst>
                </p14:cNvPr>
                <p14:cNvContentPartPr/>
                <p14:nvPr/>
              </p14:nvContentPartPr>
              <p14:xfrm>
                <a:off x="2883040" y="2407360"/>
                <a:ext cx="30960" cy="194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C977321-DEF5-6B49-CA29-6D5A9059D85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874040" y="2398360"/>
                  <a:ext cx="4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009682F-7353-6896-3B20-758A82777A9E}"/>
                    </a:ext>
                  </a:extLst>
                </p14:cNvPr>
                <p14:cNvContentPartPr/>
                <p14:nvPr/>
              </p14:nvContentPartPr>
              <p14:xfrm>
                <a:off x="2940640" y="2375320"/>
                <a:ext cx="47880" cy="56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009682F-7353-6896-3B20-758A82777A9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932000" y="2366320"/>
                  <a:ext cx="65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F670BFC-4CF9-9398-FE6C-95FD3B7A6B1A}"/>
                    </a:ext>
                  </a:extLst>
                </p14:cNvPr>
                <p14:cNvContentPartPr/>
                <p14:nvPr/>
              </p14:nvContentPartPr>
              <p14:xfrm>
                <a:off x="3008320" y="2300080"/>
                <a:ext cx="32040" cy="1090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F670BFC-4CF9-9398-FE6C-95FD3B7A6B1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999680" y="2291440"/>
                  <a:ext cx="49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149A034-468D-08AF-839D-938815D2234F}"/>
                    </a:ext>
                  </a:extLst>
                </p14:cNvPr>
                <p14:cNvContentPartPr/>
                <p14:nvPr/>
              </p14:nvContentPartPr>
              <p14:xfrm>
                <a:off x="3027040" y="2270560"/>
                <a:ext cx="83520" cy="1382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149A034-468D-08AF-839D-938815D2234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018400" y="2261560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939E945-18CE-33B0-7E8A-7379CC5AEFB3}"/>
                    </a:ext>
                  </a:extLst>
                </p14:cNvPr>
                <p14:cNvContentPartPr/>
                <p14:nvPr/>
              </p14:nvContentPartPr>
              <p14:xfrm>
                <a:off x="3158440" y="2330320"/>
                <a:ext cx="45000" cy="187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939E945-18CE-33B0-7E8A-7379CC5AEFB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149440" y="2321680"/>
                  <a:ext cx="62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3092385-49DC-7181-DD9A-9AE8BB5EA808}"/>
                    </a:ext>
                  </a:extLst>
                </p14:cNvPr>
                <p14:cNvContentPartPr/>
                <p14:nvPr/>
              </p14:nvContentPartPr>
              <p14:xfrm>
                <a:off x="3230080" y="2166880"/>
                <a:ext cx="94680" cy="1479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3092385-49DC-7181-DD9A-9AE8BB5EA80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21080" y="2157880"/>
                  <a:ext cx="112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F51D15A-70F7-F982-BDC4-49E1BFEDC50B}"/>
                    </a:ext>
                  </a:extLst>
                </p14:cNvPr>
                <p14:cNvContentPartPr/>
                <p14:nvPr/>
              </p14:nvContentPartPr>
              <p14:xfrm>
                <a:off x="3335920" y="2158240"/>
                <a:ext cx="117360" cy="2001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F51D15A-70F7-F982-BDC4-49E1BFEDC50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326920" y="2149240"/>
                  <a:ext cx="1350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30BED4-27E6-FA63-F186-CB5DB02C7B28}"/>
              </a:ext>
            </a:extLst>
          </p:cNvPr>
          <p:cNvGrpSpPr/>
          <p:nvPr/>
        </p:nvGrpSpPr>
        <p:grpSpPr>
          <a:xfrm>
            <a:off x="5011000" y="3304360"/>
            <a:ext cx="842400" cy="257400"/>
            <a:chOff x="5011000" y="3304360"/>
            <a:chExt cx="8424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A045536-7293-201D-8608-75C962389620}"/>
                    </a:ext>
                  </a:extLst>
                </p14:cNvPr>
                <p14:cNvContentPartPr/>
                <p14:nvPr/>
              </p14:nvContentPartPr>
              <p14:xfrm>
                <a:off x="5647120" y="3388600"/>
                <a:ext cx="206280" cy="756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A045536-7293-201D-8608-75C96238962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638480" y="3379960"/>
                  <a:ext cx="223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4C7B1B6-E8DF-026F-B3C1-A6D67397D7FE}"/>
                    </a:ext>
                  </a:extLst>
                </p14:cNvPr>
                <p14:cNvContentPartPr/>
                <p14:nvPr/>
              </p14:nvContentPartPr>
              <p14:xfrm>
                <a:off x="5011000" y="3327400"/>
                <a:ext cx="33480" cy="1688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4C7B1B6-E8DF-026F-B3C1-A6D67397D7F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002360" y="3318400"/>
                  <a:ext cx="51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1C85EF9-A175-DF8E-2A77-FC6BF6577B5E}"/>
                    </a:ext>
                  </a:extLst>
                </p14:cNvPr>
                <p14:cNvContentPartPr/>
                <p14:nvPr/>
              </p14:nvContentPartPr>
              <p14:xfrm>
                <a:off x="5029720" y="3304360"/>
                <a:ext cx="124200" cy="1868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1C85EF9-A175-DF8E-2A77-FC6BF6577B5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021080" y="3295360"/>
                  <a:ext cx="141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F3E40E6-314A-C502-8905-2DE7F8A821BB}"/>
                    </a:ext>
                  </a:extLst>
                </p14:cNvPr>
                <p14:cNvContentPartPr/>
                <p14:nvPr/>
              </p14:nvContentPartPr>
              <p14:xfrm>
                <a:off x="5177320" y="3352960"/>
                <a:ext cx="24840" cy="116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F3E40E6-314A-C502-8905-2DE7F8A821B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168320" y="3344320"/>
                  <a:ext cx="42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0613352-03DA-CB28-E4B6-0F11A709D804}"/>
                    </a:ext>
                  </a:extLst>
                </p14:cNvPr>
                <p14:cNvContentPartPr/>
                <p14:nvPr/>
              </p14:nvContentPartPr>
              <p14:xfrm>
                <a:off x="5162560" y="3404440"/>
                <a:ext cx="44280" cy="212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0613352-03DA-CB28-E4B6-0F11A709D80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153560" y="3395440"/>
                  <a:ext cx="61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7664F56-4A4E-586B-FF3F-1418064618C2}"/>
                    </a:ext>
                  </a:extLst>
                </p14:cNvPr>
                <p14:cNvContentPartPr/>
                <p14:nvPr/>
              </p14:nvContentPartPr>
              <p14:xfrm>
                <a:off x="5221960" y="3396520"/>
                <a:ext cx="45000" cy="51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7664F56-4A4E-586B-FF3F-1418064618C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213320" y="3387520"/>
                  <a:ext cx="62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1A5C108-7404-B111-142F-9D315D619D21}"/>
                    </a:ext>
                  </a:extLst>
                </p14:cNvPr>
                <p14:cNvContentPartPr/>
                <p14:nvPr/>
              </p14:nvContentPartPr>
              <p14:xfrm>
                <a:off x="5297560" y="3319480"/>
                <a:ext cx="106920" cy="1641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1A5C108-7404-B111-142F-9D315D619D2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288920" y="3310480"/>
                  <a:ext cx="124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FD919A7-C609-B024-1A01-0BCB4B707E9C}"/>
                    </a:ext>
                  </a:extLst>
                </p14:cNvPr>
                <p14:cNvContentPartPr/>
                <p14:nvPr/>
              </p14:nvContentPartPr>
              <p14:xfrm>
                <a:off x="5325640" y="3392920"/>
                <a:ext cx="77760" cy="23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FD919A7-C609-B024-1A01-0BCB4B707E9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317000" y="3384280"/>
                  <a:ext cx="95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E7D8679-338F-EACE-8DBD-E7E69458B3AB}"/>
                    </a:ext>
                  </a:extLst>
                </p14:cNvPr>
                <p14:cNvContentPartPr/>
                <p14:nvPr/>
              </p14:nvContentPartPr>
              <p14:xfrm>
                <a:off x="5421040" y="3472480"/>
                <a:ext cx="51480" cy="72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E7D8679-338F-EACE-8DBD-E7E69458B3A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2400" y="3463840"/>
                  <a:ext cx="69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A5FE304-ECFF-F791-3B72-669C98C7E135}"/>
                    </a:ext>
                  </a:extLst>
                </p14:cNvPr>
                <p14:cNvContentPartPr/>
                <p14:nvPr/>
              </p14:nvContentPartPr>
              <p14:xfrm>
                <a:off x="5496280" y="3307960"/>
                <a:ext cx="89280" cy="1573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A5FE304-ECFF-F791-3B72-669C98C7E13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7280" y="3298960"/>
                  <a:ext cx="106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68F2C40-28FF-C974-BFE7-146111C336C2}"/>
                    </a:ext>
                  </a:extLst>
                </p14:cNvPr>
                <p14:cNvContentPartPr/>
                <p14:nvPr/>
              </p14:nvContentPartPr>
              <p14:xfrm>
                <a:off x="5570800" y="3342880"/>
                <a:ext cx="74520" cy="2188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68F2C40-28FF-C974-BFE7-146111C336C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561800" y="3333880"/>
                  <a:ext cx="92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030176C-F87B-7630-E401-477CF0A120E7}"/>
                    </a:ext>
                  </a:extLst>
                </p14:cNvPr>
                <p14:cNvContentPartPr/>
                <p14:nvPr/>
              </p14:nvContentPartPr>
              <p14:xfrm>
                <a:off x="5611120" y="3335680"/>
                <a:ext cx="32760" cy="511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030176C-F87B-7630-E401-477CF0A120E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602120" y="3327040"/>
                  <a:ext cx="504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C3FD125-95E6-CF32-5F29-2C1B8E9AC077}"/>
                  </a:ext>
                </a:extLst>
              </p14:cNvPr>
              <p14:cNvContentPartPr/>
              <p14:nvPr/>
            </p14:nvContentPartPr>
            <p14:xfrm>
              <a:off x="7652680" y="2613280"/>
              <a:ext cx="84240" cy="6480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C3FD125-95E6-CF32-5F29-2C1B8E9AC077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7643680" y="2604280"/>
                <a:ext cx="10188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" name="Group 398">
            <a:extLst>
              <a:ext uri="{FF2B5EF4-FFF2-40B4-BE49-F238E27FC236}">
                <a16:creationId xmlns:a16="http://schemas.microsoft.com/office/drawing/2014/main" id="{93643D26-1E7F-3E91-1142-F9780B24BC93}"/>
              </a:ext>
            </a:extLst>
          </p:cNvPr>
          <p:cNvGrpSpPr/>
          <p:nvPr/>
        </p:nvGrpSpPr>
        <p:grpSpPr>
          <a:xfrm>
            <a:off x="6488440" y="2485120"/>
            <a:ext cx="1340640" cy="692280"/>
            <a:chOff x="6488440" y="2485120"/>
            <a:chExt cx="134064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B11A963-130D-FB8A-345E-EFABF50AF74A}"/>
                    </a:ext>
                  </a:extLst>
                </p14:cNvPr>
                <p14:cNvContentPartPr/>
                <p14:nvPr/>
              </p14:nvContentPartPr>
              <p14:xfrm>
                <a:off x="6488440" y="2766280"/>
                <a:ext cx="200520" cy="1422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B11A963-130D-FB8A-345E-EFABF50AF7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79800" y="2757640"/>
                  <a:ext cx="218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4735D44-27D4-3008-9FCB-D499E4F36B69}"/>
                    </a:ext>
                  </a:extLst>
                </p14:cNvPr>
                <p14:cNvContentPartPr/>
                <p14:nvPr/>
              </p14:nvContentPartPr>
              <p14:xfrm>
                <a:off x="6614080" y="2649640"/>
                <a:ext cx="36360" cy="1274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4735D44-27D4-3008-9FCB-D499E4F36B6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605440" y="2641000"/>
                  <a:ext cx="54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4FFC0CE-F313-10CD-7B5C-7300138762B1}"/>
                    </a:ext>
                  </a:extLst>
                </p14:cNvPr>
                <p14:cNvContentPartPr/>
                <p14:nvPr/>
              </p14:nvContentPartPr>
              <p14:xfrm>
                <a:off x="6620200" y="2711560"/>
                <a:ext cx="36360" cy="151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4FFC0CE-F313-10CD-7B5C-7300138762B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11200" y="2702560"/>
                  <a:ext cx="54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0371B7F0-7529-4C51-DBBE-8F04BCDEBBF5}"/>
                    </a:ext>
                  </a:extLst>
                </p14:cNvPr>
                <p14:cNvContentPartPr/>
                <p14:nvPr/>
              </p14:nvContentPartPr>
              <p14:xfrm>
                <a:off x="6684280" y="2702920"/>
                <a:ext cx="40680" cy="493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0371B7F0-7529-4C51-DBBE-8F04BCDEBBF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675280" y="2694280"/>
                  <a:ext cx="58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0EF8449-AE42-B631-618A-974495F6994B}"/>
                    </a:ext>
                  </a:extLst>
                </p14:cNvPr>
                <p14:cNvContentPartPr/>
                <p14:nvPr/>
              </p14:nvContentPartPr>
              <p14:xfrm>
                <a:off x="6730360" y="2642440"/>
                <a:ext cx="37080" cy="950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0EF8449-AE42-B631-618A-974495F6994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721360" y="2633440"/>
                  <a:ext cx="54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491C394-EB80-6893-DFB0-BA7C3B85F9AA}"/>
                    </a:ext>
                  </a:extLst>
                </p14:cNvPr>
                <p14:cNvContentPartPr/>
                <p14:nvPr/>
              </p14:nvContentPartPr>
              <p14:xfrm>
                <a:off x="6783280" y="2670520"/>
                <a:ext cx="42840" cy="601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491C394-EB80-6893-DFB0-BA7C3B85F9A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774640" y="2661520"/>
                  <a:ext cx="60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454DA23-26FD-42CE-F6F1-6E00511EBF73}"/>
                    </a:ext>
                  </a:extLst>
                </p14:cNvPr>
                <p14:cNvContentPartPr/>
                <p14:nvPr/>
              </p14:nvContentPartPr>
              <p14:xfrm>
                <a:off x="6839800" y="2608600"/>
                <a:ext cx="68400" cy="1285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454DA23-26FD-42CE-F6F1-6E00511EBF7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831160" y="2599960"/>
                  <a:ext cx="86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7296FC2-5CF5-8C6F-9E17-3F9F42F427EC}"/>
                    </a:ext>
                  </a:extLst>
                </p14:cNvPr>
                <p14:cNvContentPartPr/>
                <p14:nvPr/>
              </p14:nvContentPartPr>
              <p14:xfrm>
                <a:off x="6898120" y="2547400"/>
                <a:ext cx="46800" cy="1638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7296FC2-5CF5-8C6F-9E17-3F9F42F427E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889120" y="2538760"/>
                  <a:ext cx="64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539BAE5-35B6-1E80-AD95-9E6A8DC0F148}"/>
                    </a:ext>
                  </a:extLst>
                </p14:cNvPr>
                <p14:cNvContentPartPr/>
                <p14:nvPr/>
              </p14:nvContentPartPr>
              <p14:xfrm>
                <a:off x="6972640" y="2545960"/>
                <a:ext cx="33840" cy="151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539BAE5-35B6-1E80-AD95-9E6A8DC0F14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963640" y="2537320"/>
                  <a:ext cx="51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EF63D2-0705-BC86-EC09-C813209FBBC2}"/>
                    </a:ext>
                  </a:extLst>
                </p14:cNvPr>
                <p14:cNvContentPartPr/>
                <p14:nvPr/>
              </p14:nvContentPartPr>
              <p14:xfrm>
                <a:off x="6946360" y="2633800"/>
                <a:ext cx="64080" cy="40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EF63D2-0705-BC86-EC09-C813209FBBC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937360" y="2625160"/>
                  <a:ext cx="81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6FDCE50-07B0-AB00-EA47-0D34566A76AF}"/>
                    </a:ext>
                  </a:extLst>
                </p14:cNvPr>
                <p14:cNvContentPartPr/>
                <p14:nvPr/>
              </p14:nvContentPartPr>
              <p14:xfrm>
                <a:off x="7047160" y="2565400"/>
                <a:ext cx="109800" cy="1029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6FDCE50-07B0-AB00-EA47-0D34566A76A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038160" y="2556760"/>
                  <a:ext cx="127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D6ADAC3-2BC9-F314-1177-78F151A6D03D}"/>
                    </a:ext>
                  </a:extLst>
                </p14:cNvPr>
                <p14:cNvContentPartPr/>
                <p14:nvPr/>
              </p14:nvContentPartPr>
              <p14:xfrm>
                <a:off x="7144000" y="2547400"/>
                <a:ext cx="74880" cy="730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D6ADAC3-2BC9-F314-1177-78F151A6D03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135360" y="2538760"/>
                  <a:ext cx="92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C2BC019-7CB6-396E-37BA-DFB6CB321E64}"/>
                    </a:ext>
                  </a:extLst>
                </p14:cNvPr>
                <p14:cNvContentPartPr/>
                <p14:nvPr/>
              </p14:nvContentPartPr>
              <p14:xfrm>
                <a:off x="7227880" y="2485120"/>
                <a:ext cx="26640" cy="1512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C2BC019-7CB6-396E-37BA-DFB6CB321E6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218880" y="2476480"/>
                  <a:ext cx="44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80D5137-182E-E526-9925-EAF891138889}"/>
                    </a:ext>
                  </a:extLst>
                </p14:cNvPr>
                <p14:cNvContentPartPr/>
                <p14:nvPr/>
              </p14:nvContentPartPr>
              <p14:xfrm>
                <a:off x="7208080" y="2530840"/>
                <a:ext cx="96840" cy="525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80D5137-182E-E526-9925-EAF89113888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199440" y="2521840"/>
                  <a:ext cx="114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348008D-E150-ACFE-C11F-6E3FE9FD15F1}"/>
                    </a:ext>
                  </a:extLst>
                </p14:cNvPr>
                <p14:cNvContentPartPr/>
                <p14:nvPr/>
              </p14:nvContentPartPr>
              <p14:xfrm>
                <a:off x="6890200" y="2882920"/>
                <a:ext cx="94320" cy="2944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348008D-E150-ACFE-C11F-6E3FE9FD15F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881200" y="2873920"/>
                  <a:ext cx="111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C7D3DCBF-B6C5-716A-03D9-1BA652010EF5}"/>
                    </a:ext>
                  </a:extLst>
                </p14:cNvPr>
                <p14:cNvContentPartPr/>
                <p14:nvPr/>
              </p14:nvContentPartPr>
              <p14:xfrm>
                <a:off x="7039960" y="2774560"/>
                <a:ext cx="111960" cy="126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C7D3DCBF-B6C5-716A-03D9-1BA652010EF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031320" y="2765560"/>
                  <a:ext cx="129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081549E-A941-20B5-2A45-29A29EAE125E}"/>
                    </a:ext>
                  </a:extLst>
                </p14:cNvPr>
                <p14:cNvContentPartPr/>
                <p14:nvPr/>
              </p14:nvContentPartPr>
              <p14:xfrm>
                <a:off x="7173160" y="2752600"/>
                <a:ext cx="19080" cy="93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081549E-A941-20B5-2A45-29A29EAE125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164160" y="2743600"/>
                  <a:ext cx="36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F40FA6A-F829-92EE-2092-D8B425B6570D}"/>
                    </a:ext>
                  </a:extLst>
                </p14:cNvPr>
                <p14:cNvContentPartPr/>
                <p14:nvPr/>
              </p14:nvContentPartPr>
              <p14:xfrm>
                <a:off x="7216000" y="2726680"/>
                <a:ext cx="68040" cy="1108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F40FA6A-F829-92EE-2092-D8B425B6570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207000" y="2718040"/>
                  <a:ext cx="85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F35250C-D511-A635-8ECC-75487F03CCC8}"/>
                    </a:ext>
                  </a:extLst>
                </p14:cNvPr>
                <p14:cNvContentPartPr/>
                <p14:nvPr/>
              </p14:nvContentPartPr>
              <p14:xfrm>
                <a:off x="7294120" y="2693200"/>
                <a:ext cx="94320" cy="1267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F35250C-D511-A635-8ECC-75487F03CCC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285120" y="2684200"/>
                  <a:ext cx="111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7DEFDB8-D8AF-6261-18AD-0BC4EF35B219}"/>
                    </a:ext>
                  </a:extLst>
                </p14:cNvPr>
                <p14:cNvContentPartPr/>
                <p14:nvPr/>
              </p14:nvContentPartPr>
              <p14:xfrm>
                <a:off x="7411840" y="2632360"/>
                <a:ext cx="56160" cy="142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7DEFDB8-D8AF-6261-18AD-0BC4EF35B21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402840" y="2623720"/>
                  <a:ext cx="73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91CB27E-F506-133E-98D1-CF45BEC236C4}"/>
                    </a:ext>
                  </a:extLst>
                </p14:cNvPr>
                <p14:cNvContentPartPr/>
                <p14:nvPr/>
              </p14:nvContentPartPr>
              <p14:xfrm>
                <a:off x="7483120" y="2632360"/>
                <a:ext cx="74880" cy="136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91CB27E-F506-133E-98D1-CF45BEC236C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474480" y="2623720"/>
                  <a:ext cx="92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BC1A8E4-7090-97D2-76D1-03D2B7DACB83}"/>
                    </a:ext>
                  </a:extLst>
                </p14:cNvPr>
                <p14:cNvContentPartPr/>
                <p14:nvPr/>
              </p14:nvContentPartPr>
              <p14:xfrm>
                <a:off x="7576720" y="2632720"/>
                <a:ext cx="76320" cy="88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BC1A8E4-7090-97D2-76D1-03D2B7DACB8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567720" y="2624080"/>
                  <a:ext cx="93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879D44-8762-1F2D-2B30-DB0E36CA6556}"/>
                    </a:ext>
                  </a:extLst>
                </p14:cNvPr>
                <p14:cNvContentPartPr/>
                <p14:nvPr/>
              </p14:nvContentPartPr>
              <p14:xfrm>
                <a:off x="7740880" y="2529760"/>
                <a:ext cx="1800" cy="936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879D44-8762-1F2D-2B30-DB0E36CA655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732240" y="2520760"/>
                  <a:ext cx="19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0ACC304-7EE8-A751-F983-9838F0B8B125}"/>
                    </a:ext>
                  </a:extLst>
                </p14:cNvPr>
                <p14:cNvContentPartPr/>
                <p14:nvPr/>
              </p14:nvContentPartPr>
              <p14:xfrm>
                <a:off x="7715680" y="2570440"/>
                <a:ext cx="113400" cy="162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0ACC304-7EE8-A751-F983-9838F0B8B12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706680" y="2561440"/>
                  <a:ext cx="1310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2A343F3-878E-B31E-626F-55E2D48631EB}"/>
                  </a:ext>
                </a:extLst>
              </p14:cNvPr>
              <p14:cNvContentPartPr/>
              <p14:nvPr/>
            </p14:nvContentPartPr>
            <p14:xfrm>
              <a:off x="7336240" y="3949960"/>
              <a:ext cx="66600" cy="21312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2A343F3-878E-B31E-626F-55E2D48631EB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7327600" y="3940960"/>
                <a:ext cx="8424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5C5B9D8-FD03-4190-7E08-C8502E7690FC}"/>
              </a:ext>
            </a:extLst>
          </p:cNvPr>
          <p:cNvGrpSpPr/>
          <p:nvPr/>
        </p:nvGrpSpPr>
        <p:grpSpPr>
          <a:xfrm>
            <a:off x="6978400" y="4243000"/>
            <a:ext cx="829080" cy="191160"/>
            <a:chOff x="6978400" y="4243000"/>
            <a:chExt cx="8290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78395CB-AC71-A01C-7CFC-F987FBC60DF0}"/>
                    </a:ext>
                  </a:extLst>
                </p14:cNvPr>
                <p14:cNvContentPartPr/>
                <p14:nvPr/>
              </p14:nvContentPartPr>
              <p14:xfrm>
                <a:off x="6978400" y="4272520"/>
                <a:ext cx="84240" cy="145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78395CB-AC71-A01C-7CFC-F987FBC60DF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969400" y="4263880"/>
                  <a:ext cx="101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AE29F74-D884-9379-0068-CA10AA053B69}"/>
                    </a:ext>
                  </a:extLst>
                </p14:cNvPr>
                <p14:cNvContentPartPr/>
                <p14:nvPr/>
              </p14:nvContentPartPr>
              <p14:xfrm>
                <a:off x="7058680" y="4291240"/>
                <a:ext cx="86400" cy="1137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AE29F74-D884-9379-0068-CA10AA053B6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050040" y="4282240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1C43910-2FAF-DF61-8386-04A5EE9B9501}"/>
                    </a:ext>
                  </a:extLst>
                </p14:cNvPr>
                <p14:cNvContentPartPr/>
                <p14:nvPr/>
              </p14:nvContentPartPr>
              <p14:xfrm>
                <a:off x="7177480" y="4257040"/>
                <a:ext cx="183960" cy="1580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1C43910-2FAF-DF61-8386-04A5EE9B950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168480" y="4248400"/>
                  <a:ext cx="201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C71CB0F-5D7C-0C43-2FEF-68C082354FD2}"/>
                    </a:ext>
                  </a:extLst>
                </p14:cNvPr>
                <p14:cNvContentPartPr/>
                <p14:nvPr/>
              </p14:nvContentPartPr>
              <p14:xfrm>
                <a:off x="7381240" y="4339120"/>
                <a:ext cx="55440" cy="705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C71CB0F-5D7C-0C43-2FEF-68C082354FD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372600" y="4330480"/>
                  <a:ext cx="73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5DA4EAE-34DB-A138-8CE7-4E9513C50561}"/>
                    </a:ext>
                  </a:extLst>
                </p14:cNvPr>
                <p14:cNvContentPartPr/>
                <p14:nvPr/>
              </p14:nvContentPartPr>
              <p14:xfrm>
                <a:off x="7443880" y="4246240"/>
                <a:ext cx="58320" cy="1879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5DA4EAE-34DB-A138-8CE7-4E9513C5056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434880" y="4237600"/>
                  <a:ext cx="75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F37A3ED-F7C2-B569-653E-C713C7A66A85}"/>
                    </a:ext>
                  </a:extLst>
                </p14:cNvPr>
                <p14:cNvContentPartPr/>
                <p14:nvPr/>
              </p14:nvContentPartPr>
              <p14:xfrm>
                <a:off x="7457920" y="4243000"/>
                <a:ext cx="349560" cy="1785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F37A3ED-F7C2-B569-653E-C713C7A66A8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448920" y="4234000"/>
                  <a:ext cx="3672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AC977129-12F0-7D20-752F-BCC79A8284F2}"/>
              </a:ext>
            </a:extLst>
          </p:cNvPr>
          <p:cNvGrpSpPr/>
          <p:nvPr/>
        </p:nvGrpSpPr>
        <p:grpSpPr>
          <a:xfrm>
            <a:off x="8070040" y="3859480"/>
            <a:ext cx="1030680" cy="182880"/>
            <a:chOff x="8070040" y="3859480"/>
            <a:chExt cx="103068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61BDA19-9B1F-F1F8-C287-F342C80CC09A}"/>
                    </a:ext>
                  </a:extLst>
                </p14:cNvPr>
                <p14:cNvContentPartPr/>
                <p14:nvPr/>
              </p14:nvContentPartPr>
              <p14:xfrm>
                <a:off x="8070040" y="3885400"/>
                <a:ext cx="264240" cy="766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61BDA19-9B1F-F1F8-C287-F342C80CC09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061040" y="3876760"/>
                  <a:ext cx="281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4B21FF9-2862-473E-2023-9DB91D4ADDB0}"/>
                    </a:ext>
                  </a:extLst>
                </p14:cNvPr>
                <p14:cNvContentPartPr/>
                <p14:nvPr/>
              </p14:nvContentPartPr>
              <p14:xfrm>
                <a:off x="8381440" y="3859480"/>
                <a:ext cx="99720" cy="1209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4B21FF9-2862-473E-2023-9DB91D4ADDB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372800" y="3850480"/>
                  <a:ext cx="117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593E4D1-C763-F57A-15FC-8F1779769B9C}"/>
                    </a:ext>
                  </a:extLst>
                </p14:cNvPr>
                <p14:cNvContentPartPr/>
                <p14:nvPr/>
              </p14:nvContentPartPr>
              <p14:xfrm>
                <a:off x="8385400" y="3909520"/>
                <a:ext cx="81360" cy="140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593E4D1-C763-F57A-15FC-8F1779769B9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376760" y="3900880"/>
                  <a:ext cx="99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570E94D-46EC-BF94-0B82-0EC632ADCDDF}"/>
                    </a:ext>
                  </a:extLst>
                </p14:cNvPr>
                <p14:cNvContentPartPr/>
                <p14:nvPr/>
              </p14:nvContentPartPr>
              <p14:xfrm>
                <a:off x="8490160" y="3874600"/>
                <a:ext cx="40680" cy="990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570E94D-46EC-BF94-0B82-0EC632ADCDD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481160" y="3865960"/>
                  <a:ext cx="58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1335F26-9E55-0234-4E13-668EC4A981A9}"/>
                    </a:ext>
                  </a:extLst>
                </p14:cNvPr>
                <p14:cNvContentPartPr/>
                <p14:nvPr/>
              </p14:nvContentPartPr>
              <p14:xfrm>
                <a:off x="8499520" y="3911320"/>
                <a:ext cx="51840" cy="86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1335F26-9E55-0234-4E13-668EC4A981A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490520" y="3902320"/>
                  <a:ext cx="69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8F9F3FC8-B308-DD54-9427-2BAEF553EF58}"/>
                    </a:ext>
                  </a:extLst>
                </p14:cNvPr>
                <p14:cNvContentPartPr/>
                <p14:nvPr/>
              </p14:nvContentPartPr>
              <p14:xfrm>
                <a:off x="8566480" y="3913480"/>
                <a:ext cx="43200" cy="500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F9F3FC8-B308-DD54-9427-2BAEF553EF5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557480" y="3904840"/>
                  <a:ext cx="60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5B8275A-BDBD-E463-3493-2F041DD7670A}"/>
                    </a:ext>
                  </a:extLst>
                </p14:cNvPr>
                <p14:cNvContentPartPr/>
                <p14:nvPr/>
              </p14:nvContentPartPr>
              <p14:xfrm>
                <a:off x="8611120" y="3876760"/>
                <a:ext cx="156600" cy="1198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5B8275A-BDBD-E463-3493-2F041DD7670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602480" y="3867760"/>
                  <a:ext cx="174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8CE9AEC-86F0-503B-2662-929C2A5364A1}"/>
                    </a:ext>
                  </a:extLst>
                </p14:cNvPr>
                <p14:cNvContentPartPr/>
                <p14:nvPr/>
              </p14:nvContentPartPr>
              <p14:xfrm>
                <a:off x="8803720" y="3978280"/>
                <a:ext cx="65160" cy="82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8CE9AEC-86F0-503B-2662-929C2A5364A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794720" y="3969640"/>
                  <a:ext cx="82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C380B4F-182B-2791-019C-F87BC1CAC27D}"/>
                    </a:ext>
                  </a:extLst>
                </p14:cNvPr>
                <p14:cNvContentPartPr/>
                <p14:nvPr/>
              </p14:nvContentPartPr>
              <p14:xfrm>
                <a:off x="8902720" y="3867400"/>
                <a:ext cx="198000" cy="1749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C380B4F-182B-2791-019C-F87BC1CAC27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893720" y="3858760"/>
                  <a:ext cx="2156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3147673E-CFB1-5A52-BDDA-8B1FB173ED18}"/>
              </a:ext>
            </a:extLst>
          </p:cNvPr>
          <p:cNvGrpSpPr/>
          <p:nvPr/>
        </p:nvGrpSpPr>
        <p:grpSpPr>
          <a:xfrm>
            <a:off x="9444880" y="3764080"/>
            <a:ext cx="1572480" cy="362160"/>
            <a:chOff x="9444880" y="3764080"/>
            <a:chExt cx="157248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2A2C41D-B495-F8B7-7416-F3CC22077CE3}"/>
                    </a:ext>
                  </a:extLst>
                </p14:cNvPr>
                <p14:cNvContentPartPr/>
                <p14:nvPr/>
              </p14:nvContentPartPr>
              <p14:xfrm>
                <a:off x="9444880" y="3764080"/>
                <a:ext cx="759240" cy="2970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2A2C41D-B495-F8B7-7416-F3CC22077CE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435880" y="3755080"/>
                  <a:ext cx="776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E36168F-9B75-E3ED-38A6-D3A2EBCC8865}"/>
                    </a:ext>
                  </a:extLst>
                </p14:cNvPr>
                <p14:cNvContentPartPr/>
                <p14:nvPr/>
              </p14:nvContentPartPr>
              <p14:xfrm>
                <a:off x="10225720" y="3932560"/>
                <a:ext cx="152640" cy="1443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E36168F-9B75-E3ED-38A6-D3A2EBCC886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217080" y="3923920"/>
                  <a:ext cx="170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D16C1C8-8021-24EB-3734-606C98414D6C}"/>
                    </a:ext>
                  </a:extLst>
                </p14:cNvPr>
                <p14:cNvContentPartPr/>
                <p14:nvPr/>
              </p14:nvContentPartPr>
              <p14:xfrm>
                <a:off x="10402120" y="3904120"/>
                <a:ext cx="61200" cy="1602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D16C1C8-8021-24EB-3734-606C98414D6C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393480" y="3895480"/>
                  <a:ext cx="78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88A71B1C-B7E5-C952-4E0F-07D75CC22ACD}"/>
                    </a:ext>
                  </a:extLst>
                </p14:cNvPr>
                <p14:cNvContentPartPr/>
                <p14:nvPr/>
              </p14:nvContentPartPr>
              <p14:xfrm>
                <a:off x="10476640" y="3993760"/>
                <a:ext cx="44640" cy="662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88A71B1C-B7E5-C952-4E0F-07D75CC22AC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67640" y="3984760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68392F7-20C6-D104-9F04-E5C4A41A181C}"/>
                    </a:ext>
                  </a:extLst>
                </p14:cNvPr>
                <p14:cNvContentPartPr/>
                <p14:nvPr/>
              </p14:nvContentPartPr>
              <p14:xfrm>
                <a:off x="10552960" y="3914560"/>
                <a:ext cx="119880" cy="1432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68392F7-20C6-D104-9F04-E5C4A41A181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544320" y="3905560"/>
                  <a:ext cx="137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F5E988A-AAF0-2DF5-0594-CB7AA39D1FA0}"/>
                    </a:ext>
                  </a:extLst>
                </p14:cNvPr>
                <p14:cNvContentPartPr/>
                <p14:nvPr/>
              </p14:nvContentPartPr>
              <p14:xfrm>
                <a:off x="10659160" y="4040200"/>
                <a:ext cx="52920" cy="75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F5E988A-AAF0-2DF5-0594-CB7AA39D1FA0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50520" y="4031200"/>
                  <a:ext cx="70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1513188-5942-5313-9590-A4F9CB4C5F50}"/>
                    </a:ext>
                  </a:extLst>
                </p14:cNvPr>
                <p14:cNvContentPartPr/>
                <p14:nvPr/>
              </p14:nvContentPartPr>
              <p14:xfrm>
                <a:off x="10734760" y="3895480"/>
                <a:ext cx="244440" cy="1641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1513188-5942-5313-9590-A4F9CB4C5F5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725760" y="3886840"/>
                  <a:ext cx="262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6938BD8B-2C2C-1FB2-6A5F-8F2A468566C3}"/>
                    </a:ext>
                  </a:extLst>
                </p14:cNvPr>
                <p14:cNvContentPartPr/>
                <p14:nvPr/>
              </p14:nvContentPartPr>
              <p14:xfrm>
                <a:off x="10896760" y="3897280"/>
                <a:ext cx="120600" cy="2289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6938BD8B-2C2C-1FB2-6A5F-8F2A468566C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887760" y="3888640"/>
                  <a:ext cx="1382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F51885E-4167-21DD-E00C-EA8A162798F8}"/>
              </a:ext>
            </a:extLst>
          </p:cNvPr>
          <p:cNvGrpSpPr/>
          <p:nvPr/>
        </p:nvGrpSpPr>
        <p:grpSpPr>
          <a:xfrm>
            <a:off x="737640" y="69840"/>
            <a:ext cx="1603800" cy="986760"/>
            <a:chOff x="737640" y="69840"/>
            <a:chExt cx="1603800" cy="9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3E31437-A978-A1F6-C230-BF09992653B1}"/>
                    </a:ext>
                  </a:extLst>
                </p14:cNvPr>
                <p14:cNvContentPartPr/>
                <p14:nvPr/>
              </p14:nvContentPartPr>
              <p14:xfrm>
                <a:off x="783000" y="274680"/>
                <a:ext cx="51840" cy="3708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3E31437-A978-A1F6-C230-BF09992653B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74000" y="266040"/>
                  <a:ext cx="69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05F9450-0B5C-D6CE-309D-83A3E0B3FCA9}"/>
                    </a:ext>
                  </a:extLst>
                </p14:cNvPr>
                <p14:cNvContentPartPr/>
                <p14:nvPr/>
              </p14:nvContentPartPr>
              <p14:xfrm>
                <a:off x="793440" y="195120"/>
                <a:ext cx="221040" cy="4132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05F9450-0B5C-D6CE-309D-83A3E0B3FCA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84800" y="186120"/>
                  <a:ext cx="2386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6519992-774B-5C69-6A93-97743A561B73}"/>
                    </a:ext>
                  </a:extLst>
                </p14:cNvPr>
                <p14:cNvContentPartPr/>
                <p14:nvPr/>
              </p14:nvContentPartPr>
              <p14:xfrm>
                <a:off x="1067400" y="319320"/>
                <a:ext cx="100440" cy="1875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6519992-774B-5C69-6A93-97743A561B7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58760" y="310320"/>
                  <a:ext cx="11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51F071C-DC1E-84F9-D2C8-F01041A6E548}"/>
                    </a:ext>
                  </a:extLst>
                </p14:cNvPr>
                <p14:cNvContentPartPr/>
                <p14:nvPr/>
              </p14:nvContentPartPr>
              <p14:xfrm>
                <a:off x="1235880" y="133920"/>
                <a:ext cx="19440" cy="4183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51F071C-DC1E-84F9-D2C8-F01041A6E54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226880" y="125280"/>
                  <a:ext cx="37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8A105B24-E13C-E8B5-910F-7278C797A438}"/>
                    </a:ext>
                  </a:extLst>
                </p14:cNvPr>
                <p14:cNvContentPartPr/>
                <p14:nvPr/>
              </p14:nvContentPartPr>
              <p14:xfrm>
                <a:off x="1173240" y="243000"/>
                <a:ext cx="186840" cy="446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8A105B24-E13C-E8B5-910F-7278C797A43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4600" y="234000"/>
                  <a:ext cx="204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3BE62B7-134D-FE5E-4A48-E2F83A511AE7}"/>
                    </a:ext>
                  </a:extLst>
                </p14:cNvPr>
                <p14:cNvContentPartPr/>
                <p14:nvPr/>
              </p14:nvContentPartPr>
              <p14:xfrm>
                <a:off x="1382040" y="311040"/>
                <a:ext cx="114840" cy="217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3BE62B7-134D-FE5E-4A48-E2F83A511AE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373040" y="302040"/>
                  <a:ext cx="132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333E838-672C-DCBA-69DB-8EBDD6FBDEC3}"/>
                    </a:ext>
                  </a:extLst>
                </p14:cNvPr>
                <p14:cNvContentPartPr/>
                <p14:nvPr/>
              </p14:nvContentPartPr>
              <p14:xfrm>
                <a:off x="1595880" y="192600"/>
                <a:ext cx="29160" cy="3996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333E838-672C-DCBA-69DB-8EBDD6FBDEC3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586880" y="183960"/>
                  <a:ext cx="46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E67BA7F-05CB-F4D8-EECC-D1A080BDAD88}"/>
                    </a:ext>
                  </a:extLst>
                </p14:cNvPr>
                <p14:cNvContentPartPr/>
                <p14:nvPr/>
              </p14:nvContentPartPr>
              <p14:xfrm>
                <a:off x="1567800" y="93600"/>
                <a:ext cx="194040" cy="2962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E67BA7F-05CB-F4D8-EECC-D1A080BDAD8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559160" y="84960"/>
                  <a:ext cx="211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64490F3-1A44-289C-1688-A27E6C81E310}"/>
                    </a:ext>
                  </a:extLst>
                </p14:cNvPr>
                <p14:cNvContentPartPr/>
                <p14:nvPr/>
              </p14:nvContentPartPr>
              <p14:xfrm>
                <a:off x="1776600" y="353520"/>
                <a:ext cx="131760" cy="2019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64490F3-1A44-289C-1688-A27E6C81E31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767960" y="344880"/>
                  <a:ext cx="149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12DDF5B-A888-338A-2823-B5609FF2CB3D}"/>
                    </a:ext>
                  </a:extLst>
                </p14:cNvPr>
                <p14:cNvContentPartPr/>
                <p14:nvPr/>
              </p14:nvContentPartPr>
              <p14:xfrm>
                <a:off x="1938600" y="142200"/>
                <a:ext cx="39600" cy="3844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12DDF5B-A888-338A-2823-B5609FF2CB3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29960" y="133200"/>
                  <a:ext cx="572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4A884F4-8DF6-DC9A-E6FB-14CF0F475477}"/>
                    </a:ext>
                  </a:extLst>
                </p14:cNvPr>
                <p14:cNvContentPartPr/>
                <p14:nvPr/>
              </p14:nvContentPartPr>
              <p14:xfrm>
                <a:off x="1927080" y="69840"/>
                <a:ext cx="414360" cy="4140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4A884F4-8DF6-DC9A-E6FB-14CF0F47547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918440" y="60840"/>
                  <a:ext cx="4320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42A94991-4ECC-7BE4-E2F0-E59B753DB923}"/>
                    </a:ext>
                  </a:extLst>
                </p14:cNvPr>
                <p14:cNvContentPartPr/>
                <p14:nvPr/>
              </p14:nvContentPartPr>
              <p14:xfrm>
                <a:off x="737640" y="607320"/>
                <a:ext cx="1569600" cy="4492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42A94991-4ECC-7BE4-E2F0-E59B753DB92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29000" y="598320"/>
                  <a:ext cx="1587240" cy="4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88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17D1942-AE8E-9F5D-6D3E-4956CD5AEBD0}"/>
              </a:ext>
            </a:extLst>
          </p:cNvPr>
          <p:cNvGrpSpPr/>
          <p:nvPr/>
        </p:nvGrpSpPr>
        <p:grpSpPr>
          <a:xfrm>
            <a:off x="793080" y="88200"/>
            <a:ext cx="1440000" cy="338040"/>
            <a:chOff x="793080" y="88200"/>
            <a:chExt cx="14400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EC2AE4-3376-998F-70EA-2DB03A1CE4E6}"/>
                    </a:ext>
                  </a:extLst>
                </p14:cNvPr>
                <p14:cNvContentPartPr/>
                <p14:nvPr/>
              </p14:nvContentPartPr>
              <p14:xfrm>
                <a:off x="793080" y="177480"/>
                <a:ext cx="220320" cy="248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EC2AE4-3376-998F-70EA-2DB03A1CE4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4440" y="168480"/>
                  <a:ext cx="237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FDDD16-724A-76B4-6FC2-D5DD51BE6BE7}"/>
                    </a:ext>
                  </a:extLst>
                </p14:cNvPr>
                <p14:cNvContentPartPr/>
                <p14:nvPr/>
              </p14:nvContentPartPr>
              <p14:xfrm>
                <a:off x="1025640" y="260640"/>
                <a:ext cx="74160" cy="10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FDDD16-724A-76B4-6FC2-D5DD51BE6B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6640" y="252000"/>
                  <a:ext cx="91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12D390-EFB1-DA1D-1F22-4CCAD488DAFD}"/>
                    </a:ext>
                  </a:extLst>
                </p14:cNvPr>
                <p14:cNvContentPartPr/>
                <p14:nvPr/>
              </p14:nvContentPartPr>
              <p14:xfrm>
                <a:off x="1155240" y="266400"/>
                <a:ext cx="93960" cy="9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12D390-EFB1-DA1D-1F22-4CCAD488DA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6240" y="257760"/>
                  <a:ext cx="111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3824AE-C2C4-0E80-7EBE-8684632589B2}"/>
                    </a:ext>
                  </a:extLst>
                </p14:cNvPr>
                <p14:cNvContentPartPr/>
                <p14:nvPr/>
              </p14:nvContentPartPr>
              <p14:xfrm>
                <a:off x="1317960" y="99000"/>
                <a:ext cx="2448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3824AE-C2C4-0E80-7EBE-8684632589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9320" y="90360"/>
                  <a:ext cx="42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84878A-0653-3652-7237-E2A70CB884B2}"/>
                    </a:ext>
                  </a:extLst>
                </p14:cNvPr>
                <p14:cNvContentPartPr/>
                <p14:nvPr/>
              </p14:nvContentPartPr>
              <p14:xfrm>
                <a:off x="1278360" y="227160"/>
                <a:ext cx="95760" cy="5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84878A-0653-3652-7237-E2A70CB884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9720" y="218520"/>
                  <a:ext cx="113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58A3DC-D163-10C5-C2E2-E80694423FF3}"/>
                    </a:ext>
                  </a:extLst>
                </p14:cNvPr>
                <p14:cNvContentPartPr/>
                <p14:nvPr/>
              </p14:nvContentPartPr>
              <p14:xfrm>
                <a:off x="1405080" y="119160"/>
                <a:ext cx="123840" cy="23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58A3DC-D163-10C5-C2E2-E80694423F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6440" y="110520"/>
                  <a:ext cx="141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13C021-F154-03A9-4FC8-7D25A050B433}"/>
                    </a:ext>
                  </a:extLst>
                </p14:cNvPr>
                <p14:cNvContentPartPr/>
                <p14:nvPr/>
              </p14:nvContentPartPr>
              <p14:xfrm>
                <a:off x="1524600" y="221400"/>
                <a:ext cx="92520" cy="10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13C021-F154-03A9-4FC8-7D25A050B4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5600" y="212400"/>
                  <a:ext cx="110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9BA7E2-18A2-4BFB-0AE8-C9304E8513A0}"/>
                    </a:ext>
                  </a:extLst>
                </p14:cNvPr>
                <p14:cNvContentPartPr/>
                <p14:nvPr/>
              </p14:nvContentPartPr>
              <p14:xfrm>
                <a:off x="1684440" y="93240"/>
                <a:ext cx="11880" cy="29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9BA7E2-18A2-4BFB-0AE8-C9304E8513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5800" y="84600"/>
                  <a:ext cx="29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A85151-5CA6-6D18-7860-8B4A7A1577FA}"/>
                    </a:ext>
                  </a:extLst>
                </p14:cNvPr>
                <p14:cNvContentPartPr/>
                <p14:nvPr/>
              </p14:nvContentPartPr>
              <p14:xfrm>
                <a:off x="1773360" y="90360"/>
                <a:ext cx="459720" cy="33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A85151-5CA6-6D18-7860-8B4A7A1577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4720" y="81720"/>
                  <a:ext cx="4773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962A2D-A4A6-56D0-D843-224F6D34296F}"/>
                    </a:ext>
                  </a:extLst>
                </p14:cNvPr>
                <p14:cNvContentPartPr/>
                <p14:nvPr/>
              </p14:nvContentPartPr>
              <p14:xfrm>
                <a:off x="1715760" y="88200"/>
                <a:ext cx="6840" cy="25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962A2D-A4A6-56D0-D843-224F6D3429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07120" y="79200"/>
                  <a:ext cx="24480" cy="2736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204CBC-FDB9-B0C7-B7CF-A706466A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26325"/>
              </p:ext>
            </p:extLst>
          </p:nvPr>
        </p:nvGraphicFramePr>
        <p:xfrm>
          <a:off x="1249200" y="789180"/>
          <a:ext cx="9977604" cy="4949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442">
                  <a:extLst>
                    <a:ext uri="{9D8B030D-6E8A-4147-A177-3AD203B41FA5}">
                      <a16:colId xmlns:a16="http://schemas.microsoft.com/office/drawing/2014/main" val="3905061525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3317531116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2761996829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933256234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646670081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1944946028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2285798823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1514990343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464726997"/>
                    </a:ext>
                  </a:extLst>
                </a:gridCol>
                <a:gridCol w="963184">
                  <a:extLst>
                    <a:ext uri="{9D8B030D-6E8A-4147-A177-3AD203B41FA5}">
                      <a16:colId xmlns:a16="http://schemas.microsoft.com/office/drawing/2014/main" val="2904960723"/>
                    </a:ext>
                  </a:extLst>
                </a:gridCol>
                <a:gridCol w="901442">
                  <a:extLst>
                    <a:ext uri="{9D8B030D-6E8A-4147-A177-3AD203B41FA5}">
                      <a16:colId xmlns:a16="http://schemas.microsoft.com/office/drawing/2014/main" val="3014260203"/>
                    </a:ext>
                  </a:extLst>
                </a:gridCol>
              </a:tblGrid>
              <a:tr h="260498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ResultSrc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branch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ALUControl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ALUSrc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ImmSrc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0373512"/>
                  </a:ext>
                </a:extLst>
              </a:tr>
              <a:tr h="26049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8285925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591602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7728250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0899424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9218521"/>
                  </a:ext>
                </a:extLst>
              </a:tr>
              <a:tr h="2604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4294667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4889016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xori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1860098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5797055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slti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9612161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4675247"/>
                  </a:ext>
                </a:extLst>
              </a:tr>
              <a:tr h="260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2515939"/>
                  </a:ext>
                </a:extLst>
              </a:tr>
              <a:tr h="260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7726533"/>
                  </a:ext>
                </a:extLst>
              </a:tr>
              <a:tr h="2604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1544266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538686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0483145"/>
                  </a:ext>
                </a:extLst>
              </a:tr>
              <a:tr h="26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847248"/>
                  </a:ext>
                </a:extLst>
              </a:tr>
              <a:tr h="260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159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6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195</Words>
  <Application>Microsoft Office PowerPoint</Application>
  <PresentationFormat>Widescreen</PresentationFormat>
  <Paragraphs>195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Amirhesam Jafari Rad</dc:creator>
  <cp:lastModifiedBy>Amirhesam Jafari Rad</cp:lastModifiedBy>
  <cp:revision>3</cp:revision>
  <dcterms:created xsi:type="dcterms:W3CDTF">2024-01-07T18:58:03Z</dcterms:created>
  <dcterms:modified xsi:type="dcterms:W3CDTF">2024-01-07T19:56:21Z</dcterms:modified>
</cp:coreProperties>
</file>