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-My-Project-Sistem-Database-MySQL-Pemesanan-Makanan-dan-Minuman-Online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-My-Project-Sistem-Database-MySQL-Pemesanan-Makanan-dan-Minuman-Online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-My-Project-Sistem-Database-MySQL-Pemesanan-Makanan-dan-Minuman-Online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-My-Project-Sistem-Database-MySQL-Pemesanan-Makanan-dan-Minuman-Online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-My-Project-Sistem-Database-MySQL-Pemesanan-Makanan-dan-Minuman-Online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-My-Project-Sistem-Database-MySQL-Pemesanan-Makanan-dan-Minuman-Online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17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