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3D6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05F448-FB61-4E91-32B3-A66B0E3EC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1B037B-8D7F-6348-9B1D-6A21B3AA2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B523D7-D474-19AD-8BCA-5FD7175B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071D-CFD6-4007-BB5F-042A51ECD057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CDD5F0-6158-3C62-3375-49D7C93E4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F784F8-CC64-F72E-D863-F12B2517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F637-6FC6-4516-BA1A-71B720669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82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19D25-5B73-141D-06D6-41929551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833D15-5266-F837-F270-03D8530FD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02882F-491D-1C16-4E7F-46B3039A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071D-CFD6-4007-BB5F-042A51ECD057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A62DFF-74FC-F404-13FD-CEC47BAD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5FC30C-01A9-FB22-AAFB-8989B2A5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F637-6FC6-4516-BA1A-71B720669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4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356BF0B-9FE4-F98C-3234-901B1FC92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AFCA4B-A21B-AC9A-72E6-EA5A5718E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FB8103-4843-07FE-33E0-7967224B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071D-CFD6-4007-BB5F-042A51ECD057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058A34-8F56-FD79-A35D-E5311B48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5D6FE4-5B78-A077-853E-A7D341D3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F637-6FC6-4516-BA1A-71B720669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46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200CE7-2B87-7326-0018-DAF3FB98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92C81A-FDD4-8DA6-FE01-7F173DEC6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201F92-F67D-BFA3-73F8-7E9D65CF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071D-CFD6-4007-BB5F-042A51ECD057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51FD3D-749E-C7BC-D62D-F2A310610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07A32E-4E35-542E-328D-6450F11F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F637-6FC6-4516-BA1A-71B720669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2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87DAD-EBE5-CDF6-71E7-43FF7BF52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2B6677-6856-2F25-4BB4-87F81128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5CA915-112F-F7A7-178C-879BDF5C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071D-CFD6-4007-BB5F-042A51ECD057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5E3129-BB43-73ED-08EF-4F621020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AA68E4-1EBE-F1BE-C31D-26D4F424A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F637-6FC6-4516-BA1A-71B720669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87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0D904-AB3B-1011-62C9-6144974BC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DC7C5A-7B62-8D4A-84DF-BC830AB4F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8453C2-D21D-BFCB-0318-0E478BE64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58EDA9-2988-87F0-674A-BD84E9D4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071D-CFD6-4007-BB5F-042A51ECD057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39193E-CB3F-7DF4-7B8F-DA7A4B0C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7D7FE3-8F62-51E9-ADE1-EFDA43FF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F637-6FC6-4516-BA1A-71B720669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8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CD911-9D0B-B7B2-2B0C-E31EA1AE0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A53509-3D28-28E6-2256-587B1410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F867B5-9021-4797-5D7D-4CBD59A9D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F9A5403-EFAA-4DBE-5699-A9D457D5E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588ABE-86FA-0950-B5B4-AA02BC04D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DFD9405-4F94-9E73-A802-6E9797AE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071D-CFD6-4007-BB5F-042A51ECD057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492906E-F7AC-59A1-1967-7CFF78BB4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40CD6E9-D4BD-3EE5-12DB-7F76C5FB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F637-6FC6-4516-BA1A-71B720669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21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FD968C-D5B9-370B-22C0-5096BF59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27AB6A8-CF7E-B6B4-A6B8-D62DEC39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071D-CFD6-4007-BB5F-042A51ECD057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DDED22-1CF3-617C-AA10-AB15FF2C1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6DF1959-5680-B378-C903-A693DA2E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F637-6FC6-4516-BA1A-71B720669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4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9646009-44E2-7E3F-F34A-4C1AECE8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071D-CFD6-4007-BB5F-042A51ECD057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D712941-D073-DE85-0D9A-09B89080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DD9C60-24D0-8390-9259-E2C6B537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F637-6FC6-4516-BA1A-71B720669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95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0938B-C038-1F11-2558-171019213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5BC602-50B4-94BB-F8B4-D26821240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A3C07A-54B6-D2F3-0DBD-DBA7F6A16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902FA6-4DDD-0CCC-BD50-B8DBDBE1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071D-CFD6-4007-BB5F-042A51ECD057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B611BD-7F8B-F703-FD4A-1FF2937D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6AF90D-C960-B0CD-AD64-2AE76A9F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F637-6FC6-4516-BA1A-71B720669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5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AC5698-04DC-7E24-89B7-0AD1C9D4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7498896-ED25-BA12-FCC4-36CE82478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604941F-4FBA-EACB-4322-27EC952A7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69082E-94CE-8ADF-E637-1E91FB98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071D-CFD6-4007-BB5F-042A51ECD057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5B0FF7-4A03-CA77-EBAC-DE92E26B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FE5C71-3208-6206-D339-9025DDC5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F637-6FC6-4516-BA1A-71B720669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67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405DCD-DC94-E8AA-82BC-0E0F48D79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3E423F-D6D1-8836-7237-A04A1B109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CDA38E-B318-0665-09EB-13ABDADEC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A9071D-CFD6-4007-BB5F-042A51ECD057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538791-E51E-169E-7135-376E12B74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7211CB-6A5F-2D53-348B-736B43FD7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67F637-6FC6-4516-BA1A-71B720669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90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50FD14-81D0-86E9-1255-37C586B2A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476" y="1380564"/>
            <a:ext cx="4900502" cy="2346229"/>
          </a:xfrm>
        </p:spPr>
        <p:txBody>
          <a:bodyPr anchor="b">
            <a:normAutofit fontScale="90000"/>
          </a:bodyPr>
          <a:lstStyle/>
          <a:p>
            <a:r>
              <a:rPr lang="en-US" sz="7200" dirty="0">
                <a:solidFill>
                  <a:srgbClr val="595959"/>
                </a:solidFill>
              </a:rPr>
              <a:t>To-Do list  </a:t>
            </a:r>
            <a:r>
              <a:rPr lang="ru-RU" sz="7200" dirty="0">
                <a:solidFill>
                  <a:srgbClr val="595959"/>
                </a:solidFill>
              </a:rPr>
              <a:t> </a:t>
            </a:r>
            <a:br>
              <a:rPr lang="ru-RU" sz="7200" dirty="0">
                <a:solidFill>
                  <a:srgbClr val="595959"/>
                </a:solidFill>
              </a:rPr>
            </a:br>
            <a:r>
              <a:rPr lang="ru-RU" sz="7200" dirty="0" err="1">
                <a:solidFill>
                  <a:srgbClr val="595959"/>
                </a:solidFill>
              </a:rPr>
              <a:t>телеграм</a:t>
            </a:r>
            <a:r>
              <a:rPr lang="ru-RU" sz="7200" dirty="0">
                <a:solidFill>
                  <a:srgbClr val="595959"/>
                </a:solidFill>
              </a:rPr>
              <a:t>-бот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A2CAE1-3CF1-C144-6CD7-AF177099A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r>
              <a:rPr lang="ru-RU" sz="1400" dirty="0">
                <a:solidFill>
                  <a:srgbClr val="595959"/>
                </a:solidFill>
              </a:rPr>
              <a:t>Работу выполнил Манукян Ашот</a:t>
            </a:r>
          </a:p>
        </p:txBody>
      </p:sp>
      <p:pic>
        <p:nvPicPr>
          <p:cNvPr id="1028" name="Picture 4" descr="WISHLIST.RU Блокнот для набросков (не разлинееный)">
            <a:extLst>
              <a:ext uri="{FF2B5EF4-FFF2-40B4-BE49-F238E27FC236}">
                <a16:creationId xmlns:a16="http://schemas.microsoft.com/office/drawing/2014/main" id="{8B3ED7A9-DD43-6B8B-BFC7-28101A213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025" y="1080975"/>
            <a:ext cx="4696050" cy="469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20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CA20C-FA12-6336-B78A-D6973C39A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pPr algn="ctr"/>
            <a:r>
              <a:rPr lang="ru-RU" sz="4800" b="1" dirty="0">
                <a:solidFill>
                  <a:srgbClr val="666666"/>
                </a:solidFill>
              </a:rPr>
              <a:t>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5C6F8B-2978-B350-DAFA-EAC7C4E84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r>
              <a:rPr lang="ru-RU" sz="2000" dirty="0">
                <a:solidFill>
                  <a:srgbClr val="595959"/>
                </a:solidFill>
              </a:rPr>
              <a:t>Создание </a:t>
            </a:r>
            <a:r>
              <a:rPr lang="en-US" sz="2000" dirty="0">
                <a:solidFill>
                  <a:srgbClr val="595959"/>
                </a:solidFill>
              </a:rPr>
              <a:t>To-Do </a:t>
            </a:r>
            <a:r>
              <a:rPr lang="ru-RU" sz="2000" dirty="0">
                <a:solidFill>
                  <a:srgbClr val="595959"/>
                </a:solidFill>
              </a:rPr>
              <a:t>листа</a:t>
            </a:r>
          </a:p>
          <a:p>
            <a:r>
              <a:rPr lang="ru-RU" sz="2000" dirty="0">
                <a:solidFill>
                  <a:srgbClr val="595959"/>
                </a:solidFill>
              </a:rPr>
              <a:t>Просмотр и редактирование </a:t>
            </a:r>
            <a:r>
              <a:rPr lang="en-US" sz="2000" dirty="0">
                <a:solidFill>
                  <a:srgbClr val="595959"/>
                </a:solidFill>
              </a:rPr>
              <a:t>To-Do </a:t>
            </a:r>
            <a:r>
              <a:rPr lang="ru-RU" sz="2000" dirty="0">
                <a:solidFill>
                  <a:srgbClr val="595959"/>
                </a:solidFill>
              </a:rPr>
              <a:t>листа</a:t>
            </a:r>
          </a:p>
          <a:p>
            <a:r>
              <a:rPr lang="ru-RU" sz="2000" dirty="0">
                <a:solidFill>
                  <a:srgbClr val="595959"/>
                </a:solidFill>
              </a:rPr>
              <a:t>Система дедлайнов</a:t>
            </a:r>
          </a:p>
          <a:p>
            <a:r>
              <a:rPr lang="ru-RU" sz="2000" dirty="0">
                <a:solidFill>
                  <a:srgbClr val="595959"/>
                </a:solidFill>
              </a:rPr>
              <a:t>Сортировка дел по важности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71E8C7-92AB-352D-7241-E47195A64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55" y="1423133"/>
            <a:ext cx="5712289" cy="388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8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p!!Rectangle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Что такое логическое программирование и для чего нужно - Академия «Сигма»">
            <a:extLst>
              <a:ext uri="{FF2B5EF4-FFF2-40B4-BE49-F238E27FC236}">
                <a16:creationId xmlns:a16="http://schemas.microsoft.com/office/drawing/2014/main" id="{C409C7D4-EC0C-DED1-678C-66DC345237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6" b="1245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m!!text rectangle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13C742-1AC6-FE51-A073-F77B50CAC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 err="1">
                <a:solidFill>
                  <a:srgbClr val="666666"/>
                </a:solidFill>
              </a:rPr>
              <a:t>Спасибо</a:t>
            </a:r>
            <a:r>
              <a:rPr lang="en-US" b="1" dirty="0">
                <a:solidFill>
                  <a:srgbClr val="666666"/>
                </a:solidFill>
              </a:rPr>
              <a:t> </a:t>
            </a:r>
            <a:r>
              <a:rPr lang="en-US" b="1" dirty="0" err="1">
                <a:solidFill>
                  <a:srgbClr val="666666"/>
                </a:solidFill>
              </a:rPr>
              <a:t>за</a:t>
            </a:r>
            <a:r>
              <a:rPr lang="en-US" b="1" dirty="0">
                <a:solidFill>
                  <a:srgbClr val="666666"/>
                </a:solidFill>
              </a:rPr>
              <a:t> </a:t>
            </a:r>
            <a:r>
              <a:rPr lang="en-US" b="1" dirty="0" err="1">
                <a:solidFill>
                  <a:srgbClr val="666666"/>
                </a:solidFill>
              </a:rPr>
              <a:t>внимание</a:t>
            </a:r>
            <a:r>
              <a:rPr lang="en-US" b="1" dirty="0">
                <a:solidFill>
                  <a:srgbClr val="666666"/>
                </a:solidFill>
              </a:rPr>
              <a:t>!</a:t>
            </a:r>
          </a:p>
        </p:txBody>
      </p:sp>
      <p:sp>
        <p:nvSpPr>
          <p:cNvPr id="2059" name="m!!accent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6699508-87E7-9B9F-8040-55BCCC2399C7}"/>
              </a:ext>
            </a:extLst>
          </p:cNvPr>
          <p:cNvSpPr/>
          <p:nvPr/>
        </p:nvSpPr>
        <p:spPr>
          <a:xfrm>
            <a:off x="2483110" y="5628237"/>
            <a:ext cx="7225780" cy="685800"/>
          </a:xfrm>
          <a:prstGeom prst="rect">
            <a:avLst/>
          </a:prstGeom>
          <a:solidFill>
            <a:srgbClr val="FBE3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BE3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0263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27</Words>
  <Application>Microsoft Office PowerPoint</Application>
  <PresentationFormat>Широкоэкранный</PresentationFormat>
  <Paragraphs>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Тема Office</vt:lpstr>
      <vt:lpstr>To-Do list    телеграм-бот</vt:lpstr>
      <vt:lpstr>Функционал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To-Do list    телеграм-бот</dc:title>
  <dc:creator>sqdRidyShot Yeah</dc:creator>
  <cp:lastModifiedBy>sqdRidyShot Yeah</cp:lastModifiedBy>
  <cp:revision>1</cp:revision>
  <dcterms:created xsi:type="dcterms:W3CDTF">2024-04-28T20:50:59Z</dcterms:created>
  <dcterms:modified xsi:type="dcterms:W3CDTF">2024-04-28T20:59:48Z</dcterms:modified>
</cp:coreProperties>
</file>