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17FBF-9CCC-C54C-51DF-97A569D2D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29F5A3-8238-7EF5-6A32-5D81A344E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4196DE-2B08-7DBB-05DC-21FAD9FDC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DA17-E0D9-41F0-B57F-E8A971FAB31C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5D59F7-BFA3-F24E-CAF7-42E59154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61F29F-30DF-758F-F97F-3B05A21F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16AC-FFFF-4A0F-96C6-C4CC09F248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3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96BA2-230D-B186-8935-0508C0711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155C2C-1291-5B43-90AC-946E93E86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0B385A-7067-8387-87BA-4B00029F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DA17-E0D9-41F0-B57F-E8A971FAB31C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32D28C-E3B7-3F52-D4BE-4D045F96E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3B3FFC-147E-8168-A8DB-2D4EF5F5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16AC-FFFF-4A0F-96C6-C4CC09F248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01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BD06C0A-D8D7-F278-8331-0BD3A5298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A5323D-508A-AE50-89F9-418819E3B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B35A57-2209-758B-79AF-3ABDFF0BB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DA17-E0D9-41F0-B57F-E8A971FAB31C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CBCAD2-907C-EFC6-B4AE-1C56AE55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E5AA53-EB15-F215-C204-0B1F5C63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16AC-FFFF-4A0F-96C6-C4CC09F248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66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693D0-2353-B4EA-1EB9-2A85BFB4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9CD6AC-59D1-ADDF-B007-48AD0FD57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BDB52E-9EE6-6187-3A18-8E17862F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DA17-E0D9-41F0-B57F-E8A971FAB31C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A5545E-74B4-F4AB-2944-61590A3B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7622CC-4A8A-0722-6254-0CD5B4643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16AC-FFFF-4A0F-96C6-C4CC09F248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19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023AF-97EF-2F6E-CAEF-4E8B9BE30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5F8B29-3C4B-2D1D-1C5C-BD3A0A0C4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7F7669-EEF5-B73C-DA1A-2BFC087F4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DA17-E0D9-41F0-B57F-E8A971FAB31C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2E4084-D0C3-0DA2-405B-8740CA80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BEC446-C223-7D6F-7FE4-453807FEA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16AC-FFFF-4A0F-96C6-C4CC09F248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64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FAFCB1-B17B-ECF9-70CA-906FAEDE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D1B34-7EBA-89CE-57B6-9FE30A982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F240C7-FD20-D37A-D3A9-90E0F42F9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053DE9-0849-11CB-10C2-561F748CF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DA17-E0D9-41F0-B57F-E8A971FAB31C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464D12-0B4D-7222-5F8D-1EAFAFC3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E87983-5AFC-7326-76E8-338FF649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16AC-FFFF-4A0F-96C6-C4CC09F248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52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D69046-6C52-81C5-E936-D2014FE0B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4440FE-3898-B89F-D149-60DE29DB9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0AE711-BC70-54C3-EE51-7E371FA1A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0793F4-3B30-80DC-E1D5-7857C711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085367-7C7A-BFB6-4115-5F0D7AEFB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FB8862F-5742-BCE9-3DF1-401B81CF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DA17-E0D9-41F0-B57F-E8A971FAB31C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4F0FB0A-7BB6-416B-6D1F-FD70B0394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75F1D48-533E-3705-0A85-D0C790C1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16AC-FFFF-4A0F-96C6-C4CC09F248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37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DFA86D-FC3D-D896-B5A2-74846ABE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F6FC1AE-95C3-E488-510C-F7F14A09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DA17-E0D9-41F0-B57F-E8A971FAB31C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F5C75E-BD72-6D0C-A18F-3AD87D10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FA8B26-9C79-8FD8-CA44-41019C7F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16AC-FFFF-4A0F-96C6-C4CC09F248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75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D6F5821-C0AC-DD35-9B92-24EE9FD52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DA17-E0D9-41F0-B57F-E8A971FAB31C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B548FD6-1B7D-7F46-6851-2845D1BC4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729639-6573-EED6-5746-B691FFF2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16AC-FFFF-4A0F-96C6-C4CC09F248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06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8EC70-A6F2-EAB1-0900-70CBCD29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115665-E68C-FE1A-BB30-B0AA996A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956068-2479-FF1B-1771-EAD906369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0AE24B-3910-3CA6-C577-62161DC22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DA17-E0D9-41F0-B57F-E8A971FAB31C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5CCFDE-73A0-1186-6CC4-B96C12E5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4A983B-55AE-9C20-E519-FC8612E2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16AC-FFFF-4A0F-96C6-C4CC09F248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71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AA824-F491-65EC-8B4C-D13CB8F6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E777F31-A236-EDD3-A3C6-D0E28EE1F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FA797D-DA87-B57D-1DF0-382554697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23C421-8D5A-007B-C74F-FB37D0992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DA17-E0D9-41F0-B57F-E8A971FAB31C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94B025-3CEA-612F-7FD5-3B69AB9B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035E4A-AFE5-84CA-80C0-81753088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16AC-FFFF-4A0F-96C6-C4CC09F248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71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1E3285-2A58-B251-2641-42D30183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06BDA9-2515-F0B5-239C-45832E0A9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49D38C-F803-6B9A-1E93-F39CA4666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CCDA17-E0D9-41F0-B57F-E8A971FAB31C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EB044D-6E19-3DB1-0A39-C32BDDE50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851AFB-5BCC-7814-AA3C-68E8DBADF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6116AC-FFFF-4A0F-96C6-C4CC09F248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41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2592799-846A-C44C-32F9-DB088B4393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62"/>
          <a:stretch/>
        </p:blipFill>
        <p:spPr bwMode="auto">
          <a:xfrm>
            <a:off x="3" y="10"/>
            <a:ext cx="12191997" cy="685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Rectangle 4102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35031" y="2213145"/>
            <a:ext cx="6864098" cy="2425614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43000">
                <a:schemeClr val="accent2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162550" y="0"/>
            <a:ext cx="7048678" cy="6858000"/>
          </a:xfrm>
          <a:prstGeom prst="rect">
            <a:avLst/>
          </a:prstGeom>
          <a:gradFill flip="none" rotWithShape="1">
            <a:gsLst>
              <a:gs pos="19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86455" y="-60677"/>
            <a:ext cx="6864096" cy="698544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4000">
                <a:schemeClr val="accent2">
                  <a:alpha val="0"/>
                </a:schemeClr>
              </a:gs>
            </a:gsLst>
            <a:lin ang="7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01EB5855-8EB7-1AE5-9030-5D0AA3C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695591" y="-647892"/>
            <a:ext cx="2839273" cy="12192001"/>
          </a:xfrm>
          <a:prstGeom prst="rect">
            <a:avLst/>
          </a:prstGeom>
          <a:gradFill>
            <a:gsLst>
              <a:gs pos="0">
                <a:schemeClr val="accent2"/>
              </a:gs>
              <a:gs pos="53000">
                <a:schemeClr val="accent5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824B0D-DDAE-BB04-8845-7BF186443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2145" y="2821493"/>
            <a:ext cx="4729019" cy="2839273"/>
          </a:xfrm>
        </p:spPr>
        <p:txBody>
          <a:bodyPr>
            <a:normAutofit/>
          </a:bodyPr>
          <a:lstStyle/>
          <a:p>
            <a:pPr algn="l"/>
            <a:r>
              <a:rPr lang="ru-RU" sz="4400" b="1" dirty="0">
                <a:solidFill>
                  <a:srgbClr val="FFFFFF"/>
                </a:solidFill>
                <a:latin typeface="a_FuturaRound" panose="020F0802020204020204" pitchFamily="34" charset="-52"/>
              </a:rPr>
              <a:t>Приложение</a:t>
            </a:r>
            <a:r>
              <a:rPr lang="en-US" sz="4400" b="1" dirty="0">
                <a:solidFill>
                  <a:srgbClr val="FFFFFF"/>
                </a:solidFill>
                <a:latin typeface="a_FuturaRound" panose="020F0802020204020204" pitchFamily="34" charset="-52"/>
              </a:rPr>
              <a:t>-</a:t>
            </a:r>
            <a:r>
              <a:rPr lang="ru-RU" sz="4400" b="1" dirty="0">
                <a:solidFill>
                  <a:srgbClr val="FFFFFF"/>
                </a:solidFill>
                <a:latin typeface="a_FuturaRound" panose="020F0802020204020204" pitchFamily="34" charset="-52"/>
              </a:rPr>
              <a:t>каталог фильмов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62A3BA-6557-00EC-D825-85BE299A9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5141" y="5660774"/>
            <a:ext cx="3712820" cy="1197216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By Manukyan Ashot</a:t>
            </a:r>
            <a:endParaRPr lang="ru-RU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4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D4FAD-CB75-DB2C-1ED0-5D9AE595A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5334000" cy="1708246"/>
          </a:xfrm>
        </p:spPr>
        <p:txBody>
          <a:bodyPr anchor="ctr">
            <a:normAutofit/>
          </a:bodyPr>
          <a:lstStyle/>
          <a:p>
            <a:r>
              <a:rPr lang="ru-RU" sz="6000" b="1" dirty="0">
                <a:latin typeface="a_FuturaRound" panose="020F0802020204020204" pitchFamily="34" charset="-52"/>
              </a:rPr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B8AB4F-75BD-7713-CC51-AA823C33B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4" y="2110609"/>
            <a:ext cx="5334006" cy="1708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a_FuturaRound" panose="020F0802020204020204" pitchFamily="34" charset="-52"/>
              </a:rPr>
              <a:t>Удобное приложения для просмотра информации о разных фильмов из библиотеки </a:t>
            </a:r>
            <a:r>
              <a:rPr lang="en-US" sz="2000" dirty="0" err="1">
                <a:latin typeface="a_FuturaRound" panose="020F0802020204020204" pitchFamily="34" charset="-52"/>
              </a:rPr>
              <a:t>TVmaze</a:t>
            </a:r>
            <a:endParaRPr lang="ru-RU" sz="2000" dirty="0">
              <a:latin typeface="a_FuturaRound" panose="020F0802020204020204" pitchFamily="34" charset="-5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05C9B4-B5C9-2D4D-23C9-CEE72646F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-1"/>
            <a:ext cx="5410200" cy="685800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66700" dist="215900" dir="858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A0870C-2B2C-9CBF-FA96-5712CA5FF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159" y="753692"/>
            <a:ext cx="2473483" cy="5348072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7E70FC68-30BB-569C-B4A1-D5B5D8FD2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71" y="3592945"/>
            <a:ext cx="3976255" cy="298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81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5503E-D200-8E28-EFCA-85EE4136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ru-RU" b="1" dirty="0">
                <a:latin typeface="a_FuturaRound" panose="020F0802020204020204" pitchFamily="34" charset="-52"/>
              </a:rPr>
              <a:t>Технологии</a:t>
            </a:r>
            <a:r>
              <a:rPr lang="en-US" b="1" dirty="0">
                <a:latin typeface="a_FuturaRound" panose="020F0802020204020204" pitchFamily="34" charset="-52"/>
              </a:rPr>
              <a:t> </a:t>
            </a:r>
            <a:r>
              <a:rPr lang="ru-RU" b="1" dirty="0">
                <a:latin typeface="a_FuturaRound" panose="020F0802020204020204" pitchFamily="34" charset="-52"/>
              </a:rPr>
              <a:t>и инструменты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10989A6-4FAE-97B8-C015-1AF55F7984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6" r="12499" b="-2"/>
          <a:stretch/>
        </p:blipFill>
        <p:spPr bwMode="auto">
          <a:xfrm>
            <a:off x="-1" y="-2"/>
            <a:ext cx="6096001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BEE57FE3-F4A0-EB26-925D-69E4ED2D1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a_FuturaRound" panose="020F0802020204020204" pitchFamily="34" charset="-52"/>
              </a:rPr>
              <a:t>Java</a:t>
            </a:r>
          </a:p>
          <a:p>
            <a:r>
              <a:rPr lang="en-US" sz="2000" dirty="0" err="1">
                <a:latin typeface="a_FuturaRound" panose="020F0802020204020204" pitchFamily="34" charset="-52"/>
              </a:rPr>
              <a:t>TVmaze</a:t>
            </a:r>
            <a:r>
              <a:rPr lang="en-US" sz="2000" dirty="0">
                <a:latin typeface="a_FuturaRound" panose="020F0802020204020204" pitchFamily="34" charset="-52"/>
              </a:rPr>
              <a:t> API</a:t>
            </a:r>
          </a:p>
          <a:p>
            <a:endParaRPr lang="en-US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6339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CCA08-C9BA-AD13-87ED-97BAA075F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ru-RU" dirty="0">
                <a:latin typeface="a_FuturaRound" panose="020F0802020204020204" pitchFamily="34" charset="-52"/>
              </a:rPr>
              <a:t>Перспективы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C2FD71-C47E-ADD3-332E-4FF96BFDB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ru-RU" sz="2000" dirty="0">
                <a:latin typeface="a_FuturaRound" panose="020F0802020204020204" pitchFamily="34" charset="-52"/>
              </a:rPr>
              <a:t>Избранные фильмы</a:t>
            </a:r>
          </a:p>
          <a:p>
            <a:r>
              <a:rPr lang="ru-RU" sz="2000" dirty="0">
                <a:latin typeface="a_FuturaRound" panose="020F0802020204020204" pitchFamily="34" charset="-52"/>
              </a:rPr>
              <a:t>Возможность оставлять оценки и отзывы на фильмы</a:t>
            </a:r>
            <a:endParaRPr lang="en-US" sz="2000" dirty="0">
              <a:latin typeface="a_FuturaRound" panose="020F0802020204020204" pitchFamily="34" charset="-52"/>
            </a:endParaRPr>
          </a:p>
          <a:p>
            <a:r>
              <a:rPr lang="ru-RU" sz="2000" dirty="0">
                <a:latin typeface="a_FuturaRound" panose="020F0802020204020204" pitchFamily="34" charset="-52"/>
              </a:rPr>
              <a:t>Система аккаунтов</a:t>
            </a:r>
          </a:p>
          <a:p>
            <a:endParaRPr lang="ru-RU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7A6AE6-3C73-3C3F-2B12-98FB97D8E3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44" r="13379"/>
          <a:stretch/>
        </p:blipFill>
        <p:spPr bwMode="auto">
          <a:xfrm>
            <a:off x="6096000" y="1"/>
            <a:ext cx="6102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568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6858003-7DCC-0899-5670-D3B6574663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E6AA8E-F8B2-55E7-1740-11073E44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_FuturaRound" panose="020F0802020204020204" pitchFamily="34" charset="-52"/>
              </a:rPr>
              <a:t>Спасибо</a:t>
            </a: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_FuturaRound" panose="020F0802020204020204" pitchFamily="34" charset="-52"/>
              </a:rPr>
              <a:t> </a:t>
            </a:r>
            <a:r>
              <a:rPr lang="en-US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_FuturaRound" panose="020F0802020204020204" pitchFamily="34" charset="-52"/>
              </a:rPr>
              <a:t>за</a:t>
            </a: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_FuturaRound" panose="020F0802020204020204" pitchFamily="34" charset="-52"/>
              </a:rPr>
              <a:t> </a:t>
            </a:r>
            <a:r>
              <a:rPr lang="en-US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_FuturaRound" panose="020F0802020204020204" pitchFamily="34" charset="-52"/>
              </a:rPr>
              <a:t>внимание</a:t>
            </a: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_FuturaRound" panose="020F0802020204020204" pitchFamily="34" charset="-52"/>
              </a:rPr>
              <a:t>!</a:t>
            </a:r>
          </a:p>
        </p:txBody>
      </p:sp>
      <p:cxnSp>
        <p:nvCxnSpPr>
          <p:cNvPr id="1038" name="Straight Connector 103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2798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41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a_FuturaRound</vt:lpstr>
      <vt:lpstr>Aptos</vt:lpstr>
      <vt:lpstr>Aptos Display</vt:lpstr>
      <vt:lpstr>Arial</vt:lpstr>
      <vt:lpstr>Тема Office</vt:lpstr>
      <vt:lpstr>Приложение-каталог фильмов</vt:lpstr>
      <vt:lpstr>Идея</vt:lpstr>
      <vt:lpstr>Технологии и инструменты</vt:lpstr>
      <vt:lpstr>Перспективы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Приложение-каталог фильмов</dc:title>
  <dc:creator>sqdRidyShot Yeah</dc:creator>
  <cp:lastModifiedBy>sqdRidyShot Yeah</cp:lastModifiedBy>
  <cp:revision>1</cp:revision>
  <dcterms:created xsi:type="dcterms:W3CDTF">2024-05-21T12:29:23Z</dcterms:created>
  <dcterms:modified xsi:type="dcterms:W3CDTF">2024-05-21T12:51:00Z</dcterms:modified>
</cp:coreProperties>
</file>