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02D07-23DE-82E3-9B8E-668CCFD7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82F89-C4D7-AA53-A09F-92C8F4E52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114C1-77CC-50A0-5CB9-A66113B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AE8D4-9E7C-207E-48D9-FFB111FA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AC59C-2F31-07D4-8F01-25E393D9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1461D-A36C-27A0-6311-2FEFFF2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F7551D-61AD-BD26-2397-2739B574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98A56-A6FA-DC77-B5C9-3EB564C5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F567F-1A01-4DF5-C92D-2988F88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B14C5-64CA-AD20-B0AA-1E17DA7F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CA34F3-3F5A-ADC2-CC8C-24CE8658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ECFF7-0C00-13C8-77F2-6A947C28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BA298-BDCB-AEE6-548E-20F0D96C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3C07E-B33C-60AC-B7AC-54D5EC8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E6CBE-96C7-8EA4-8EB2-3AA1D441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4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4F195-9CD4-ED3B-D832-2CEE25EC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DAE9-8B3F-3949-B5E7-440CE492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59804-862E-09C0-7702-FB9A8601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477FE-185D-1216-127C-A1852D07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DEACB-74F7-120C-E162-8276386B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4E7A9-1E77-1A4E-4711-5FEA9C68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70937E-3561-DD07-5D39-D6E0395A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EA650-ADBD-88E2-275C-596D3DBA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9894F-7432-F41B-BCB3-28EE38AC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3D55E-C751-F5C6-5834-96CCC336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8CB6C-90C4-5C98-6250-44F9F675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11C8A-E69E-BC4D-9B67-B5E4BA62B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4E925-64C4-E07C-9551-4301A2E3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53476-0263-88D2-EE74-90592325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26A55-7B25-13E0-5B92-DC86499E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CA92F-D18F-C737-1163-E051A936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5740E-A73A-B5AF-22BB-02BA5638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6C338-CE20-A1C7-9CD0-35F2E97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3DEAC-2D21-9A1C-93B1-16F3E25D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6EE3A4-8E29-1118-18FA-F5A8B742B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06F3D1-5534-0791-DFC0-4B7E7A536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2D1078-3AF5-B438-CB24-BA73FBF1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69BE8F-C113-5188-2948-EFCF4193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6C838-1203-7138-290F-875A5F83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1DAF-C0AD-7C4E-A09F-916E6C9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EE78D-86AF-B779-4E1F-4FBD53CD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626AF9-D55B-760D-BBCF-04BF97A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3F5B5-AB62-A5CA-F3DF-C5A32A6C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EE97F5-0FB0-2CF5-5049-E9AA30BA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99C3DB-823E-02AE-18E7-69C17D0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108853-7D26-AF7E-57A5-6DF62BD3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C9ABA-8627-1C79-696C-ADDD5593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CBB34-420C-C106-6E81-92B5279C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23F2D3-FC4A-1F38-DBA4-1CF8DBE76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AF638-E989-3BAF-A3C5-160BA8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E8E76-B265-4B49-D4E3-0FC817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5BBD37-8950-3AB9-78A0-11ACF7E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E85E3-7226-4E97-06E2-CAB42B65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DB7599-292C-ABF8-7ACA-6042B7036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EF354-3393-FCB7-2829-65C18A96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6CFBB-6439-5541-AD40-E36B289D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2FD97-2201-F47F-4E1C-8B3491B1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E52AD-FEED-5A55-F262-F4A03CD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A33D4-3330-BB39-4868-83D8B35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63429-31A5-3AC8-7776-48667109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56A88-02F0-1FDC-5A9B-5B3E47D8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9A26-9834-4BDD-A37A-32A0B26DB49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6ACCE-331A-128F-EADF-0380A1F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AD21E-2D3D-33E1-3926-5F591AE3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ru/photo/116682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DB3E2-76C7-817C-5BA7-9ABDC397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769" y="3864841"/>
            <a:ext cx="10640754" cy="106910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 err="1">
                <a:latin typeface="a_FuturaRound" panose="020F0802020204020204" pitchFamily="34" charset="-52"/>
              </a:rPr>
              <a:t>Pygame</a:t>
            </a:r>
            <a:r>
              <a:rPr lang="en-US" sz="4000" b="1" dirty="0">
                <a:latin typeface="a_FuturaRound" panose="020F0802020204020204" pitchFamily="34" charset="-52"/>
              </a:rPr>
              <a:t> </a:t>
            </a:r>
            <a:r>
              <a:rPr lang="ru-RU" sz="4000" b="1" dirty="0">
                <a:latin typeface="a_FuturaRound" panose="020F0802020204020204" pitchFamily="34" charset="-52"/>
              </a:rPr>
              <a:t>проект</a:t>
            </a:r>
            <a:r>
              <a:rPr lang="en-US" sz="4000" b="1" dirty="0">
                <a:latin typeface="a_FuturaRound" panose="020F0802020204020204" pitchFamily="34" charset="-52"/>
              </a:rPr>
              <a:t>:</a:t>
            </a:r>
            <a:br>
              <a:rPr lang="en-US" sz="4000" b="1" dirty="0">
                <a:latin typeface="a_FuturaRound" panose="020F0802020204020204" pitchFamily="34" charset="-52"/>
              </a:rPr>
            </a:br>
            <a:r>
              <a:rPr lang="ru-RU" sz="4000" b="1" dirty="0">
                <a:latin typeface="a_FuturaRound" panose="020F0802020204020204" pitchFamily="34" charset="-52"/>
              </a:rPr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A9A265-96AC-0E9C-8B54-3033F4251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148" y="6051525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ru-RU" sz="2000" dirty="0"/>
              <a:t>Проект подготовили Ашот и Алина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DED45D13-3F73-86ED-68DD-054BD0E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048" y="676342"/>
            <a:ext cx="10555905" cy="31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21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Красивая красочная современная клавиатура с радуговой подсветкой | Премиум  Фото">
            <a:extLst>
              <a:ext uri="{FF2B5EF4-FFF2-40B4-BE49-F238E27FC236}">
                <a16:creationId xmlns:a16="http://schemas.microsoft.com/office/drawing/2014/main" id="{A9380443-BE94-7BE5-7C97-A5894E843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978C-3E83-5137-621A-FE35C2B6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Геймплей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и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фишки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a_FuturaRound" panose="020F0802020204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FB767-A3BD-BC49-0B53-085CA0B7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9" y="6059086"/>
            <a:ext cx="6931319" cy="349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Классическая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змейка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_FuturaRound" panose="020F0802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9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Особенности судебной защиты прав на программный код. Как доказать, что  нарушитель использовал модификацию кода">
            <a:extLst>
              <a:ext uri="{FF2B5EF4-FFF2-40B4-BE49-F238E27FC236}">
                <a16:creationId xmlns:a16="http://schemas.microsoft.com/office/drawing/2014/main" id="{4E54BD0A-57BC-9B08-AE2E-A4B72BAEB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r="39985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24E9E-4ECE-B468-34D9-4E828E48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8000" b="1" dirty="0">
                <a:latin typeface="a_FuturaRound" panose="020F0802020204020204" pitchFamily="34" charset="-52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09DEF-1998-0239-FDEC-F8EF22AC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0096"/>
            <a:ext cx="5247340" cy="2161903"/>
          </a:xfrm>
        </p:spPr>
        <p:txBody>
          <a:bodyPr anchor="ctr">
            <a:normAutofit/>
          </a:bodyPr>
          <a:lstStyle/>
          <a:p>
            <a:r>
              <a:rPr lang="ru-RU" sz="3200" dirty="0">
                <a:latin typeface="a_FuturaRound" panose="020F0802020204020204" pitchFamily="34" charset="-52"/>
              </a:rPr>
              <a:t>ООП</a:t>
            </a:r>
          </a:p>
          <a:p>
            <a:r>
              <a:rPr lang="ru-RU" sz="3200" dirty="0">
                <a:latin typeface="a_FuturaRound" panose="020F0802020204020204" pitchFamily="34" charset="-52"/>
              </a:rPr>
              <a:t>Сторонние библиотеки</a:t>
            </a:r>
          </a:p>
          <a:p>
            <a:r>
              <a:rPr lang="ru-RU" sz="3200">
                <a:latin typeface="a_FuturaRound" panose="020F0802020204020204" pitchFamily="34" charset="-52"/>
              </a:rPr>
              <a:t>Собственные модули</a:t>
            </a:r>
            <a:endParaRPr lang="ru-RU" sz="3200" dirty="0">
              <a:latin typeface="a_FuturaRound" panose="020F0802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41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6" name="Group 308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17" name="Freeform: Shape 309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E20C-DDBA-7C7E-809C-55F72282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ru-RU" sz="5400" b="1" dirty="0">
                <a:latin typeface="a_FuturaRound" panose="020F0802020204020204" pitchFamily="34" charset="-52"/>
              </a:rPr>
              <a:t>Инструменты</a:t>
            </a:r>
          </a:p>
        </p:txBody>
      </p:sp>
      <p:pic>
        <p:nvPicPr>
          <p:cNvPr id="3078" name="Picture 6" descr="Getting Started with Pygame - GC Digital Fellows">
            <a:extLst>
              <a:ext uri="{FF2B5EF4-FFF2-40B4-BE49-F238E27FC236}">
                <a16:creationId xmlns:a16="http://schemas.microsoft.com/office/drawing/2014/main" id="{F4C80CD1-3E2C-B2FA-F8FF-5F0F3460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53" y="611096"/>
            <a:ext cx="2629372" cy="103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90336A4-20B0-729A-CD82-22358669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31" y="2114781"/>
            <a:ext cx="4553909" cy="1869971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_FuturaRound" panose="020F0802020204020204" pitchFamily="34" charset="-52"/>
              </a:rPr>
              <a:t>SQL</a:t>
            </a:r>
          </a:p>
          <a:p>
            <a:r>
              <a:rPr lang="en-US" sz="3600" dirty="0" err="1">
                <a:latin typeface="a_FuturaRound" panose="020F0802020204020204" pitchFamily="34" charset="-52"/>
              </a:rPr>
              <a:t>Pygame</a:t>
            </a:r>
            <a:endParaRPr lang="en-US" sz="3600" dirty="0">
              <a:latin typeface="a_FuturaRound" panose="020F0802020204020204" pitchFamily="34" charset="-52"/>
            </a:endParaRPr>
          </a:p>
          <a:p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3076" name="Picture 4" descr="Sql-сервер – Бесплатные иконки: компьютер">
            <a:extLst>
              <a:ext uri="{FF2B5EF4-FFF2-40B4-BE49-F238E27FC236}">
                <a16:creationId xmlns:a16="http://schemas.microsoft.com/office/drawing/2014/main" id="{1DE34B7D-8D38-6992-96A0-96D2D48F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3727" y="3863170"/>
            <a:ext cx="1996361" cy="19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, снимок экрана, дисплей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212A6CB8-FB15-B9D3-5B38-AEE4449A6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0" y="3739312"/>
            <a:ext cx="5617828" cy="28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A5F3EE-9B7E-6DE7-957D-E7947D8E4D1B}"/>
              </a:ext>
            </a:extLst>
          </p:cNvPr>
          <p:cNvSpPr/>
          <p:nvPr/>
        </p:nvSpPr>
        <p:spPr>
          <a:xfrm>
            <a:off x="10223770" y="-44899"/>
            <a:ext cx="2101580" cy="71219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 descr="Изображение выглядит как День Нового года, Канун Нового года, Новый год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FBD6D7-C370-FE83-2036-4502D14D0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329" y="-44900"/>
            <a:ext cx="10378805" cy="69478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A9A2D-A13F-D003-6879-B677E74A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917575"/>
            <a:ext cx="5124450" cy="24257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_FuturaRound" panose="020F0802020204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2884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a_FuturaRound</vt:lpstr>
      <vt:lpstr>Arial</vt:lpstr>
      <vt:lpstr>Calibri</vt:lpstr>
      <vt:lpstr>Calibri Light</vt:lpstr>
      <vt:lpstr>Тема Office</vt:lpstr>
      <vt:lpstr>Pygame проект: Змейка</vt:lpstr>
      <vt:lpstr>Геймплей и фишки</vt:lpstr>
      <vt:lpstr>Код</vt:lpstr>
      <vt:lpstr>Инструменты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проект: Змейка</dc:title>
  <dc:creator>Манукян Виктория Вагановна</dc:creator>
  <cp:lastModifiedBy>Манукян Виктория Вагановна</cp:lastModifiedBy>
  <cp:revision>2</cp:revision>
  <dcterms:created xsi:type="dcterms:W3CDTF">2024-02-18T18:41:35Z</dcterms:created>
  <dcterms:modified xsi:type="dcterms:W3CDTF">2024-02-29T16:04:58Z</dcterms:modified>
</cp:coreProperties>
</file>