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fe9eac23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fe9eac23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fe9eac2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fe9eac2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fe9eac23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fe9eac23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fe9eac233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fe9eac233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fe9eac233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fe9eac23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fe9eac23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fe9eac23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e9eac233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fe9eac233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fe9eac233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fe9eac233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fe9eac23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fe9eac23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fe9eac23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fe9eac23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7950" y="1335075"/>
            <a:ext cx="7688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Progress Presentation - Nature Inspired Optimization Of Video Popularity Prediction</a:t>
            </a:r>
            <a:endParaRPr sz="3000"/>
          </a:p>
        </p:txBody>
      </p:sp>
      <p:sp>
        <p:nvSpPr>
          <p:cNvPr id="132" name="Google Shape;132;p25"/>
          <p:cNvSpPr txBox="1"/>
          <p:nvPr>
            <p:ph idx="1" type="subTitle"/>
          </p:nvPr>
        </p:nvSpPr>
        <p:spPr>
          <a:xfrm>
            <a:off x="727950" y="3167975"/>
            <a:ext cx="7688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Mentor :-</a:t>
            </a:r>
            <a:endParaRPr/>
          </a:p>
          <a:p>
            <a:pPr indent="0" lvl="0" marL="0" rtl="0" algn="l">
              <a:spcBef>
                <a:spcPts val="0"/>
              </a:spcBef>
              <a:spcAft>
                <a:spcPts val="0"/>
              </a:spcAft>
              <a:buNone/>
            </a:pPr>
            <a:r>
              <a:rPr lang="en"/>
              <a:t>Ms. Neeti Sangwan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Presented by :- </a:t>
            </a:r>
            <a:endParaRPr/>
          </a:p>
          <a:p>
            <a:pPr indent="0" lvl="0" marL="0" rtl="0" algn="l">
              <a:spcBef>
                <a:spcPts val="0"/>
              </a:spcBef>
              <a:spcAft>
                <a:spcPts val="0"/>
              </a:spcAft>
              <a:buNone/>
            </a:pPr>
            <a:r>
              <a:rPr lang="en"/>
              <a:t>Manan Arya		01996303116		IT(E)</a:t>
            </a:r>
            <a:endParaRPr/>
          </a:p>
          <a:p>
            <a:pPr indent="0" lvl="0" marL="0" rtl="0" algn="l">
              <a:spcBef>
                <a:spcPts val="0"/>
              </a:spcBef>
              <a:spcAft>
                <a:spcPts val="0"/>
              </a:spcAft>
              <a:buNone/>
            </a:pPr>
            <a:r>
              <a:rPr lang="en"/>
              <a:t>Saransh Taneja		40696303116		IT(E)</a:t>
            </a:r>
            <a:endParaRPr/>
          </a:p>
          <a:p>
            <a:pPr indent="0" lvl="0" marL="0" rtl="0" algn="l">
              <a:spcBef>
                <a:spcPts val="0"/>
              </a:spcBef>
              <a:spcAft>
                <a:spcPts val="0"/>
              </a:spcAft>
              <a:buNone/>
            </a:pPr>
            <a:r>
              <a:rPr lang="en"/>
              <a:t>Ashish Dagar		00696303116		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PSO</a:t>
            </a:r>
            <a:endParaRPr/>
          </a:p>
        </p:txBody>
      </p:sp>
      <p:sp>
        <p:nvSpPr>
          <p:cNvPr id="190" name="Google Shape;19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34"/>
          <p:cNvPicPr preferRelativeResize="0"/>
          <p:nvPr/>
        </p:nvPicPr>
        <p:blipFill>
          <a:blip r:embed="rId3">
            <a:alphaModFix/>
          </a:blip>
          <a:stretch>
            <a:fillRect/>
          </a:stretch>
        </p:blipFill>
        <p:spPr>
          <a:xfrm>
            <a:off x="1387700" y="2078875"/>
            <a:ext cx="3512050" cy="207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8" name="Google Shape;13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Online Content like articles,images ,video etc. is piling or increasing each day hence our aim is to use statistical mechanisms(regression) in order to predict the popularity of the content.</a:t>
            </a:r>
            <a:endParaRPr sz="1800">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sz="1800">
                <a:solidFill>
                  <a:srgbClr val="000000"/>
                </a:solidFill>
              </a:rPr>
              <a:t>The basic idea includes optimizing feature selection using nature inspired algorithms and various other techniques; comparing all the techniques would help us reach the best possible solution.</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Nature Inspired Algorithms</a:t>
            </a:r>
            <a:endParaRPr/>
          </a:p>
        </p:txBody>
      </p:sp>
      <p:sp>
        <p:nvSpPr>
          <p:cNvPr id="144" name="Google Shape;14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Retrieving data from videos is computationally very expensive and time consuming. Thus, the data available at any point of time is quite minimal and feature selection using usual algorithms is tough.</a:t>
            </a:r>
            <a:endParaRPr sz="1800">
              <a:solidFill>
                <a:srgbClr val="000000"/>
              </a:solidFill>
            </a:endParaRPr>
          </a:p>
          <a:p>
            <a:pPr indent="-342900" lvl="0" marL="457200" rtl="0" algn="l">
              <a:lnSpc>
                <a:spcPct val="115000"/>
              </a:lnSpc>
              <a:spcBef>
                <a:spcPts val="1000"/>
              </a:spcBef>
              <a:spcAft>
                <a:spcPts val="1600"/>
              </a:spcAft>
              <a:buClr>
                <a:srgbClr val="000000"/>
              </a:buClr>
              <a:buSzPts val="1800"/>
              <a:buChar char="●"/>
            </a:pPr>
            <a:r>
              <a:rPr lang="en" sz="1800">
                <a:solidFill>
                  <a:srgbClr val="000000"/>
                </a:solidFill>
              </a:rPr>
              <a:t>Improving the feature selection process along with the success  of nature inspired algorithms over the years is the sole motivation for using these algorithms.</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Genetic Algorithm</a:t>
            </a:r>
            <a:endParaRPr/>
          </a:p>
        </p:txBody>
      </p:sp>
      <p:sp>
        <p:nvSpPr>
          <p:cNvPr id="150" name="Google Shape;15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A genetic algorithm is a search heuristic that is inspired by Charles Darwin’s theory of natural evolution. This algorithm reflects the process of natural selection where the fittest individuals are selected to produce offspring of the next generation.</a:t>
            </a:r>
            <a:endParaRPr sz="1800">
              <a:solidFill>
                <a:srgbClr val="000000"/>
              </a:solidFill>
              <a:highlight>
                <a:srgbClr val="FFFFFF"/>
              </a:highlight>
            </a:endParaRPr>
          </a:p>
          <a:p>
            <a:pPr indent="-342900" lvl="0" marL="457200" rtl="0" algn="l">
              <a:spcBef>
                <a:spcPts val="1000"/>
              </a:spcBef>
              <a:spcAft>
                <a:spcPts val="1600"/>
              </a:spcAft>
              <a:buClr>
                <a:srgbClr val="000000"/>
              </a:buClr>
              <a:buSzPts val="1800"/>
              <a:buChar char="●"/>
            </a:pPr>
            <a:r>
              <a:rPr lang="en" sz="1800">
                <a:solidFill>
                  <a:srgbClr val="000000"/>
                </a:solidFill>
                <a:highlight>
                  <a:srgbClr val="FFFFFF"/>
                </a:highlight>
              </a:rPr>
              <a:t>Genetic algorithms are mainly used for feature selection and optimization of other supervised and unsupervised algorithms.</a:t>
            </a:r>
            <a:endParaRPr sz="1800">
              <a:solidFill>
                <a:srgbClr val="000000"/>
              </a:solidFill>
              <a:highlight>
                <a:srgbClr val="FFFFFF"/>
              </a:highlight>
            </a:endParaRPr>
          </a:p>
        </p:txBody>
      </p:sp>
      <p:sp>
        <p:nvSpPr>
          <p:cNvPr id="151" name="Google Shape;151;p2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Genetic Algorithm</a:t>
            </a:r>
            <a:endParaRPr/>
          </a:p>
        </p:txBody>
      </p:sp>
      <p:sp>
        <p:nvSpPr>
          <p:cNvPr id="157" name="Google Shape;157;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9"/>
          <p:cNvPicPr preferRelativeResize="0"/>
          <p:nvPr/>
        </p:nvPicPr>
        <p:blipFill>
          <a:blip r:embed="rId3">
            <a:alphaModFix/>
          </a:blip>
          <a:stretch>
            <a:fillRect/>
          </a:stretch>
        </p:blipFill>
        <p:spPr>
          <a:xfrm>
            <a:off x="1997500" y="1853850"/>
            <a:ext cx="375330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Genetic Algorithm</a:t>
            </a:r>
            <a:endParaRPr/>
          </a:p>
        </p:txBody>
      </p:sp>
      <p:sp>
        <p:nvSpPr>
          <p:cNvPr id="164" name="Google Shape;16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Thirty generations of genetic algorithm and their corresponding results were analysed, after writing the code for the three functions namely selection based on fitness, crossover and mutation. In order to have a better analysis two separate curves depicting scores of best and average case chromosome score were plotted.</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 Of GA</a:t>
            </a:r>
            <a:endParaRPr/>
          </a:p>
        </p:txBody>
      </p:sp>
      <p:sp>
        <p:nvSpPr>
          <p:cNvPr id="170" name="Google Shape;17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31"/>
          <p:cNvPicPr preferRelativeResize="0"/>
          <p:nvPr/>
        </p:nvPicPr>
        <p:blipFill>
          <a:blip r:embed="rId3">
            <a:alphaModFix/>
          </a:blip>
          <a:stretch>
            <a:fillRect/>
          </a:stretch>
        </p:blipFill>
        <p:spPr>
          <a:xfrm>
            <a:off x="120350" y="1866400"/>
            <a:ext cx="4248150"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Swarm Optimization</a:t>
            </a:r>
            <a:endParaRPr/>
          </a:p>
        </p:txBody>
      </p:sp>
      <p:sp>
        <p:nvSpPr>
          <p:cNvPr id="177" name="Google Shape;17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Particle swarm optimization (PSO) is a population based stochastic optimization technique developed by  two American scholars in 1995, inspired by social behaviour of bird flocking or fish schooling. PSO shares many similarities with evolutionary computation techniques such as Genetic Algorithms (GA). The system is initialized with a population of random solutions and searches for optima by updating generations.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Methodology Of PSO</a:t>
            </a:r>
            <a:endParaRPr/>
          </a:p>
        </p:txBody>
      </p:sp>
      <p:sp>
        <p:nvSpPr>
          <p:cNvPr id="183" name="Google Shape;18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33"/>
          <p:cNvPicPr preferRelativeResize="0"/>
          <p:nvPr/>
        </p:nvPicPr>
        <p:blipFill>
          <a:blip r:embed="rId3">
            <a:alphaModFix/>
          </a:blip>
          <a:stretch>
            <a:fillRect/>
          </a:stretch>
        </p:blipFill>
        <p:spPr>
          <a:xfrm>
            <a:off x="1871500" y="2434975"/>
            <a:ext cx="4523800" cy="231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