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bb5580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bb5580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bb55804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bb55804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bb55804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bb55804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bb55804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bb55804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bb55804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bb55804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bb55804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bb55804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2bb55804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bb55804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bb55804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bb55804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2bb55804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2bb55804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350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a:t>
            </a:r>
            <a:r>
              <a:rPr lang="en" sz="3000"/>
              <a:t> Presentation - Nature Inspired Optimization Of Video Popularity Prediction</a:t>
            </a:r>
            <a:endParaRPr sz="3000"/>
          </a:p>
        </p:txBody>
      </p:sp>
      <p:sp>
        <p:nvSpPr>
          <p:cNvPr id="87" name="Google Shape;87;p13"/>
          <p:cNvSpPr txBox="1"/>
          <p:nvPr>
            <p:ph idx="1" type="subTitle"/>
          </p:nvPr>
        </p:nvSpPr>
        <p:spPr>
          <a:xfrm>
            <a:off x="727950" y="31679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 :-</a:t>
            </a:r>
            <a:endParaRPr/>
          </a:p>
          <a:p>
            <a:pPr indent="0" lvl="0" marL="0" rtl="0" algn="l">
              <a:spcBef>
                <a:spcPts val="0"/>
              </a:spcBef>
              <a:spcAft>
                <a:spcPts val="0"/>
              </a:spcAft>
              <a:buNone/>
            </a:pPr>
            <a:r>
              <a:rPr lang="en"/>
              <a:t>Ms. Neeti Sangwan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Manan Arya		01996303116		IT(E)</a:t>
            </a:r>
            <a:endParaRPr/>
          </a:p>
          <a:p>
            <a:pPr indent="0" lvl="0" marL="0" rtl="0" algn="l">
              <a:spcBef>
                <a:spcPts val="0"/>
              </a:spcBef>
              <a:spcAft>
                <a:spcPts val="0"/>
              </a:spcAft>
              <a:buNone/>
            </a:pPr>
            <a:r>
              <a:rPr lang="en"/>
              <a:t>Saransh Taneja		40196303116		IT(E)</a:t>
            </a:r>
            <a:endParaRPr/>
          </a:p>
          <a:p>
            <a:pPr indent="0" lvl="0" marL="0" rtl="0" algn="l">
              <a:spcBef>
                <a:spcPts val="0"/>
              </a:spcBef>
              <a:spcAft>
                <a:spcPts val="0"/>
              </a:spcAft>
              <a:buNone/>
            </a:pPr>
            <a:r>
              <a:rPr lang="en"/>
              <a:t>Ashish Dagar		00696303116		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Online Content like articles,images ,video etc. is piling or increasing each day hence our aim is to use statistical mechanisms(regression) in order to predict the popularity of the content.</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The basic idea includes optimizing feature selection using nature inspired algorithms and various other techniques; comparing all the techniques would help us reach the best possible solution.</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Nature Inspired Algorithms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Retrieving data from videos is computationally very expensive and time consuming. Thus, the data available at any point of time is quite minimal and feature selection using usual algorithms is tough.</a:t>
            </a:r>
            <a:endParaRPr sz="1800">
              <a:solidFill>
                <a:srgbClr val="000000"/>
              </a:solidFill>
            </a:endParaRPr>
          </a:p>
          <a:p>
            <a:pPr indent="-342900" lvl="0" marL="457200" rtl="0" algn="l">
              <a:lnSpc>
                <a:spcPct val="115000"/>
              </a:lnSpc>
              <a:spcBef>
                <a:spcPts val="1000"/>
              </a:spcBef>
              <a:spcAft>
                <a:spcPts val="1600"/>
              </a:spcAft>
              <a:buClr>
                <a:srgbClr val="000000"/>
              </a:buClr>
              <a:buSzPts val="1800"/>
              <a:buChar char="●"/>
            </a:pPr>
            <a:r>
              <a:rPr lang="en" sz="1800">
                <a:solidFill>
                  <a:srgbClr val="000000"/>
                </a:solidFill>
              </a:rPr>
              <a:t>Improving the feature selection process along with the success  of nature inspired algorithms over the years is the sole motivation for using these algorithms.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A genetic algorithm is a search heuristic that is inspired by Charles Darwin’s theory of natural evolution. This algorithm reflects the process of natural selection where the fittest individuals are selected to produce offspring of the next generation.</a:t>
            </a:r>
            <a:endParaRPr sz="1800">
              <a:solidFill>
                <a:srgbClr val="000000"/>
              </a:solidFill>
              <a:highlight>
                <a:srgbClr val="FFFFFF"/>
              </a:highlight>
            </a:endParaRPr>
          </a:p>
          <a:p>
            <a:pPr indent="-342900" lvl="0" marL="457200" rtl="0" algn="l">
              <a:spcBef>
                <a:spcPts val="1000"/>
              </a:spcBef>
              <a:spcAft>
                <a:spcPts val="1600"/>
              </a:spcAft>
              <a:buClr>
                <a:srgbClr val="000000"/>
              </a:buClr>
              <a:buSzPts val="1800"/>
              <a:buChar char="●"/>
            </a:pPr>
            <a:r>
              <a:rPr lang="en" sz="1800">
                <a:solidFill>
                  <a:srgbClr val="000000"/>
                </a:solidFill>
                <a:highlight>
                  <a:srgbClr val="FFFFFF"/>
                </a:highlight>
              </a:rPr>
              <a:t>Genetic algorithms are mainly used for feature selection and optimization of other supervised and unsupervised algorithms.</a:t>
            </a:r>
            <a:endParaRPr sz="18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Genetic Algorithm</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1997500" y="1853850"/>
            <a:ext cx="37533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Genetic Algorithm</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Thirty generations of genetic algorithm and their corresponding results were analysed, after writing the code for the three functions namely selection based on fitness, crossover and mutation. In order to have a better analysis two </a:t>
            </a:r>
            <a:r>
              <a:rPr lang="en" sz="1800">
                <a:solidFill>
                  <a:srgbClr val="000000"/>
                </a:solidFill>
              </a:rPr>
              <a:t>separate</a:t>
            </a:r>
            <a:r>
              <a:rPr lang="en" sz="1800">
                <a:solidFill>
                  <a:srgbClr val="000000"/>
                </a:solidFill>
              </a:rPr>
              <a:t> curves depicting scores of best and average case chromosome score were plotted.</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 Of GA</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1778650" y="1935175"/>
            <a:ext cx="42481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Flower Pollination Algorithm(2012)</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A yet another interesting technique where the main objective is to produce the optimal reproduction of plants by surviving the most fittest flowers in the flowering plants. We aim to improve upon the currently executed genetic algorithm in order to obtain better results.</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7" name="Google Shape;137;p21"/>
          <p:cNvSpPr txBox="1"/>
          <p:nvPr>
            <p:ph idx="1" type="body"/>
          </p:nvPr>
        </p:nvSpPr>
        <p:spPr>
          <a:xfrm>
            <a:off x="729450" y="1992125"/>
            <a:ext cx="7688700" cy="226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Approximating Traffic Simulation using Neural Networks and its Application in Traffic Optimization- Gora P., Kurach K., 2016 </a:t>
            </a:r>
            <a:endParaRPr sz="1800">
              <a:solidFill>
                <a:srgbClr val="000000"/>
              </a:solidFill>
            </a:endParaRPr>
          </a:p>
          <a:p>
            <a:pPr indent="-342900" lvl="0" marL="457200" rtl="0" algn="l">
              <a:lnSpc>
                <a:spcPct val="113333"/>
              </a:lnSpc>
              <a:spcBef>
                <a:spcPts val="0"/>
              </a:spcBef>
              <a:spcAft>
                <a:spcPts val="0"/>
              </a:spcAft>
              <a:buSzPts val="1800"/>
              <a:buChar char="●"/>
            </a:pPr>
            <a:r>
              <a:rPr lang="en" sz="1800">
                <a:solidFill>
                  <a:srgbClr val="000000"/>
                </a:solidFill>
              </a:rPr>
              <a:t>Biological Flower Pollination Algorithm with Orthogonal Learning Strategy and Catfish Effect Mechanism for Global Optimization Problems- Weijia Cui</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