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82A733-FF79-4962-8B3F-A37510D45F03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7"/>
            <p14:sldId id="262"/>
            <p14:sldId id="263"/>
            <p14:sldId id="264"/>
            <p14:sldId id="265"/>
          </p14:sldIdLst>
        </p14:section>
        <p14:section name="Untitled Section" id="{DC259515-3F0E-488A-A8B6-D9EE21E15A2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21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4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3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9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9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0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934FAD-6DB9-4244-AD2C-50075B081AB8}" type="datetimeFigureOut">
              <a:rPr lang="en-IN" smtClean="0"/>
              <a:t>25/08/2020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99DBE2-C99D-4F11-935D-C7DCEFFE169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9581-DB53-4F66-B4E0-51F3D837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610" y="659606"/>
            <a:ext cx="9144000" cy="15914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to Use Software ?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D971B-F811-4BF8-A179-99246ACF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49" y="1554776"/>
            <a:ext cx="8153121" cy="43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80AB0-D0D9-476E-B2E2-4D92FB4AF3FC}"/>
              </a:ext>
            </a:extLst>
          </p:cNvPr>
          <p:cNvSpPr/>
          <p:nvPr/>
        </p:nvSpPr>
        <p:spPr>
          <a:xfrm>
            <a:off x="441348" y="369250"/>
            <a:ext cx="5313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6 : Select Offence And Click On Generate Challan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B7022-11EA-4B94-8873-3A7B6B4C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5" y="1873385"/>
            <a:ext cx="10446469" cy="3437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F91DA7-F3E2-4A9A-9F93-4BC291CDE597}"/>
              </a:ext>
            </a:extLst>
          </p:cNvPr>
          <p:cNvCxnSpPr>
            <a:cxnSpLocks/>
          </p:cNvCxnSpPr>
          <p:nvPr/>
        </p:nvCxnSpPr>
        <p:spPr>
          <a:xfrm flipH="1">
            <a:off x="1270762" y="2504129"/>
            <a:ext cx="1533983" cy="6506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396BA8-CBDC-4918-A00D-578C7DAB00D7}"/>
              </a:ext>
            </a:extLst>
          </p:cNvPr>
          <p:cNvCxnSpPr>
            <a:cxnSpLocks/>
          </p:cNvCxnSpPr>
          <p:nvPr/>
        </p:nvCxnSpPr>
        <p:spPr>
          <a:xfrm flipH="1">
            <a:off x="4562016" y="4245006"/>
            <a:ext cx="1533983" cy="6506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5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3941A6-CDC5-4E94-AF69-322D8114CB97}"/>
              </a:ext>
            </a:extLst>
          </p:cNvPr>
          <p:cNvSpPr/>
          <p:nvPr/>
        </p:nvSpPr>
        <p:spPr>
          <a:xfrm>
            <a:off x="367446" y="465965"/>
            <a:ext cx="372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7 : Verify Mail-Id And send Mail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FCBF1-D4D7-45B9-BDF0-651339FA2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8" y="835297"/>
            <a:ext cx="10040084" cy="5384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CDAC5B-9546-4DBE-B6E7-69DB55A6641B}"/>
              </a:ext>
            </a:extLst>
          </p:cNvPr>
          <p:cNvCxnSpPr>
            <a:cxnSpLocks/>
          </p:cNvCxnSpPr>
          <p:nvPr/>
        </p:nvCxnSpPr>
        <p:spPr>
          <a:xfrm flipV="1">
            <a:off x="1130842" y="1623527"/>
            <a:ext cx="3095925" cy="770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652A14-BE21-45E8-852F-44C53169B113}"/>
              </a:ext>
            </a:extLst>
          </p:cNvPr>
          <p:cNvCxnSpPr>
            <a:cxnSpLocks/>
          </p:cNvCxnSpPr>
          <p:nvPr/>
        </p:nvCxnSpPr>
        <p:spPr>
          <a:xfrm flipH="1">
            <a:off x="8168491" y="835297"/>
            <a:ext cx="1854740" cy="6109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2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6DD91-080B-46D5-9B95-1647152EC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0" y="1124338"/>
            <a:ext cx="10726239" cy="5009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C99E5-4B5E-4455-96DC-9C000836E453}"/>
              </a:ext>
            </a:extLst>
          </p:cNvPr>
          <p:cNvSpPr/>
          <p:nvPr/>
        </p:nvSpPr>
        <p:spPr>
          <a:xfrm>
            <a:off x="377190" y="553888"/>
            <a:ext cx="1998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7 : Check Mail</a:t>
            </a:r>
          </a:p>
        </p:txBody>
      </p:sp>
    </p:spTree>
    <p:extLst>
      <p:ext uri="{BB962C8B-B14F-4D97-AF65-F5344CB8AC3E}">
        <p14:creationId xmlns:p14="http://schemas.microsoft.com/office/powerpoint/2010/main" val="274063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46235-5AD5-4B41-934F-B29457F4D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4" y="763343"/>
            <a:ext cx="9914792" cy="5334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C9815C8A-2B71-45BC-A84E-FD65B431453C}"/>
              </a:ext>
            </a:extLst>
          </p:cNvPr>
          <p:cNvSpPr/>
          <p:nvPr/>
        </p:nvSpPr>
        <p:spPr>
          <a:xfrm>
            <a:off x="2365131" y="0"/>
            <a:ext cx="2664070" cy="817927"/>
          </a:xfrm>
          <a:prstGeom prst="borderCallout2">
            <a:avLst>
              <a:gd name="adj1" fmla="val 19556"/>
              <a:gd name="adj2" fmla="val -79"/>
              <a:gd name="adj3" fmla="val 18750"/>
              <a:gd name="adj4" fmla="val -16667"/>
              <a:gd name="adj5" fmla="val 145161"/>
              <a:gd name="adj6" fmla="val -2315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For</a:t>
            </a:r>
          </a:p>
          <a:p>
            <a:pPr algn="ctr"/>
            <a:r>
              <a:rPr lang="en-US" dirty="0"/>
              <a:t>Connect API/Database</a:t>
            </a:r>
          </a:p>
          <a:p>
            <a:pPr algn="ctr"/>
            <a:r>
              <a:rPr lang="en-US" dirty="0"/>
              <a:t>Open New Videos</a:t>
            </a:r>
            <a:endParaRPr lang="en-IN" dirty="0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D95EA4B0-CCCA-45F8-AF62-979AB4A07E5F}"/>
              </a:ext>
            </a:extLst>
          </p:cNvPr>
          <p:cNvSpPr/>
          <p:nvPr/>
        </p:nvSpPr>
        <p:spPr>
          <a:xfrm>
            <a:off x="10577147" y="5101075"/>
            <a:ext cx="1614853" cy="624254"/>
          </a:xfrm>
          <a:prstGeom prst="borderCallout2">
            <a:avLst>
              <a:gd name="adj1" fmla="val 18750"/>
              <a:gd name="adj2" fmla="val -382"/>
              <a:gd name="adj3" fmla="val 18750"/>
              <a:gd name="adj4" fmla="val -16667"/>
              <a:gd name="adj5" fmla="val 126584"/>
              <a:gd name="adj6" fmla="val -34559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Status</a:t>
            </a:r>
            <a:endParaRPr lang="en-IN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7B431F5-FE82-48F5-AB6C-05F93C2C2594}"/>
              </a:ext>
            </a:extLst>
          </p:cNvPr>
          <p:cNvSpPr/>
          <p:nvPr/>
        </p:nvSpPr>
        <p:spPr>
          <a:xfrm>
            <a:off x="17584" y="2258542"/>
            <a:ext cx="1459523" cy="637442"/>
          </a:xfrm>
          <a:prstGeom prst="borderCallout1">
            <a:avLst>
              <a:gd name="adj1" fmla="val 17849"/>
              <a:gd name="adj2" fmla="val 103724"/>
              <a:gd name="adj3" fmla="val 71612"/>
              <a:gd name="adj4" fmla="val 155413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Frame</a:t>
            </a:r>
            <a:endParaRPr lang="en-IN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E30088D-F625-457D-A347-FC21DA497ACE}"/>
              </a:ext>
            </a:extLst>
          </p:cNvPr>
          <p:cNvSpPr/>
          <p:nvPr/>
        </p:nvSpPr>
        <p:spPr>
          <a:xfrm>
            <a:off x="0" y="3386627"/>
            <a:ext cx="2365131" cy="720968"/>
          </a:xfrm>
          <a:prstGeom prst="borderCallout1">
            <a:avLst>
              <a:gd name="adj1" fmla="val 17531"/>
              <a:gd name="adj2" fmla="val 100589"/>
              <a:gd name="adj3" fmla="val 106403"/>
              <a:gd name="adj4" fmla="val 127096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Control Panel</a:t>
            </a:r>
            <a:endParaRPr lang="en-IN" dirty="0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3B416116-67A0-43A3-B24E-4EFB25ED85CF}"/>
              </a:ext>
            </a:extLst>
          </p:cNvPr>
          <p:cNvSpPr/>
          <p:nvPr/>
        </p:nvSpPr>
        <p:spPr>
          <a:xfrm>
            <a:off x="17584" y="5125083"/>
            <a:ext cx="1237517" cy="624254"/>
          </a:xfrm>
          <a:prstGeom prst="borderCallout2">
            <a:avLst>
              <a:gd name="adj1" fmla="val 20158"/>
              <a:gd name="adj2" fmla="val 98984"/>
              <a:gd name="adj3" fmla="val 18750"/>
              <a:gd name="adj4" fmla="val 118455"/>
              <a:gd name="adj5" fmla="val 136037"/>
              <a:gd name="adj6" fmla="val 12771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Bar</a:t>
            </a:r>
            <a:endParaRPr lang="en-IN" dirty="0"/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46EB610F-59D0-42C9-AAD1-840B792B2102}"/>
              </a:ext>
            </a:extLst>
          </p:cNvPr>
          <p:cNvSpPr/>
          <p:nvPr/>
        </p:nvSpPr>
        <p:spPr>
          <a:xfrm>
            <a:off x="10152185" y="3795468"/>
            <a:ext cx="2039815" cy="624254"/>
          </a:xfrm>
          <a:prstGeom prst="borderCallout2">
            <a:avLst>
              <a:gd name="adj1" fmla="val 17342"/>
              <a:gd name="adj2" fmla="val 417"/>
              <a:gd name="adj3" fmla="val 18750"/>
              <a:gd name="adj4" fmla="val -16667"/>
              <a:gd name="adj5" fmla="val -104401"/>
              <a:gd name="adj6" fmla="val -21667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From Database</a:t>
            </a:r>
            <a:endParaRPr lang="en-IN" dirty="0"/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9777620-3F69-402A-AEF9-D19355B0C575}"/>
              </a:ext>
            </a:extLst>
          </p:cNvPr>
          <p:cNvSpPr/>
          <p:nvPr/>
        </p:nvSpPr>
        <p:spPr>
          <a:xfrm>
            <a:off x="10081846" y="492064"/>
            <a:ext cx="2110154" cy="624254"/>
          </a:xfrm>
          <a:prstGeom prst="borderCallout2">
            <a:avLst>
              <a:gd name="adj1" fmla="val 17342"/>
              <a:gd name="adj2" fmla="val 417"/>
              <a:gd name="adj3" fmla="val 18750"/>
              <a:gd name="adj4" fmla="val -16667"/>
              <a:gd name="adj5" fmla="val 201703"/>
              <a:gd name="adj6" fmla="val -30926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Cropped No Plate</a:t>
            </a:r>
            <a:endParaRPr lang="en-IN" dirty="0"/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58027E7-3F7C-4564-87E5-16722CD575D6}"/>
              </a:ext>
            </a:extLst>
          </p:cNvPr>
          <p:cNvSpPr/>
          <p:nvPr/>
        </p:nvSpPr>
        <p:spPr>
          <a:xfrm>
            <a:off x="10152185" y="1316201"/>
            <a:ext cx="2039815" cy="462664"/>
          </a:xfrm>
          <a:prstGeom prst="borderCallout2">
            <a:avLst>
              <a:gd name="adj1" fmla="val 17342"/>
              <a:gd name="adj2" fmla="val 417"/>
              <a:gd name="adj3" fmla="val 18750"/>
              <a:gd name="adj4" fmla="val -16667"/>
              <a:gd name="adj5" fmla="val 199686"/>
              <a:gd name="adj6" fmla="val -2288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No Plate</a:t>
            </a:r>
            <a:endParaRPr lang="en-IN" dirty="0"/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F21D267D-5377-4730-B4EF-5097D64448DB}"/>
              </a:ext>
            </a:extLst>
          </p:cNvPr>
          <p:cNvSpPr/>
          <p:nvPr/>
        </p:nvSpPr>
        <p:spPr>
          <a:xfrm>
            <a:off x="6462346" y="6053809"/>
            <a:ext cx="2110154" cy="624254"/>
          </a:xfrm>
          <a:prstGeom prst="borderCallout2">
            <a:avLst>
              <a:gd name="adj1" fmla="val 17342"/>
              <a:gd name="adj2" fmla="val 417"/>
              <a:gd name="adj3" fmla="val 18750"/>
              <a:gd name="adj4" fmla="val -16667"/>
              <a:gd name="adj5" fmla="val -287499"/>
              <a:gd name="adj6" fmla="val -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Offence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5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F02AE1-9E3F-4E6F-BFE8-EFCCA256D484}"/>
              </a:ext>
            </a:extLst>
          </p:cNvPr>
          <p:cNvSpPr/>
          <p:nvPr/>
        </p:nvSpPr>
        <p:spPr>
          <a:xfrm>
            <a:off x="428618" y="351664"/>
            <a:ext cx="3324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1 : Connect API &amp; Database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9768-D43A-42CF-B6CB-ABAE33F1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85" y="2804746"/>
            <a:ext cx="6438726" cy="3464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C64ED-B88B-4664-A5FF-6E90128A8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8" y="1035698"/>
            <a:ext cx="4741453" cy="3832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C68D5-273B-41E2-B3DB-B00F7309CEDC}"/>
              </a:ext>
            </a:extLst>
          </p:cNvPr>
          <p:cNvCxnSpPr>
            <a:cxnSpLocks/>
          </p:cNvCxnSpPr>
          <p:nvPr/>
        </p:nvCxnSpPr>
        <p:spPr>
          <a:xfrm flipH="1">
            <a:off x="6060277" y="1835090"/>
            <a:ext cx="1764323" cy="1116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6C601-8F85-4155-AAE4-514A1C6F1A10}"/>
              </a:ext>
            </a:extLst>
          </p:cNvPr>
          <p:cNvSpPr/>
          <p:nvPr/>
        </p:nvSpPr>
        <p:spPr>
          <a:xfrm>
            <a:off x="310317" y="290119"/>
            <a:ext cx="3701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 : Check API &amp; Database Status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37686-3B63-4809-8CBD-66A6AB41B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48" y="1259195"/>
            <a:ext cx="7817065" cy="388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B14F3B-0DB3-48C5-991E-6E63B6B3F7CE}"/>
              </a:ext>
            </a:extLst>
          </p:cNvPr>
          <p:cNvCxnSpPr>
            <a:cxnSpLocks/>
          </p:cNvCxnSpPr>
          <p:nvPr/>
        </p:nvCxnSpPr>
        <p:spPr>
          <a:xfrm>
            <a:off x="3314702" y="1723293"/>
            <a:ext cx="1793629" cy="2444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AA71-456E-4BE8-82B3-E37D6FB68993}"/>
              </a:ext>
            </a:extLst>
          </p:cNvPr>
          <p:cNvSpPr/>
          <p:nvPr/>
        </p:nvSpPr>
        <p:spPr>
          <a:xfrm>
            <a:off x="867962" y="5582437"/>
            <a:ext cx="10562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Not Showing Connected Then try again</a:t>
            </a:r>
          </a:p>
          <a:p>
            <a:r>
              <a:rPr lang="en-US" b="1" dirty="0"/>
              <a:t>Might be Internet Issue.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1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11B16-2E38-44B0-AFAB-8A101024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6624"/>
            <a:ext cx="5852160" cy="4107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E01170-2A05-44B2-A2BE-F9EB6B8842C3}"/>
              </a:ext>
            </a:extLst>
          </p:cNvPr>
          <p:cNvSpPr/>
          <p:nvPr/>
        </p:nvSpPr>
        <p:spPr>
          <a:xfrm>
            <a:off x="693241" y="404364"/>
            <a:ext cx="395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3 : Pause Video and Select Vehicle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2A6F2-807E-4C26-96F6-CA46A35EF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1" y="2788920"/>
            <a:ext cx="5059680" cy="196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EE7192-FCDC-4D49-89D3-73162C491A23}"/>
              </a:ext>
            </a:extLst>
          </p:cNvPr>
          <p:cNvCxnSpPr>
            <a:cxnSpLocks/>
          </p:cNvCxnSpPr>
          <p:nvPr/>
        </p:nvCxnSpPr>
        <p:spPr>
          <a:xfrm>
            <a:off x="1380392" y="1397977"/>
            <a:ext cx="1802423" cy="2259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852A4B-6E8E-430C-97D3-B1EA136C0AD1}"/>
              </a:ext>
            </a:extLst>
          </p:cNvPr>
          <p:cNvCxnSpPr>
            <a:cxnSpLocks/>
          </p:cNvCxnSpPr>
          <p:nvPr/>
        </p:nvCxnSpPr>
        <p:spPr>
          <a:xfrm>
            <a:off x="6672776" y="747292"/>
            <a:ext cx="1459523" cy="150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C160C6-0A76-4DF7-B7E0-E2C0A042E5AB}"/>
              </a:ext>
            </a:extLst>
          </p:cNvPr>
          <p:cNvSpPr/>
          <p:nvPr/>
        </p:nvSpPr>
        <p:spPr>
          <a:xfrm>
            <a:off x="6096000" y="5372044"/>
            <a:ext cx="444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Hold Mouse Left Click And Drag to draw Box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68622-0DC4-4F6A-984A-3D5BF6E520FA}"/>
              </a:ext>
            </a:extLst>
          </p:cNvPr>
          <p:cNvSpPr/>
          <p:nvPr/>
        </p:nvSpPr>
        <p:spPr>
          <a:xfrm>
            <a:off x="585671" y="5961157"/>
            <a:ext cx="6816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: can not Draw on video while video is playing. Pause Video First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5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593E8B-F102-400C-9B0E-3195F655F9D1}"/>
              </a:ext>
            </a:extLst>
          </p:cNvPr>
          <p:cNvSpPr/>
          <p:nvPr/>
        </p:nvSpPr>
        <p:spPr>
          <a:xfrm>
            <a:off x="884610" y="501134"/>
            <a:ext cx="467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4 : Click On Find No Plate Button and Wait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336CD-BB1C-4F82-89FB-2FA14C5C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6" y="1197512"/>
            <a:ext cx="4362733" cy="169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1E65EA-B51B-407A-A819-FB8A7C6AAAD8}"/>
              </a:ext>
            </a:extLst>
          </p:cNvPr>
          <p:cNvCxnSpPr>
            <a:cxnSpLocks/>
          </p:cNvCxnSpPr>
          <p:nvPr/>
        </p:nvCxnSpPr>
        <p:spPr>
          <a:xfrm flipH="1">
            <a:off x="3222655" y="1292441"/>
            <a:ext cx="1533983" cy="6506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B9A832E-86F0-4BC8-BB07-DC30A9601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0" y="3697166"/>
            <a:ext cx="4388089" cy="87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CD61E-0C12-413C-85BD-783AB37B3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56" y="3294918"/>
            <a:ext cx="6217334" cy="2697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AEC332-F11C-4D73-88AF-ED3A494538C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091248" y="2127710"/>
            <a:ext cx="1776836" cy="19431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87BD71-2FD4-4992-B923-04C67D697435}"/>
              </a:ext>
            </a:extLst>
          </p:cNvPr>
          <p:cNvCxnSpPr>
            <a:cxnSpLocks/>
          </p:cNvCxnSpPr>
          <p:nvPr/>
        </p:nvCxnSpPr>
        <p:spPr>
          <a:xfrm>
            <a:off x="4387361" y="5196227"/>
            <a:ext cx="278598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55541C9-A99D-4B46-937D-28B3133E1DDA}"/>
              </a:ext>
            </a:extLst>
          </p:cNvPr>
          <p:cNvSpPr/>
          <p:nvPr/>
        </p:nvSpPr>
        <p:spPr>
          <a:xfrm>
            <a:off x="2825494" y="5022992"/>
            <a:ext cx="163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Predicted Plate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EAF8BF-5935-4A3C-8A66-CDB1B901A714}"/>
              </a:ext>
            </a:extLst>
          </p:cNvPr>
          <p:cNvSpPr/>
          <p:nvPr/>
        </p:nvSpPr>
        <p:spPr>
          <a:xfrm>
            <a:off x="10102361" y="1758378"/>
            <a:ext cx="1531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Cropped Plate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03A533-BA0F-463F-957A-D00082B8C25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974065" y="2892670"/>
            <a:ext cx="12678" cy="80449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7E5D4C-6E17-4AC0-99D0-C48C01F598B4}"/>
              </a:ext>
            </a:extLst>
          </p:cNvPr>
          <p:cNvCxnSpPr>
            <a:stCxn id="9" idx="3"/>
          </p:cNvCxnSpPr>
          <p:nvPr/>
        </p:nvCxnSpPr>
        <p:spPr>
          <a:xfrm flipV="1">
            <a:off x="5168109" y="4136781"/>
            <a:ext cx="612247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22334E8-417A-4FCE-9B40-D3547CF2F7E3}"/>
              </a:ext>
            </a:extLst>
          </p:cNvPr>
          <p:cNvSpPr/>
          <p:nvPr/>
        </p:nvSpPr>
        <p:spPr>
          <a:xfrm>
            <a:off x="480343" y="5992144"/>
            <a:ext cx="937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: Number Must be Available in DATABASE.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362FD-1F2C-4847-97E8-E7B52967E712}"/>
              </a:ext>
            </a:extLst>
          </p:cNvPr>
          <p:cNvSpPr/>
          <p:nvPr/>
        </p:nvSpPr>
        <p:spPr>
          <a:xfrm>
            <a:off x="1989256" y="5270712"/>
            <a:ext cx="356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 if plate number is wrong correct it)</a:t>
            </a:r>
          </a:p>
        </p:txBody>
      </p:sp>
    </p:spTree>
    <p:extLst>
      <p:ext uri="{BB962C8B-B14F-4D97-AF65-F5344CB8AC3E}">
        <p14:creationId xmlns:p14="http://schemas.microsoft.com/office/powerpoint/2010/main" val="324924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B7C8B-080B-4464-AB41-680A0241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1407021"/>
            <a:ext cx="4334794" cy="4716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41D0E-5070-41A8-B21A-A446B941A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407021"/>
            <a:ext cx="5069840" cy="4716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3E0B5D-F04F-4535-B3E2-01526A07ACEC}"/>
              </a:ext>
            </a:extLst>
          </p:cNvPr>
          <p:cNvSpPr/>
          <p:nvPr/>
        </p:nvSpPr>
        <p:spPr>
          <a:xfrm>
            <a:off x="878947" y="734400"/>
            <a:ext cx="328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This 2 Vehicle added in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3B83B-B656-457B-A875-817A375230CF}"/>
              </a:ext>
            </a:extLst>
          </p:cNvPr>
          <p:cNvSpPr/>
          <p:nvPr/>
        </p:nvSpPr>
        <p:spPr>
          <a:xfrm>
            <a:off x="682489" y="473142"/>
            <a:ext cx="2000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 add new vehicle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C5FAD4-6EA9-409A-994C-E0E10B088617}"/>
              </a:ext>
            </a:extLst>
          </p:cNvPr>
          <p:cNvSpPr/>
          <p:nvPr/>
        </p:nvSpPr>
        <p:spPr>
          <a:xfrm>
            <a:off x="855142" y="842474"/>
            <a:ext cx="325364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 to : db4free.net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 to : PhpMyAdmin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Login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Insert new vehicle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Username :ksv1234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password  :</a:t>
            </a:r>
            <a:r>
              <a:rPr lang="en-IN" dirty="0" err="1"/>
              <a:t>ldrp-itr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Go to </a:t>
            </a:r>
            <a:r>
              <a:rPr lang="en-US" b="1" dirty="0" err="1">
                <a:solidFill>
                  <a:prstClr val="black"/>
                </a:solidFill>
              </a:rPr>
              <a:t>rto</a:t>
            </a:r>
            <a:r>
              <a:rPr lang="en-US" b="1" dirty="0">
                <a:solidFill>
                  <a:prstClr val="black"/>
                </a:solidFill>
              </a:rPr>
              <a:t> 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Insert new vehicle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054D3-3D42-415C-A48E-5644576B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202" y="387454"/>
            <a:ext cx="7145544" cy="26076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B8C72A-AE6B-4634-9909-0C6B31F0DB19}"/>
              </a:ext>
            </a:extLst>
          </p:cNvPr>
          <p:cNvCxnSpPr>
            <a:cxnSpLocks/>
          </p:cNvCxnSpPr>
          <p:nvPr/>
        </p:nvCxnSpPr>
        <p:spPr>
          <a:xfrm flipH="1">
            <a:off x="5458408" y="1022208"/>
            <a:ext cx="1520890" cy="7557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EAF9579-9ED7-434E-9D0E-0F0B757E6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27" y="3325586"/>
            <a:ext cx="2976563" cy="2781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477590-86E2-450A-8DCA-D1943498FAC9}"/>
              </a:ext>
            </a:extLst>
          </p:cNvPr>
          <p:cNvSpPr/>
          <p:nvPr/>
        </p:nvSpPr>
        <p:spPr>
          <a:xfrm>
            <a:off x="4330840" y="46769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9D5F48-EA2C-4254-99AF-4CB84F3A7440}"/>
              </a:ext>
            </a:extLst>
          </p:cNvPr>
          <p:cNvSpPr/>
          <p:nvPr/>
        </p:nvSpPr>
        <p:spPr>
          <a:xfrm>
            <a:off x="501189" y="335109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92060-BA67-4639-9D54-290E4BEEBE86}"/>
              </a:ext>
            </a:extLst>
          </p:cNvPr>
          <p:cNvSpPr/>
          <p:nvPr/>
        </p:nvSpPr>
        <p:spPr>
          <a:xfrm>
            <a:off x="4330840" y="335109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29943C-7D3C-4307-95CF-2D1E784E1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440" y="3325586"/>
            <a:ext cx="7215306" cy="27813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D9BC18-0EB8-4644-9C41-2C3BEF59AB4B}"/>
              </a:ext>
            </a:extLst>
          </p:cNvPr>
          <p:cNvCxnSpPr>
            <a:cxnSpLocks/>
          </p:cNvCxnSpPr>
          <p:nvPr/>
        </p:nvCxnSpPr>
        <p:spPr>
          <a:xfrm flipV="1">
            <a:off x="5054548" y="4838156"/>
            <a:ext cx="0" cy="7625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3B200-686E-45B3-9E06-C6605664CB63}"/>
              </a:ext>
            </a:extLst>
          </p:cNvPr>
          <p:cNvCxnSpPr>
            <a:cxnSpLocks/>
          </p:cNvCxnSpPr>
          <p:nvPr/>
        </p:nvCxnSpPr>
        <p:spPr>
          <a:xfrm flipH="1" flipV="1">
            <a:off x="7934960" y="3720422"/>
            <a:ext cx="607060" cy="4324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EEAA0A-89CD-4C0E-98D5-B8CD7C3957E2}"/>
              </a:ext>
            </a:extLst>
          </p:cNvPr>
          <p:cNvCxnSpPr>
            <a:cxnSpLocks/>
          </p:cNvCxnSpPr>
          <p:nvPr/>
        </p:nvCxnSpPr>
        <p:spPr>
          <a:xfrm>
            <a:off x="10888980" y="5303520"/>
            <a:ext cx="650188" cy="444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C65291-3CDB-4683-847A-D4EF545821E1}"/>
              </a:ext>
            </a:extLst>
          </p:cNvPr>
          <p:cNvSpPr/>
          <p:nvPr/>
        </p:nvSpPr>
        <p:spPr>
          <a:xfrm>
            <a:off x="460840" y="228572"/>
            <a:ext cx="2991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5 : Click On Submit Plate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22758-E22C-411C-8233-1E73B45E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31" y="2640282"/>
            <a:ext cx="7071213" cy="320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185F4-48D2-4CAF-B139-D166D61DB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9" y="3540746"/>
            <a:ext cx="2865255" cy="70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54DA-2B53-4BDF-BC20-7EC3E0115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0" y="844089"/>
            <a:ext cx="2865255" cy="124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067E12-E9BE-42F1-BF94-9520B39473E2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2325537" y="2087104"/>
            <a:ext cx="1" cy="145364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891AC7-9FDE-4DF5-84FF-38864BDCD4BD}"/>
              </a:ext>
            </a:extLst>
          </p:cNvPr>
          <p:cNvCxnSpPr>
            <a:stCxn id="4" idx="3"/>
          </p:cNvCxnSpPr>
          <p:nvPr/>
        </p:nvCxnSpPr>
        <p:spPr>
          <a:xfrm flipV="1">
            <a:off x="3758164" y="3891889"/>
            <a:ext cx="1140067" cy="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BA102D-187F-47DF-8B5E-2B7B8A2943AE}"/>
              </a:ext>
            </a:extLst>
          </p:cNvPr>
          <p:cNvCxnSpPr>
            <a:cxnSpLocks/>
          </p:cNvCxnSpPr>
          <p:nvPr/>
        </p:nvCxnSpPr>
        <p:spPr>
          <a:xfrm flipH="1">
            <a:off x="2615985" y="1290791"/>
            <a:ext cx="1533983" cy="6506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25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201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How to Use Software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Software ?</dc:title>
  <dc:creator>Manan Darji</dc:creator>
  <cp:lastModifiedBy>Manan Darji</cp:lastModifiedBy>
  <cp:revision>14</cp:revision>
  <cp:lastPrinted>2020-08-24T12:25:52Z</cp:lastPrinted>
  <dcterms:created xsi:type="dcterms:W3CDTF">2020-08-24T12:20:51Z</dcterms:created>
  <dcterms:modified xsi:type="dcterms:W3CDTF">2020-08-25T05:24:36Z</dcterms:modified>
</cp:coreProperties>
</file>