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A29-455A-E969-D541-8F7BCFE4B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CA03B-4DB7-FDAA-A148-186E76CBE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52A5-FF6E-8B49-DE5D-76FDF62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D98A-CED3-34FE-7F4B-63F42BBC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DF6D-CF3B-02C2-4827-F82776B2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7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A67B-E94C-3E41-F113-4EAEEF31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5FD00-2DE0-094D-E443-AAB95FB8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BB27-3934-59A6-F42E-8AF9286E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636AA-371C-288F-F976-A2D6CB51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8992-4F85-5047-0EC8-F6F825AD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9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B3638-9E21-196F-82E7-894BF876E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05E79-955B-94DB-361A-6368424B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A09D-A856-F329-647B-84EB26BF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BCA7-ED3D-0418-E269-7FE8D35D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C077-F8B2-E719-7E76-43955A84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8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A9F-F7E0-71ED-16CF-508293CE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DA55-34C6-18A4-D67E-3A7D6477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2071-F05E-8E0E-497C-A3269CBF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9134B-F54A-3A97-CF66-1F17AA62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039C-A8EC-F3EB-1467-E985CC9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4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28E6-9892-A94B-B881-4AAF748D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D1445-5B67-9787-9C75-56E9A410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B9AD-08C5-93E1-4422-D5611AB0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F485-706B-50BE-3F61-9F61F7B6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27DA6-4A9B-E138-FD34-660465F5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9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D80A-4D01-A81C-5A38-053B65C6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0A0F-882B-20BE-F710-95BA0EEC4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27BC0-23EC-6E1E-0A4D-71A6C2BB1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61C7-961A-B251-1F07-B51394A5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E5B2B-AB90-A57C-DC36-ECD20D4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D74D3-0E48-DFF9-5FB8-FB55FBB6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43AF-81AB-9D46-6A42-34B47D35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AD9AF-D223-C858-7E4C-D5250172D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2891F-7BA0-AB35-4B65-C2A1C6A3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5F31C-3D65-6429-10A7-69B6C5158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313EA-1258-0400-46F6-1F578CF2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7F27B-4D1E-C09E-378E-460DB3C4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44E0A-A64C-8473-9696-2F9E4EF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BEC49-076A-DF19-E68C-6C354E38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4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28C9-006C-6C74-BA33-88EBB177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9B498-8818-DC99-6048-29423846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8E220-9D48-68AA-BE47-8F89BF9A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B3C5E-EC1F-41B5-50E7-E8D44C09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80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F4601-6ACB-590A-4D0D-F9042D24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D5BC2-0798-C557-9BD1-8962927A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6091-BD99-067E-2819-851416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5E7-EB82-0B1B-EB05-41943F04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82BD-F627-F263-7942-932CF986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21605-5E15-7327-EEAA-3AE24BE3A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9989-F4FF-EC0E-028E-E8414042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DC539-874C-20E0-9379-462DB37D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FE92C-1FD9-B501-C8CF-6A302B19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75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74AC-6F23-1EE2-A9D8-32AB9C08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ACE6-9790-40C1-137D-8877C20B1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C606F-8A14-47BE-5246-9689F7A9E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6F2B9-9DE5-3F36-2D5F-CB9E46F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1AF96-98CB-6533-10CC-EC492CC6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8340-0929-356E-6CD8-B130B09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FCD38-8243-BEE5-A92C-3432D058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F239A-D356-537D-B04A-B9F8B44C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2488-655D-C1DD-AA98-009C0EBB9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5FA2-5AA3-4E47-82E2-84C5BB0344F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32B7-C40A-38D3-4C23-1B4FE32F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7CD2-B4FF-AAC4-BC9F-55E8E55DB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58CA-BCE7-4AFE-B25B-D0ED6A50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5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3737-B8A2-BA7E-7C1B-49A55AA78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Manan Khanna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99BE-0C90-2D5D-4F86-B6C26CDA3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99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Manan Khanna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Khanna</dc:creator>
  <cp:lastModifiedBy>Manan Khanna</cp:lastModifiedBy>
  <cp:revision>2</cp:revision>
  <dcterms:created xsi:type="dcterms:W3CDTF">2025-05-14T17:49:31Z</dcterms:created>
  <dcterms:modified xsi:type="dcterms:W3CDTF">2025-05-14T18:20:38Z</dcterms:modified>
</cp:coreProperties>
</file>