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99" r:id="rId5"/>
    <p:sldId id="303" r:id="rId6"/>
    <p:sldId id="305" r:id="rId7"/>
    <p:sldId id="307" r:id="rId8"/>
    <p:sldId id="308" r:id="rId9"/>
    <p:sldId id="310" r:id="rId10"/>
    <p:sldId id="311" r:id="rId11"/>
    <p:sldId id="313" r:id="rId12"/>
    <p:sldId id="323" r:id="rId13"/>
    <p:sldId id="325" r:id="rId14"/>
    <p:sldId id="326" r:id="rId15"/>
    <p:sldId id="327" r:id="rId16"/>
    <p:sldId id="328" r:id="rId17"/>
    <p:sldId id="330" r:id="rId18"/>
    <p:sldId id="331" r:id="rId19"/>
    <p:sldId id="332" r:id="rId20"/>
    <p:sldId id="33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 Trees</a:t>
            </a:r>
            <a:br>
              <a:rPr lang="en-US" dirty="0" smtClean="0"/>
            </a:br>
            <a:r>
              <a:rPr lang="en-US" sz="1800" dirty="0" smtClean="0"/>
              <a:t>Applications of AVL trees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Structure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Index are the keys in the BST.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The BBST can be built in linear time 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Update()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 –maximum difference among all the numbers in the given range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 minimum difference among the numbers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 maximum difference among the numbers – is the difference between max and min.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Delete(32) and Add(60)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2, 15, 35, 55,60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()=5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()=58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37338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9144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60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52800" y="4876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8382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453069" y="3376869"/>
            <a:ext cx="420222" cy="4090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314700" y="45339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639749" y="3245829"/>
            <a:ext cx="245503" cy="496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401749" y="4411147"/>
            <a:ext cx="691543" cy="1804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2667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5867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mingap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Node-&gt;max=Max   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   	Node-&gt;right-&gt;max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4038600" y="14478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Node-&gt;min=Min	   Node-&gt;left-&gt;min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	Node-&gt;right-&gt;min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3886200" y="13716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							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node-&gt;value-node-&gt;left-&gt;max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node-&gt;right-&gt;min-node-&gt;value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node-&gt;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 smtClean="0"/>
              <a:t>mingap</a:t>
            </a:r>
            <a:r>
              <a:rPr lang="en-US" sz="2400" dirty="0" smtClean="0"/>
              <a:t>=Min     	node-&gt;left-&gt;</a:t>
            </a:r>
            <a:r>
              <a:rPr lang="en-US" sz="2400" dirty="0" err="1" smtClean="0"/>
              <a:t>mingap</a:t>
            </a: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2400" dirty="0" smtClean="0"/>
              <a:t>node-&gt;right-&gt;</a:t>
            </a:r>
            <a:r>
              <a:rPr lang="en-US" sz="2400" dirty="0" err="1" smtClean="0"/>
              <a:t>mingap</a:t>
            </a:r>
            <a:endParaRPr lang="en-US" sz="2400" dirty="0" smtClean="0"/>
          </a:p>
        </p:txBody>
      </p:sp>
      <p:sp>
        <p:nvSpPr>
          <p:cNvPr id="4" name="Left Brace 3"/>
          <p:cNvSpPr/>
          <p:nvPr/>
        </p:nvSpPr>
        <p:spPr bwMode="auto">
          <a:xfrm>
            <a:off x="2667000" y="1600200"/>
            <a:ext cx="4572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44780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-2286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RangeMinGap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 and </a:t>
            </a:r>
            <a:r>
              <a:rPr lang="en-US" dirty="0" err="1" smtClean="0"/>
              <a:t>Mingap</a:t>
            </a:r>
            <a:r>
              <a:rPr lang="en-US" dirty="0" smtClean="0"/>
              <a:t> in the whole set can be found on O(1)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Implement a Data Structure which supports the following operations efficiently.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Search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Rank(X) – 1+ number of numbers in the collection that are &gt;X.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Find Rank (rank)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rank , find an number X, such Rank(X)=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(X,Y) = sum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Average(X,Y) = Average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Morethanaverage</a:t>
            </a:r>
            <a:r>
              <a:rPr lang="en-US" dirty="0" smtClean="0"/>
              <a:t>(X,Y) = the no of numbers between X and Y bigger than Average(X,Y).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(A,0,4)=1;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(A,0,3)=2;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A,i</a:t>
            </a:r>
            <a:r>
              <a:rPr lang="en-US" dirty="0" smtClean="0"/>
              <a:t> ,X) = Set A[</a:t>
            </a:r>
            <a:r>
              <a:rPr lang="en-US" dirty="0" err="1" smtClean="0"/>
              <a:t>i</a:t>
            </a:r>
            <a:r>
              <a:rPr lang="en-US" dirty="0" smtClean="0"/>
              <a:t>]=X;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3733800" y="25908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4958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317408" y="3252367"/>
            <a:ext cx="527984" cy="5056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162300" y="43815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460408" y="3099967"/>
            <a:ext cx="375584" cy="6580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8" idx="0"/>
          </p:cNvCxnSpPr>
          <p:nvPr/>
        </p:nvCxnSpPr>
        <p:spPr bwMode="auto">
          <a:xfrm rot="5400000">
            <a:off x="4623571" y="4370738"/>
            <a:ext cx="568792" cy="1385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298608" y="4319167"/>
            <a:ext cx="680384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2800" y="541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454</Words>
  <Application>Microsoft Office PowerPoint</Application>
  <PresentationFormat>On-screen Show (4:3)</PresentationFormat>
  <Paragraphs>209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AVL  Trees Applications of AVL trees </vt:lpstr>
      <vt:lpstr>Rank (X)</vt:lpstr>
      <vt:lpstr>Node count</vt:lpstr>
      <vt:lpstr>Find Rank (rank)</vt:lpstr>
      <vt:lpstr>Node count</vt:lpstr>
      <vt:lpstr>Other operations</vt:lpstr>
      <vt:lpstr>Other operations</vt:lpstr>
      <vt:lpstr>Range Query</vt:lpstr>
      <vt:lpstr>Range Query</vt:lpstr>
      <vt:lpstr>BBST Structure  </vt:lpstr>
      <vt:lpstr>BBST  in O(log n)</vt:lpstr>
      <vt:lpstr>Dynamic Data Set </vt:lpstr>
      <vt:lpstr>Dynamic Data Set </vt:lpstr>
      <vt:lpstr>Dynamic Data Set </vt:lpstr>
      <vt:lpstr>Range Query</vt:lpstr>
      <vt:lpstr>Max value at a node </vt:lpstr>
      <vt:lpstr>Max value at a node </vt:lpstr>
      <vt:lpstr>Max value at a node </vt:lpstr>
      <vt:lpstr>BBST  in O(log 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19</cp:revision>
  <dcterms:created xsi:type="dcterms:W3CDTF">2020-04-03T03:53:21Z</dcterms:created>
  <dcterms:modified xsi:type="dcterms:W3CDTF">2023-06-13T03:45:40Z</dcterms:modified>
</cp:coreProperties>
</file>