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5" r:id="rId12"/>
    <p:sldId id="267" r:id="rId13"/>
    <p:sldId id="268" r:id="rId14"/>
    <p:sldId id="264" r:id="rId15"/>
  </p:sldIdLst>
  <p:sldSz cx="12192000" cy="6858000"/>
  <p:notesSz cx="7559675" cy="10691813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50"/>
            <a:ext cx="5040025" cy="400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50"/>
            <a:ext cx="5040025" cy="400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50"/>
            <a:ext cx="5040025" cy="400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2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3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4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3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4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5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6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subTitle" idx="1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3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3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3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3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4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3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4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5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6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3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" name="Google Shape;7;p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20" name="Google Shape;20;p1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2E5369"/>
          </a:solidFill>
          <a:ln>
            <a:noFill/>
          </a:ln>
          <a:effectLst>
            <a:outerShdw dist="255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dt" idx="10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ftr" idx="11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89" name="Google Shape;89;p14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02" name="Google Shape;102;p14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2E5369"/>
          </a:solidFill>
          <a:ln>
            <a:noFill/>
          </a:ln>
          <a:effectLst>
            <a:outerShdw dist="255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 rot="10800000" flipH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2589120" y="2524148"/>
            <a:ext cx="89150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1810415" y="3866400"/>
            <a:ext cx="6008400" cy="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CS-6360:001: Database Design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2589120" y="2599560"/>
            <a:ext cx="8915040" cy="126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2589120" y="4464000"/>
            <a:ext cx="8190360" cy="227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Number: 31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1.Manan Dalal (MUD200000)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2.Vishesh Mehta (VJM190001)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3.Fenil Godhani (FKG210000)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307800" y="7920"/>
            <a:ext cx="1847160" cy="184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7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5945" y="271748"/>
            <a:ext cx="4156710" cy="201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3833905" y="2416856"/>
            <a:ext cx="57689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DoorDash</a:t>
            </a:r>
            <a:r>
              <a:rPr lang="en-US" sz="2800" b="1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Food Delivery Service</a:t>
            </a:r>
            <a:endParaRPr sz="2800" b="1" i="0" u="sng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FCF54-023D-A11D-6500-8E174A068994}"/>
              </a:ext>
            </a:extLst>
          </p:cNvPr>
          <p:cNvSpPr txBox="1"/>
          <p:nvPr/>
        </p:nvSpPr>
        <p:spPr>
          <a:xfrm>
            <a:off x="1625600" y="292100"/>
            <a:ext cx="985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Stored Procedures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0893F-09B8-E38C-1775-80BE38F44AC6}"/>
              </a:ext>
            </a:extLst>
          </p:cNvPr>
          <p:cNvSpPr txBox="1"/>
          <p:nvPr/>
        </p:nvSpPr>
        <p:spPr>
          <a:xfrm>
            <a:off x="1778000" y="1435100"/>
            <a:ext cx="9512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Customer can search for restaurants using filters like cuisine, city etc..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1526D3-FC6A-AAD0-1C31-1A87D95A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31" y="2279583"/>
            <a:ext cx="6805357" cy="3143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54C4A2-B2EA-69C6-40A0-6A6D6E5A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1" y="5765759"/>
            <a:ext cx="5626389" cy="800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32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DFB205-E262-1A63-433B-812F0E4EABF7}"/>
              </a:ext>
            </a:extLst>
          </p:cNvPr>
          <p:cNvSpPr txBox="1"/>
          <p:nvPr/>
        </p:nvSpPr>
        <p:spPr>
          <a:xfrm>
            <a:off x="1892300" y="7874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DoorDash</a:t>
            </a:r>
            <a:r>
              <a:rPr lang="en-US" sz="2400" dirty="0"/>
              <a:t> can find out the earnings of each restaurant between a particular period.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B5C9E4-27C8-5D06-5728-DE219B27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71" y="4817433"/>
            <a:ext cx="4769095" cy="1261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80D781-7D53-6A58-C614-535CA056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71" y="1950811"/>
            <a:ext cx="6439231" cy="2476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31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0EDFD-C9EF-9A21-4A6C-21B2EF67C78A}"/>
              </a:ext>
            </a:extLst>
          </p:cNvPr>
          <p:cNvSpPr txBox="1"/>
          <p:nvPr/>
        </p:nvSpPr>
        <p:spPr>
          <a:xfrm>
            <a:off x="1807029" y="587829"/>
            <a:ext cx="991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 Restaurant can change the status of an order as it gets processed and completed.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7D4C41-1E60-C235-2D85-2C91024C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98" y="4661172"/>
            <a:ext cx="1981302" cy="932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45902B-7473-E735-5B3C-75269B71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29" y="4661172"/>
            <a:ext cx="1873346" cy="932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E99246-56DA-244B-9A6A-C427FD626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029" y="1736153"/>
            <a:ext cx="5429529" cy="2501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720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2588895" y="2077085"/>
            <a:ext cx="757999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0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0" b="1" i="0" u="none" strike="noStrike" cap="none" dirty="0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Thank You…..</a:t>
            </a:r>
            <a:endParaRPr sz="120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>
            <a:off x="2589120" y="4127040"/>
            <a:ext cx="891504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2524500" y="707425"/>
            <a:ext cx="891144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+mj-lt"/>
                <a:ea typeface="Century Gothic"/>
                <a:cs typeface="Century Gothic"/>
                <a:sym typeface="Century Gothic"/>
              </a:rPr>
              <a:t>Data/Functional Requirements</a:t>
            </a:r>
            <a:endParaRPr sz="3600" b="0" i="0" u="none" strike="noStrike" cap="none" dirty="0">
              <a:solidFill>
                <a:srgbClr val="FF0000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2588895" y="1497965"/>
            <a:ext cx="8783320" cy="433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Customers: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Create/Update Login and Contact Information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search for restaurants based on name, cuisine, menu items etc...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add items to their cart, place orders, specific requests within the order, updates and track the status of their order.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Payment, their order histories.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provide feedback/reviews for the order, restaurant or/and the dasher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become a member and enjoy other benefits by buying DashPass.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2466340" y="951230"/>
            <a:ext cx="8911590" cy="65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strike="noStrike" dirty="0">
                <a:solidFill>
                  <a:srgbClr val="FF0000"/>
                </a:solidFill>
                <a:latin typeface="+mj-lt"/>
                <a:ea typeface="Century Gothic"/>
                <a:cs typeface="Century Gothic"/>
                <a:sym typeface="Century Gothic"/>
              </a:rPr>
              <a:t>Cont...</a:t>
            </a:r>
            <a:br>
              <a:rPr lang="en-US" sz="3600" b="0" strike="noStrik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600" dirty="0"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2588895" y="1724660"/>
            <a:ext cx="8914765" cy="48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Restaurants: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742950" lvl="4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Create a profile and can add new items/edit existing items to the menu.</a:t>
            </a:r>
            <a:endParaRPr sz="2000"/>
          </a:p>
          <a:p>
            <a:pPr marL="742950" lvl="4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They can receive orders, update status of the order and get information of the dasher.</a:t>
            </a:r>
            <a:endParaRPr sz="2000"/>
          </a:p>
          <a:p>
            <a:pPr marL="742950" lvl="4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Receive payments from the customer via DoorDash.</a:t>
            </a:r>
            <a:endParaRPr sz="2000"/>
          </a:p>
          <a:p>
            <a:pPr marL="742950" lvl="4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Can view insightful data such as most/least items ordered, best/least rated items, user feedbacks etc.…</a:t>
            </a:r>
            <a:endParaRPr sz="2000"/>
          </a:p>
          <a:p>
            <a:pPr marL="742950" lvl="4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Can add bank information to receive payments.</a:t>
            </a:r>
            <a:endParaRPr sz="2000"/>
          </a:p>
          <a:p>
            <a:pPr marL="342900" lvl="3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US" sz="2000" b="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Dashers: </a:t>
            </a:r>
            <a:endParaRPr sz="20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from available orders to pick up around their area/current location.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when the order is available for pickup.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De-Register incase they want to discontinue.     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receive payments/fees from DoorDash and tips from customers.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bank/wallet information to receive payments.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1640205" y="283210"/>
            <a:ext cx="891159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strike="noStrike" dirty="0">
                <a:solidFill>
                  <a:srgbClr val="FF0000"/>
                </a:solidFill>
                <a:latin typeface="+mj-lt"/>
                <a:ea typeface="Century Gothic"/>
                <a:cs typeface="Century Gothic"/>
                <a:sym typeface="Century Gothic"/>
              </a:rPr>
              <a:t>ER/EER Diagram</a:t>
            </a:r>
            <a:br>
              <a:rPr lang="en-US" b="0" strike="noStrik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dirty="0"/>
            </a:br>
            <a:endParaRPr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"/>
          </p:nvPr>
        </p:nvSpPr>
        <p:spPr>
          <a:xfrm>
            <a:off x="1640840" y="511175"/>
            <a:ext cx="9862820" cy="60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0" name="Google Shape;200;p3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654685"/>
            <a:ext cx="7657465" cy="60483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strike="noStrike" dirty="0">
                <a:solidFill>
                  <a:srgbClr val="FF0000"/>
                </a:solidFill>
                <a:latin typeface="+mj-lt"/>
                <a:ea typeface="Century Gothic"/>
                <a:cs typeface="Century Gothic"/>
                <a:sym typeface="Century Gothic"/>
              </a:rPr>
              <a:t>Final Relational Model</a:t>
            </a:r>
            <a:br>
              <a:rPr lang="en-US" sz="3600" b="0" strike="noStrike" dirty="0">
                <a:solidFill>
                  <a:srgbClr val="FF0000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r>
              <a:rPr lang="en-US" sz="2000" b="0" strike="noStrik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applying normalization, the below diagram is the normalized relational schema of our system.</a:t>
            </a:r>
            <a:br>
              <a:rPr lang="en-US" b="0" strike="noStrik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dirty="0"/>
            </a:br>
            <a:endParaRPr dirty="0"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1"/>
          </p:nvPr>
        </p:nvSpPr>
        <p:spPr>
          <a:xfrm>
            <a:off x="2588895" y="1611630"/>
            <a:ext cx="8914765" cy="514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830" y="1611630"/>
            <a:ext cx="7946390" cy="514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1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3500" y="949325"/>
            <a:ext cx="8884920" cy="5537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BA45-AFE6-7ADE-427F-6F3368C6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680" y="2910240"/>
            <a:ext cx="8911440" cy="128052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PL/SQL Statements</a:t>
            </a:r>
          </a:p>
        </p:txBody>
      </p:sp>
    </p:spTree>
    <p:extLst>
      <p:ext uri="{BB962C8B-B14F-4D97-AF65-F5344CB8AC3E}">
        <p14:creationId xmlns:p14="http://schemas.microsoft.com/office/powerpoint/2010/main" val="338745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2588895" y="564515"/>
            <a:ext cx="8911590" cy="63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0000"/>
                </a:solidFill>
                <a:latin typeface="+mj-lt"/>
                <a:sym typeface="Century Gothic"/>
              </a:rPr>
              <a:t>Triggers</a:t>
            </a:r>
            <a:br>
              <a:rPr lang="en-US" sz="3600" dirty="0"/>
            </a:br>
            <a:r>
              <a:rPr lang="en-US" sz="2000" dirty="0"/>
              <a:t>1.Creating a trigger that can satisfy the condition that “An order cannot be deleted if it has not been delivered or refunded”</a:t>
            </a:r>
            <a:br>
              <a:rPr lang="en-US" sz="3600" dirty="0"/>
            </a:br>
            <a:endParaRPr sz="3600"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1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1" name="Google Shape;221;p33" descr="Graphical user interfac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215" y="1388745"/>
            <a:ext cx="8463915" cy="2975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2" name="Google Shape;222;p33" descr="Graphical user interface, application, Wor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6215" y="4608195"/>
            <a:ext cx="3028950" cy="82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6215" y="5588635"/>
            <a:ext cx="5943600" cy="1549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2592070" y="296545"/>
            <a:ext cx="8911590" cy="77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2.Creating a trigger that can satisfy the condition that “A customer can only have items from a single restaurant in his cart at a single time. If he adds an item from another restaurant, then the cart should be emptied first.”</a:t>
            </a:r>
            <a:endParaRPr sz="2000"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subTitle" idx="1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30" name="Google Shape;230;p34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895" y="1294130"/>
            <a:ext cx="7211060" cy="38176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2070" y="5445125"/>
            <a:ext cx="7208520" cy="2565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420</Words>
  <Application>Microsoft Office PowerPoint</Application>
  <PresentationFormat>Widescreen</PresentationFormat>
  <Paragraphs>39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Noto Sans Symbols</vt:lpstr>
      <vt:lpstr>Century Gothic</vt:lpstr>
      <vt:lpstr>Calibri</vt:lpstr>
      <vt:lpstr>Arial Black</vt:lpstr>
      <vt:lpstr>Times New Roman</vt:lpstr>
      <vt:lpstr>Arial</vt:lpstr>
      <vt:lpstr>Office Theme</vt:lpstr>
      <vt:lpstr>Office Theme</vt:lpstr>
      <vt:lpstr>PowerPoint Presentation</vt:lpstr>
      <vt:lpstr>PowerPoint Presentation</vt:lpstr>
      <vt:lpstr>Cont... </vt:lpstr>
      <vt:lpstr>ER/EER Diagram  </vt:lpstr>
      <vt:lpstr>Final Relational Model After applying normalization, the below diagram is the normalized relational schema of our system.  </vt:lpstr>
      <vt:lpstr>PowerPoint Presentation</vt:lpstr>
      <vt:lpstr>PL/SQL Statements</vt:lpstr>
      <vt:lpstr>Triggers 1.Creating a trigger that can satisfy the condition that “An order cannot be deleted if it has not been delivered or refunded” </vt:lpstr>
      <vt:lpstr>2.Creating a trigger that can satisfy the condition that “A customer can only have items from a single restaurant in his cart at a single time. If he adds an item from another restaurant, then the cart should be emptied first.”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Manan Dalal</dc:creator>
  <cp:lastModifiedBy>Dalal, Manan Uday</cp:lastModifiedBy>
  <cp:revision>3</cp:revision>
  <dcterms:modified xsi:type="dcterms:W3CDTF">2022-05-04T02:56:07Z</dcterms:modified>
</cp:coreProperties>
</file>