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57" r:id="rId4"/>
    <p:sldId id="272" r:id="rId5"/>
    <p:sldId id="258" r:id="rId6"/>
    <p:sldId id="260" r:id="rId7"/>
    <p:sldId id="261" r:id="rId8"/>
    <p:sldId id="262" r:id="rId9"/>
    <p:sldId id="263" r:id="rId10"/>
    <p:sldId id="264" r:id="rId11"/>
    <p:sldId id="270" r:id="rId12"/>
    <p:sldId id="273" r:id="rId13"/>
    <p:sldId id="265" r:id="rId14"/>
    <p:sldId id="267" r:id="rId15"/>
    <p:sldId id="274" r:id="rId16"/>
    <p:sldId id="275" r:id="rId17"/>
    <p:sldId id="276" r:id="rId18"/>
    <p:sldId id="277" r:id="rId19"/>
    <p:sldId id="286" r:id="rId20"/>
    <p:sldId id="278" r:id="rId21"/>
    <p:sldId id="279" r:id="rId22"/>
    <p:sldId id="280" r:id="rId23"/>
    <p:sldId id="281" r:id="rId24"/>
    <p:sldId id="282" r:id="rId25"/>
    <p:sldId id="283" r:id="rId26"/>
    <p:sldId id="284" r:id="rId27"/>
    <p:sldId id="285" r:id="rId28"/>
    <p:sldId id="266" r:id="rId29"/>
    <p:sldId id="271" r:id="rId30"/>
    <p:sldId id="287"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4.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sv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sv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96364B-0658-4324-A026-4D2AF7E514D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059545E-B1F2-4C16-9E64-A67B09CEF23E}">
      <dgm:prSet/>
      <dgm:spPr/>
      <dgm:t>
        <a:bodyPr/>
        <a:lstStyle/>
        <a:p>
          <a:pPr>
            <a:lnSpc>
              <a:spcPct val="100000"/>
            </a:lnSpc>
          </a:pPr>
          <a:r>
            <a:rPr lang="en-US"/>
            <a:t>it has potential to allow us to experiment with many parts of engineering discipline such as digital system.</a:t>
          </a:r>
        </a:p>
      </dgm:t>
    </dgm:pt>
    <dgm:pt modelId="{FEEF174E-BBB7-4993-A998-0195630E02AC}" type="parTrans" cxnId="{36038F1A-808B-4F4C-BDDD-1F52538C4F41}">
      <dgm:prSet/>
      <dgm:spPr/>
      <dgm:t>
        <a:bodyPr/>
        <a:lstStyle/>
        <a:p>
          <a:endParaRPr lang="en-US"/>
        </a:p>
      </dgm:t>
    </dgm:pt>
    <dgm:pt modelId="{F325176F-7305-4A15-9A5C-1B4B56479EC8}" type="sibTrans" cxnId="{36038F1A-808B-4F4C-BDDD-1F52538C4F41}">
      <dgm:prSet/>
      <dgm:spPr/>
      <dgm:t>
        <a:bodyPr/>
        <a:lstStyle/>
        <a:p>
          <a:endParaRPr lang="en-US"/>
        </a:p>
      </dgm:t>
    </dgm:pt>
    <dgm:pt modelId="{7BC40A7F-00EA-4564-BF50-05DB0E51DF15}">
      <dgm:prSet/>
      <dgm:spPr/>
      <dgm:t>
        <a:bodyPr/>
        <a:lstStyle/>
        <a:p>
          <a:pPr>
            <a:lnSpc>
              <a:spcPct val="100000"/>
            </a:lnSpc>
          </a:pPr>
          <a:r>
            <a:rPr lang="en-US" b="0" i="0" baseline="0" dirty="0"/>
            <a:t>Accent conversion (AC), </a:t>
          </a:r>
          <a:endParaRPr lang="en-US" dirty="0"/>
        </a:p>
      </dgm:t>
    </dgm:pt>
    <dgm:pt modelId="{7AF307BB-CA2A-420D-B38B-41153741FC56}" type="parTrans" cxnId="{AA706933-3933-4CEE-910B-D8F3D18A586D}">
      <dgm:prSet/>
      <dgm:spPr/>
      <dgm:t>
        <a:bodyPr/>
        <a:lstStyle/>
        <a:p>
          <a:endParaRPr lang="en-US"/>
        </a:p>
      </dgm:t>
    </dgm:pt>
    <dgm:pt modelId="{A783B1CA-D89D-4C07-BDC3-D22A4983AE81}" type="sibTrans" cxnId="{AA706933-3933-4CEE-910B-D8F3D18A586D}">
      <dgm:prSet/>
      <dgm:spPr/>
      <dgm:t>
        <a:bodyPr/>
        <a:lstStyle/>
        <a:p>
          <a:endParaRPr lang="en-US"/>
        </a:p>
      </dgm:t>
    </dgm:pt>
    <dgm:pt modelId="{BDA0E931-D14C-46FE-9897-86C66A73EFB6}">
      <dgm:prSet/>
      <dgm:spPr/>
      <dgm:t>
        <a:bodyPr/>
        <a:lstStyle/>
        <a:p>
          <a:pPr>
            <a:lnSpc>
              <a:spcPct val="100000"/>
            </a:lnSpc>
          </a:pPr>
          <a:r>
            <a:rPr lang="en-US" b="0" i="0" baseline="0" dirty="0"/>
            <a:t>they had the accent of another speaker</a:t>
          </a:r>
        </a:p>
        <a:p>
          <a:pPr>
            <a:lnSpc>
              <a:spcPct val="100000"/>
            </a:lnSpc>
          </a:pPr>
          <a:r>
            <a:rPr lang="en-US" b="0" i="0" baseline="0" dirty="0"/>
            <a:t>(people feels similarity with each other)</a:t>
          </a:r>
          <a:endParaRPr lang="en-US" dirty="0"/>
        </a:p>
      </dgm:t>
    </dgm:pt>
    <dgm:pt modelId="{389AC40D-66C4-462D-B96E-970419D84A5D}" type="parTrans" cxnId="{D8D66D0E-5C58-4731-8192-82FBE3CC1509}">
      <dgm:prSet/>
      <dgm:spPr/>
      <dgm:t>
        <a:bodyPr/>
        <a:lstStyle/>
        <a:p>
          <a:endParaRPr lang="en-US"/>
        </a:p>
      </dgm:t>
    </dgm:pt>
    <dgm:pt modelId="{2277E354-92FB-49BB-B2FF-22632D276B01}" type="sibTrans" cxnId="{D8D66D0E-5C58-4731-8192-82FBE3CC1509}">
      <dgm:prSet/>
      <dgm:spPr/>
      <dgm:t>
        <a:bodyPr/>
        <a:lstStyle/>
        <a:p>
          <a:endParaRPr lang="en-US"/>
        </a:p>
      </dgm:t>
    </dgm:pt>
    <dgm:pt modelId="{7EB5A1DD-BCFD-4F07-BEA7-ED9C1CB2F276}">
      <dgm:prSet/>
      <dgm:spPr/>
      <dgm:t>
        <a:bodyPr/>
        <a:lstStyle/>
        <a:p>
          <a:pPr>
            <a:lnSpc>
              <a:spcPct val="100000"/>
            </a:lnSpc>
          </a:pPr>
          <a:r>
            <a:rPr lang="en-US"/>
            <a:t>An accent is defined to be </a:t>
          </a:r>
          <a:r>
            <a:rPr lang="en-US" b="1"/>
            <a:t>a distinct</a:t>
          </a:r>
          <a:r>
            <a:rPr lang="en-US"/>
            <a:t> mode of pronunciation of a language, especially one associated, with a particular nation, locality, or social class. </a:t>
          </a:r>
        </a:p>
      </dgm:t>
    </dgm:pt>
    <dgm:pt modelId="{0515B310-20E3-41CA-81FF-1AE20BB153D2}" type="parTrans" cxnId="{437F1472-05C6-474E-BDD9-BCBFCFD4E84B}">
      <dgm:prSet/>
      <dgm:spPr/>
      <dgm:t>
        <a:bodyPr/>
        <a:lstStyle/>
        <a:p>
          <a:endParaRPr lang="en-US"/>
        </a:p>
      </dgm:t>
    </dgm:pt>
    <dgm:pt modelId="{92C55C39-7C1D-4600-A31D-07CAB742A96F}" type="sibTrans" cxnId="{437F1472-05C6-474E-BDD9-BCBFCFD4E84B}">
      <dgm:prSet/>
      <dgm:spPr/>
      <dgm:t>
        <a:bodyPr/>
        <a:lstStyle/>
        <a:p>
          <a:endParaRPr lang="en-US"/>
        </a:p>
      </dgm:t>
    </dgm:pt>
    <dgm:pt modelId="{638D9817-4F62-46B5-843E-F3DB07B98E89}">
      <dgm:prSet/>
      <dgm:spPr/>
      <dgm:t>
        <a:bodyPr/>
        <a:lstStyle/>
        <a:p>
          <a:pPr>
            <a:lnSpc>
              <a:spcPct val="100000"/>
            </a:lnSpc>
          </a:pPr>
          <a:r>
            <a:rPr lang="en-US" b="1" i="1"/>
            <a:t>MACHINES MIGHT NOT MIND YOUR LANGUAGE ANYMORE.</a:t>
          </a:r>
          <a:endParaRPr lang="en-US"/>
        </a:p>
      </dgm:t>
    </dgm:pt>
    <dgm:pt modelId="{041E98A9-F7AB-4E7B-B006-F9BB0C82E588}" type="parTrans" cxnId="{453DB8DC-371C-4F0F-ABF5-BF9B7DDB8E9A}">
      <dgm:prSet/>
      <dgm:spPr/>
      <dgm:t>
        <a:bodyPr/>
        <a:lstStyle/>
        <a:p>
          <a:endParaRPr lang="en-US"/>
        </a:p>
      </dgm:t>
    </dgm:pt>
    <dgm:pt modelId="{7229AF47-E4E3-4228-9368-BEDBB6C833C0}" type="sibTrans" cxnId="{453DB8DC-371C-4F0F-ABF5-BF9B7DDB8E9A}">
      <dgm:prSet/>
      <dgm:spPr/>
      <dgm:t>
        <a:bodyPr/>
        <a:lstStyle/>
        <a:p>
          <a:endParaRPr lang="en-US"/>
        </a:p>
      </dgm:t>
    </dgm:pt>
    <dgm:pt modelId="{552331B6-4DFE-457C-9693-AA256C79392F}" type="pres">
      <dgm:prSet presAssocID="{F096364B-0658-4324-A026-4D2AF7E514D2}" presName="root" presStyleCnt="0">
        <dgm:presLayoutVars>
          <dgm:dir/>
          <dgm:resizeHandles val="exact"/>
        </dgm:presLayoutVars>
      </dgm:prSet>
      <dgm:spPr/>
    </dgm:pt>
    <dgm:pt modelId="{5EF01CFE-6DB7-456E-AF73-E811F05CF523}" type="pres">
      <dgm:prSet presAssocID="{2059545E-B1F2-4C16-9E64-A67B09CEF23E}" presName="compNode" presStyleCnt="0"/>
      <dgm:spPr/>
    </dgm:pt>
    <dgm:pt modelId="{81CD606B-C64A-4A19-A64E-6006F0C9D537}" type="pres">
      <dgm:prSet presAssocID="{2059545E-B1F2-4C16-9E64-A67B09CEF2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CCB843CE-53A3-444B-AB2C-6E9E862A4567}" type="pres">
      <dgm:prSet presAssocID="{2059545E-B1F2-4C16-9E64-A67B09CEF23E}" presName="spaceRect" presStyleCnt="0"/>
      <dgm:spPr/>
    </dgm:pt>
    <dgm:pt modelId="{9823095F-60CD-40C4-A739-95EECA2AC589}" type="pres">
      <dgm:prSet presAssocID="{2059545E-B1F2-4C16-9E64-A67B09CEF23E}" presName="textRect" presStyleLbl="revTx" presStyleIdx="0" presStyleCnt="5">
        <dgm:presLayoutVars>
          <dgm:chMax val="1"/>
          <dgm:chPref val="1"/>
        </dgm:presLayoutVars>
      </dgm:prSet>
      <dgm:spPr/>
    </dgm:pt>
    <dgm:pt modelId="{2AC8B3E6-3850-4E3F-88DD-D8024226156A}" type="pres">
      <dgm:prSet presAssocID="{F325176F-7305-4A15-9A5C-1B4B56479EC8}" presName="sibTrans" presStyleCnt="0"/>
      <dgm:spPr/>
    </dgm:pt>
    <dgm:pt modelId="{A92EEC54-1302-4CA4-9A95-2DCF27F2E401}" type="pres">
      <dgm:prSet presAssocID="{7BC40A7F-00EA-4564-BF50-05DB0E51DF15}" presName="compNode" presStyleCnt="0"/>
      <dgm:spPr/>
    </dgm:pt>
    <dgm:pt modelId="{9734D7CC-E247-43A2-B5A8-1D9246B4AA6C}" type="pres">
      <dgm:prSet presAssocID="{7BC40A7F-00EA-4564-BF50-05DB0E51DF1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olume"/>
        </a:ext>
      </dgm:extLst>
    </dgm:pt>
    <dgm:pt modelId="{5D20C585-0552-4148-BC00-C56C8EFCB80D}" type="pres">
      <dgm:prSet presAssocID="{7BC40A7F-00EA-4564-BF50-05DB0E51DF15}" presName="spaceRect" presStyleCnt="0"/>
      <dgm:spPr/>
    </dgm:pt>
    <dgm:pt modelId="{40C62BDE-54A6-4070-9FCD-307E9A4304D1}" type="pres">
      <dgm:prSet presAssocID="{7BC40A7F-00EA-4564-BF50-05DB0E51DF15}" presName="textRect" presStyleLbl="revTx" presStyleIdx="1" presStyleCnt="5">
        <dgm:presLayoutVars>
          <dgm:chMax val="1"/>
          <dgm:chPref val="1"/>
        </dgm:presLayoutVars>
      </dgm:prSet>
      <dgm:spPr/>
    </dgm:pt>
    <dgm:pt modelId="{4C17DF10-F8BB-492A-81CF-1691201D7BA9}" type="pres">
      <dgm:prSet presAssocID="{A783B1CA-D89D-4C07-BDC3-D22A4983AE81}" presName="sibTrans" presStyleCnt="0"/>
      <dgm:spPr/>
    </dgm:pt>
    <dgm:pt modelId="{C3E5A84B-32C9-487C-ABC2-9F67976383AE}" type="pres">
      <dgm:prSet presAssocID="{BDA0E931-D14C-46FE-9897-86C66A73EFB6}" presName="compNode" presStyleCnt="0"/>
      <dgm:spPr/>
    </dgm:pt>
    <dgm:pt modelId="{E56FE569-4BBD-4961-94FD-6E7E086996AE}" type="pres">
      <dgm:prSet presAssocID="{BDA0E931-D14C-46FE-9897-86C66A73EFB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ecturer"/>
        </a:ext>
      </dgm:extLst>
    </dgm:pt>
    <dgm:pt modelId="{1EE6CB6D-B6D4-4E08-916E-DD1A2AC311A0}" type="pres">
      <dgm:prSet presAssocID="{BDA0E931-D14C-46FE-9897-86C66A73EFB6}" presName="spaceRect" presStyleCnt="0"/>
      <dgm:spPr/>
    </dgm:pt>
    <dgm:pt modelId="{CFFC4929-CCEE-4027-9CB6-E5C0684597DB}" type="pres">
      <dgm:prSet presAssocID="{BDA0E931-D14C-46FE-9897-86C66A73EFB6}" presName="textRect" presStyleLbl="revTx" presStyleIdx="2" presStyleCnt="5">
        <dgm:presLayoutVars>
          <dgm:chMax val="1"/>
          <dgm:chPref val="1"/>
        </dgm:presLayoutVars>
      </dgm:prSet>
      <dgm:spPr/>
    </dgm:pt>
    <dgm:pt modelId="{ECB320D5-48E4-4AAF-9301-070D6AB7B3F5}" type="pres">
      <dgm:prSet presAssocID="{2277E354-92FB-49BB-B2FF-22632D276B01}" presName="sibTrans" presStyleCnt="0"/>
      <dgm:spPr/>
    </dgm:pt>
    <dgm:pt modelId="{5DD284CA-AF6B-4D93-A873-F60D6F64C1BE}" type="pres">
      <dgm:prSet presAssocID="{7EB5A1DD-BCFD-4F07-BEA7-ED9C1CB2F276}" presName="compNode" presStyleCnt="0"/>
      <dgm:spPr/>
    </dgm:pt>
    <dgm:pt modelId="{9725855A-7E31-4025-BB9A-88996C63E9BF}" type="pres">
      <dgm:prSet presAssocID="{7EB5A1DD-BCFD-4F07-BEA7-ED9C1CB2F2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ongue"/>
        </a:ext>
      </dgm:extLst>
    </dgm:pt>
    <dgm:pt modelId="{203E6A6A-1F0E-47A9-9F52-21034C997EF1}" type="pres">
      <dgm:prSet presAssocID="{7EB5A1DD-BCFD-4F07-BEA7-ED9C1CB2F276}" presName="spaceRect" presStyleCnt="0"/>
      <dgm:spPr/>
    </dgm:pt>
    <dgm:pt modelId="{05CAB820-CECF-45F2-BC9B-9BD711EDF737}" type="pres">
      <dgm:prSet presAssocID="{7EB5A1DD-BCFD-4F07-BEA7-ED9C1CB2F276}" presName="textRect" presStyleLbl="revTx" presStyleIdx="3" presStyleCnt="5">
        <dgm:presLayoutVars>
          <dgm:chMax val="1"/>
          <dgm:chPref val="1"/>
        </dgm:presLayoutVars>
      </dgm:prSet>
      <dgm:spPr/>
    </dgm:pt>
    <dgm:pt modelId="{237625CF-3DE5-4CD4-A635-F8C3E0897417}" type="pres">
      <dgm:prSet presAssocID="{92C55C39-7C1D-4600-A31D-07CAB742A96F}" presName="sibTrans" presStyleCnt="0"/>
      <dgm:spPr/>
    </dgm:pt>
    <dgm:pt modelId="{5CB4DFAA-6A93-45FE-B6BC-7F7334F64A9B}" type="pres">
      <dgm:prSet presAssocID="{638D9817-4F62-46B5-843E-F3DB07B98E89}" presName="compNode" presStyleCnt="0"/>
      <dgm:spPr/>
    </dgm:pt>
    <dgm:pt modelId="{7002D6F5-C21E-461B-A958-CED302E8B6E6}" type="pres">
      <dgm:prSet presAssocID="{638D9817-4F62-46B5-843E-F3DB07B98E8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563CFA0F-A9AF-4A30-8C4B-FE827C44E4AE}" type="pres">
      <dgm:prSet presAssocID="{638D9817-4F62-46B5-843E-F3DB07B98E89}" presName="spaceRect" presStyleCnt="0"/>
      <dgm:spPr/>
    </dgm:pt>
    <dgm:pt modelId="{69BC460A-9710-4237-8064-FE0843FE5C43}" type="pres">
      <dgm:prSet presAssocID="{638D9817-4F62-46B5-843E-F3DB07B98E89}" presName="textRect" presStyleLbl="revTx" presStyleIdx="4" presStyleCnt="5">
        <dgm:presLayoutVars>
          <dgm:chMax val="1"/>
          <dgm:chPref val="1"/>
        </dgm:presLayoutVars>
      </dgm:prSet>
      <dgm:spPr/>
    </dgm:pt>
  </dgm:ptLst>
  <dgm:cxnLst>
    <dgm:cxn modelId="{41A04408-A3AD-47BC-8CE0-238F88FDAC25}" type="presOf" srcId="{7EB5A1DD-BCFD-4F07-BEA7-ED9C1CB2F276}" destId="{05CAB820-CECF-45F2-BC9B-9BD711EDF737}" srcOrd="0" destOrd="0" presId="urn:microsoft.com/office/officeart/2018/2/layout/IconLabelList"/>
    <dgm:cxn modelId="{D8D66D0E-5C58-4731-8192-82FBE3CC1509}" srcId="{F096364B-0658-4324-A026-4D2AF7E514D2}" destId="{BDA0E931-D14C-46FE-9897-86C66A73EFB6}" srcOrd="2" destOrd="0" parTransId="{389AC40D-66C4-462D-B96E-970419D84A5D}" sibTransId="{2277E354-92FB-49BB-B2FF-22632D276B01}"/>
    <dgm:cxn modelId="{36038F1A-808B-4F4C-BDDD-1F52538C4F41}" srcId="{F096364B-0658-4324-A026-4D2AF7E514D2}" destId="{2059545E-B1F2-4C16-9E64-A67B09CEF23E}" srcOrd="0" destOrd="0" parTransId="{FEEF174E-BBB7-4993-A998-0195630E02AC}" sibTransId="{F325176F-7305-4A15-9A5C-1B4B56479EC8}"/>
    <dgm:cxn modelId="{AA706933-3933-4CEE-910B-D8F3D18A586D}" srcId="{F096364B-0658-4324-A026-4D2AF7E514D2}" destId="{7BC40A7F-00EA-4564-BF50-05DB0E51DF15}" srcOrd="1" destOrd="0" parTransId="{7AF307BB-CA2A-420D-B38B-41153741FC56}" sibTransId="{A783B1CA-D89D-4C07-BDC3-D22A4983AE81}"/>
    <dgm:cxn modelId="{437F1472-05C6-474E-BDD9-BCBFCFD4E84B}" srcId="{F096364B-0658-4324-A026-4D2AF7E514D2}" destId="{7EB5A1DD-BCFD-4F07-BEA7-ED9C1CB2F276}" srcOrd="3" destOrd="0" parTransId="{0515B310-20E3-41CA-81FF-1AE20BB153D2}" sibTransId="{92C55C39-7C1D-4600-A31D-07CAB742A96F}"/>
    <dgm:cxn modelId="{B97832A8-0991-419B-AF11-C5766F27AA62}" type="presOf" srcId="{7BC40A7F-00EA-4564-BF50-05DB0E51DF15}" destId="{40C62BDE-54A6-4070-9FCD-307E9A4304D1}" srcOrd="0" destOrd="0" presId="urn:microsoft.com/office/officeart/2018/2/layout/IconLabelList"/>
    <dgm:cxn modelId="{C24B7CC7-2568-42A7-9A3C-A21878E51790}" type="presOf" srcId="{BDA0E931-D14C-46FE-9897-86C66A73EFB6}" destId="{CFFC4929-CCEE-4027-9CB6-E5C0684597DB}" srcOrd="0" destOrd="0" presId="urn:microsoft.com/office/officeart/2018/2/layout/IconLabelList"/>
    <dgm:cxn modelId="{9A0916D5-0FE5-41AD-BE9D-11181ED54C72}" type="presOf" srcId="{638D9817-4F62-46B5-843E-F3DB07B98E89}" destId="{69BC460A-9710-4237-8064-FE0843FE5C43}" srcOrd="0" destOrd="0" presId="urn:microsoft.com/office/officeart/2018/2/layout/IconLabelList"/>
    <dgm:cxn modelId="{453DB8DC-371C-4F0F-ABF5-BF9B7DDB8E9A}" srcId="{F096364B-0658-4324-A026-4D2AF7E514D2}" destId="{638D9817-4F62-46B5-843E-F3DB07B98E89}" srcOrd="4" destOrd="0" parTransId="{041E98A9-F7AB-4E7B-B006-F9BB0C82E588}" sibTransId="{7229AF47-E4E3-4228-9368-BEDBB6C833C0}"/>
    <dgm:cxn modelId="{9DD2E2E7-518A-4AAB-BF91-F27CDE56C131}" type="presOf" srcId="{F096364B-0658-4324-A026-4D2AF7E514D2}" destId="{552331B6-4DFE-457C-9693-AA256C79392F}" srcOrd="0" destOrd="0" presId="urn:microsoft.com/office/officeart/2018/2/layout/IconLabelList"/>
    <dgm:cxn modelId="{760D62F0-FCF9-4920-A54C-F0CED05B9B0E}" type="presOf" srcId="{2059545E-B1F2-4C16-9E64-A67B09CEF23E}" destId="{9823095F-60CD-40C4-A739-95EECA2AC589}" srcOrd="0" destOrd="0" presId="urn:microsoft.com/office/officeart/2018/2/layout/IconLabelList"/>
    <dgm:cxn modelId="{3043C8BA-892D-4FB8-B33E-8B1B6639F686}" type="presParOf" srcId="{552331B6-4DFE-457C-9693-AA256C79392F}" destId="{5EF01CFE-6DB7-456E-AF73-E811F05CF523}" srcOrd="0" destOrd="0" presId="urn:microsoft.com/office/officeart/2018/2/layout/IconLabelList"/>
    <dgm:cxn modelId="{C6243DAB-BA73-45B0-8715-BD48F4561F64}" type="presParOf" srcId="{5EF01CFE-6DB7-456E-AF73-E811F05CF523}" destId="{81CD606B-C64A-4A19-A64E-6006F0C9D537}" srcOrd="0" destOrd="0" presId="urn:microsoft.com/office/officeart/2018/2/layout/IconLabelList"/>
    <dgm:cxn modelId="{E38FCD01-BCED-48A6-BA97-94267ED591B4}" type="presParOf" srcId="{5EF01CFE-6DB7-456E-AF73-E811F05CF523}" destId="{CCB843CE-53A3-444B-AB2C-6E9E862A4567}" srcOrd="1" destOrd="0" presId="urn:microsoft.com/office/officeart/2018/2/layout/IconLabelList"/>
    <dgm:cxn modelId="{AD99A83D-AA62-4ED7-9BC1-8D692F35AEC7}" type="presParOf" srcId="{5EF01CFE-6DB7-456E-AF73-E811F05CF523}" destId="{9823095F-60CD-40C4-A739-95EECA2AC589}" srcOrd="2" destOrd="0" presId="urn:microsoft.com/office/officeart/2018/2/layout/IconLabelList"/>
    <dgm:cxn modelId="{AA06DBCD-684B-4D26-8670-C64907ACE424}" type="presParOf" srcId="{552331B6-4DFE-457C-9693-AA256C79392F}" destId="{2AC8B3E6-3850-4E3F-88DD-D8024226156A}" srcOrd="1" destOrd="0" presId="urn:microsoft.com/office/officeart/2018/2/layout/IconLabelList"/>
    <dgm:cxn modelId="{7A77ADF4-7E10-4D21-B8F5-2B07D8E0E6FD}" type="presParOf" srcId="{552331B6-4DFE-457C-9693-AA256C79392F}" destId="{A92EEC54-1302-4CA4-9A95-2DCF27F2E401}" srcOrd="2" destOrd="0" presId="urn:microsoft.com/office/officeart/2018/2/layout/IconLabelList"/>
    <dgm:cxn modelId="{7ADBEC0A-02CF-4896-9190-B08A3E74E673}" type="presParOf" srcId="{A92EEC54-1302-4CA4-9A95-2DCF27F2E401}" destId="{9734D7CC-E247-43A2-B5A8-1D9246B4AA6C}" srcOrd="0" destOrd="0" presId="urn:microsoft.com/office/officeart/2018/2/layout/IconLabelList"/>
    <dgm:cxn modelId="{72D4CF97-000A-4C90-ACD9-6A2087878176}" type="presParOf" srcId="{A92EEC54-1302-4CA4-9A95-2DCF27F2E401}" destId="{5D20C585-0552-4148-BC00-C56C8EFCB80D}" srcOrd="1" destOrd="0" presId="urn:microsoft.com/office/officeart/2018/2/layout/IconLabelList"/>
    <dgm:cxn modelId="{D5558642-89DA-4100-BEA7-6FD9E027B559}" type="presParOf" srcId="{A92EEC54-1302-4CA4-9A95-2DCF27F2E401}" destId="{40C62BDE-54A6-4070-9FCD-307E9A4304D1}" srcOrd="2" destOrd="0" presId="urn:microsoft.com/office/officeart/2018/2/layout/IconLabelList"/>
    <dgm:cxn modelId="{6DE43638-B6E4-4E27-BCA7-837EF0B5126A}" type="presParOf" srcId="{552331B6-4DFE-457C-9693-AA256C79392F}" destId="{4C17DF10-F8BB-492A-81CF-1691201D7BA9}" srcOrd="3" destOrd="0" presId="urn:microsoft.com/office/officeart/2018/2/layout/IconLabelList"/>
    <dgm:cxn modelId="{9ED41A57-5E74-41FD-919F-14FF2AE85C7E}" type="presParOf" srcId="{552331B6-4DFE-457C-9693-AA256C79392F}" destId="{C3E5A84B-32C9-487C-ABC2-9F67976383AE}" srcOrd="4" destOrd="0" presId="urn:microsoft.com/office/officeart/2018/2/layout/IconLabelList"/>
    <dgm:cxn modelId="{3DEA0655-E221-45DD-B746-2A91A7770AF7}" type="presParOf" srcId="{C3E5A84B-32C9-487C-ABC2-9F67976383AE}" destId="{E56FE569-4BBD-4961-94FD-6E7E086996AE}" srcOrd="0" destOrd="0" presId="urn:microsoft.com/office/officeart/2018/2/layout/IconLabelList"/>
    <dgm:cxn modelId="{83AA824F-B3D3-4E7E-9F8A-F4A97CEE6F81}" type="presParOf" srcId="{C3E5A84B-32C9-487C-ABC2-9F67976383AE}" destId="{1EE6CB6D-B6D4-4E08-916E-DD1A2AC311A0}" srcOrd="1" destOrd="0" presId="urn:microsoft.com/office/officeart/2018/2/layout/IconLabelList"/>
    <dgm:cxn modelId="{482C60AB-8979-445B-A52D-72AA0AC6FD42}" type="presParOf" srcId="{C3E5A84B-32C9-487C-ABC2-9F67976383AE}" destId="{CFFC4929-CCEE-4027-9CB6-E5C0684597DB}" srcOrd="2" destOrd="0" presId="urn:microsoft.com/office/officeart/2018/2/layout/IconLabelList"/>
    <dgm:cxn modelId="{F352C77C-8F88-4B5C-8796-18BE6F2487BE}" type="presParOf" srcId="{552331B6-4DFE-457C-9693-AA256C79392F}" destId="{ECB320D5-48E4-4AAF-9301-070D6AB7B3F5}" srcOrd="5" destOrd="0" presId="urn:microsoft.com/office/officeart/2018/2/layout/IconLabelList"/>
    <dgm:cxn modelId="{F297164B-123D-4EE5-A43B-F5A1F0C5CE24}" type="presParOf" srcId="{552331B6-4DFE-457C-9693-AA256C79392F}" destId="{5DD284CA-AF6B-4D93-A873-F60D6F64C1BE}" srcOrd="6" destOrd="0" presId="urn:microsoft.com/office/officeart/2018/2/layout/IconLabelList"/>
    <dgm:cxn modelId="{2FEBF87C-805A-4B2F-8E76-229ABA4922EC}" type="presParOf" srcId="{5DD284CA-AF6B-4D93-A873-F60D6F64C1BE}" destId="{9725855A-7E31-4025-BB9A-88996C63E9BF}" srcOrd="0" destOrd="0" presId="urn:microsoft.com/office/officeart/2018/2/layout/IconLabelList"/>
    <dgm:cxn modelId="{0632C2DC-07AD-4695-A663-B0239CB5E4CB}" type="presParOf" srcId="{5DD284CA-AF6B-4D93-A873-F60D6F64C1BE}" destId="{203E6A6A-1F0E-47A9-9F52-21034C997EF1}" srcOrd="1" destOrd="0" presId="urn:microsoft.com/office/officeart/2018/2/layout/IconLabelList"/>
    <dgm:cxn modelId="{5DCB189D-7C08-40DB-A4CE-C6A3566AB291}" type="presParOf" srcId="{5DD284CA-AF6B-4D93-A873-F60D6F64C1BE}" destId="{05CAB820-CECF-45F2-BC9B-9BD711EDF737}" srcOrd="2" destOrd="0" presId="urn:microsoft.com/office/officeart/2018/2/layout/IconLabelList"/>
    <dgm:cxn modelId="{595395ED-65C3-48CD-B988-7406E59E726A}" type="presParOf" srcId="{552331B6-4DFE-457C-9693-AA256C79392F}" destId="{237625CF-3DE5-4CD4-A635-F8C3E0897417}" srcOrd="7" destOrd="0" presId="urn:microsoft.com/office/officeart/2018/2/layout/IconLabelList"/>
    <dgm:cxn modelId="{CF01CE17-BC4E-470D-920F-E54F45A04EE8}" type="presParOf" srcId="{552331B6-4DFE-457C-9693-AA256C79392F}" destId="{5CB4DFAA-6A93-45FE-B6BC-7F7334F64A9B}" srcOrd="8" destOrd="0" presId="urn:microsoft.com/office/officeart/2018/2/layout/IconLabelList"/>
    <dgm:cxn modelId="{6467F9B2-1AE0-44FD-A3C5-E9F1A6CFCF82}" type="presParOf" srcId="{5CB4DFAA-6A93-45FE-B6BC-7F7334F64A9B}" destId="{7002D6F5-C21E-461B-A958-CED302E8B6E6}" srcOrd="0" destOrd="0" presId="urn:microsoft.com/office/officeart/2018/2/layout/IconLabelList"/>
    <dgm:cxn modelId="{489EBD00-DADC-424C-B05F-653E339C18BF}" type="presParOf" srcId="{5CB4DFAA-6A93-45FE-B6BC-7F7334F64A9B}" destId="{563CFA0F-A9AF-4A30-8C4B-FE827C44E4AE}" srcOrd="1" destOrd="0" presId="urn:microsoft.com/office/officeart/2018/2/layout/IconLabelList"/>
    <dgm:cxn modelId="{C4FECF8E-673E-4807-9FE3-709DFFBFB13B}" type="presParOf" srcId="{5CB4DFAA-6A93-45FE-B6BC-7F7334F64A9B}" destId="{69BC460A-9710-4237-8064-FE0843FE5C4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651D78-BAAC-42F9-B196-78103679148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F2BC59B-1647-41FF-925E-1237F1799762}">
      <dgm:prSet/>
      <dgm:spPr/>
      <dgm:t>
        <a:bodyPr/>
        <a:lstStyle/>
        <a:p>
          <a:r>
            <a:rPr lang="en-US" dirty="0"/>
            <a:t>● Python 3.0</a:t>
          </a:r>
        </a:p>
      </dgm:t>
    </dgm:pt>
    <dgm:pt modelId="{C97C4F04-90D9-415A-8A46-FE40984898BB}" type="parTrans" cxnId="{2FCAC7D2-0048-4170-A2ED-70A30529300E}">
      <dgm:prSet/>
      <dgm:spPr/>
      <dgm:t>
        <a:bodyPr/>
        <a:lstStyle/>
        <a:p>
          <a:endParaRPr lang="en-US"/>
        </a:p>
      </dgm:t>
    </dgm:pt>
    <dgm:pt modelId="{CF495323-C06E-4557-8E1E-1D39A1C07934}" type="sibTrans" cxnId="{2FCAC7D2-0048-4170-A2ED-70A30529300E}">
      <dgm:prSet/>
      <dgm:spPr/>
      <dgm:t>
        <a:bodyPr/>
        <a:lstStyle/>
        <a:p>
          <a:endParaRPr lang="en-US"/>
        </a:p>
      </dgm:t>
    </dgm:pt>
    <dgm:pt modelId="{3FEE564A-71D5-4325-9CF3-5BD8FE5D19FE}">
      <dgm:prSet/>
      <dgm:spPr/>
      <dgm:t>
        <a:bodyPr/>
        <a:lstStyle/>
        <a:p>
          <a:r>
            <a:rPr lang="en-US" dirty="0"/>
            <a:t>● Jupyter Notebook</a:t>
          </a:r>
        </a:p>
      </dgm:t>
    </dgm:pt>
    <dgm:pt modelId="{E0000671-DFD7-4DF5-985E-ADB1707E0E52}" type="parTrans" cxnId="{EE4433BE-5053-482D-92F1-5A26FE125A4E}">
      <dgm:prSet/>
      <dgm:spPr/>
      <dgm:t>
        <a:bodyPr/>
        <a:lstStyle/>
        <a:p>
          <a:endParaRPr lang="en-US"/>
        </a:p>
      </dgm:t>
    </dgm:pt>
    <dgm:pt modelId="{A0F97BC8-FAB1-4BFB-9F75-A37D258E6E38}" type="sibTrans" cxnId="{EE4433BE-5053-482D-92F1-5A26FE125A4E}">
      <dgm:prSet/>
      <dgm:spPr/>
      <dgm:t>
        <a:bodyPr/>
        <a:lstStyle/>
        <a:p>
          <a:endParaRPr lang="en-US"/>
        </a:p>
      </dgm:t>
    </dgm:pt>
    <dgm:pt modelId="{D309E7F3-4D6E-4FEB-9AA5-EE39C37A0D00}">
      <dgm:prSet/>
      <dgm:spPr/>
      <dgm:t>
        <a:bodyPr/>
        <a:lstStyle/>
        <a:p>
          <a:r>
            <a:rPr lang="en-US"/>
            <a:t>● Pandas </a:t>
          </a:r>
        </a:p>
      </dgm:t>
    </dgm:pt>
    <dgm:pt modelId="{A5177534-87F5-4F3F-AAED-635133D55255}" type="parTrans" cxnId="{938367BC-D2C7-4D67-A4E9-4F7A0D899DB9}">
      <dgm:prSet/>
      <dgm:spPr/>
      <dgm:t>
        <a:bodyPr/>
        <a:lstStyle/>
        <a:p>
          <a:endParaRPr lang="en-US"/>
        </a:p>
      </dgm:t>
    </dgm:pt>
    <dgm:pt modelId="{4F4740D6-F0B0-4B10-A797-B0D0F9C807D9}" type="sibTrans" cxnId="{938367BC-D2C7-4D67-A4E9-4F7A0D899DB9}">
      <dgm:prSet/>
      <dgm:spPr/>
      <dgm:t>
        <a:bodyPr/>
        <a:lstStyle/>
        <a:p>
          <a:endParaRPr lang="en-US"/>
        </a:p>
      </dgm:t>
    </dgm:pt>
    <dgm:pt modelId="{3EECBBEB-A3D9-4A28-BD7E-BCDC27ADC04C}">
      <dgm:prSet/>
      <dgm:spPr/>
      <dgm:t>
        <a:bodyPr/>
        <a:lstStyle/>
        <a:p>
          <a:r>
            <a:rPr lang="en-US"/>
            <a:t>● Matplotlib ,joblib,  pickle</a:t>
          </a:r>
        </a:p>
      </dgm:t>
    </dgm:pt>
    <dgm:pt modelId="{95B725D9-D896-4FC0-A4E9-80DEEEC4A3DA}" type="parTrans" cxnId="{287012C5-EC3F-4DB2-A4D0-BF6E270EAFFA}">
      <dgm:prSet/>
      <dgm:spPr/>
      <dgm:t>
        <a:bodyPr/>
        <a:lstStyle/>
        <a:p>
          <a:endParaRPr lang="en-US"/>
        </a:p>
      </dgm:t>
    </dgm:pt>
    <dgm:pt modelId="{DA36CB81-B8BC-44E6-AE40-8BC96FF5033A}" type="sibTrans" cxnId="{287012C5-EC3F-4DB2-A4D0-BF6E270EAFFA}">
      <dgm:prSet/>
      <dgm:spPr/>
      <dgm:t>
        <a:bodyPr/>
        <a:lstStyle/>
        <a:p>
          <a:endParaRPr lang="en-US"/>
        </a:p>
      </dgm:t>
    </dgm:pt>
    <dgm:pt modelId="{BE5D304F-55C0-467B-A32B-5E5AAC26C123}">
      <dgm:prSet/>
      <dgm:spPr/>
      <dgm:t>
        <a:bodyPr/>
        <a:lstStyle/>
        <a:p>
          <a:r>
            <a:rPr lang="en-US" dirty="0"/>
            <a:t>● Librosa , keras,tenserflow,ski-learn</a:t>
          </a:r>
        </a:p>
      </dgm:t>
    </dgm:pt>
    <dgm:pt modelId="{B302DA6C-DDB3-4E35-A7A4-774CA77A11C5}" type="parTrans" cxnId="{1A032BA6-B905-4857-AC7A-C07C0F8E2447}">
      <dgm:prSet/>
      <dgm:spPr/>
      <dgm:t>
        <a:bodyPr/>
        <a:lstStyle/>
        <a:p>
          <a:endParaRPr lang="en-US"/>
        </a:p>
      </dgm:t>
    </dgm:pt>
    <dgm:pt modelId="{00C47514-6DA4-438E-AB11-B2D69ECA394B}" type="sibTrans" cxnId="{1A032BA6-B905-4857-AC7A-C07C0F8E2447}">
      <dgm:prSet/>
      <dgm:spPr/>
      <dgm:t>
        <a:bodyPr/>
        <a:lstStyle/>
        <a:p>
          <a:endParaRPr lang="en-US"/>
        </a:p>
      </dgm:t>
    </dgm:pt>
    <dgm:pt modelId="{9A862AC6-0D1C-49BF-96EE-A8F853860773}">
      <dgm:prSet/>
      <dgm:spPr/>
      <dgm:t>
        <a:bodyPr/>
        <a:lstStyle/>
        <a:p>
          <a:r>
            <a:rPr lang="en-US"/>
            <a:t>● Noice reduce </a:t>
          </a:r>
        </a:p>
      </dgm:t>
    </dgm:pt>
    <dgm:pt modelId="{E81D8F67-4F23-4C9F-97AA-44EF21970B69}" type="parTrans" cxnId="{6B7155D8-B03F-4BBF-AFED-0770D39384A9}">
      <dgm:prSet/>
      <dgm:spPr/>
      <dgm:t>
        <a:bodyPr/>
        <a:lstStyle/>
        <a:p>
          <a:endParaRPr lang="en-US"/>
        </a:p>
      </dgm:t>
    </dgm:pt>
    <dgm:pt modelId="{BA3113DB-2F77-4791-AA9F-6EF49D3E2DE9}" type="sibTrans" cxnId="{6B7155D8-B03F-4BBF-AFED-0770D39384A9}">
      <dgm:prSet/>
      <dgm:spPr/>
      <dgm:t>
        <a:bodyPr/>
        <a:lstStyle/>
        <a:p>
          <a:endParaRPr lang="en-US"/>
        </a:p>
      </dgm:t>
    </dgm:pt>
    <dgm:pt modelId="{30BDE41C-63F3-4F60-BE83-7AC2821B7C23}">
      <dgm:prSet/>
      <dgm:spPr/>
      <dgm:t>
        <a:bodyPr/>
        <a:lstStyle/>
        <a:p>
          <a:r>
            <a:rPr lang="en-US"/>
            <a:t>● Mlp classifier, svm classifier and CNN</a:t>
          </a:r>
        </a:p>
      </dgm:t>
    </dgm:pt>
    <dgm:pt modelId="{1481CB27-39CA-400A-BD04-C033EC636DE6}" type="parTrans" cxnId="{3D983EC4-2222-4C46-B950-E764E421081B}">
      <dgm:prSet/>
      <dgm:spPr/>
      <dgm:t>
        <a:bodyPr/>
        <a:lstStyle/>
        <a:p>
          <a:endParaRPr lang="en-US"/>
        </a:p>
      </dgm:t>
    </dgm:pt>
    <dgm:pt modelId="{38F6D359-7E08-4EB3-A356-1A8A687956F2}" type="sibTrans" cxnId="{3D983EC4-2222-4C46-B950-E764E421081B}">
      <dgm:prSet/>
      <dgm:spPr/>
      <dgm:t>
        <a:bodyPr/>
        <a:lstStyle/>
        <a:p>
          <a:endParaRPr lang="en-US"/>
        </a:p>
      </dgm:t>
    </dgm:pt>
    <dgm:pt modelId="{D3356B9C-CA34-4554-9C1B-E852349B08C3}">
      <dgm:prSet/>
      <dgm:spPr/>
      <dgm:t>
        <a:bodyPr/>
        <a:lstStyle/>
        <a:p>
          <a:r>
            <a:rPr lang="en-US" dirty="0"/>
            <a:t>● Confusion matrix</a:t>
          </a:r>
        </a:p>
      </dgm:t>
    </dgm:pt>
    <dgm:pt modelId="{5B5B356B-6A10-43CD-99F4-DF3249695AEE}" type="parTrans" cxnId="{3A07BD24-01AD-46D4-8FB1-8F3A78D7D017}">
      <dgm:prSet/>
      <dgm:spPr/>
      <dgm:t>
        <a:bodyPr/>
        <a:lstStyle/>
        <a:p>
          <a:endParaRPr lang="en-US"/>
        </a:p>
      </dgm:t>
    </dgm:pt>
    <dgm:pt modelId="{5050D2F1-97B6-4110-97BC-A0A9E491D517}" type="sibTrans" cxnId="{3A07BD24-01AD-46D4-8FB1-8F3A78D7D017}">
      <dgm:prSet/>
      <dgm:spPr/>
      <dgm:t>
        <a:bodyPr/>
        <a:lstStyle/>
        <a:p>
          <a:endParaRPr lang="en-US"/>
        </a:p>
      </dgm:t>
    </dgm:pt>
    <dgm:pt modelId="{0B705EDC-F3BD-449A-8FA1-5A51772E9385}">
      <dgm:prSet/>
      <dgm:spPr/>
      <dgm:t>
        <a:bodyPr/>
        <a:lstStyle/>
        <a:p>
          <a:r>
            <a:rPr lang="en-US" dirty="0"/>
            <a:t>Some other basic data science knowledge</a:t>
          </a:r>
        </a:p>
      </dgm:t>
    </dgm:pt>
    <dgm:pt modelId="{CF3182BC-F70C-4E27-978B-BD18BE336247}" type="parTrans" cxnId="{526F5680-40B8-4ABF-907F-8DBD9DD7FC89}">
      <dgm:prSet/>
      <dgm:spPr/>
      <dgm:t>
        <a:bodyPr/>
        <a:lstStyle/>
        <a:p>
          <a:endParaRPr lang="en-US"/>
        </a:p>
      </dgm:t>
    </dgm:pt>
    <dgm:pt modelId="{B5D46C01-25A3-40EE-846B-859721BC1A40}" type="sibTrans" cxnId="{526F5680-40B8-4ABF-907F-8DBD9DD7FC89}">
      <dgm:prSet/>
      <dgm:spPr/>
      <dgm:t>
        <a:bodyPr/>
        <a:lstStyle/>
        <a:p>
          <a:endParaRPr lang="en-US"/>
        </a:p>
      </dgm:t>
    </dgm:pt>
    <dgm:pt modelId="{509115CA-9B70-4FD7-94C2-FEB70E51465F}" type="pres">
      <dgm:prSet presAssocID="{65651D78-BAAC-42F9-B196-781036791488}" presName="vert0" presStyleCnt="0">
        <dgm:presLayoutVars>
          <dgm:dir/>
          <dgm:animOne val="branch"/>
          <dgm:animLvl val="lvl"/>
        </dgm:presLayoutVars>
      </dgm:prSet>
      <dgm:spPr/>
    </dgm:pt>
    <dgm:pt modelId="{79024E9A-1C97-4C3C-8E66-CEFC469B9D4E}" type="pres">
      <dgm:prSet presAssocID="{AF2BC59B-1647-41FF-925E-1237F1799762}" presName="thickLine" presStyleLbl="alignNode1" presStyleIdx="0" presStyleCnt="9"/>
      <dgm:spPr/>
    </dgm:pt>
    <dgm:pt modelId="{FB9CA740-F9C1-4DCD-8218-72B7ED05CA98}" type="pres">
      <dgm:prSet presAssocID="{AF2BC59B-1647-41FF-925E-1237F1799762}" presName="horz1" presStyleCnt="0"/>
      <dgm:spPr/>
    </dgm:pt>
    <dgm:pt modelId="{78D88D00-6A36-4E99-B55D-3445FB41764D}" type="pres">
      <dgm:prSet presAssocID="{AF2BC59B-1647-41FF-925E-1237F1799762}" presName="tx1" presStyleLbl="revTx" presStyleIdx="0" presStyleCnt="9"/>
      <dgm:spPr/>
    </dgm:pt>
    <dgm:pt modelId="{A7CDA79A-5C36-4384-ADAD-F38D637C4B67}" type="pres">
      <dgm:prSet presAssocID="{AF2BC59B-1647-41FF-925E-1237F1799762}" presName="vert1" presStyleCnt="0"/>
      <dgm:spPr/>
    </dgm:pt>
    <dgm:pt modelId="{19A58ED9-CB29-4049-BA69-E6FB291370C2}" type="pres">
      <dgm:prSet presAssocID="{3FEE564A-71D5-4325-9CF3-5BD8FE5D19FE}" presName="thickLine" presStyleLbl="alignNode1" presStyleIdx="1" presStyleCnt="9"/>
      <dgm:spPr/>
    </dgm:pt>
    <dgm:pt modelId="{03034D86-7D0E-4518-8918-5AF8C24290D5}" type="pres">
      <dgm:prSet presAssocID="{3FEE564A-71D5-4325-9CF3-5BD8FE5D19FE}" presName="horz1" presStyleCnt="0"/>
      <dgm:spPr/>
    </dgm:pt>
    <dgm:pt modelId="{E74867A6-A35D-4726-81F1-9DDF95651A89}" type="pres">
      <dgm:prSet presAssocID="{3FEE564A-71D5-4325-9CF3-5BD8FE5D19FE}" presName="tx1" presStyleLbl="revTx" presStyleIdx="1" presStyleCnt="9"/>
      <dgm:spPr/>
    </dgm:pt>
    <dgm:pt modelId="{BC12F3DB-0CF1-4148-A936-93BC65A8C6EA}" type="pres">
      <dgm:prSet presAssocID="{3FEE564A-71D5-4325-9CF3-5BD8FE5D19FE}" presName="vert1" presStyleCnt="0"/>
      <dgm:spPr/>
    </dgm:pt>
    <dgm:pt modelId="{CB616E8A-7747-4FA5-BED6-9D82239EA3DB}" type="pres">
      <dgm:prSet presAssocID="{D309E7F3-4D6E-4FEB-9AA5-EE39C37A0D00}" presName="thickLine" presStyleLbl="alignNode1" presStyleIdx="2" presStyleCnt="9"/>
      <dgm:spPr/>
    </dgm:pt>
    <dgm:pt modelId="{09BB1346-DE76-41CC-A32C-596983A5D15C}" type="pres">
      <dgm:prSet presAssocID="{D309E7F3-4D6E-4FEB-9AA5-EE39C37A0D00}" presName="horz1" presStyleCnt="0"/>
      <dgm:spPr/>
    </dgm:pt>
    <dgm:pt modelId="{0F458DDB-5A2B-4412-B499-B6CB8FA7922C}" type="pres">
      <dgm:prSet presAssocID="{D309E7F3-4D6E-4FEB-9AA5-EE39C37A0D00}" presName="tx1" presStyleLbl="revTx" presStyleIdx="2" presStyleCnt="9"/>
      <dgm:spPr/>
    </dgm:pt>
    <dgm:pt modelId="{2A210F8B-9D1D-43D1-A1AB-70104CCC8C42}" type="pres">
      <dgm:prSet presAssocID="{D309E7F3-4D6E-4FEB-9AA5-EE39C37A0D00}" presName="vert1" presStyleCnt="0"/>
      <dgm:spPr/>
    </dgm:pt>
    <dgm:pt modelId="{F315D391-CE21-4D47-A1A6-9D1DE5596AEB}" type="pres">
      <dgm:prSet presAssocID="{3EECBBEB-A3D9-4A28-BD7E-BCDC27ADC04C}" presName="thickLine" presStyleLbl="alignNode1" presStyleIdx="3" presStyleCnt="9"/>
      <dgm:spPr/>
    </dgm:pt>
    <dgm:pt modelId="{94020222-A15E-4C5B-916E-57E95CC836C7}" type="pres">
      <dgm:prSet presAssocID="{3EECBBEB-A3D9-4A28-BD7E-BCDC27ADC04C}" presName="horz1" presStyleCnt="0"/>
      <dgm:spPr/>
    </dgm:pt>
    <dgm:pt modelId="{0C35D0E7-0E6C-42BE-85AB-C7C6143A954B}" type="pres">
      <dgm:prSet presAssocID="{3EECBBEB-A3D9-4A28-BD7E-BCDC27ADC04C}" presName="tx1" presStyleLbl="revTx" presStyleIdx="3" presStyleCnt="9"/>
      <dgm:spPr/>
    </dgm:pt>
    <dgm:pt modelId="{3D879DF9-F8E4-4D39-AED1-486531CBDE98}" type="pres">
      <dgm:prSet presAssocID="{3EECBBEB-A3D9-4A28-BD7E-BCDC27ADC04C}" presName="vert1" presStyleCnt="0"/>
      <dgm:spPr/>
    </dgm:pt>
    <dgm:pt modelId="{380CCDE3-E17B-47E4-A28D-0F0BF9D4B451}" type="pres">
      <dgm:prSet presAssocID="{BE5D304F-55C0-467B-A32B-5E5AAC26C123}" presName="thickLine" presStyleLbl="alignNode1" presStyleIdx="4" presStyleCnt="9"/>
      <dgm:spPr/>
    </dgm:pt>
    <dgm:pt modelId="{20C75398-D679-409F-8A55-4DE5BDFB82C4}" type="pres">
      <dgm:prSet presAssocID="{BE5D304F-55C0-467B-A32B-5E5AAC26C123}" presName="horz1" presStyleCnt="0"/>
      <dgm:spPr/>
    </dgm:pt>
    <dgm:pt modelId="{C53B7B21-A3C9-433D-B8BE-6D00209E32C3}" type="pres">
      <dgm:prSet presAssocID="{BE5D304F-55C0-467B-A32B-5E5AAC26C123}" presName="tx1" presStyleLbl="revTx" presStyleIdx="4" presStyleCnt="9"/>
      <dgm:spPr/>
    </dgm:pt>
    <dgm:pt modelId="{20CC86BA-BB82-4097-AF72-8FBE3B7FE590}" type="pres">
      <dgm:prSet presAssocID="{BE5D304F-55C0-467B-A32B-5E5AAC26C123}" presName="vert1" presStyleCnt="0"/>
      <dgm:spPr/>
    </dgm:pt>
    <dgm:pt modelId="{04C548D3-15C9-49A9-9712-95B6FDE112B7}" type="pres">
      <dgm:prSet presAssocID="{9A862AC6-0D1C-49BF-96EE-A8F853860773}" presName="thickLine" presStyleLbl="alignNode1" presStyleIdx="5" presStyleCnt="9"/>
      <dgm:spPr/>
    </dgm:pt>
    <dgm:pt modelId="{D997812F-8B01-41FE-8B20-6DD0809B43DD}" type="pres">
      <dgm:prSet presAssocID="{9A862AC6-0D1C-49BF-96EE-A8F853860773}" presName="horz1" presStyleCnt="0"/>
      <dgm:spPr/>
    </dgm:pt>
    <dgm:pt modelId="{26000C71-5357-491C-B607-F37D2A3C370D}" type="pres">
      <dgm:prSet presAssocID="{9A862AC6-0D1C-49BF-96EE-A8F853860773}" presName="tx1" presStyleLbl="revTx" presStyleIdx="5" presStyleCnt="9"/>
      <dgm:spPr/>
    </dgm:pt>
    <dgm:pt modelId="{27557323-E371-4607-BBB2-31FCED61D6C2}" type="pres">
      <dgm:prSet presAssocID="{9A862AC6-0D1C-49BF-96EE-A8F853860773}" presName="vert1" presStyleCnt="0"/>
      <dgm:spPr/>
    </dgm:pt>
    <dgm:pt modelId="{6F27FB89-0FE3-405B-B753-4D757CB773A2}" type="pres">
      <dgm:prSet presAssocID="{30BDE41C-63F3-4F60-BE83-7AC2821B7C23}" presName="thickLine" presStyleLbl="alignNode1" presStyleIdx="6" presStyleCnt="9"/>
      <dgm:spPr/>
    </dgm:pt>
    <dgm:pt modelId="{D8653F79-4820-4E11-B029-9D2D51CF82AD}" type="pres">
      <dgm:prSet presAssocID="{30BDE41C-63F3-4F60-BE83-7AC2821B7C23}" presName="horz1" presStyleCnt="0"/>
      <dgm:spPr/>
    </dgm:pt>
    <dgm:pt modelId="{734C9B85-73F1-4384-A83E-9764ABA2F227}" type="pres">
      <dgm:prSet presAssocID="{30BDE41C-63F3-4F60-BE83-7AC2821B7C23}" presName="tx1" presStyleLbl="revTx" presStyleIdx="6" presStyleCnt="9"/>
      <dgm:spPr/>
    </dgm:pt>
    <dgm:pt modelId="{A56C1534-E1F6-49A7-839F-59055724DC3D}" type="pres">
      <dgm:prSet presAssocID="{30BDE41C-63F3-4F60-BE83-7AC2821B7C23}" presName="vert1" presStyleCnt="0"/>
      <dgm:spPr/>
    </dgm:pt>
    <dgm:pt modelId="{8F61C88F-8D81-4804-8CC6-70564D7516BF}" type="pres">
      <dgm:prSet presAssocID="{D3356B9C-CA34-4554-9C1B-E852349B08C3}" presName="thickLine" presStyleLbl="alignNode1" presStyleIdx="7" presStyleCnt="9"/>
      <dgm:spPr/>
    </dgm:pt>
    <dgm:pt modelId="{9A43785A-2B41-4501-86CB-C3BFCE78780A}" type="pres">
      <dgm:prSet presAssocID="{D3356B9C-CA34-4554-9C1B-E852349B08C3}" presName="horz1" presStyleCnt="0"/>
      <dgm:spPr/>
    </dgm:pt>
    <dgm:pt modelId="{F31884D4-1BF6-4298-B225-1332F4640A41}" type="pres">
      <dgm:prSet presAssocID="{D3356B9C-CA34-4554-9C1B-E852349B08C3}" presName="tx1" presStyleLbl="revTx" presStyleIdx="7" presStyleCnt="9"/>
      <dgm:spPr/>
    </dgm:pt>
    <dgm:pt modelId="{B56DE927-4E56-4A68-A8CC-06DDDF06E037}" type="pres">
      <dgm:prSet presAssocID="{D3356B9C-CA34-4554-9C1B-E852349B08C3}" presName="vert1" presStyleCnt="0"/>
      <dgm:spPr/>
    </dgm:pt>
    <dgm:pt modelId="{1618E568-9AB7-4638-BBF5-F1466B7AB73B}" type="pres">
      <dgm:prSet presAssocID="{0B705EDC-F3BD-449A-8FA1-5A51772E9385}" presName="thickLine" presStyleLbl="alignNode1" presStyleIdx="8" presStyleCnt="9"/>
      <dgm:spPr/>
    </dgm:pt>
    <dgm:pt modelId="{C6A07505-7852-48F6-989A-8080A2353E2A}" type="pres">
      <dgm:prSet presAssocID="{0B705EDC-F3BD-449A-8FA1-5A51772E9385}" presName="horz1" presStyleCnt="0"/>
      <dgm:spPr/>
    </dgm:pt>
    <dgm:pt modelId="{5B9F9058-65B9-4DCF-B94D-E19E032ED502}" type="pres">
      <dgm:prSet presAssocID="{0B705EDC-F3BD-449A-8FA1-5A51772E9385}" presName="tx1" presStyleLbl="revTx" presStyleIdx="8" presStyleCnt="9"/>
      <dgm:spPr/>
    </dgm:pt>
    <dgm:pt modelId="{5002BDDD-3D6E-41E1-935D-5FC18596B699}" type="pres">
      <dgm:prSet presAssocID="{0B705EDC-F3BD-449A-8FA1-5A51772E9385}" presName="vert1" presStyleCnt="0"/>
      <dgm:spPr/>
    </dgm:pt>
  </dgm:ptLst>
  <dgm:cxnLst>
    <dgm:cxn modelId="{6333BC06-CF08-4012-91FC-CC3652E88D9C}" type="presOf" srcId="{D309E7F3-4D6E-4FEB-9AA5-EE39C37A0D00}" destId="{0F458DDB-5A2B-4412-B499-B6CB8FA7922C}" srcOrd="0" destOrd="0" presId="urn:microsoft.com/office/officeart/2008/layout/LinedList"/>
    <dgm:cxn modelId="{E9098C17-B972-4AE0-962E-98C8F0B74E49}" type="presOf" srcId="{D3356B9C-CA34-4554-9C1B-E852349B08C3}" destId="{F31884D4-1BF6-4298-B225-1332F4640A41}" srcOrd="0" destOrd="0" presId="urn:microsoft.com/office/officeart/2008/layout/LinedList"/>
    <dgm:cxn modelId="{3A07BD24-01AD-46D4-8FB1-8F3A78D7D017}" srcId="{65651D78-BAAC-42F9-B196-781036791488}" destId="{D3356B9C-CA34-4554-9C1B-E852349B08C3}" srcOrd="7" destOrd="0" parTransId="{5B5B356B-6A10-43CD-99F4-DF3249695AEE}" sibTransId="{5050D2F1-97B6-4110-97BC-A0A9E491D517}"/>
    <dgm:cxn modelId="{D242756C-6C6D-4F8C-8709-3E743ABF351F}" type="presOf" srcId="{3EECBBEB-A3D9-4A28-BD7E-BCDC27ADC04C}" destId="{0C35D0E7-0E6C-42BE-85AB-C7C6143A954B}" srcOrd="0" destOrd="0" presId="urn:microsoft.com/office/officeart/2008/layout/LinedList"/>
    <dgm:cxn modelId="{526F5680-40B8-4ABF-907F-8DBD9DD7FC89}" srcId="{65651D78-BAAC-42F9-B196-781036791488}" destId="{0B705EDC-F3BD-449A-8FA1-5A51772E9385}" srcOrd="8" destOrd="0" parTransId="{CF3182BC-F70C-4E27-978B-BD18BE336247}" sibTransId="{B5D46C01-25A3-40EE-846B-859721BC1A40}"/>
    <dgm:cxn modelId="{7CB85687-2C35-4772-8BC3-758C42AAD6B2}" type="presOf" srcId="{3FEE564A-71D5-4325-9CF3-5BD8FE5D19FE}" destId="{E74867A6-A35D-4726-81F1-9DDF95651A89}" srcOrd="0" destOrd="0" presId="urn:microsoft.com/office/officeart/2008/layout/LinedList"/>
    <dgm:cxn modelId="{C1547099-6576-48E1-9B76-822EB440CC14}" type="presOf" srcId="{65651D78-BAAC-42F9-B196-781036791488}" destId="{509115CA-9B70-4FD7-94C2-FEB70E51465F}" srcOrd="0" destOrd="0" presId="urn:microsoft.com/office/officeart/2008/layout/LinedList"/>
    <dgm:cxn modelId="{1A032BA6-B905-4857-AC7A-C07C0F8E2447}" srcId="{65651D78-BAAC-42F9-B196-781036791488}" destId="{BE5D304F-55C0-467B-A32B-5E5AAC26C123}" srcOrd="4" destOrd="0" parTransId="{B302DA6C-DDB3-4E35-A7A4-774CA77A11C5}" sibTransId="{00C47514-6DA4-438E-AB11-B2D69ECA394B}"/>
    <dgm:cxn modelId="{938367BC-D2C7-4D67-A4E9-4F7A0D899DB9}" srcId="{65651D78-BAAC-42F9-B196-781036791488}" destId="{D309E7F3-4D6E-4FEB-9AA5-EE39C37A0D00}" srcOrd="2" destOrd="0" parTransId="{A5177534-87F5-4F3F-AAED-635133D55255}" sibTransId="{4F4740D6-F0B0-4B10-A797-B0D0F9C807D9}"/>
    <dgm:cxn modelId="{EE4433BE-5053-482D-92F1-5A26FE125A4E}" srcId="{65651D78-BAAC-42F9-B196-781036791488}" destId="{3FEE564A-71D5-4325-9CF3-5BD8FE5D19FE}" srcOrd="1" destOrd="0" parTransId="{E0000671-DFD7-4DF5-985E-ADB1707E0E52}" sibTransId="{A0F97BC8-FAB1-4BFB-9F75-A37D258E6E38}"/>
    <dgm:cxn modelId="{3D983EC4-2222-4C46-B950-E764E421081B}" srcId="{65651D78-BAAC-42F9-B196-781036791488}" destId="{30BDE41C-63F3-4F60-BE83-7AC2821B7C23}" srcOrd="6" destOrd="0" parTransId="{1481CB27-39CA-400A-BD04-C033EC636DE6}" sibTransId="{38F6D359-7E08-4EB3-A356-1A8A687956F2}"/>
    <dgm:cxn modelId="{287012C5-EC3F-4DB2-A4D0-BF6E270EAFFA}" srcId="{65651D78-BAAC-42F9-B196-781036791488}" destId="{3EECBBEB-A3D9-4A28-BD7E-BCDC27ADC04C}" srcOrd="3" destOrd="0" parTransId="{95B725D9-D896-4FC0-A4E9-80DEEEC4A3DA}" sibTransId="{DA36CB81-B8BC-44E6-AE40-8BC96FF5033A}"/>
    <dgm:cxn modelId="{41A575CB-E077-49C2-8F80-9EA035812949}" type="presOf" srcId="{9A862AC6-0D1C-49BF-96EE-A8F853860773}" destId="{26000C71-5357-491C-B607-F37D2A3C370D}" srcOrd="0" destOrd="0" presId="urn:microsoft.com/office/officeart/2008/layout/LinedList"/>
    <dgm:cxn modelId="{A8BCCCCF-1CCD-4701-9344-FF941B6E62BE}" type="presOf" srcId="{0B705EDC-F3BD-449A-8FA1-5A51772E9385}" destId="{5B9F9058-65B9-4DCF-B94D-E19E032ED502}" srcOrd="0" destOrd="0" presId="urn:microsoft.com/office/officeart/2008/layout/LinedList"/>
    <dgm:cxn modelId="{2FCAC7D2-0048-4170-A2ED-70A30529300E}" srcId="{65651D78-BAAC-42F9-B196-781036791488}" destId="{AF2BC59B-1647-41FF-925E-1237F1799762}" srcOrd="0" destOrd="0" parTransId="{C97C4F04-90D9-415A-8A46-FE40984898BB}" sibTransId="{CF495323-C06E-4557-8E1E-1D39A1C07934}"/>
    <dgm:cxn modelId="{579BFBD7-E55F-4C9D-A40A-003D79856248}" type="presOf" srcId="{30BDE41C-63F3-4F60-BE83-7AC2821B7C23}" destId="{734C9B85-73F1-4384-A83E-9764ABA2F227}" srcOrd="0" destOrd="0" presId="urn:microsoft.com/office/officeart/2008/layout/LinedList"/>
    <dgm:cxn modelId="{6B7155D8-B03F-4BBF-AFED-0770D39384A9}" srcId="{65651D78-BAAC-42F9-B196-781036791488}" destId="{9A862AC6-0D1C-49BF-96EE-A8F853860773}" srcOrd="5" destOrd="0" parTransId="{E81D8F67-4F23-4C9F-97AA-44EF21970B69}" sibTransId="{BA3113DB-2F77-4791-AA9F-6EF49D3E2DE9}"/>
    <dgm:cxn modelId="{1A0984E4-76CE-42BF-91F3-0BCFB587ADDF}" type="presOf" srcId="{BE5D304F-55C0-467B-A32B-5E5AAC26C123}" destId="{C53B7B21-A3C9-433D-B8BE-6D00209E32C3}" srcOrd="0" destOrd="0" presId="urn:microsoft.com/office/officeart/2008/layout/LinedList"/>
    <dgm:cxn modelId="{4A582CF4-86C2-42FC-BFAC-727D21C65C60}" type="presOf" srcId="{AF2BC59B-1647-41FF-925E-1237F1799762}" destId="{78D88D00-6A36-4E99-B55D-3445FB41764D}" srcOrd="0" destOrd="0" presId="urn:microsoft.com/office/officeart/2008/layout/LinedList"/>
    <dgm:cxn modelId="{6E48C038-D569-4798-A282-FF711572F56E}" type="presParOf" srcId="{509115CA-9B70-4FD7-94C2-FEB70E51465F}" destId="{79024E9A-1C97-4C3C-8E66-CEFC469B9D4E}" srcOrd="0" destOrd="0" presId="urn:microsoft.com/office/officeart/2008/layout/LinedList"/>
    <dgm:cxn modelId="{171C2186-6F1D-465A-A8F6-C210BB4D3427}" type="presParOf" srcId="{509115CA-9B70-4FD7-94C2-FEB70E51465F}" destId="{FB9CA740-F9C1-4DCD-8218-72B7ED05CA98}" srcOrd="1" destOrd="0" presId="urn:microsoft.com/office/officeart/2008/layout/LinedList"/>
    <dgm:cxn modelId="{576BFC28-668C-4099-82D8-2F95ECEC4F23}" type="presParOf" srcId="{FB9CA740-F9C1-4DCD-8218-72B7ED05CA98}" destId="{78D88D00-6A36-4E99-B55D-3445FB41764D}" srcOrd="0" destOrd="0" presId="urn:microsoft.com/office/officeart/2008/layout/LinedList"/>
    <dgm:cxn modelId="{AC987C2A-87B7-42D3-AA93-F3021462CE09}" type="presParOf" srcId="{FB9CA740-F9C1-4DCD-8218-72B7ED05CA98}" destId="{A7CDA79A-5C36-4384-ADAD-F38D637C4B67}" srcOrd="1" destOrd="0" presId="urn:microsoft.com/office/officeart/2008/layout/LinedList"/>
    <dgm:cxn modelId="{1DFB30D6-69E4-4DFA-8A5C-8345689CF081}" type="presParOf" srcId="{509115CA-9B70-4FD7-94C2-FEB70E51465F}" destId="{19A58ED9-CB29-4049-BA69-E6FB291370C2}" srcOrd="2" destOrd="0" presId="urn:microsoft.com/office/officeart/2008/layout/LinedList"/>
    <dgm:cxn modelId="{4DB7A6D4-CFA9-42B2-A4FD-361329A81135}" type="presParOf" srcId="{509115CA-9B70-4FD7-94C2-FEB70E51465F}" destId="{03034D86-7D0E-4518-8918-5AF8C24290D5}" srcOrd="3" destOrd="0" presId="urn:microsoft.com/office/officeart/2008/layout/LinedList"/>
    <dgm:cxn modelId="{66A67EB1-73D3-400F-A48F-44E696298C1C}" type="presParOf" srcId="{03034D86-7D0E-4518-8918-5AF8C24290D5}" destId="{E74867A6-A35D-4726-81F1-9DDF95651A89}" srcOrd="0" destOrd="0" presId="urn:microsoft.com/office/officeart/2008/layout/LinedList"/>
    <dgm:cxn modelId="{8C9D5B20-F7D6-41FA-9CEE-CAA09EB75C7D}" type="presParOf" srcId="{03034D86-7D0E-4518-8918-5AF8C24290D5}" destId="{BC12F3DB-0CF1-4148-A936-93BC65A8C6EA}" srcOrd="1" destOrd="0" presId="urn:microsoft.com/office/officeart/2008/layout/LinedList"/>
    <dgm:cxn modelId="{7C4FFD72-9B19-4656-8A54-A803C8067DC9}" type="presParOf" srcId="{509115CA-9B70-4FD7-94C2-FEB70E51465F}" destId="{CB616E8A-7747-4FA5-BED6-9D82239EA3DB}" srcOrd="4" destOrd="0" presId="urn:microsoft.com/office/officeart/2008/layout/LinedList"/>
    <dgm:cxn modelId="{A40BB691-D97A-40BB-B730-F7592DB392C5}" type="presParOf" srcId="{509115CA-9B70-4FD7-94C2-FEB70E51465F}" destId="{09BB1346-DE76-41CC-A32C-596983A5D15C}" srcOrd="5" destOrd="0" presId="urn:microsoft.com/office/officeart/2008/layout/LinedList"/>
    <dgm:cxn modelId="{4C14C0E9-BC79-4584-A2B3-E0E0D16F830A}" type="presParOf" srcId="{09BB1346-DE76-41CC-A32C-596983A5D15C}" destId="{0F458DDB-5A2B-4412-B499-B6CB8FA7922C}" srcOrd="0" destOrd="0" presId="urn:microsoft.com/office/officeart/2008/layout/LinedList"/>
    <dgm:cxn modelId="{A1685E22-87B1-4896-B742-C9F3672D8E51}" type="presParOf" srcId="{09BB1346-DE76-41CC-A32C-596983A5D15C}" destId="{2A210F8B-9D1D-43D1-A1AB-70104CCC8C42}" srcOrd="1" destOrd="0" presId="urn:microsoft.com/office/officeart/2008/layout/LinedList"/>
    <dgm:cxn modelId="{56A7D8F2-E429-4336-BB74-0B7B51707134}" type="presParOf" srcId="{509115CA-9B70-4FD7-94C2-FEB70E51465F}" destId="{F315D391-CE21-4D47-A1A6-9D1DE5596AEB}" srcOrd="6" destOrd="0" presId="urn:microsoft.com/office/officeart/2008/layout/LinedList"/>
    <dgm:cxn modelId="{8B91BC72-09AA-4F37-B2B2-675BA0C58173}" type="presParOf" srcId="{509115CA-9B70-4FD7-94C2-FEB70E51465F}" destId="{94020222-A15E-4C5B-916E-57E95CC836C7}" srcOrd="7" destOrd="0" presId="urn:microsoft.com/office/officeart/2008/layout/LinedList"/>
    <dgm:cxn modelId="{B445CC4D-C6F9-40D4-8367-CC0E05E66F2A}" type="presParOf" srcId="{94020222-A15E-4C5B-916E-57E95CC836C7}" destId="{0C35D0E7-0E6C-42BE-85AB-C7C6143A954B}" srcOrd="0" destOrd="0" presId="urn:microsoft.com/office/officeart/2008/layout/LinedList"/>
    <dgm:cxn modelId="{DAA4EFCF-3B86-4486-8343-09D7BC781F96}" type="presParOf" srcId="{94020222-A15E-4C5B-916E-57E95CC836C7}" destId="{3D879DF9-F8E4-4D39-AED1-486531CBDE98}" srcOrd="1" destOrd="0" presId="urn:microsoft.com/office/officeart/2008/layout/LinedList"/>
    <dgm:cxn modelId="{359BA966-86E7-4CB2-9F31-161BC48F959E}" type="presParOf" srcId="{509115CA-9B70-4FD7-94C2-FEB70E51465F}" destId="{380CCDE3-E17B-47E4-A28D-0F0BF9D4B451}" srcOrd="8" destOrd="0" presId="urn:microsoft.com/office/officeart/2008/layout/LinedList"/>
    <dgm:cxn modelId="{E6C5F559-3298-4383-9C07-27728FF9FC9B}" type="presParOf" srcId="{509115CA-9B70-4FD7-94C2-FEB70E51465F}" destId="{20C75398-D679-409F-8A55-4DE5BDFB82C4}" srcOrd="9" destOrd="0" presId="urn:microsoft.com/office/officeart/2008/layout/LinedList"/>
    <dgm:cxn modelId="{319CA4EA-2139-406C-B210-62CA5CD32A31}" type="presParOf" srcId="{20C75398-D679-409F-8A55-4DE5BDFB82C4}" destId="{C53B7B21-A3C9-433D-B8BE-6D00209E32C3}" srcOrd="0" destOrd="0" presId="urn:microsoft.com/office/officeart/2008/layout/LinedList"/>
    <dgm:cxn modelId="{B9E179AE-798C-45A4-9558-28015FC4D412}" type="presParOf" srcId="{20C75398-D679-409F-8A55-4DE5BDFB82C4}" destId="{20CC86BA-BB82-4097-AF72-8FBE3B7FE590}" srcOrd="1" destOrd="0" presId="urn:microsoft.com/office/officeart/2008/layout/LinedList"/>
    <dgm:cxn modelId="{C9C3B22C-0D64-47B4-88A9-678C88D7ADD2}" type="presParOf" srcId="{509115CA-9B70-4FD7-94C2-FEB70E51465F}" destId="{04C548D3-15C9-49A9-9712-95B6FDE112B7}" srcOrd="10" destOrd="0" presId="urn:microsoft.com/office/officeart/2008/layout/LinedList"/>
    <dgm:cxn modelId="{26B2CD2B-62A6-411E-9A6C-3139BD04A58D}" type="presParOf" srcId="{509115CA-9B70-4FD7-94C2-FEB70E51465F}" destId="{D997812F-8B01-41FE-8B20-6DD0809B43DD}" srcOrd="11" destOrd="0" presId="urn:microsoft.com/office/officeart/2008/layout/LinedList"/>
    <dgm:cxn modelId="{EECE8E25-C8E8-4A50-B0EC-352915526921}" type="presParOf" srcId="{D997812F-8B01-41FE-8B20-6DD0809B43DD}" destId="{26000C71-5357-491C-B607-F37D2A3C370D}" srcOrd="0" destOrd="0" presId="urn:microsoft.com/office/officeart/2008/layout/LinedList"/>
    <dgm:cxn modelId="{86EA6E52-CE79-43DD-B600-C6DC7DC6DAAB}" type="presParOf" srcId="{D997812F-8B01-41FE-8B20-6DD0809B43DD}" destId="{27557323-E371-4607-BBB2-31FCED61D6C2}" srcOrd="1" destOrd="0" presId="urn:microsoft.com/office/officeart/2008/layout/LinedList"/>
    <dgm:cxn modelId="{9DE72BFD-7DB9-40ED-A755-4D017CEA1940}" type="presParOf" srcId="{509115CA-9B70-4FD7-94C2-FEB70E51465F}" destId="{6F27FB89-0FE3-405B-B753-4D757CB773A2}" srcOrd="12" destOrd="0" presId="urn:microsoft.com/office/officeart/2008/layout/LinedList"/>
    <dgm:cxn modelId="{BED152C7-24E8-4485-BD6E-30EA3BBA3428}" type="presParOf" srcId="{509115CA-9B70-4FD7-94C2-FEB70E51465F}" destId="{D8653F79-4820-4E11-B029-9D2D51CF82AD}" srcOrd="13" destOrd="0" presId="urn:microsoft.com/office/officeart/2008/layout/LinedList"/>
    <dgm:cxn modelId="{DEB5DDB7-3F48-4CB7-A409-982B54E3AC58}" type="presParOf" srcId="{D8653F79-4820-4E11-B029-9D2D51CF82AD}" destId="{734C9B85-73F1-4384-A83E-9764ABA2F227}" srcOrd="0" destOrd="0" presId="urn:microsoft.com/office/officeart/2008/layout/LinedList"/>
    <dgm:cxn modelId="{709BA5E9-36D9-4160-99E4-73DF2B9004F3}" type="presParOf" srcId="{D8653F79-4820-4E11-B029-9D2D51CF82AD}" destId="{A56C1534-E1F6-49A7-839F-59055724DC3D}" srcOrd="1" destOrd="0" presId="urn:microsoft.com/office/officeart/2008/layout/LinedList"/>
    <dgm:cxn modelId="{9AE6723F-482A-4127-94A8-42C4519EEEBA}" type="presParOf" srcId="{509115CA-9B70-4FD7-94C2-FEB70E51465F}" destId="{8F61C88F-8D81-4804-8CC6-70564D7516BF}" srcOrd="14" destOrd="0" presId="urn:microsoft.com/office/officeart/2008/layout/LinedList"/>
    <dgm:cxn modelId="{D58D5172-D83A-4710-A7A4-D063724FCEE8}" type="presParOf" srcId="{509115CA-9B70-4FD7-94C2-FEB70E51465F}" destId="{9A43785A-2B41-4501-86CB-C3BFCE78780A}" srcOrd="15" destOrd="0" presId="urn:microsoft.com/office/officeart/2008/layout/LinedList"/>
    <dgm:cxn modelId="{D8B87450-CB48-4274-AFA5-0B5084B56A0F}" type="presParOf" srcId="{9A43785A-2B41-4501-86CB-C3BFCE78780A}" destId="{F31884D4-1BF6-4298-B225-1332F4640A41}" srcOrd="0" destOrd="0" presId="urn:microsoft.com/office/officeart/2008/layout/LinedList"/>
    <dgm:cxn modelId="{969539F1-B418-4BE5-A589-E6FF532B9950}" type="presParOf" srcId="{9A43785A-2B41-4501-86CB-C3BFCE78780A}" destId="{B56DE927-4E56-4A68-A8CC-06DDDF06E037}" srcOrd="1" destOrd="0" presId="urn:microsoft.com/office/officeart/2008/layout/LinedList"/>
    <dgm:cxn modelId="{D2A000A5-8569-40D8-8FB9-B202EFFE59C4}" type="presParOf" srcId="{509115CA-9B70-4FD7-94C2-FEB70E51465F}" destId="{1618E568-9AB7-4638-BBF5-F1466B7AB73B}" srcOrd="16" destOrd="0" presId="urn:microsoft.com/office/officeart/2008/layout/LinedList"/>
    <dgm:cxn modelId="{CC00963F-11E8-4889-B682-11BF5335B37D}" type="presParOf" srcId="{509115CA-9B70-4FD7-94C2-FEB70E51465F}" destId="{C6A07505-7852-48F6-989A-8080A2353E2A}" srcOrd="17" destOrd="0" presId="urn:microsoft.com/office/officeart/2008/layout/LinedList"/>
    <dgm:cxn modelId="{8F2EB88C-28C9-4B5C-A77C-19973045C54F}" type="presParOf" srcId="{C6A07505-7852-48F6-989A-8080A2353E2A}" destId="{5B9F9058-65B9-4DCF-B94D-E19E032ED502}" srcOrd="0" destOrd="0" presId="urn:microsoft.com/office/officeart/2008/layout/LinedList"/>
    <dgm:cxn modelId="{65FF0E04-3416-4FF6-81D4-96897808157C}" type="presParOf" srcId="{C6A07505-7852-48F6-989A-8080A2353E2A}" destId="{5002BDDD-3D6E-41E1-935D-5FC18596B6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FF2E65-DFD3-42FE-85C8-24FFC4B55C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D5495C-73E8-4DD6-BCA4-ED8E6E5A9AC0}">
      <dgm:prSet custT="1"/>
      <dgm:spPr/>
      <dgm:t>
        <a:bodyPr/>
        <a:lstStyle/>
        <a:p>
          <a:r>
            <a:rPr lang="en-US" sz="1800" b="0" i="0" dirty="0"/>
            <a:t>CNNs are regularized versions of multilayered perceptron</a:t>
          </a:r>
          <a:endParaRPr lang="en-US" sz="1800" dirty="0"/>
        </a:p>
      </dgm:t>
    </dgm:pt>
    <dgm:pt modelId="{A472BB48-EA14-4DAD-AF79-07BEAA16E4AE}" type="parTrans" cxnId="{6C673987-198C-44B3-84F2-8E96BEF571BD}">
      <dgm:prSet/>
      <dgm:spPr/>
      <dgm:t>
        <a:bodyPr/>
        <a:lstStyle/>
        <a:p>
          <a:endParaRPr lang="en-US"/>
        </a:p>
      </dgm:t>
    </dgm:pt>
    <dgm:pt modelId="{9367BF36-ED9D-4E68-9E9C-99960DB0C290}" type="sibTrans" cxnId="{6C673987-198C-44B3-84F2-8E96BEF571BD}">
      <dgm:prSet/>
      <dgm:spPr/>
      <dgm:t>
        <a:bodyPr/>
        <a:lstStyle/>
        <a:p>
          <a:endParaRPr lang="en-US"/>
        </a:p>
      </dgm:t>
    </dgm:pt>
    <dgm:pt modelId="{25F36537-34B0-489B-8F11-66FBB35BFA43}">
      <dgm:prSet/>
      <dgm:spPr/>
      <dgm:t>
        <a:bodyPr/>
        <a:lstStyle/>
        <a:p>
          <a:r>
            <a:rPr lang="en-US" b="0" i="0"/>
            <a:t>In deep learning, is a class of deep neural networks, most applied to analyze visual imagery and pattern recognition.</a:t>
          </a:r>
          <a:endParaRPr lang="en-US"/>
        </a:p>
      </dgm:t>
    </dgm:pt>
    <dgm:pt modelId="{28AB8DF9-5FDB-4515-90DD-824B6CD1491F}" type="parTrans" cxnId="{4EBEA0B4-205D-41FF-A46C-380C29759D17}">
      <dgm:prSet/>
      <dgm:spPr/>
      <dgm:t>
        <a:bodyPr/>
        <a:lstStyle/>
        <a:p>
          <a:endParaRPr lang="en-US"/>
        </a:p>
      </dgm:t>
    </dgm:pt>
    <dgm:pt modelId="{ADFF9FD7-C3D0-4A65-A1E8-7DF7C5545507}" type="sibTrans" cxnId="{4EBEA0B4-205D-41FF-A46C-380C29759D17}">
      <dgm:prSet/>
      <dgm:spPr/>
      <dgm:t>
        <a:bodyPr/>
        <a:lstStyle/>
        <a:p>
          <a:endParaRPr lang="en-US"/>
        </a:p>
      </dgm:t>
    </dgm:pt>
    <dgm:pt modelId="{B65654C4-FC10-48C9-8A66-B0DA66570657}">
      <dgm:prSet/>
      <dgm:spPr/>
      <dgm:t>
        <a:bodyPr/>
        <a:lstStyle/>
        <a:p>
          <a:r>
            <a:rPr lang="en-US" b="0" i="0" dirty="0"/>
            <a:t>CNNs take a different approach towards regularization: they take advantage of the hierarchical pattern in data and assemble patterns of increasing complexity using smaller and simpler patterns embossed in their filters.</a:t>
          </a:r>
          <a:endParaRPr lang="en-US" dirty="0"/>
        </a:p>
      </dgm:t>
    </dgm:pt>
    <dgm:pt modelId="{F60DE541-F853-4DE1-9545-9A9E76C8D9BB}" type="parTrans" cxnId="{FCA03BBB-9C0D-469E-BC54-8B50075C36C1}">
      <dgm:prSet/>
      <dgm:spPr/>
      <dgm:t>
        <a:bodyPr/>
        <a:lstStyle/>
        <a:p>
          <a:endParaRPr lang="en-US"/>
        </a:p>
      </dgm:t>
    </dgm:pt>
    <dgm:pt modelId="{BFEC8AC6-2C84-409B-ACAC-D591178DCD2B}" type="sibTrans" cxnId="{FCA03BBB-9C0D-469E-BC54-8B50075C36C1}">
      <dgm:prSet/>
      <dgm:spPr/>
      <dgm:t>
        <a:bodyPr/>
        <a:lstStyle/>
        <a:p>
          <a:endParaRPr lang="en-US"/>
        </a:p>
      </dgm:t>
    </dgm:pt>
    <dgm:pt modelId="{2E01A31E-444C-474D-A09F-304CBDE2C8D3}">
      <dgm:prSet custT="1"/>
      <dgm:spPr/>
      <dgm:t>
        <a:bodyPr/>
        <a:lstStyle/>
        <a:p>
          <a:r>
            <a:rPr lang="en-US" sz="1600" b="1" dirty="0"/>
            <a:t>WITHOUT ANY LOSS IN FEATURE</a:t>
          </a:r>
          <a:endParaRPr lang="en-US" sz="1600" dirty="0"/>
        </a:p>
      </dgm:t>
    </dgm:pt>
    <dgm:pt modelId="{08063AC7-E966-4BF3-BE0A-F202E2A7A2F6}" type="parTrans" cxnId="{C5DCE0EB-9BD1-4EA6-885A-35DBE0731069}">
      <dgm:prSet/>
      <dgm:spPr/>
      <dgm:t>
        <a:bodyPr/>
        <a:lstStyle/>
        <a:p>
          <a:endParaRPr lang="en-US"/>
        </a:p>
      </dgm:t>
    </dgm:pt>
    <dgm:pt modelId="{7B78D086-86B7-42AD-AE34-BB8279C931AF}" type="sibTrans" cxnId="{C5DCE0EB-9BD1-4EA6-885A-35DBE0731069}">
      <dgm:prSet/>
      <dgm:spPr/>
      <dgm:t>
        <a:bodyPr/>
        <a:lstStyle/>
        <a:p>
          <a:endParaRPr lang="en-US"/>
        </a:p>
      </dgm:t>
    </dgm:pt>
    <dgm:pt modelId="{21054C95-9E64-44E9-BBDD-F1BE3DC4956E}">
      <dgm:prSet/>
      <dgm:spPr/>
      <dgm:t>
        <a:bodyPr/>
        <a:lstStyle/>
        <a:p>
          <a:r>
            <a:rPr lang="en-US" b="0" i="0" dirty="0"/>
            <a:t>Therefore, on a scale of connectivity and complexity, CNNs are on the lower extreme.</a:t>
          </a:r>
          <a:endParaRPr lang="en-US" dirty="0"/>
        </a:p>
      </dgm:t>
    </dgm:pt>
    <dgm:pt modelId="{4559750E-9ACB-49AF-BED8-0E750E9121C4}" type="parTrans" cxnId="{2DF814D0-770B-40F1-B095-E96A99C91B77}">
      <dgm:prSet/>
      <dgm:spPr/>
      <dgm:t>
        <a:bodyPr/>
        <a:lstStyle/>
        <a:p>
          <a:endParaRPr lang="en-US"/>
        </a:p>
      </dgm:t>
    </dgm:pt>
    <dgm:pt modelId="{F25FF41A-7353-4900-B077-22771FB28F03}" type="sibTrans" cxnId="{2DF814D0-770B-40F1-B095-E96A99C91B77}">
      <dgm:prSet/>
      <dgm:spPr/>
      <dgm:t>
        <a:bodyPr/>
        <a:lstStyle/>
        <a:p>
          <a:endParaRPr lang="en-US"/>
        </a:p>
      </dgm:t>
    </dgm:pt>
    <dgm:pt modelId="{AE5C0F5B-771F-4D64-8938-8D3588671923}" type="pres">
      <dgm:prSet presAssocID="{DBFF2E65-DFD3-42FE-85C8-24FFC4B55C0F}" presName="linear" presStyleCnt="0">
        <dgm:presLayoutVars>
          <dgm:animLvl val="lvl"/>
          <dgm:resizeHandles val="exact"/>
        </dgm:presLayoutVars>
      </dgm:prSet>
      <dgm:spPr/>
    </dgm:pt>
    <dgm:pt modelId="{FD75E45E-006A-4EF7-B983-737999C1323B}" type="pres">
      <dgm:prSet presAssocID="{4CD5495C-73E8-4DD6-BCA4-ED8E6E5A9AC0}" presName="parentText" presStyleLbl="node1" presStyleIdx="0" presStyleCnt="5">
        <dgm:presLayoutVars>
          <dgm:chMax val="0"/>
          <dgm:bulletEnabled val="1"/>
        </dgm:presLayoutVars>
      </dgm:prSet>
      <dgm:spPr/>
    </dgm:pt>
    <dgm:pt modelId="{304F8246-6DF5-4830-8050-73A02EC418A8}" type="pres">
      <dgm:prSet presAssocID="{9367BF36-ED9D-4E68-9E9C-99960DB0C290}" presName="spacer" presStyleCnt="0"/>
      <dgm:spPr/>
    </dgm:pt>
    <dgm:pt modelId="{A112A8A8-CCEC-4518-A7F6-50C158164AC7}" type="pres">
      <dgm:prSet presAssocID="{25F36537-34B0-489B-8F11-66FBB35BFA43}" presName="parentText" presStyleLbl="node1" presStyleIdx="1" presStyleCnt="5">
        <dgm:presLayoutVars>
          <dgm:chMax val="0"/>
          <dgm:bulletEnabled val="1"/>
        </dgm:presLayoutVars>
      </dgm:prSet>
      <dgm:spPr/>
    </dgm:pt>
    <dgm:pt modelId="{12246F82-772B-40AC-849A-2654EDAEE4A5}" type="pres">
      <dgm:prSet presAssocID="{ADFF9FD7-C3D0-4A65-A1E8-7DF7C5545507}" presName="spacer" presStyleCnt="0"/>
      <dgm:spPr/>
    </dgm:pt>
    <dgm:pt modelId="{6E025A9C-13C3-44B7-9A8E-16D171A9E4C7}" type="pres">
      <dgm:prSet presAssocID="{B65654C4-FC10-48C9-8A66-B0DA66570657}" presName="parentText" presStyleLbl="node1" presStyleIdx="2" presStyleCnt="5">
        <dgm:presLayoutVars>
          <dgm:chMax val="0"/>
          <dgm:bulletEnabled val="1"/>
        </dgm:presLayoutVars>
      </dgm:prSet>
      <dgm:spPr/>
    </dgm:pt>
    <dgm:pt modelId="{3CF73AA7-1714-4FB8-B3E3-94A5C79B7C7E}" type="pres">
      <dgm:prSet presAssocID="{BFEC8AC6-2C84-409B-ACAC-D591178DCD2B}" presName="spacer" presStyleCnt="0"/>
      <dgm:spPr/>
    </dgm:pt>
    <dgm:pt modelId="{48754CF5-28B9-47D3-89CE-5EE2A9F61747}" type="pres">
      <dgm:prSet presAssocID="{2E01A31E-444C-474D-A09F-304CBDE2C8D3}" presName="parentText" presStyleLbl="node1" presStyleIdx="3" presStyleCnt="5">
        <dgm:presLayoutVars>
          <dgm:chMax val="0"/>
          <dgm:bulletEnabled val="1"/>
        </dgm:presLayoutVars>
      </dgm:prSet>
      <dgm:spPr/>
    </dgm:pt>
    <dgm:pt modelId="{A274E045-2271-4732-AE8B-56D6C23072E7}" type="pres">
      <dgm:prSet presAssocID="{7B78D086-86B7-42AD-AE34-BB8279C931AF}" presName="spacer" presStyleCnt="0"/>
      <dgm:spPr/>
    </dgm:pt>
    <dgm:pt modelId="{AFB4374C-EE9B-4803-9D22-451512205EB6}" type="pres">
      <dgm:prSet presAssocID="{21054C95-9E64-44E9-BBDD-F1BE3DC4956E}" presName="parentText" presStyleLbl="node1" presStyleIdx="4" presStyleCnt="5">
        <dgm:presLayoutVars>
          <dgm:chMax val="0"/>
          <dgm:bulletEnabled val="1"/>
        </dgm:presLayoutVars>
      </dgm:prSet>
      <dgm:spPr/>
    </dgm:pt>
  </dgm:ptLst>
  <dgm:cxnLst>
    <dgm:cxn modelId="{9C3F431E-1F9E-4897-B5C5-76C9B058981C}" type="presOf" srcId="{21054C95-9E64-44E9-BBDD-F1BE3DC4956E}" destId="{AFB4374C-EE9B-4803-9D22-451512205EB6}" srcOrd="0" destOrd="0" presId="urn:microsoft.com/office/officeart/2005/8/layout/vList2"/>
    <dgm:cxn modelId="{26936D65-8614-4EBF-AD2E-EDB97341D323}" type="presOf" srcId="{25F36537-34B0-489B-8F11-66FBB35BFA43}" destId="{A112A8A8-CCEC-4518-A7F6-50C158164AC7}" srcOrd="0" destOrd="0" presId="urn:microsoft.com/office/officeart/2005/8/layout/vList2"/>
    <dgm:cxn modelId="{E71D7171-FDBC-4A7E-A967-97B1847808CA}" type="presOf" srcId="{DBFF2E65-DFD3-42FE-85C8-24FFC4B55C0F}" destId="{AE5C0F5B-771F-4D64-8938-8D3588671923}" srcOrd="0" destOrd="0" presId="urn:microsoft.com/office/officeart/2005/8/layout/vList2"/>
    <dgm:cxn modelId="{6C673987-198C-44B3-84F2-8E96BEF571BD}" srcId="{DBFF2E65-DFD3-42FE-85C8-24FFC4B55C0F}" destId="{4CD5495C-73E8-4DD6-BCA4-ED8E6E5A9AC0}" srcOrd="0" destOrd="0" parTransId="{A472BB48-EA14-4DAD-AF79-07BEAA16E4AE}" sibTransId="{9367BF36-ED9D-4E68-9E9C-99960DB0C290}"/>
    <dgm:cxn modelId="{4EBEA0B4-205D-41FF-A46C-380C29759D17}" srcId="{DBFF2E65-DFD3-42FE-85C8-24FFC4B55C0F}" destId="{25F36537-34B0-489B-8F11-66FBB35BFA43}" srcOrd="1" destOrd="0" parTransId="{28AB8DF9-5FDB-4515-90DD-824B6CD1491F}" sibTransId="{ADFF9FD7-C3D0-4A65-A1E8-7DF7C5545507}"/>
    <dgm:cxn modelId="{FCA03BBB-9C0D-469E-BC54-8B50075C36C1}" srcId="{DBFF2E65-DFD3-42FE-85C8-24FFC4B55C0F}" destId="{B65654C4-FC10-48C9-8A66-B0DA66570657}" srcOrd="2" destOrd="0" parTransId="{F60DE541-F853-4DE1-9545-9A9E76C8D9BB}" sibTransId="{BFEC8AC6-2C84-409B-ACAC-D591178DCD2B}"/>
    <dgm:cxn modelId="{EAF73EC7-8AF8-436D-B7A4-969AF756CB27}" type="presOf" srcId="{B65654C4-FC10-48C9-8A66-B0DA66570657}" destId="{6E025A9C-13C3-44B7-9A8E-16D171A9E4C7}" srcOrd="0" destOrd="0" presId="urn:microsoft.com/office/officeart/2005/8/layout/vList2"/>
    <dgm:cxn modelId="{2DF814D0-770B-40F1-B095-E96A99C91B77}" srcId="{DBFF2E65-DFD3-42FE-85C8-24FFC4B55C0F}" destId="{21054C95-9E64-44E9-BBDD-F1BE3DC4956E}" srcOrd="4" destOrd="0" parTransId="{4559750E-9ACB-49AF-BED8-0E750E9121C4}" sibTransId="{F25FF41A-7353-4900-B077-22771FB28F03}"/>
    <dgm:cxn modelId="{3A83F2D8-16BE-46EF-AE4B-8ED6FC9EDF76}" type="presOf" srcId="{4CD5495C-73E8-4DD6-BCA4-ED8E6E5A9AC0}" destId="{FD75E45E-006A-4EF7-B983-737999C1323B}" srcOrd="0" destOrd="0" presId="urn:microsoft.com/office/officeart/2005/8/layout/vList2"/>
    <dgm:cxn modelId="{C5DCE0EB-9BD1-4EA6-885A-35DBE0731069}" srcId="{DBFF2E65-DFD3-42FE-85C8-24FFC4B55C0F}" destId="{2E01A31E-444C-474D-A09F-304CBDE2C8D3}" srcOrd="3" destOrd="0" parTransId="{08063AC7-E966-4BF3-BE0A-F202E2A7A2F6}" sibTransId="{7B78D086-86B7-42AD-AE34-BB8279C931AF}"/>
    <dgm:cxn modelId="{B8AE1AF8-8D99-4D1C-A906-A96B0D30F861}" type="presOf" srcId="{2E01A31E-444C-474D-A09F-304CBDE2C8D3}" destId="{48754CF5-28B9-47D3-89CE-5EE2A9F61747}" srcOrd="0" destOrd="0" presId="urn:microsoft.com/office/officeart/2005/8/layout/vList2"/>
    <dgm:cxn modelId="{ED4214C9-C16A-49A6-BD81-C64B61C6CFA2}" type="presParOf" srcId="{AE5C0F5B-771F-4D64-8938-8D3588671923}" destId="{FD75E45E-006A-4EF7-B983-737999C1323B}" srcOrd="0" destOrd="0" presId="urn:microsoft.com/office/officeart/2005/8/layout/vList2"/>
    <dgm:cxn modelId="{E3BABB27-B30A-447D-91E8-7F70467D6321}" type="presParOf" srcId="{AE5C0F5B-771F-4D64-8938-8D3588671923}" destId="{304F8246-6DF5-4830-8050-73A02EC418A8}" srcOrd="1" destOrd="0" presId="urn:microsoft.com/office/officeart/2005/8/layout/vList2"/>
    <dgm:cxn modelId="{26F59EA3-B798-4B51-B2E1-2D9FB81F047D}" type="presParOf" srcId="{AE5C0F5B-771F-4D64-8938-8D3588671923}" destId="{A112A8A8-CCEC-4518-A7F6-50C158164AC7}" srcOrd="2" destOrd="0" presId="urn:microsoft.com/office/officeart/2005/8/layout/vList2"/>
    <dgm:cxn modelId="{3AD8E7B7-4661-4161-95E7-263A3A3B45D9}" type="presParOf" srcId="{AE5C0F5B-771F-4D64-8938-8D3588671923}" destId="{12246F82-772B-40AC-849A-2654EDAEE4A5}" srcOrd="3" destOrd="0" presId="urn:microsoft.com/office/officeart/2005/8/layout/vList2"/>
    <dgm:cxn modelId="{710769A4-CA1C-406E-9F5D-AD4D79A1BAD4}" type="presParOf" srcId="{AE5C0F5B-771F-4D64-8938-8D3588671923}" destId="{6E025A9C-13C3-44B7-9A8E-16D171A9E4C7}" srcOrd="4" destOrd="0" presId="urn:microsoft.com/office/officeart/2005/8/layout/vList2"/>
    <dgm:cxn modelId="{A314189E-944F-4541-8BD8-9ABDFA03B2FE}" type="presParOf" srcId="{AE5C0F5B-771F-4D64-8938-8D3588671923}" destId="{3CF73AA7-1714-4FB8-B3E3-94A5C79B7C7E}" srcOrd="5" destOrd="0" presId="urn:microsoft.com/office/officeart/2005/8/layout/vList2"/>
    <dgm:cxn modelId="{2EF657C2-5AC3-46EB-8312-56D4B7577EC1}" type="presParOf" srcId="{AE5C0F5B-771F-4D64-8938-8D3588671923}" destId="{48754CF5-28B9-47D3-89CE-5EE2A9F61747}" srcOrd="6" destOrd="0" presId="urn:microsoft.com/office/officeart/2005/8/layout/vList2"/>
    <dgm:cxn modelId="{5F539CDA-9D77-4F94-8BE3-17982253932B}" type="presParOf" srcId="{AE5C0F5B-771F-4D64-8938-8D3588671923}" destId="{A274E045-2271-4732-AE8B-56D6C23072E7}" srcOrd="7" destOrd="0" presId="urn:microsoft.com/office/officeart/2005/8/layout/vList2"/>
    <dgm:cxn modelId="{2E9860C0-C5EA-4D66-B284-C5D8C7FE8E0A}" type="presParOf" srcId="{AE5C0F5B-771F-4D64-8938-8D3588671923}" destId="{AFB4374C-EE9B-4803-9D22-451512205EB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1FC31B-CBD0-40AC-B4A9-D50301C2A07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6C6B96-3660-4120-8F8E-D61A5CE956AF}">
      <dgm:prSet custT="1"/>
      <dgm:spPr/>
      <dgm:t>
        <a:bodyPr/>
        <a:lstStyle/>
        <a:p>
          <a:pPr>
            <a:lnSpc>
              <a:spcPct val="100000"/>
            </a:lnSpc>
          </a:pPr>
          <a:r>
            <a:rPr lang="en-US" sz="3200" dirty="0"/>
            <a:t>Project timeline:</a:t>
          </a:r>
        </a:p>
      </dgm:t>
    </dgm:pt>
    <dgm:pt modelId="{B6A598C4-0EB9-494F-B01F-4412BE7C7AD1}" type="parTrans" cxnId="{1B7826FF-D685-432F-9972-AC35A5E0D240}">
      <dgm:prSet/>
      <dgm:spPr/>
      <dgm:t>
        <a:bodyPr/>
        <a:lstStyle/>
        <a:p>
          <a:endParaRPr lang="en-US"/>
        </a:p>
      </dgm:t>
    </dgm:pt>
    <dgm:pt modelId="{9BE76DC4-D2DE-4D4F-BF0C-A4F10F67FDFE}" type="sibTrans" cxnId="{1B7826FF-D685-432F-9972-AC35A5E0D240}">
      <dgm:prSet/>
      <dgm:spPr/>
      <dgm:t>
        <a:bodyPr/>
        <a:lstStyle/>
        <a:p>
          <a:endParaRPr lang="en-US"/>
        </a:p>
      </dgm:t>
    </dgm:pt>
    <dgm:pt modelId="{AC2BE33C-5988-4C70-B2B9-84B8A2573109}">
      <dgm:prSet/>
      <dgm:spPr/>
      <dgm:t>
        <a:bodyPr/>
        <a:lstStyle/>
        <a:p>
          <a:pPr>
            <a:lnSpc>
              <a:spcPct val="100000"/>
            </a:lnSpc>
          </a:pPr>
          <a:r>
            <a:rPr lang="en-US" b="1" dirty="0"/>
            <a:t>TASK 1 </a:t>
          </a:r>
          <a:r>
            <a:rPr lang="en-US" dirty="0"/>
            <a:t>Research about the project </a:t>
          </a:r>
        </a:p>
      </dgm:t>
    </dgm:pt>
    <dgm:pt modelId="{917C78D7-C66A-47F6-AD67-74EBEE270B1C}" type="parTrans" cxnId="{D007DC4A-345C-4DF4-919B-A889A373EDA0}">
      <dgm:prSet/>
      <dgm:spPr/>
      <dgm:t>
        <a:bodyPr/>
        <a:lstStyle/>
        <a:p>
          <a:endParaRPr lang="en-US"/>
        </a:p>
      </dgm:t>
    </dgm:pt>
    <dgm:pt modelId="{EF1DA3EE-F2AE-4046-8DC5-72F9FAF300E7}" type="sibTrans" cxnId="{D007DC4A-345C-4DF4-919B-A889A373EDA0}">
      <dgm:prSet/>
      <dgm:spPr/>
      <dgm:t>
        <a:bodyPr/>
        <a:lstStyle/>
        <a:p>
          <a:endParaRPr lang="en-US"/>
        </a:p>
      </dgm:t>
    </dgm:pt>
    <dgm:pt modelId="{C5DC10E0-4B11-411D-B2BA-50F0CD970FBC}">
      <dgm:prSet/>
      <dgm:spPr/>
      <dgm:t>
        <a:bodyPr/>
        <a:lstStyle/>
        <a:p>
          <a:pPr>
            <a:lnSpc>
              <a:spcPct val="100000"/>
            </a:lnSpc>
          </a:pPr>
          <a:r>
            <a:rPr lang="en-US" b="1"/>
            <a:t>TASK 2 </a:t>
          </a:r>
          <a:r>
            <a:rPr lang="en-US"/>
            <a:t>Exploratory Data Analysis and Cleaning </a:t>
          </a:r>
        </a:p>
      </dgm:t>
    </dgm:pt>
    <dgm:pt modelId="{7951F905-ECF3-450E-94F7-1E844C8B8205}" type="parTrans" cxnId="{541702A5-980A-4C41-95B2-E676755CCBCB}">
      <dgm:prSet/>
      <dgm:spPr/>
      <dgm:t>
        <a:bodyPr/>
        <a:lstStyle/>
        <a:p>
          <a:endParaRPr lang="en-US"/>
        </a:p>
      </dgm:t>
    </dgm:pt>
    <dgm:pt modelId="{F36EB41F-FBBB-42C1-8420-71D7B06DDE5E}" type="sibTrans" cxnId="{541702A5-980A-4C41-95B2-E676755CCBCB}">
      <dgm:prSet/>
      <dgm:spPr/>
      <dgm:t>
        <a:bodyPr/>
        <a:lstStyle/>
        <a:p>
          <a:endParaRPr lang="en-US"/>
        </a:p>
      </dgm:t>
    </dgm:pt>
    <dgm:pt modelId="{33061D89-10A6-46DB-998A-1C62BAF97F37}">
      <dgm:prSet/>
      <dgm:spPr/>
      <dgm:t>
        <a:bodyPr/>
        <a:lstStyle/>
        <a:p>
          <a:pPr>
            <a:lnSpc>
              <a:spcPct val="100000"/>
            </a:lnSpc>
          </a:pPr>
          <a:r>
            <a:rPr lang="en-US" b="1" dirty="0"/>
            <a:t>TASK 3 </a:t>
          </a:r>
          <a:r>
            <a:rPr lang="en-US" dirty="0"/>
            <a:t>Using various methods to accurately predict region using English  accent </a:t>
          </a:r>
        </a:p>
      </dgm:t>
    </dgm:pt>
    <dgm:pt modelId="{3BA34127-067B-43F8-BB2D-1E478059DE29}" type="parTrans" cxnId="{0143971A-8A62-4017-9D6A-16D938876B9F}">
      <dgm:prSet/>
      <dgm:spPr/>
      <dgm:t>
        <a:bodyPr/>
        <a:lstStyle/>
        <a:p>
          <a:endParaRPr lang="en-US"/>
        </a:p>
      </dgm:t>
    </dgm:pt>
    <dgm:pt modelId="{0BA3FBCC-342D-45B0-A743-E6A2627BBDD7}" type="sibTrans" cxnId="{0143971A-8A62-4017-9D6A-16D938876B9F}">
      <dgm:prSet/>
      <dgm:spPr/>
      <dgm:t>
        <a:bodyPr/>
        <a:lstStyle/>
        <a:p>
          <a:endParaRPr lang="en-US"/>
        </a:p>
      </dgm:t>
    </dgm:pt>
    <dgm:pt modelId="{DC562E7C-B570-4B3D-A84B-8EF00B083190}">
      <dgm:prSet/>
      <dgm:spPr/>
      <dgm:t>
        <a:bodyPr/>
        <a:lstStyle/>
        <a:p>
          <a:pPr>
            <a:lnSpc>
              <a:spcPct val="100000"/>
            </a:lnSpc>
          </a:pPr>
          <a:r>
            <a:rPr lang="en-US" b="1" dirty="0"/>
            <a:t>TASK 4 </a:t>
          </a:r>
          <a:r>
            <a:rPr lang="en-US" dirty="0"/>
            <a:t>Collection &amp; Representation of Data found </a:t>
          </a:r>
        </a:p>
      </dgm:t>
    </dgm:pt>
    <dgm:pt modelId="{ED3C2551-133E-4B68-A2A6-7D1B62372FE6}" type="parTrans" cxnId="{D2CDC4E0-FF78-431B-8C84-86570CF4076D}">
      <dgm:prSet/>
      <dgm:spPr/>
      <dgm:t>
        <a:bodyPr/>
        <a:lstStyle/>
        <a:p>
          <a:endParaRPr lang="en-US"/>
        </a:p>
      </dgm:t>
    </dgm:pt>
    <dgm:pt modelId="{21CC0E4F-2195-4973-8B99-B7CB2C692D0B}" type="sibTrans" cxnId="{D2CDC4E0-FF78-431B-8C84-86570CF4076D}">
      <dgm:prSet/>
      <dgm:spPr/>
      <dgm:t>
        <a:bodyPr/>
        <a:lstStyle/>
        <a:p>
          <a:endParaRPr lang="en-US"/>
        </a:p>
      </dgm:t>
    </dgm:pt>
    <dgm:pt modelId="{9DBED0B9-5DE9-480B-B9EF-443ECDF01837}">
      <dgm:prSet/>
      <dgm:spPr/>
      <dgm:t>
        <a:bodyPr/>
        <a:lstStyle/>
        <a:p>
          <a:pPr>
            <a:lnSpc>
              <a:spcPct val="100000"/>
            </a:lnSpc>
          </a:pPr>
          <a:r>
            <a:rPr lang="en-US" b="1" dirty="0"/>
            <a:t>TASK 5 </a:t>
          </a:r>
          <a:r>
            <a:rPr lang="en-US" dirty="0"/>
            <a:t>Proper Documentation &amp; Integration Gantt Chart :</a:t>
          </a:r>
        </a:p>
      </dgm:t>
    </dgm:pt>
    <dgm:pt modelId="{CB1B6A1B-CA13-4B8F-BFF9-9AB3AF025154}" type="parTrans" cxnId="{95D57959-4613-4307-B4E8-778C1EBC888E}">
      <dgm:prSet/>
      <dgm:spPr/>
      <dgm:t>
        <a:bodyPr/>
        <a:lstStyle/>
        <a:p>
          <a:endParaRPr lang="en-US"/>
        </a:p>
      </dgm:t>
    </dgm:pt>
    <dgm:pt modelId="{883A746C-7549-40AB-834E-6DE5523DCD0A}" type="sibTrans" cxnId="{95D57959-4613-4307-B4E8-778C1EBC888E}">
      <dgm:prSet/>
      <dgm:spPr/>
      <dgm:t>
        <a:bodyPr/>
        <a:lstStyle/>
        <a:p>
          <a:endParaRPr lang="en-US"/>
        </a:p>
      </dgm:t>
    </dgm:pt>
    <dgm:pt modelId="{1DF9A852-CC5A-4CFA-A699-D3ABF7857BF9}" type="pres">
      <dgm:prSet presAssocID="{AA1FC31B-CBD0-40AC-B4A9-D50301C2A07B}" presName="root" presStyleCnt="0">
        <dgm:presLayoutVars>
          <dgm:dir/>
          <dgm:resizeHandles val="exact"/>
        </dgm:presLayoutVars>
      </dgm:prSet>
      <dgm:spPr/>
    </dgm:pt>
    <dgm:pt modelId="{05889777-BE2C-4F7A-88A9-C9C8ECAEBB4B}" type="pres">
      <dgm:prSet presAssocID="{C96C6B96-3660-4120-8F8E-D61A5CE956AF}" presName="compNode" presStyleCnt="0"/>
      <dgm:spPr/>
    </dgm:pt>
    <dgm:pt modelId="{FD12ACF7-E36D-4709-B0B1-C8C49F564177}" type="pres">
      <dgm:prSet presAssocID="{C96C6B96-3660-4120-8F8E-D61A5CE956AF}" presName="bgRect" presStyleLbl="bgShp" presStyleIdx="0" presStyleCnt="6" custLinFactNeighborX="-1385" custLinFactNeighborY="-4418"/>
      <dgm:spPr/>
    </dgm:pt>
    <dgm:pt modelId="{7BF4E658-4CC8-44B8-81E3-D2BB4838389C}" type="pres">
      <dgm:prSet presAssocID="{C96C6B96-3660-4120-8F8E-D61A5CE956A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B90534C8-9F24-4287-8DBE-31B5716B3320}" type="pres">
      <dgm:prSet presAssocID="{C96C6B96-3660-4120-8F8E-D61A5CE956AF}" presName="spaceRect" presStyleCnt="0"/>
      <dgm:spPr/>
    </dgm:pt>
    <dgm:pt modelId="{5F93AC31-CCE9-4816-89F4-3EFF8E696175}" type="pres">
      <dgm:prSet presAssocID="{C96C6B96-3660-4120-8F8E-D61A5CE956AF}" presName="parTx" presStyleLbl="revTx" presStyleIdx="0" presStyleCnt="6">
        <dgm:presLayoutVars>
          <dgm:chMax val="0"/>
          <dgm:chPref val="0"/>
        </dgm:presLayoutVars>
      </dgm:prSet>
      <dgm:spPr/>
    </dgm:pt>
    <dgm:pt modelId="{EFBC09E8-77F1-4FCF-B7D5-91D6980D2683}" type="pres">
      <dgm:prSet presAssocID="{9BE76DC4-D2DE-4D4F-BF0C-A4F10F67FDFE}" presName="sibTrans" presStyleCnt="0"/>
      <dgm:spPr/>
    </dgm:pt>
    <dgm:pt modelId="{28CAF4C4-DE99-43CF-9682-EFC4A0BAA81F}" type="pres">
      <dgm:prSet presAssocID="{AC2BE33C-5988-4C70-B2B9-84B8A2573109}" presName="compNode" presStyleCnt="0"/>
      <dgm:spPr/>
    </dgm:pt>
    <dgm:pt modelId="{12280A8F-4946-447B-AEDD-DE0B5A0A6C56}" type="pres">
      <dgm:prSet presAssocID="{AC2BE33C-5988-4C70-B2B9-84B8A2573109}" presName="bgRect" presStyleLbl="bgShp" presStyleIdx="1" presStyleCnt="6"/>
      <dgm:spPr/>
    </dgm:pt>
    <dgm:pt modelId="{0A5F13F1-5202-446B-93BC-01AEB55E4C47}" type="pres">
      <dgm:prSet presAssocID="{AC2BE33C-5988-4C70-B2B9-84B8A257310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CF9FCFDA-C211-46B8-9429-B8C785D4E166}" type="pres">
      <dgm:prSet presAssocID="{AC2BE33C-5988-4C70-B2B9-84B8A2573109}" presName="spaceRect" presStyleCnt="0"/>
      <dgm:spPr/>
    </dgm:pt>
    <dgm:pt modelId="{7FC57DA5-FAE3-4FBA-ABC8-0B00FCE4BFF8}" type="pres">
      <dgm:prSet presAssocID="{AC2BE33C-5988-4C70-B2B9-84B8A2573109}" presName="parTx" presStyleLbl="revTx" presStyleIdx="1" presStyleCnt="6">
        <dgm:presLayoutVars>
          <dgm:chMax val="0"/>
          <dgm:chPref val="0"/>
        </dgm:presLayoutVars>
      </dgm:prSet>
      <dgm:spPr/>
    </dgm:pt>
    <dgm:pt modelId="{EE87070A-EFBF-4209-B0A6-F9BE3EB9D473}" type="pres">
      <dgm:prSet presAssocID="{EF1DA3EE-F2AE-4046-8DC5-72F9FAF300E7}" presName="sibTrans" presStyleCnt="0"/>
      <dgm:spPr/>
    </dgm:pt>
    <dgm:pt modelId="{34166AB0-7A6A-4113-B68E-6C0EF3E651EA}" type="pres">
      <dgm:prSet presAssocID="{C5DC10E0-4B11-411D-B2BA-50F0CD970FBC}" presName="compNode" presStyleCnt="0"/>
      <dgm:spPr/>
    </dgm:pt>
    <dgm:pt modelId="{AD24EE6D-907A-43E5-948B-8B062F97027E}" type="pres">
      <dgm:prSet presAssocID="{C5DC10E0-4B11-411D-B2BA-50F0CD970FBC}" presName="bgRect" presStyleLbl="bgShp" presStyleIdx="2" presStyleCnt="6"/>
      <dgm:spPr/>
    </dgm:pt>
    <dgm:pt modelId="{EF6918D9-67C3-4EAC-9874-F7809E554A8C}" type="pres">
      <dgm:prSet presAssocID="{C5DC10E0-4B11-411D-B2BA-50F0CD970FB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p and bucket"/>
        </a:ext>
      </dgm:extLst>
    </dgm:pt>
    <dgm:pt modelId="{3D7E93BA-83E6-435C-971B-98174A9B59D1}" type="pres">
      <dgm:prSet presAssocID="{C5DC10E0-4B11-411D-B2BA-50F0CD970FBC}" presName="spaceRect" presStyleCnt="0"/>
      <dgm:spPr/>
    </dgm:pt>
    <dgm:pt modelId="{AF53ABA4-88BE-4DE1-9051-B4C7F0052AAB}" type="pres">
      <dgm:prSet presAssocID="{C5DC10E0-4B11-411D-B2BA-50F0CD970FBC}" presName="parTx" presStyleLbl="revTx" presStyleIdx="2" presStyleCnt="6">
        <dgm:presLayoutVars>
          <dgm:chMax val="0"/>
          <dgm:chPref val="0"/>
        </dgm:presLayoutVars>
      </dgm:prSet>
      <dgm:spPr/>
    </dgm:pt>
    <dgm:pt modelId="{DB43C3F7-1F0A-47F6-A596-FB27778CCD36}" type="pres">
      <dgm:prSet presAssocID="{F36EB41F-FBBB-42C1-8420-71D7B06DDE5E}" presName="sibTrans" presStyleCnt="0"/>
      <dgm:spPr/>
    </dgm:pt>
    <dgm:pt modelId="{C900CE7C-35FA-462F-B8B8-374D83FC8F85}" type="pres">
      <dgm:prSet presAssocID="{33061D89-10A6-46DB-998A-1C62BAF97F37}" presName="compNode" presStyleCnt="0"/>
      <dgm:spPr/>
    </dgm:pt>
    <dgm:pt modelId="{5C5A47DA-1D6C-498C-9DC0-5188ED31E353}" type="pres">
      <dgm:prSet presAssocID="{33061D89-10A6-46DB-998A-1C62BAF97F37}" presName="bgRect" presStyleLbl="bgShp" presStyleIdx="3" presStyleCnt="6"/>
      <dgm:spPr/>
    </dgm:pt>
    <dgm:pt modelId="{F33EA800-544C-4999-9559-947433828A7E}" type="pres">
      <dgm:prSet presAssocID="{33061D89-10A6-46DB-998A-1C62BAF97F3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883C8E8E-5796-4E7B-8FDA-6B2B0564F617}" type="pres">
      <dgm:prSet presAssocID="{33061D89-10A6-46DB-998A-1C62BAF97F37}" presName="spaceRect" presStyleCnt="0"/>
      <dgm:spPr/>
    </dgm:pt>
    <dgm:pt modelId="{F15773EC-99F2-4321-8698-1D156B8822DE}" type="pres">
      <dgm:prSet presAssocID="{33061D89-10A6-46DB-998A-1C62BAF97F37}" presName="parTx" presStyleLbl="revTx" presStyleIdx="3" presStyleCnt="6">
        <dgm:presLayoutVars>
          <dgm:chMax val="0"/>
          <dgm:chPref val="0"/>
        </dgm:presLayoutVars>
      </dgm:prSet>
      <dgm:spPr/>
    </dgm:pt>
    <dgm:pt modelId="{00F065C5-0EEA-4945-9D74-5FBB70FBC233}" type="pres">
      <dgm:prSet presAssocID="{0BA3FBCC-342D-45B0-A743-E6A2627BBDD7}" presName="sibTrans" presStyleCnt="0"/>
      <dgm:spPr/>
    </dgm:pt>
    <dgm:pt modelId="{D22181EE-510F-42D9-BE7F-427DF55897DF}" type="pres">
      <dgm:prSet presAssocID="{DC562E7C-B570-4B3D-A84B-8EF00B083190}" presName="compNode" presStyleCnt="0"/>
      <dgm:spPr/>
    </dgm:pt>
    <dgm:pt modelId="{652D228A-5DCB-4BD5-A2B0-63CB94312CE8}" type="pres">
      <dgm:prSet presAssocID="{DC562E7C-B570-4B3D-A84B-8EF00B083190}" presName="bgRect" presStyleLbl="bgShp" presStyleIdx="4" presStyleCnt="6"/>
      <dgm:spPr/>
    </dgm:pt>
    <dgm:pt modelId="{4B0C73B1-9F46-4094-9C98-132485C710B0}" type="pres">
      <dgm:prSet presAssocID="{DC562E7C-B570-4B3D-A84B-8EF00B08319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esearch"/>
        </a:ext>
      </dgm:extLst>
    </dgm:pt>
    <dgm:pt modelId="{17C536B4-AC78-4F69-B380-4F39220268EA}" type="pres">
      <dgm:prSet presAssocID="{DC562E7C-B570-4B3D-A84B-8EF00B083190}" presName="spaceRect" presStyleCnt="0"/>
      <dgm:spPr/>
    </dgm:pt>
    <dgm:pt modelId="{9E003CE8-9FB4-4D7D-8773-963D5598C444}" type="pres">
      <dgm:prSet presAssocID="{DC562E7C-B570-4B3D-A84B-8EF00B083190}" presName="parTx" presStyleLbl="revTx" presStyleIdx="4" presStyleCnt="6">
        <dgm:presLayoutVars>
          <dgm:chMax val="0"/>
          <dgm:chPref val="0"/>
        </dgm:presLayoutVars>
      </dgm:prSet>
      <dgm:spPr/>
    </dgm:pt>
    <dgm:pt modelId="{ED6332FE-12F9-466E-A735-E16AA927662F}" type="pres">
      <dgm:prSet presAssocID="{21CC0E4F-2195-4973-8B99-B7CB2C692D0B}" presName="sibTrans" presStyleCnt="0"/>
      <dgm:spPr/>
    </dgm:pt>
    <dgm:pt modelId="{BE2E6B25-1B44-40DF-AE22-6AFFC90D6B28}" type="pres">
      <dgm:prSet presAssocID="{9DBED0B9-5DE9-480B-B9EF-443ECDF01837}" presName="compNode" presStyleCnt="0"/>
      <dgm:spPr/>
    </dgm:pt>
    <dgm:pt modelId="{F33DFD4D-F4FA-4AF8-99F5-B9EEAEAB48A4}" type="pres">
      <dgm:prSet presAssocID="{9DBED0B9-5DE9-480B-B9EF-443ECDF01837}" presName="bgRect" presStyleLbl="bgShp" presStyleIdx="5" presStyleCnt="6"/>
      <dgm:spPr/>
    </dgm:pt>
    <dgm:pt modelId="{A415D018-DDC6-4797-8463-E46514A05A0D}" type="pres">
      <dgm:prSet presAssocID="{9DBED0B9-5DE9-480B-B9EF-443ECDF0183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ullseye"/>
        </a:ext>
      </dgm:extLst>
    </dgm:pt>
    <dgm:pt modelId="{521FED5F-D166-4173-BD5A-28680C2267FF}" type="pres">
      <dgm:prSet presAssocID="{9DBED0B9-5DE9-480B-B9EF-443ECDF01837}" presName="spaceRect" presStyleCnt="0"/>
      <dgm:spPr/>
    </dgm:pt>
    <dgm:pt modelId="{65D70A08-443E-4892-A328-A2E4AE56FE10}" type="pres">
      <dgm:prSet presAssocID="{9DBED0B9-5DE9-480B-B9EF-443ECDF01837}" presName="parTx" presStyleLbl="revTx" presStyleIdx="5" presStyleCnt="6">
        <dgm:presLayoutVars>
          <dgm:chMax val="0"/>
          <dgm:chPref val="0"/>
        </dgm:presLayoutVars>
      </dgm:prSet>
      <dgm:spPr/>
    </dgm:pt>
  </dgm:ptLst>
  <dgm:cxnLst>
    <dgm:cxn modelId="{DCAA1D02-5563-486A-AB3C-11A610B23C53}" type="presOf" srcId="{33061D89-10A6-46DB-998A-1C62BAF97F37}" destId="{F15773EC-99F2-4321-8698-1D156B8822DE}" srcOrd="0" destOrd="0" presId="urn:microsoft.com/office/officeart/2018/2/layout/IconVerticalSolidList"/>
    <dgm:cxn modelId="{E5A51E03-9CDE-4DA0-971E-9554A98F2B43}" type="presOf" srcId="{AA1FC31B-CBD0-40AC-B4A9-D50301C2A07B}" destId="{1DF9A852-CC5A-4CFA-A699-D3ABF7857BF9}" srcOrd="0" destOrd="0" presId="urn:microsoft.com/office/officeart/2018/2/layout/IconVerticalSolidList"/>
    <dgm:cxn modelId="{4C3C6315-2057-4876-840D-701B0E1924DE}" type="presOf" srcId="{C5DC10E0-4B11-411D-B2BA-50F0CD970FBC}" destId="{AF53ABA4-88BE-4DE1-9051-B4C7F0052AAB}" srcOrd="0" destOrd="0" presId="urn:microsoft.com/office/officeart/2018/2/layout/IconVerticalSolidList"/>
    <dgm:cxn modelId="{0143971A-8A62-4017-9D6A-16D938876B9F}" srcId="{AA1FC31B-CBD0-40AC-B4A9-D50301C2A07B}" destId="{33061D89-10A6-46DB-998A-1C62BAF97F37}" srcOrd="3" destOrd="0" parTransId="{3BA34127-067B-43F8-BB2D-1E478059DE29}" sibTransId="{0BA3FBCC-342D-45B0-A743-E6A2627BBDD7}"/>
    <dgm:cxn modelId="{5F35B032-92A3-4808-834A-5F5195D0D849}" type="presOf" srcId="{9DBED0B9-5DE9-480B-B9EF-443ECDF01837}" destId="{65D70A08-443E-4892-A328-A2E4AE56FE10}" srcOrd="0" destOrd="0" presId="urn:microsoft.com/office/officeart/2018/2/layout/IconVerticalSolidList"/>
    <dgm:cxn modelId="{D007DC4A-345C-4DF4-919B-A889A373EDA0}" srcId="{AA1FC31B-CBD0-40AC-B4A9-D50301C2A07B}" destId="{AC2BE33C-5988-4C70-B2B9-84B8A2573109}" srcOrd="1" destOrd="0" parTransId="{917C78D7-C66A-47F6-AD67-74EBEE270B1C}" sibTransId="{EF1DA3EE-F2AE-4046-8DC5-72F9FAF300E7}"/>
    <dgm:cxn modelId="{A7FEEF54-258A-4F51-9474-28E699573434}" type="presOf" srcId="{DC562E7C-B570-4B3D-A84B-8EF00B083190}" destId="{9E003CE8-9FB4-4D7D-8773-963D5598C444}" srcOrd="0" destOrd="0" presId="urn:microsoft.com/office/officeart/2018/2/layout/IconVerticalSolidList"/>
    <dgm:cxn modelId="{95D57959-4613-4307-B4E8-778C1EBC888E}" srcId="{AA1FC31B-CBD0-40AC-B4A9-D50301C2A07B}" destId="{9DBED0B9-5DE9-480B-B9EF-443ECDF01837}" srcOrd="5" destOrd="0" parTransId="{CB1B6A1B-CA13-4B8F-BFF9-9AB3AF025154}" sibTransId="{883A746C-7549-40AB-834E-6DE5523DCD0A}"/>
    <dgm:cxn modelId="{541702A5-980A-4C41-95B2-E676755CCBCB}" srcId="{AA1FC31B-CBD0-40AC-B4A9-D50301C2A07B}" destId="{C5DC10E0-4B11-411D-B2BA-50F0CD970FBC}" srcOrd="2" destOrd="0" parTransId="{7951F905-ECF3-450E-94F7-1E844C8B8205}" sibTransId="{F36EB41F-FBBB-42C1-8420-71D7B06DDE5E}"/>
    <dgm:cxn modelId="{C5E4FFA5-FA96-4CAD-B462-990EDDCB8577}" type="presOf" srcId="{AC2BE33C-5988-4C70-B2B9-84B8A2573109}" destId="{7FC57DA5-FAE3-4FBA-ABC8-0B00FCE4BFF8}" srcOrd="0" destOrd="0" presId="urn:microsoft.com/office/officeart/2018/2/layout/IconVerticalSolidList"/>
    <dgm:cxn modelId="{D2CDC4E0-FF78-431B-8C84-86570CF4076D}" srcId="{AA1FC31B-CBD0-40AC-B4A9-D50301C2A07B}" destId="{DC562E7C-B570-4B3D-A84B-8EF00B083190}" srcOrd="4" destOrd="0" parTransId="{ED3C2551-133E-4B68-A2A6-7D1B62372FE6}" sibTransId="{21CC0E4F-2195-4973-8B99-B7CB2C692D0B}"/>
    <dgm:cxn modelId="{AC2870FC-33DA-4691-989D-599C7BFF266C}" type="presOf" srcId="{C96C6B96-3660-4120-8F8E-D61A5CE956AF}" destId="{5F93AC31-CCE9-4816-89F4-3EFF8E696175}" srcOrd="0" destOrd="0" presId="urn:microsoft.com/office/officeart/2018/2/layout/IconVerticalSolidList"/>
    <dgm:cxn modelId="{1B7826FF-D685-432F-9972-AC35A5E0D240}" srcId="{AA1FC31B-CBD0-40AC-B4A9-D50301C2A07B}" destId="{C96C6B96-3660-4120-8F8E-D61A5CE956AF}" srcOrd="0" destOrd="0" parTransId="{B6A598C4-0EB9-494F-B01F-4412BE7C7AD1}" sibTransId="{9BE76DC4-D2DE-4D4F-BF0C-A4F10F67FDFE}"/>
    <dgm:cxn modelId="{21486B4B-2DA5-4388-9C87-F2BDDB983943}" type="presParOf" srcId="{1DF9A852-CC5A-4CFA-A699-D3ABF7857BF9}" destId="{05889777-BE2C-4F7A-88A9-C9C8ECAEBB4B}" srcOrd="0" destOrd="0" presId="urn:microsoft.com/office/officeart/2018/2/layout/IconVerticalSolidList"/>
    <dgm:cxn modelId="{B67CA76C-C448-4A89-ABA4-B32950DB8DC9}" type="presParOf" srcId="{05889777-BE2C-4F7A-88A9-C9C8ECAEBB4B}" destId="{FD12ACF7-E36D-4709-B0B1-C8C49F564177}" srcOrd="0" destOrd="0" presId="urn:microsoft.com/office/officeart/2018/2/layout/IconVerticalSolidList"/>
    <dgm:cxn modelId="{624ECA32-AE74-40BE-9DDE-61C2FC1D696E}" type="presParOf" srcId="{05889777-BE2C-4F7A-88A9-C9C8ECAEBB4B}" destId="{7BF4E658-4CC8-44B8-81E3-D2BB4838389C}" srcOrd="1" destOrd="0" presId="urn:microsoft.com/office/officeart/2018/2/layout/IconVerticalSolidList"/>
    <dgm:cxn modelId="{E0FD2728-71FA-4743-A601-379A51CE8B01}" type="presParOf" srcId="{05889777-BE2C-4F7A-88A9-C9C8ECAEBB4B}" destId="{B90534C8-9F24-4287-8DBE-31B5716B3320}" srcOrd="2" destOrd="0" presId="urn:microsoft.com/office/officeart/2018/2/layout/IconVerticalSolidList"/>
    <dgm:cxn modelId="{DCAF96BB-3F75-4AB4-A6F9-5C7A8A109B90}" type="presParOf" srcId="{05889777-BE2C-4F7A-88A9-C9C8ECAEBB4B}" destId="{5F93AC31-CCE9-4816-89F4-3EFF8E696175}" srcOrd="3" destOrd="0" presId="urn:microsoft.com/office/officeart/2018/2/layout/IconVerticalSolidList"/>
    <dgm:cxn modelId="{91789664-B4BA-434D-B7BC-E7E30494962E}" type="presParOf" srcId="{1DF9A852-CC5A-4CFA-A699-D3ABF7857BF9}" destId="{EFBC09E8-77F1-4FCF-B7D5-91D6980D2683}" srcOrd="1" destOrd="0" presId="urn:microsoft.com/office/officeart/2018/2/layout/IconVerticalSolidList"/>
    <dgm:cxn modelId="{0EBE4AA0-B0AA-4A35-83FB-241181FC25DE}" type="presParOf" srcId="{1DF9A852-CC5A-4CFA-A699-D3ABF7857BF9}" destId="{28CAF4C4-DE99-43CF-9682-EFC4A0BAA81F}" srcOrd="2" destOrd="0" presId="urn:microsoft.com/office/officeart/2018/2/layout/IconVerticalSolidList"/>
    <dgm:cxn modelId="{9F2C0B87-8589-4BFE-9ABE-098A51B9963E}" type="presParOf" srcId="{28CAF4C4-DE99-43CF-9682-EFC4A0BAA81F}" destId="{12280A8F-4946-447B-AEDD-DE0B5A0A6C56}" srcOrd="0" destOrd="0" presId="urn:microsoft.com/office/officeart/2018/2/layout/IconVerticalSolidList"/>
    <dgm:cxn modelId="{13751ADD-31D8-489D-9D10-0D53C5FCFFFB}" type="presParOf" srcId="{28CAF4C4-DE99-43CF-9682-EFC4A0BAA81F}" destId="{0A5F13F1-5202-446B-93BC-01AEB55E4C47}" srcOrd="1" destOrd="0" presId="urn:microsoft.com/office/officeart/2018/2/layout/IconVerticalSolidList"/>
    <dgm:cxn modelId="{C356CEE6-385B-48DD-90B0-428AFD074B8A}" type="presParOf" srcId="{28CAF4C4-DE99-43CF-9682-EFC4A0BAA81F}" destId="{CF9FCFDA-C211-46B8-9429-B8C785D4E166}" srcOrd="2" destOrd="0" presId="urn:microsoft.com/office/officeart/2018/2/layout/IconVerticalSolidList"/>
    <dgm:cxn modelId="{ACC2606D-A6EA-49F3-8A62-AC4F198E65AE}" type="presParOf" srcId="{28CAF4C4-DE99-43CF-9682-EFC4A0BAA81F}" destId="{7FC57DA5-FAE3-4FBA-ABC8-0B00FCE4BFF8}" srcOrd="3" destOrd="0" presId="urn:microsoft.com/office/officeart/2018/2/layout/IconVerticalSolidList"/>
    <dgm:cxn modelId="{E302CFBD-AA67-43EE-900F-1E6C66664CC3}" type="presParOf" srcId="{1DF9A852-CC5A-4CFA-A699-D3ABF7857BF9}" destId="{EE87070A-EFBF-4209-B0A6-F9BE3EB9D473}" srcOrd="3" destOrd="0" presId="urn:microsoft.com/office/officeart/2018/2/layout/IconVerticalSolidList"/>
    <dgm:cxn modelId="{E8CD70F0-3948-4EC0-A5C4-2BB7BF1A8729}" type="presParOf" srcId="{1DF9A852-CC5A-4CFA-A699-D3ABF7857BF9}" destId="{34166AB0-7A6A-4113-B68E-6C0EF3E651EA}" srcOrd="4" destOrd="0" presId="urn:microsoft.com/office/officeart/2018/2/layout/IconVerticalSolidList"/>
    <dgm:cxn modelId="{881584B1-ACD2-43BA-9FA4-884CD3E64CCD}" type="presParOf" srcId="{34166AB0-7A6A-4113-B68E-6C0EF3E651EA}" destId="{AD24EE6D-907A-43E5-948B-8B062F97027E}" srcOrd="0" destOrd="0" presId="urn:microsoft.com/office/officeart/2018/2/layout/IconVerticalSolidList"/>
    <dgm:cxn modelId="{29FBB050-ECC6-454A-8797-2ED3B8DD473C}" type="presParOf" srcId="{34166AB0-7A6A-4113-B68E-6C0EF3E651EA}" destId="{EF6918D9-67C3-4EAC-9874-F7809E554A8C}" srcOrd="1" destOrd="0" presId="urn:microsoft.com/office/officeart/2018/2/layout/IconVerticalSolidList"/>
    <dgm:cxn modelId="{97CC0022-5FFB-479B-9FFD-BF907AF8D2D9}" type="presParOf" srcId="{34166AB0-7A6A-4113-B68E-6C0EF3E651EA}" destId="{3D7E93BA-83E6-435C-971B-98174A9B59D1}" srcOrd="2" destOrd="0" presId="urn:microsoft.com/office/officeart/2018/2/layout/IconVerticalSolidList"/>
    <dgm:cxn modelId="{C216682D-6D27-4205-8DB0-752A58F9607A}" type="presParOf" srcId="{34166AB0-7A6A-4113-B68E-6C0EF3E651EA}" destId="{AF53ABA4-88BE-4DE1-9051-B4C7F0052AAB}" srcOrd="3" destOrd="0" presId="urn:microsoft.com/office/officeart/2018/2/layout/IconVerticalSolidList"/>
    <dgm:cxn modelId="{16020C7A-DE63-4EF3-B678-B42C37E10CD1}" type="presParOf" srcId="{1DF9A852-CC5A-4CFA-A699-D3ABF7857BF9}" destId="{DB43C3F7-1F0A-47F6-A596-FB27778CCD36}" srcOrd="5" destOrd="0" presId="urn:microsoft.com/office/officeart/2018/2/layout/IconVerticalSolidList"/>
    <dgm:cxn modelId="{8179F985-AC66-40E7-B176-A49A6D29EC2D}" type="presParOf" srcId="{1DF9A852-CC5A-4CFA-A699-D3ABF7857BF9}" destId="{C900CE7C-35FA-462F-B8B8-374D83FC8F85}" srcOrd="6" destOrd="0" presId="urn:microsoft.com/office/officeart/2018/2/layout/IconVerticalSolidList"/>
    <dgm:cxn modelId="{39C222EF-DF5A-48F7-AE25-E7431E30F3F4}" type="presParOf" srcId="{C900CE7C-35FA-462F-B8B8-374D83FC8F85}" destId="{5C5A47DA-1D6C-498C-9DC0-5188ED31E353}" srcOrd="0" destOrd="0" presId="urn:microsoft.com/office/officeart/2018/2/layout/IconVerticalSolidList"/>
    <dgm:cxn modelId="{1CDED495-7BF9-4426-B648-11113189DD7F}" type="presParOf" srcId="{C900CE7C-35FA-462F-B8B8-374D83FC8F85}" destId="{F33EA800-544C-4999-9559-947433828A7E}" srcOrd="1" destOrd="0" presId="urn:microsoft.com/office/officeart/2018/2/layout/IconVerticalSolidList"/>
    <dgm:cxn modelId="{5639BAB7-E041-4E2A-AD81-C0D843D917BC}" type="presParOf" srcId="{C900CE7C-35FA-462F-B8B8-374D83FC8F85}" destId="{883C8E8E-5796-4E7B-8FDA-6B2B0564F617}" srcOrd="2" destOrd="0" presId="urn:microsoft.com/office/officeart/2018/2/layout/IconVerticalSolidList"/>
    <dgm:cxn modelId="{4C8DA19C-401B-4BA7-81A7-CC576E46460A}" type="presParOf" srcId="{C900CE7C-35FA-462F-B8B8-374D83FC8F85}" destId="{F15773EC-99F2-4321-8698-1D156B8822DE}" srcOrd="3" destOrd="0" presId="urn:microsoft.com/office/officeart/2018/2/layout/IconVerticalSolidList"/>
    <dgm:cxn modelId="{CC899387-E08D-404D-98CC-37D149CE6012}" type="presParOf" srcId="{1DF9A852-CC5A-4CFA-A699-D3ABF7857BF9}" destId="{00F065C5-0EEA-4945-9D74-5FBB70FBC233}" srcOrd="7" destOrd="0" presId="urn:microsoft.com/office/officeart/2018/2/layout/IconVerticalSolidList"/>
    <dgm:cxn modelId="{A584E9C7-26A9-4F67-BD77-DCD837BD555B}" type="presParOf" srcId="{1DF9A852-CC5A-4CFA-A699-D3ABF7857BF9}" destId="{D22181EE-510F-42D9-BE7F-427DF55897DF}" srcOrd="8" destOrd="0" presId="urn:microsoft.com/office/officeart/2018/2/layout/IconVerticalSolidList"/>
    <dgm:cxn modelId="{A378651E-CA73-4DD3-A3B9-1E8B36EBE155}" type="presParOf" srcId="{D22181EE-510F-42D9-BE7F-427DF55897DF}" destId="{652D228A-5DCB-4BD5-A2B0-63CB94312CE8}" srcOrd="0" destOrd="0" presId="urn:microsoft.com/office/officeart/2018/2/layout/IconVerticalSolidList"/>
    <dgm:cxn modelId="{8028728B-86D5-4087-AB39-631100659A7E}" type="presParOf" srcId="{D22181EE-510F-42D9-BE7F-427DF55897DF}" destId="{4B0C73B1-9F46-4094-9C98-132485C710B0}" srcOrd="1" destOrd="0" presId="urn:microsoft.com/office/officeart/2018/2/layout/IconVerticalSolidList"/>
    <dgm:cxn modelId="{29A4705E-1C61-479F-8A1B-0C16E6447CAC}" type="presParOf" srcId="{D22181EE-510F-42D9-BE7F-427DF55897DF}" destId="{17C536B4-AC78-4F69-B380-4F39220268EA}" srcOrd="2" destOrd="0" presId="urn:microsoft.com/office/officeart/2018/2/layout/IconVerticalSolidList"/>
    <dgm:cxn modelId="{EF9C25CF-1455-4077-AD5F-D85E33F33608}" type="presParOf" srcId="{D22181EE-510F-42D9-BE7F-427DF55897DF}" destId="{9E003CE8-9FB4-4D7D-8773-963D5598C444}" srcOrd="3" destOrd="0" presId="urn:microsoft.com/office/officeart/2018/2/layout/IconVerticalSolidList"/>
    <dgm:cxn modelId="{E85CDE93-9C2C-4359-A3E1-90CAFC63177B}" type="presParOf" srcId="{1DF9A852-CC5A-4CFA-A699-D3ABF7857BF9}" destId="{ED6332FE-12F9-466E-A735-E16AA927662F}" srcOrd="9" destOrd="0" presId="urn:microsoft.com/office/officeart/2018/2/layout/IconVerticalSolidList"/>
    <dgm:cxn modelId="{70A1A03D-AA28-43DE-B39E-ED4C14730965}" type="presParOf" srcId="{1DF9A852-CC5A-4CFA-A699-D3ABF7857BF9}" destId="{BE2E6B25-1B44-40DF-AE22-6AFFC90D6B28}" srcOrd="10" destOrd="0" presId="urn:microsoft.com/office/officeart/2018/2/layout/IconVerticalSolidList"/>
    <dgm:cxn modelId="{D58C6621-FB79-47A1-B21A-20495F21EBD8}" type="presParOf" srcId="{BE2E6B25-1B44-40DF-AE22-6AFFC90D6B28}" destId="{F33DFD4D-F4FA-4AF8-99F5-B9EEAEAB48A4}" srcOrd="0" destOrd="0" presId="urn:microsoft.com/office/officeart/2018/2/layout/IconVerticalSolidList"/>
    <dgm:cxn modelId="{ADE4C212-DA67-4E23-AE0E-2372841146CE}" type="presParOf" srcId="{BE2E6B25-1B44-40DF-AE22-6AFFC90D6B28}" destId="{A415D018-DDC6-4797-8463-E46514A05A0D}" srcOrd="1" destOrd="0" presId="urn:microsoft.com/office/officeart/2018/2/layout/IconVerticalSolidList"/>
    <dgm:cxn modelId="{7F68CBA2-0415-4956-8846-163F4E3B77D5}" type="presParOf" srcId="{BE2E6B25-1B44-40DF-AE22-6AFFC90D6B28}" destId="{521FED5F-D166-4173-BD5A-28680C2267FF}" srcOrd="2" destOrd="0" presId="urn:microsoft.com/office/officeart/2018/2/layout/IconVerticalSolidList"/>
    <dgm:cxn modelId="{0F4BE7FD-22E2-4CBD-A30E-FE2126230D95}" type="presParOf" srcId="{BE2E6B25-1B44-40DF-AE22-6AFFC90D6B28}" destId="{65D70A08-443E-4892-A328-A2E4AE56FE1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D606B-C64A-4A19-A64E-6006F0C9D537}">
      <dsp:nvSpPr>
        <dsp:cNvPr id="0" name=""/>
        <dsp:cNvSpPr/>
      </dsp:nvSpPr>
      <dsp:spPr>
        <a:xfrm>
          <a:off x="374946" y="319785"/>
          <a:ext cx="612246" cy="612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23095F-60CD-40C4-A739-95EECA2AC589}">
      <dsp:nvSpPr>
        <dsp:cNvPr id="0" name=""/>
        <dsp:cNvSpPr/>
      </dsp:nvSpPr>
      <dsp:spPr>
        <a:xfrm>
          <a:off x="796" y="1170807"/>
          <a:ext cx="1360546" cy="648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it has potential to allow us to experiment with many parts of engineering discipline such as digital system.</a:t>
          </a:r>
        </a:p>
      </dsp:txBody>
      <dsp:txXfrm>
        <a:off x="796" y="1170807"/>
        <a:ext cx="1360546" cy="648917"/>
      </dsp:txXfrm>
    </dsp:sp>
    <dsp:sp modelId="{9734D7CC-E247-43A2-B5A8-1D9246B4AA6C}">
      <dsp:nvSpPr>
        <dsp:cNvPr id="0" name=""/>
        <dsp:cNvSpPr/>
      </dsp:nvSpPr>
      <dsp:spPr>
        <a:xfrm>
          <a:off x="1973589" y="319785"/>
          <a:ext cx="612246" cy="612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C62BDE-54A6-4070-9FCD-307E9A4304D1}">
      <dsp:nvSpPr>
        <dsp:cNvPr id="0" name=""/>
        <dsp:cNvSpPr/>
      </dsp:nvSpPr>
      <dsp:spPr>
        <a:xfrm>
          <a:off x="1599439" y="1170807"/>
          <a:ext cx="1360546" cy="648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baseline="0" dirty="0"/>
            <a:t>Accent conversion (AC), </a:t>
          </a:r>
          <a:endParaRPr lang="en-US" sz="1100" kern="1200" dirty="0"/>
        </a:p>
      </dsp:txBody>
      <dsp:txXfrm>
        <a:off x="1599439" y="1170807"/>
        <a:ext cx="1360546" cy="648917"/>
      </dsp:txXfrm>
    </dsp:sp>
    <dsp:sp modelId="{E56FE569-4BBD-4961-94FD-6E7E086996AE}">
      <dsp:nvSpPr>
        <dsp:cNvPr id="0" name=""/>
        <dsp:cNvSpPr/>
      </dsp:nvSpPr>
      <dsp:spPr>
        <a:xfrm>
          <a:off x="3572232" y="319785"/>
          <a:ext cx="612246" cy="612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FC4929-CCEE-4027-9CB6-E5C0684597DB}">
      <dsp:nvSpPr>
        <dsp:cNvPr id="0" name=""/>
        <dsp:cNvSpPr/>
      </dsp:nvSpPr>
      <dsp:spPr>
        <a:xfrm>
          <a:off x="3198081" y="1170807"/>
          <a:ext cx="1360546" cy="648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baseline="0" dirty="0"/>
            <a:t>they had the accent of another speaker</a:t>
          </a:r>
        </a:p>
        <a:p>
          <a:pPr marL="0" lvl="0" indent="0" algn="ctr" defTabSz="488950">
            <a:lnSpc>
              <a:spcPct val="100000"/>
            </a:lnSpc>
            <a:spcBef>
              <a:spcPct val="0"/>
            </a:spcBef>
            <a:spcAft>
              <a:spcPct val="35000"/>
            </a:spcAft>
            <a:buNone/>
          </a:pPr>
          <a:r>
            <a:rPr lang="en-US" sz="1100" b="0" i="0" kern="1200" baseline="0" dirty="0"/>
            <a:t>(people feels similarity with each other)</a:t>
          </a:r>
          <a:endParaRPr lang="en-US" sz="1100" kern="1200" dirty="0"/>
        </a:p>
      </dsp:txBody>
      <dsp:txXfrm>
        <a:off x="3198081" y="1170807"/>
        <a:ext cx="1360546" cy="648917"/>
      </dsp:txXfrm>
    </dsp:sp>
    <dsp:sp modelId="{9725855A-7E31-4025-BB9A-88996C63E9BF}">
      <dsp:nvSpPr>
        <dsp:cNvPr id="0" name=""/>
        <dsp:cNvSpPr/>
      </dsp:nvSpPr>
      <dsp:spPr>
        <a:xfrm>
          <a:off x="1174268" y="2159860"/>
          <a:ext cx="612246" cy="6122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CAB820-CECF-45F2-BC9B-9BD711EDF737}">
      <dsp:nvSpPr>
        <dsp:cNvPr id="0" name=""/>
        <dsp:cNvSpPr/>
      </dsp:nvSpPr>
      <dsp:spPr>
        <a:xfrm>
          <a:off x="800117" y="3010882"/>
          <a:ext cx="1360546" cy="648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An accent is defined to be </a:t>
          </a:r>
          <a:r>
            <a:rPr lang="en-US" sz="1100" b="1" kern="1200"/>
            <a:t>a distinct</a:t>
          </a:r>
          <a:r>
            <a:rPr lang="en-US" sz="1100" kern="1200"/>
            <a:t> mode of pronunciation of a language, especially one associated, with a particular nation, locality, or social class. </a:t>
          </a:r>
        </a:p>
      </dsp:txBody>
      <dsp:txXfrm>
        <a:off x="800117" y="3010882"/>
        <a:ext cx="1360546" cy="648917"/>
      </dsp:txXfrm>
    </dsp:sp>
    <dsp:sp modelId="{7002D6F5-C21E-461B-A958-CED302E8B6E6}">
      <dsp:nvSpPr>
        <dsp:cNvPr id="0" name=""/>
        <dsp:cNvSpPr/>
      </dsp:nvSpPr>
      <dsp:spPr>
        <a:xfrm>
          <a:off x="2772910" y="2159860"/>
          <a:ext cx="612246" cy="6122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C460A-9710-4237-8064-FE0843FE5C43}">
      <dsp:nvSpPr>
        <dsp:cNvPr id="0" name=""/>
        <dsp:cNvSpPr/>
      </dsp:nvSpPr>
      <dsp:spPr>
        <a:xfrm>
          <a:off x="2398760" y="3010882"/>
          <a:ext cx="1360546" cy="648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kern="1200"/>
            <a:t>MACHINES MIGHT NOT MIND YOUR LANGUAGE ANYMORE.</a:t>
          </a:r>
          <a:endParaRPr lang="en-US" sz="1100" kern="1200"/>
        </a:p>
      </dsp:txBody>
      <dsp:txXfrm>
        <a:off x="2398760" y="3010882"/>
        <a:ext cx="1360546" cy="648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24E9A-1C97-4C3C-8E66-CEFC469B9D4E}">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D88D00-6A36-4E99-B55D-3445FB41764D}">
      <dsp:nvSpPr>
        <dsp:cNvPr id="0" name=""/>
        <dsp:cNvSpPr/>
      </dsp:nvSpPr>
      <dsp:spPr>
        <a:xfrm>
          <a:off x="0" y="531"/>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 Python 3.0</a:t>
          </a:r>
        </a:p>
      </dsp:txBody>
      <dsp:txXfrm>
        <a:off x="0" y="531"/>
        <a:ext cx="10515600" cy="483363"/>
      </dsp:txXfrm>
    </dsp:sp>
    <dsp:sp modelId="{19A58ED9-CB29-4049-BA69-E6FB291370C2}">
      <dsp:nvSpPr>
        <dsp:cNvPr id="0" name=""/>
        <dsp:cNvSpPr/>
      </dsp:nvSpPr>
      <dsp:spPr>
        <a:xfrm>
          <a:off x="0" y="483895"/>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4867A6-A35D-4726-81F1-9DDF95651A89}">
      <dsp:nvSpPr>
        <dsp:cNvPr id="0" name=""/>
        <dsp:cNvSpPr/>
      </dsp:nvSpPr>
      <dsp:spPr>
        <a:xfrm>
          <a:off x="0" y="483895"/>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 Jupyter Notebook</a:t>
          </a:r>
        </a:p>
      </dsp:txBody>
      <dsp:txXfrm>
        <a:off x="0" y="483895"/>
        <a:ext cx="10515600" cy="483363"/>
      </dsp:txXfrm>
    </dsp:sp>
    <dsp:sp modelId="{CB616E8A-7747-4FA5-BED6-9D82239EA3DB}">
      <dsp:nvSpPr>
        <dsp:cNvPr id="0" name=""/>
        <dsp:cNvSpPr/>
      </dsp:nvSpPr>
      <dsp:spPr>
        <a:xfrm>
          <a:off x="0" y="967259"/>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458DDB-5A2B-4412-B499-B6CB8FA7922C}">
      <dsp:nvSpPr>
        <dsp:cNvPr id="0" name=""/>
        <dsp:cNvSpPr/>
      </dsp:nvSpPr>
      <dsp:spPr>
        <a:xfrm>
          <a:off x="0" y="967259"/>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Pandas </a:t>
          </a:r>
        </a:p>
      </dsp:txBody>
      <dsp:txXfrm>
        <a:off x="0" y="967259"/>
        <a:ext cx="10515600" cy="483363"/>
      </dsp:txXfrm>
    </dsp:sp>
    <dsp:sp modelId="{F315D391-CE21-4D47-A1A6-9D1DE5596AEB}">
      <dsp:nvSpPr>
        <dsp:cNvPr id="0" name=""/>
        <dsp:cNvSpPr/>
      </dsp:nvSpPr>
      <dsp:spPr>
        <a:xfrm>
          <a:off x="0" y="145062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5D0E7-0E6C-42BE-85AB-C7C6143A954B}">
      <dsp:nvSpPr>
        <dsp:cNvPr id="0" name=""/>
        <dsp:cNvSpPr/>
      </dsp:nvSpPr>
      <dsp:spPr>
        <a:xfrm>
          <a:off x="0" y="1450623"/>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Matplotlib ,joblib,  pickle</a:t>
          </a:r>
        </a:p>
      </dsp:txBody>
      <dsp:txXfrm>
        <a:off x="0" y="1450623"/>
        <a:ext cx="10515600" cy="483363"/>
      </dsp:txXfrm>
    </dsp:sp>
    <dsp:sp modelId="{380CCDE3-E17B-47E4-A28D-0F0BF9D4B451}">
      <dsp:nvSpPr>
        <dsp:cNvPr id="0" name=""/>
        <dsp:cNvSpPr/>
      </dsp:nvSpPr>
      <dsp:spPr>
        <a:xfrm>
          <a:off x="0" y="1933987"/>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3B7B21-A3C9-433D-B8BE-6D00209E32C3}">
      <dsp:nvSpPr>
        <dsp:cNvPr id="0" name=""/>
        <dsp:cNvSpPr/>
      </dsp:nvSpPr>
      <dsp:spPr>
        <a:xfrm>
          <a:off x="0" y="1933987"/>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 Librosa , keras,tenserflow,ski-learn</a:t>
          </a:r>
        </a:p>
      </dsp:txBody>
      <dsp:txXfrm>
        <a:off x="0" y="1933987"/>
        <a:ext cx="10515600" cy="483363"/>
      </dsp:txXfrm>
    </dsp:sp>
    <dsp:sp modelId="{04C548D3-15C9-49A9-9712-95B6FDE112B7}">
      <dsp:nvSpPr>
        <dsp:cNvPr id="0" name=""/>
        <dsp:cNvSpPr/>
      </dsp:nvSpPr>
      <dsp:spPr>
        <a:xfrm>
          <a:off x="0" y="241735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000C71-5357-491C-B607-F37D2A3C370D}">
      <dsp:nvSpPr>
        <dsp:cNvPr id="0" name=""/>
        <dsp:cNvSpPr/>
      </dsp:nvSpPr>
      <dsp:spPr>
        <a:xfrm>
          <a:off x="0" y="2417350"/>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Noice reduce </a:t>
          </a:r>
        </a:p>
      </dsp:txBody>
      <dsp:txXfrm>
        <a:off x="0" y="2417350"/>
        <a:ext cx="10515600" cy="483363"/>
      </dsp:txXfrm>
    </dsp:sp>
    <dsp:sp modelId="{6F27FB89-0FE3-405B-B753-4D757CB773A2}">
      <dsp:nvSpPr>
        <dsp:cNvPr id="0" name=""/>
        <dsp:cNvSpPr/>
      </dsp:nvSpPr>
      <dsp:spPr>
        <a:xfrm>
          <a:off x="0" y="290071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C9B85-73F1-4384-A83E-9764ABA2F227}">
      <dsp:nvSpPr>
        <dsp:cNvPr id="0" name=""/>
        <dsp:cNvSpPr/>
      </dsp:nvSpPr>
      <dsp:spPr>
        <a:xfrm>
          <a:off x="0" y="2900714"/>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Mlp classifier, svm classifier and CNN</a:t>
          </a:r>
        </a:p>
      </dsp:txBody>
      <dsp:txXfrm>
        <a:off x="0" y="2900714"/>
        <a:ext cx="10515600" cy="483363"/>
      </dsp:txXfrm>
    </dsp:sp>
    <dsp:sp modelId="{8F61C88F-8D81-4804-8CC6-70564D7516BF}">
      <dsp:nvSpPr>
        <dsp:cNvPr id="0" name=""/>
        <dsp:cNvSpPr/>
      </dsp:nvSpPr>
      <dsp:spPr>
        <a:xfrm>
          <a:off x="0" y="3384078"/>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1884D4-1BF6-4298-B225-1332F4640A41}">
      <dsp:nvSpPr>
        <dsp:cNvPr id="0" name=""/>
        <dsp:cNvSpPr/>
      </dsp:nvSpPr>
      <dsp:spPr>
        <a:xfrm>
          <a:off x="0" y="3384078"/>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 Confusion matrix</a:t>
          </a:r>
        </a:p>
      </dsp:txBody>
      <dsp:txXfrm>
        <a:off x="0" y="3384078"/>
        <a:ext cx="10515600" cy="483363"/>
      </dsp:txXfrm>
    </dsp:sp>
    <dsp:sp modelId="{1618E568-9AB7-4638-BBF5-F1466B7AB73B}">
      <dsp:nvSpPr>
        <dsp:cNvPr id="0" name=""/>
        <dsp:cNvSpPr/>
      </dsp:nvSpPr>
      <dsp:spPr>
        <a:xfrm>
          <a:off x="0" y="3867442"/>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F9058-65B9-4DCF-B94D-E19E032ED502}">
      <dsp:nvSpPr>
        <dsp:cNvPr id="0" name=""/>
        <dsp:cNvSpPr/>
      </dsp:nvSpPr>
      <dsp:spPr>
        <a:xfrm>
          <a:off x="0" y="3867442"/>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Some other basic data science knowledge</a:t>
          </a:r>
        </a:p>
      </dsp:txBody>
      <dsp:txXfrm>
        <a:off x="0" y="3867442"/>
        <a:ext cx="10515600" cy="483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5E45E-006A-4EF7-B983-737999C1323B}">
      <dsp:nvSpPr>
        <dsp:cNvPr id="0" name=""/>
        <dsp:cNvSpPr/>
      </dsp:nvSpPr>
      <dsp:spPr>
        <a:xfrm>
          <a:off x="0" y="2127"/>
          <a:ext cx="4008384" cy="8502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CNNs are regularized versions of multilayered perceptron</a:t>
          </a:r>
          <a:endParaRPr lang="en-US" sz="1800" kern="1200" dirty="0"/>
        </a:p>
      </dsp:txBody>
      <dsp:txXfrm>
        <a:off x="41508" y="43635"/>
        <a:ext cx="3925368" cy="767281"/>
      </dsp:txXfrm>
    </dsp:sp>
    <dsp:sp modelId="{A112A8A8-CCEC-4518-A7F6-50C158164AC7}">
      <dsp:nvSpPr>
        <dsp:cNvPr id="0" name=""/>
        <dsp:cNvSpPr/>
      </dsp:nvSpPr>
      <dsp:spPr>
        <a:xfrm>
          <a:off x="0" y="886984"/>
          <a:ext cx="4008384" cy="8502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In deep learning, is a class of deep neural networks, most applied to analyze visual imagery and pattern recognition.</a:t>
          </a:r>
          <a:endParaRPr lang="en-US" sz="1200" kern="1200"/>
        </a:p>
      </dsp:txBody>
      <dsp:txXfrm>
        <a:off x="41508" y="928492"/>
        <a:ext cx="3925368" cy="767281"/>
      </dsp:txXfrm>
    </dsp:sp>
    <dsp:sp modelId="{6E025A9C-13C3-44B7-9A8E-16D171A9E4C7}">
      <dsp:nvSpPr>
        <dsp:cNvPr id="0" name=""/>
        <dsp:cNvSpPr/>
      </dsp:nvSpPr>
      <dsp:spPr>
        <a:xfrm>
          <a:off x="0" y="1771842"/>
          <a:ext cx="4008384" cy="8502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CNNs take a different approach towards regularization: they take advantage of the hierarchical pattern in data and assemble patterns of increasing complexity using smaller and simpler patterns embossed in their filters.</a:t>
          </a:r>
          <a:endParaRPr lang="en-US" sz="1200" kern="1200" dirty="0"/>
        </a:p>
      </dsp:txBody>
      <dsp:txXfrm>
        <a:off x="41508" y="1813350"/>
        <a:ext cx="3925368" cy="767281"/>
      </dsp:txXfrm>
    </dsp:sp>
    <dsp:sp modelId="{48754CF5-28B9-47D3-89CE-5EE2A9F61747}">
      <dsp:nvSpPr>
        <dsp:cNvPr id="0" name=""/>
        <dsp:cNvSpPr/>
      </dsp:nvSpPr>
      <dsp:spPr>
        <a:xfrm>
          <a:off x="0" y="2656699"/>
          <a:ext cx="4008384" cy="8502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WITHOUT ANY LOSS IN FEATURE</a:t>
          </a:r>
          <a:endParaRPr lang="en-US" sz="1600" kern="1200" dirty="0"/>
        </a:p>
      </dsp:txBody>
      <dsp:txXfrm>
        <a:off x="41508" y="2698207"/>
        <a:ext cx="3925368" cy="767281"/>
      </dsp:txXfrm>
    </dsp:sp>
    <dsp:sp modelId="{AFB4374C-EE9B-4803-9D22-451512205EB6}">
      <dsp:nvSpPr>
        <dsp:cNvPr id="0" name=""/>
        <dsp:cNvSpPr/>
      </dsp:nvSpPr>
      <dsp:spPr>
        <a:xfrm>
          <a:off x="0" y="3541557"/>
          <a:ext cx="4008384" cy="8502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Therefore, on a scale of connectivity and complexity, CNNs are on the lower extreme.</a:t>
          </a:r>
          <a:endParaRPr lang="en-US" sz="1200" kern="1200" dirty="0"/>
        </a:p>
      </dsp:txBody>
      <dsp:txXfrm>
        <a:off x="41508" y="3583065"/>
        <a:ext cx="3925368" cy="767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2ACF7-E36D-4709-B0B1-C8C49F564177}">
      <dsp:nvSpPr>
        <dsp:cNvPr id="0" name=""/>
        <dsp:cNvSpPr/>
      </dsp:nvSpPr>
      <dsp:spPr>
        <a:xfrm>
          <a:off x="0" y="0"/>
          <a:ext cx="7831317" cy="306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4E658-4CC8-44B8-81E3-D2BB4838389C}">
      <dsp:nvSpPr>
        <dsp:cNvPr id="0" name=""/>
        <dsp:cNvSpPr/>
      </dsp:nvSpPr>
      <dsp:spPr>
        <a:xfrm>
          <a:off x="92565" y="71442"/>
          <a:ext cx="168466" cy="1683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93AC31-CCE9-4816-89F4-3EFF8E696175}">
      <dsp:nvSpPr>
        <dsp:cNvPr id="0" name=""/>
        <dsp:cNvSpPr/>
      </dsp:nvSpPr>
      <dsp:spPr>
        <a:xfrm>
          <a:off x="353598" y="2592"/>
          <a:ext cx="7403833" cy="439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554" tIns="46554" rIns="46554" bIns="46554" numCol="1" spcCol="1270" anchor="ctr" anchorCtr="0">
          <a:noAutofit/>
        </a:bodyPr>
        <a:lstStyle/>
        <a:p>
          <a:pPr marL="0" lvl="0" indent="0" algn="l" defTabSz="1422400">
            <a:lnSpc>
              <a:spcPct val="100000"/>
            </a:lnSpc>
            <a:spcBef>
              <a:spcPct val="0"/>
            </a:spcBef>
            <a:spcAft>
              <a:spcPct val="35000"/>
            </a:spcAft>
            <a:buNone/>
          </a:pPr>
          <a:r>
            <a:rPr lang="en-US" sz="3200" kern="1200" dirty="0"/>
            <a:t>Project timeline:</a:t>
          </a:r>
        </a:p>
      </dsp:txBody>
      <dsp:txXfrm>
        <a:off x="353598" y="2592"/>
        <a:ext cx="7403833" cy="439879"/>
      </dsp:txXfrm>
    </dsp:sp>
    <dsp:sp modelId="{12280A8F-4946-447B-AEDD-DE0B5A0A6C56}">
      <dsp:nvSpPr>
        <dsp:cNvPr id="0" name=""/>
        <dsp:cNvSpPr/>
      </dsp:nvSpPr>
      <dsp:spPr>
        <a:xfrm>
          <a:off x="0" y="552441"/>
          <a:ext cx="7831317" cy="306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F13F1-5202-446B-93BC-01AEB55E4C47}">
      <dsp:nvSpPr>
        <dsp:cNvPr id="0" name=""/>
        <dsp:cNvSpPr/>
      </dsp:nvSpPr>
      <dsp:spPr>
        <a:xfrm>
          <a:off x="92565" y="621292"/>
          <a:ext cx="168466" cy="1683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C57DA5-FAE3-4FBA-ABC8-0B00FCE4BFF8}">
      <dsp:nvSpPr>
        <dsp:cNvPr id="0" name=""/>
        <dsp:cNvSpPr/>
      </dsp:nvSpPr>
      <dsp:spPr>
        <a:xfrm>
          <a:off x="353598" y="552441"/>
          <a:ext cx="7403833" cy="439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554" tIns="46554" rIns="46554" bIns="46554" numCol="1" spcCol="1270" anchor="ctr" anchorCtr="0">
          <a:noAutofit/>
        </a:bodyPr>
        <a:lstStyle/>
        <a:p>
          <a:pPr marL="0" lvl="0" indent="0" algn="l" defTabSz="755650">
            <a:lnSpc>
              <a:spcPct val="100000"/>
            </a:lnSpc>
            <a:spcBef>
              <a:spcPct val="0"/>
            </a:spcBef>
            <a:spcAft>
              <a:spcPct val="35000"/>
            </a:spcAft>
            <a:buNone/>
          </a:pPr>
          <a:r>
            <a:rPr lang="en-US" sz="1700" b="1" kern="1200" dirty="0"/>
            <a:t>TASK 1 </a:t>
          </a:r>
          <a:r>
            <a:rPr lang="en-US" sz="1700" kern="1200" dirty="0"/>
            <a:t>Research about the project </a:t>
          </a:r>
        </a:p>
      </dsp:txBody>
      <dsp:txXfrm>
        <a:off x="353598" y="552441"/>
        <a:ext cx="7403833" cy="439879"/>
      </dsp:txXfrm>
    </dsp:sp>
    <dsp:sp modelId="{AD24EE6D-907A-43E5-948B-8B062F97027E}">
      <dsp:nvSpPr>
        <dsp:cNvPr id="0" name=""/>
        <dsp:cNvSpPr/>
      </dsp:nvSpPr>
      <dsp:spPr>
        <a:xfrm>
          <a:off x="0" y="1102290"/>
          <a:ext cx="7831317" cy="306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918D9-67C3-4EAC-9874-F7809E554A8C}">
      <dsp:nvSpPr>
        <dsp:cNvPr id="0" name=""/>
        <dsp:cNvSpPr/>
      </dsp:nvSpPr>
      <dsp:spPr>
        <a:xfrm>
          <a:off x="92565" y="1171141"/>
          <a:ext cx="168466" cy="1683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53ABA4-88BE-4DE1-9051-B4C7F0052AAB}">
      <dsp:nvSpPr>
        <dsp:cNvPr id="0" name=""/>
        <dsp:cNvSpPr/>
      </dsp:nvSpPr>
      <dsp:spPr>
        <a:xfrm>
          <a:off x="353598" y="1102290"/>
          <a:ext cx="7403833" cy="439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554" tIns="46554" rIns="46554" bIns="46554" numCol="1" spcCol="1270" anchor="ctr" anchorCtr="0">
          <a:noAutofit/>
        </a:bodyPr>
        <a:lstStyle/>
        <a:p>
          <a:pPr marL="0" lvl="0" indent="0" algn="l" defTabSz="755650">
            <a:lnSpc>
              <a:spcPct val="100000"/>
            </a:lnSpc>
            <a:spcBef>
              <a:spcPct val="0"/>
            </a:spcBef>
            <a:spcAft>
              <a:spcPct val="35000"/>
            </a:spcAft>
            <a:buNone/>
          </a:pPr>
          <a:r>
            <a:rPr lang="en-US" sz="1700" b="1" kern="1200"/>
            <a:t>TASK 2 </a:t>
          </a:r>
          <a:r>
            <a:rPr lang="en-US" sz="1700" kern="1200"/>
            <a:t>Exploratory Data Analysis and Cleaning </a:t>
          </a:r>
        </a:p>
      </dsp:txBody>
      <dsp:txXfrm>
        <a:off x="353598" y="1102290"/>
        <a:ext cx="7403833" cy="439879"/>
      </dsp:txXfrm>
    </dsp:sp>
    <dsp:sp modelId="{5C5A47DA-1D6C-498C-9DC0-5188ED31E353}">
      <dsp:nvSpPr>
        <dsp:cNvPr id="0" name=""/>
        <dsp:cNvSpPr/>
      </dsp:nvSpPr>
      <dsp:spPr>
        <a:xfrm>
          <a:off x="0" y="1652139"/>
          <a:ext cx="7831317" cy="306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EA800-544C-4999-9559-947433828A7E}">
      <dsp:nvSpPr>
        <dsp:cNvPr id="0" name=""/>
        <dsp:cNvSpPr/>
      </dsp:nvSpPr>
      <dsp:spPr>
        <a:xfrm>
          <a:off x="92565" y="1720990"/>
          <a:ext cx="168466" cy="1683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5773EC-99F2-4321-8698-1D156B8822DE}">
      <dsp:nvSpPr>
        <dsp:cNvPr id="0" name=""/>
        <dsp:cNvSpPr/>
      </dsp:nvSpPr>
      <dsp:spPr>
        <a:xfrm>
          <a:off x="353598" y="1652139"/>
          <a:ext cx="7403833" cy="439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554" tIns="46554" rIns="46554" bIns="46554" numCol="1" spcCol="1270" anchor="ctr" anchorCtr="0">
          <a:noAutofit/>
        </a:bodyPr>
        <a:lstStyle/>
        <a:p>
          <a:pPr marL="0" lvl="0" indent="0" algn="l" defTabSz="755650">
            <a:lnSpc>
              <a:spcPct val="100000"/>
            </a:lnSpc>
            <a:spcBef>
              <a:spcPct val="0"/>
            </a:spcBef>
            <a:spcAft>
              <a:spcPct val="35000"/>
            </a:spcAft>
            <a:buNone/>
          </a:pPr>
          <a:r>
            <a:rPr lang="en-US" sz="1700" b="1" kern="1200" dirty="0"/>
            <a:t>TASK 3 </a:t>
          </a:r>
          <a:r>
            <a:rPr lang="en-US" sz="1700" kern="1200" dirty="0"/>
            <a:t>Using various methods to accurately predict region using English  accent </a:t>
          </a:r>
        </a:p>
      </dsp:txBody>
      <dsp:txXfrm>
        <a:off x="353598" y="1652139"/>
        <a:ext cx="7403833" cy="439879"/>
      </dsp:txXfrm>
    </dsp:sp>
    <dsp:sp modelId="{652D228A-5DCB-4BD5-A2B0-63CB94312CE8}">
      <dsp:nvSpPr>
        <dsp:cNvPr id="0" name=""/>
        <dsp:cNvSpPr/>
      </dsp:nvSpPr>
      <dsp:spPr>
        <a:xfrm>
          <a:off x="0" y="2201989"/>
          <a:ext cx="7831317" cy="306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C73B1-9F46-4094-9C98-132485C710B0}">
      <dsp:nvSpPr>
        <dsp:cNvPr id="0" name=""/>
        <dsp:cNvSpPr/>
      </dsp:nvSpPr>
      <dsp:spPr>
        <a:xfrm>
          <a:off x="92565" y="2270839"/>
          <a:ext cx="168466" cy="1683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03CE8-9FB4-4D7D-8773-963D5598C444}">
      <dsp:nvSpPr>
        <dsp:cNvPr id="0" name=""/>
        <dsp:cNvSpPr/>
      </dsp:nvSpPr>
      <dsp:spPr>
        <a:xfrm>
          <a:off x="353598" y="2201989"/>
          <a:ext cx="7403833" cy="439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554" tIns="46554" rIns="46554" bIns="46554" numCol="1" spcCol="1270" anchor="ctr" anchorCtr="0">
          <a:noAutofit/>
        </a:bodyPr>
        <a:lstStyle/>
        <a:p>
          <a:pPr marL="0" lvl="0" indent="0" algn="l" defTabSz="755650">
            <a:lnSpc>
              <a:spcPct val="100000"/>
            </a:lnSpc>
            <a:spcBef>
              <a:spcPct val="0"/>
            </a:spcBef>
            <a:spcAft>
              <a:spcPct val="35000"/>
            </a:spcAft>
            <a:buNone/>
          </a:pPr>
          <a:r>
            <a:rPr lang="en-US" sz="1700" b="1" kern="1200" dirty="0"/>
            <a:t>TASK 4 </a:t>
          </a:r>
          <a:r>
            <a:rPr lang="en-US" sz="1700" kern="1200" dirty="0"/>
            <a:t>Collection &amp; Representation of Data found </a:t>
          </a:r>
        </a:p>
      </dsp:txBody>
      <dsp:txXfrm>
        <a:off x="353598" y="2201989"/>
        <a:ext cx="7403833" cy="439879"/>
      </dsp:txXfrm>
    </dsp:sp>
    <dsp:sp modelId="{F33DFD4D-F4FA-4AF8-99F5-B9EEAEAB48A4}">
      <dsp:nvSpPr>
        <dsp:cNvPr id="0" name=""/>
        <dsp:cNvSpPr/>
      </dsp:nvSpPr>
      <dsp:spPr>
        <a:xfrm>
          <a:off x="0" y="2751838"/>
          <a:ext cx="7831317" cy="306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15D018-DDC6-4797-8463-E46514A05A0D}">
      <dsp:nvSpPr>
        <dsp:cNvPr id="0" name=""/>
        <dsp:cNvSpPr/>
      </dsp:nvSpPr>
      <dsp:spPr>
        <a:xfrm>
          <a:off x="92565" y="2820689"/>
          <a:ext cx="168466" cy="1683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D70A08-443E-4892-A328-A2E4AE56FE10}">
      <dsp:nvSpPr>
        <dsp:cNvPr id="0" name=""/>
        <dsp:cNvSpPr/>
      </dsp:nvSpPr>
      <dsp:spPr>
        <a:xfrm>
          <a:off x="353598" y="2751838"/>
          <a:ext cx="7403833" cy="439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554" tIns="46554" rIns="46554" bIns="46554" numCol="1" spcCol="1270" anchor="ctr" anchorCtr="0">
          <a:noAutofit/>
        </a:bodyPr>
        <a:lstStyle/>
        <a:p>
          <a:pPr marL="0" lvl="0" indent="0" algn="l" defTabSz="755650">
            <a:lnSpc>
              <a:spcPct val="100000"/>
            </a:lnSpc>
            <a:spcBef>
              <a:spcPct val="0"/>
            </a:spcBef>
            <a:spcAft>
              <a:spcPct val="35000"/>
            </a:spcAft>
            <a:buNone/>
          </a:pPr>
          <a:r>
            <a:rPr lang="en-US" sz="1700" b="1" kern="1200" dirty="0"/>
            <a:t>TASK 5 </a:t>
          </a:r>
          <a:r>
            <a:rPr lang="en-US" sz="1700" kern="1200" dirty="0"/>
            <a:t>Proper Documentation &amp; Integration Gantt Chart :</a:t>
          </a:r>
        </a:p>
      </dsp:txBody>
      <dsp:txXfrm>
        <a:off x="353598" y="2751838"/>
        <a:ext cx="7403833" cy="43987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58B83-698A-44CE-8264-527081A6A253}" type="datetimeFigureOut">
              <a:rPr lang="en-US" smtClean="0"/>
              <a:t>6/17/2021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5B678-22DD-49A8-99E1-F47C2FC8DA6E}" type="slidenum">
              <a:rPr lang="en-US" smtClean="0"/>
              <a:t>‹#›</a:t>
            </a:fld>
            <a:endParaRPr lang="en-US"/>
          </a:p>
        </p:txBody>
      </p:sp>
    </p:spTree>
    <p:extLst>
      <p:ext uri="{BB962C8B-B14F-4D97-AF65-F5344CB8AC3E}">
        <p14:creationId xmlns:p14="http://schemas.microsoft.com/office/powerpoint/2010/main" val="390676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35B678-22DD-49A8-99E1-F47C2FC8DA6E}" type="slidenum">
              <a:rPr lang="en-US" smtClean="0"/>
              <a:t>5</a:t>
            </a:fld>
            <a:endParaRPr lang="en-US"/>
          </a:p>
        </p:txBody>
      </p:sp>
    </p:spTree>
    <p:extLst>
      <p:ext uri="{BB962C8B-B14F-4D97-AF65-F5344CB8AC3E}">
        <p14:creationId xmlns:p14="http://schemas.microsoft.com/office/powerpoint/2010/main" val="111347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35B678-22DD-49A8-99E1-F47C2FC8DA6E}" type="slidenum">
              <a:rPr lang="en-US" smtClean="0"/>
              <a:t>7</a:t>
            </a:fld>
            <a:endParaRPr lang="en-US"/>
          </a:p>
        </p:txBody>
      </p:sp>
    </p:spTree>
    <p:extLst>
      <p:ext uri="{BB962C8B-B14F-4D97-AF65-F5344CB8AC3E}">
        <p14:creationId xmlns:p14="http://schemas.microsoft.com/office/powerpoint/2010/main" val="1188997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35B678-22DD-49A8-99E1-F47C2FC8DA6E}" type="slidenum">
              <a:rPr lang="en-US" smtClean="0"/>
              <a:t>13</a:t>
            </a:fld>
            <a:endParaRPr lang="en-US"/>
          </a:p>
        </p:txBody>
      </p:sp>
    </p:spTree>
    <p:extLst>
      <p:ext uri="{BB962C8B-B14F-4D97-AF65-F5344CB8AC3E}">
        <p14:creationId xmlns:p14="http://schemas.microsoft.com/office/powerpoint/2010/main" val="18946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A9CC-769B-4A95-A65E-3C6D325605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3D9590-1878-458F-9F5D-1EFCDC326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371E3F-A6C0-40E6-A9F6-F08DFF939176}"/>
              </a:ext>
            </a:extLst>
          </p:cNvPr>
          <p:cNvSpPr>
            <a:spLocks noGrp="1"/>
          </p:cNvSpPr>
          <p:nvPr>
            <p:ph type="dt" sz="half" idx="10"/>
          </p:nvPr>
        </p:nvSpPr>
        <p:spPr/>
        <p:txBody>
          <a:bodyPr/>
          <a:lstStyle/>
          <a:p>
            <a:fld id="{1BFF38AE-9BE9-427C-B5BC-9B8043FFEC2E}" type="datetimeFigureOut">
              <a:rPr lang="en-US" smtClean="0"/>
              <a:t>6/17/2021</a:t>
            </a:fld>
            <a:endParaRPr lang="en-US"/>
          </a:p>
        </p:txBody>
      </p:sp>
      <p:sp>
        <p:nvSpPr>
          <p:cNvPr id="5" name="Footer Placeholder 4">
            <a:extLst>
              <a:ext uri="{FF2B5EF4-FFF2-40B4-BE49-F238E27FC236}">
                <a16:creationId xmlns:a16="http://schemas.microsoft.com/office/drawing/2014/main" id="{F8FDD757-F3D9-4961-8EC5-905DA86DA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6E4F9-2FF5-4612-A3F3-FAB8C27D26E6}"/>
              </a:ext>
            </a:extLst>
          </p:cNvPr>
          <p:cNvSpPr>
            <a:spLocks noGrp="1"/>
          </p:cNvSpPr>
          <p:nvPr>
            <p:ph type="sldNum" sz="quarter" idx="12"/>
          </p:nvPr>
        </p:nvSpPr>
        <p:spPr/>
        <p:txBody>
          <a:bodyPr/>
          <a:lstStyle/>
          <a:p>
            <a:fld id="{07376699-9AA8-4DB0-96E5-B244AA9BCDE6}" type="slidenum">
              <a:rPr lang="en-US" smtClean="0"/>
              <a:t>‹#›</a:t>
            </a:fld>
            <a:endParaRPr lang="en-US"/>
          </a:p>
        </p:txBody>
      </p:sp>
    </p:spTree>
    <p:extLst>
      <p:ext uri="{BB962C8B-B14F-4D97-AF65-F5344CB8AC3E}">
        <p14:creationId xmlns:p14="http://schemas.microsoft.com/office/powerpoint/2010/main" val="77721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4DAB-F88D-4D19-9E73-769B68A899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E77F0-154A-45CA-B371-DC502E331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47B0E-61D6-46D0-B044-EFC3C274B86E}"/>
              </a:ext>
            </a:extLst>
          </p:cNvPr>
          <p:cNvSpPr>
            <a:spLocks noGrp="1"/>
          </p:cNvSpPr>
          <p:nvPr>
            <p:ph type="dt" sz="half" idx="10"/>
          </p:nvPr>
        </p:nvSpPr>
        <p:spPr/>
        <p:txBody>
          <a:bodyPr/>
          <a:lstStyle/>
          <a:p>
            <a:fld id="{1BFF38AE-9BE9-427C-B5BC-9B8043FFEC2E}" type="datetimeFigureOut">
              <a:rPr lang="en-US" smtClean="0"/>
              <a:t>6/17/2021</a:t>
            </a:fld>
            <a:endParaRPr lang="en-US"/>
          </a:p>
        </p:txBody>
      </p:sp>
      <p:sp>
        <p:nvSpPr>
          <p:cNvPr id="5" name="Footer Placeholder 4">
            <a:extLst>
              <a:ext uri="{FF2B5EF4-FFF2-40B4-BE49-F238E27FC236}">
                <a16:creationId xmlns:a16="http://schemas.microsoft.com/office/drawing/2014/main" id="{3BEC5383-E18A-4FD9-9797-18842462C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2664F-25DC-4318-B4C5-551CC6A539E8}"/>
              </a:ext>
            </a:extLst>
          </p:cNvPr>
          <p:cNvSpPr>
            <a:spLocks noGrp="1"/>
          </p:cNvSpPr>
          <p:nvPr>
            <p:ph type="sldNum" sz="quarter" idx="12"/>
          </p:nvPr>
        </p:nvSpPr>
        <p:spPr/>
        <p:txBody>
          <a:bodyPr/>
          <a:lstStyle/>
          <a:p>
            <a:fld id="{07376699-9AA8-4DB0-96E5-B244AA9BCDE6}" type="slidenum">
              <a:rPr lang="en-US" smtClean="0"/>
              <a:t>‹#›</a:t>
            </a:fld>
            <a:endParaRPr lang="en-US"/>
          </a:p>
        </p:txBody>
      </p:sp>
    </p:spTree>
    <p:extLst>
      <p:ext uri="{BB962C8B-B14F-4D97-AF65-F5344CB8AC3E}">
        <p14:creationId xmlns:p14="http://schemas.microsoft.com/office/powerpoint/2010/main" val="62281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AD5FF-6BB9-45CD-AD7B-248C4D8016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3A345A-E025-4A85-8168-255E26EF6E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39BFA-7E34-481C-9475-F81E93A00E44}"/>
              </a:ext>
            </a:extLst>
          </p:cNvPr>
          <p:cNvSpPr>
            <a:spLocks noGrp="1"/>
          </p:cNvSpPr>
          <p:nvPr>
            <p:ph type="dt" sz="half" idx="10"/>
          </p:nvPr>
        </p:nvSpPr>
        <p:spPr/>
        <p:txBody>
          <a:bodyPr/>
          <a:lstStyle/>
          <a:p>
            <a:fld id="{1BFF38AE-9BE9-427C-B5BC-9B8043FFEC2E}" type="datetimeFigureOut">
              <a:rPr lang="en-US" smtClean="0"/>
              <a:t>6/17/2021</a:t>
            </a:fld>
            <a:endParaRPr lang="en-US"/>
          </a:p>
        </p:txBody>
      </p:sp>
      <p:sp>
        <p:nvSpPr>
          <p:cNvPr id="5" name="Footer Placeholder 4">
            <a:extLst>
              <a:ext uri="{FF2B5EF4-FFF2-40B4-BE49-F238E27FC236}">
                <a16:creationId xmlns:a16="http://schemas.microsoft.com/office/drawing/2014/main" id="{578FCBE3-B0EC-4558-B002-CC9CEED98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117AB-8A1A-4AD0-A507-BB4328D71960}"/>
              </a:ext>
            </a:extLst>
          </p:cNvPr>
          <p:cNvSpPr>
            <a:spLocks noGrp="1"/>
          </p:cNvSpPr>
          <p:nvPr>
            <p:ph type="sldNum" sz="quarter" idx="12"/>
          </p:nvPr>
        </p:nvSpPr>
        <p:spPr/>
        <p:txBody>
          <a:bodyPr/>
          <a:lstStyle/>
          <a:p>
            <a:fld id="{07376699-9AA8-4DB0-96E5-B244AA9BCDE6}" type="slidenum">
              <a:rPr lang="en-US" smtClean="0"/>
              <a:t>‹#›</a:t>
            </a:fld>
            <a:endParaRPr lang="en-US"/>
          </a:p>
        </p:txBody>
      </p:sp>
    </p:spTree>
    <p:extLst>
      <p:ext uri="{BB962C8B-B14F-4D97-AF65-F5344CB8AC3E}">
        <p14:creationId xmlns:p14="http://schemas.microsoft.com/office/powerpoint/2010/main" val="429217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227D-8FA9-45F1-AC16-ED764D374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7C3A6C-90B2-4E94-A246-9E6A1727F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1A049-907D-4A3C-AD65-C812325EEDFC}"/>
              </a:ext>
            </a:extLst>
          </p:cNvPr>
          <p:cNvSpPr>
            <a:spLocks noGrp="1"/>
          </p:cNvSpPr>
          <p:nvPr>
            <p:ph type="dt" sz="half" idx="10"/>
          </p:nvPr>
        </p:nvSpPr>
        <p:spPr/>
        <p:txBody>
          <a:bodyPr/>
          <a:lstStyle/>
          <a:p>
            <a:fld id="{1BFF38AE-9BE9-427C-B5BC-9B8043FFEC2E}" type="datetimeFigureOut">
              <a:rPr lang="en-US" smtClean="0"/>
              <a:t>6/17/2021</a:t>
            </a:fld>
            <a:endParaRPr lang="en-US"/>
          </a:p>
        </p:txBody>
      </p:sp>
      <p:sp>
        <p:nvSpPr>
          <p:cNvPr id="5" name="Footer Placeholder 4">
            <a:extLst>
              <a:ext uri="{FF2B5EF4-FFF2-40B4-BE49-F238E27FC236}">
                <a16:creationId xmlns:a16="http://schemas.microsoft.com/office/drawing/2014/main" id="{8F1733FA-BB49-44F0-ACD1-F3055ED18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9D35D-1487-4A0D-AC66-A1F037715636}"/>
              </a:ext>
            </a:extLst>
          </p:cNvPr>
          <p:cNvSpPr>
            <a:spLocks noGrp="1"/>
          </p:cNvSpPr>
          <p:nvPr>
            <p:ph type="sldNum" sz="quarter" idx="12"/>
          </p:nvPr>
        </p:nvSpPr>
        <p:spPr/>
        <p:txBody>
          <a:bodyPr/>
          <a:lstStyle/>
          <a:p>
            <a:fld id="{07376699-9AA8-4DB0-96E5-B244AA9BCDE6}" type="slidenum">
              <a:rPr lang="en-US" smtClean="0"/>
              <a:t>‹#›</a:t>
            </a:fld>
            <a:endParaRPr lang="en-US"/>
          </a:p>
        </p:txBody>
      </p:sp>
    </p:spTree>
    <p:extLst>
      <p:ext uri="{BB962C8B-B14F-4D97-AF65-F5344CB8AC3E}">
        <p14:creationId xmlns:p14="http://schemas.microsoft.com/office/powerpoint/2010/main" val="376734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8DFC-DA22-49D2-9B5E-63693E561A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DB3B5B-8F39-44C5-9DE5-A40601101D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ABA12-5FE6-4555-912B-0B44F5948E2A}"/>
              </a:ext>
            </a:extLst>
          </p:cNvPr>
          <p:cNvSpPr>
            <a:spLocks noGrp="1"/>
          </p:cNvSpPr>
          <p:nvPr>
            <p:ph type="dt" sz="half" idx="10"/>
          </p:nvPr>
        </p:nvSpPr>
        <p:spPr/>
        <p:txBody>
          <a:bodyPr/>
          <a:lstStyle/>
          <a:p>
            <a:fld id="{1BFF38AE-9BE9-427C-B5BC-9B8043FFEC2E}" type="datetimeFigureOut">
              <a:rPr lang="en-US" smtClean="0"/>
              <a:t>6/17/2021</a:t>
            </a:fld>
            <a:endParaRPr lang="en-US"/>
          </a:p>
        </p:txBody>
      </p:sp>
      <p:sp>
        <p:nvSpPr>
          <p:cNvPr id="5" name="Footer Placeholder 4">
            <a:extLst>
              <a:ext uri="{FF2B5EF4-FFF2-40B4-BE49-F238E27FC236}">
                <a16:creationId xmlns:a16="http://schemas.microsoft.com/office/drawing/2014/main" id="{7705690F-D906-4E69-B7A0-6CA6DB2A1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5DAED-CDE4-4609-9B08-D7682AF31010}"/>
              </a:ext>
            </a:extLst>
          </p:cNvPr>
          <p:cNvSpPr>
            <a:spLocks noGrp="1"/>
          </p:cNvSpPr>
          <p:nvPr>
            <p:ph type="sldNum" sz="quarter" idx="12"/>
          </p:nvPr>
        </p:nvSpPr>
        <p:spPr/>
        <p:txBody>
          <a:bodyPr/>
          <a:lstStyle/>
          <a:p>
            <a:fld id="{07376699-9AA8-4DB0-96E5-B244AA9BCDE6}" type="slidenum">
              <a:rPr lang="en-US" smtClean="0"/>
              <a:t>‹#›</a:t>
            </a:fld>
            <a:endParaRPr lang="en-US"/>
          </a:p>
        </p:txBody>
      </p:sp>
    </p:spTree>
    <p:extLst>
      <p:ext uri="{BB962C8B-B14F-4D97-AF65-F5344CB8AC3E}">
        <p14:creationId xmlns:p14="http://schemas.microsoft.com/office/powerpoint/2010/main" val="172910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4F2A-DAAF-4D7D-AF1B-47F594DDD8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AFDBCA-3824-4AFA-9E7D-042947587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3623C6-D86B-4E07-A599-5DFF5AB30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3C28BD-99BC-41D5-879E-1534949C9947}"/>
              </a:ext>
            </a:extLst>
          </p:cNvPr>
          <p:cNvSpPr>
            <a:spLocks noGrp="1"/>
          </p:cNvSpPr>
          <p:nvPr>
            <p:ph type="dt" sz="half" idx="10"/>
          </p:nvPr>
        </p:nvSpPr>
        <p:spPr/>
        <p:txBody>
          <a:bodyPr/>
          <a:lstStyle/>
          <a:p>
            <a:fld id="{1BFF38AE-9BE9-427C-B5BC-9B8043FFEC2E}" type="datetimeFigureOut">
              <a:rPr lang="en-US" smtClean="0"/>
              <a:t>6/17/2021</a:t>
            </a:fld>
            <a:endParaRPr lang="en-US"/>
          </a:p>
        </p:txBody>
      </p:sp>
      <p:sp>
        <p:nvSpPr>
          <p:cNvPr id="6" name="Footer Placeholder 5">
            <a:extLst>
              <a:ext uri="{FF2B5EF4-FFF2-40B4-BE49-F238E27FC236}">
                <a16:creationId xmlns:a16="http://schemas.microsoft.com/office/drawing/2014/main" id="{20305502-4641-4029-B45D-39938CAD7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6D206-125C-43C3-8A63-0A8C7931D11A}"/>
              </a:ext>
            </a:extLst>
          </p:cNvPr>
          <p:cNvSpPr>
            <a:spLocks noGrp="1"/>
          </p:cNvSpPr>
          <p:nvPr>
            <p:ph type="sldNum" sz="quarter" idx="12"/>
          </p:nvPr>
        </p:nvSpPr>
        <p:spPr/>
        <p:txBody>
          <a:bodyPr/>
          <a:lstStyle/>
          <a:p>
            <a:fld id="{07376699-9AA8-4DB0-96E5-B244AA9BCDE6}" type="slidenum">
              <a:rPr lang="en-US" smtClean="0"/>
              <a:t>‹#›</a:t>
            </a:fld>
            <a:endParaRPr lang="en-US"/>
          </a:p>
        </p:txBody>
      </p:sp>
    </p:spTree>
    <p:extLst>
      <p:ext uri="{BB962C8B-B14F-4D97-AF65-F5344CB8AC3E}">
        <p14:creationId xmlns:p14="http://schemas.microsoft.com/office/powerpoint/2010/main" val="349228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C557-DB69-4A7A-A569-058A44CB0D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34BA1E-017E-43EA-B5FD-51650D6EC9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E09DE-4695-4B3B-8A15-ED5B8B622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6E5AC-0A00-4982-AF36-AA82B63F32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18C9A6-879B-4396-9675-E488E45CAD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8B3BAE-6E9E-458F-BD71-B83DC7E9B740}"/>
              </a:ext>
            </a:extLst>
          </p:cNvPr>
          <p:cNvSpPr>
            <a:spLocks noGrp="1"/>
          </p:cNvSpPr>
          <p:nvPr>
            <p:ph type="dt" sz="half" idx="10"/>
          </p:nvPr>
        </p:nvSpPr>
        <p:spPr/>
        <p:txBody>
          <a:bodyPr/>
          <a:lstStyle/>
          <a:p>
            <a:fld id="{1BFF38AE-9BE9-427C-B5BC-9B8043FFEC2E}" type="datetimeFigureOut">
              <a:rPr lang="en-US" smtClean="0"/>
              <a:t>6/17/2021</a:t>
            </a:fld>
            <a:endParaRPr lang="en-US"/>
          </a:p>
        </p:txBody>
      </p:sp>
      <p:sp>
        <p:nvSpPr>
          <p:cNvPr id="8" name="Footer Placeholder 7">
            <a:extLst>
              <a:ext uri="{FF2B5EF4-FFF2-40B4-BE49-F238E27FC236}">
                <a16:creationId xmlns:a16="http://schemas.microsoft.com/office/drawing/2014/main" id="{C9A88E14-94C2-40F8-AE32-ABE5D76056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864D06-7CB7-4F6E-B1DF-FE9903CFE51A}"/>
              </a:ext>
            </a:extLst>
          </p:cNvPr>
          <p:cNvSpPr>
            <a:spLocks noGrp="1"/>
          </p:cNvSpPr>
          <p:nvPr>
            <p:ph type="sldNum" sz="quarter" idx="12"/>
          </p:nvPr>
        </p:nvSpPr>
        <p:spPr/>
        <p:txBody>
          <a:bodyPr/>
          <a:lstStyle/>
          <a:p>
            <a:fld id="{07376699-9AA8-4DB0-96E5-B244AA9BCDE6}" type="slidenum">
              <a:rPr lang="en-US" smtClean="0"/>
              <a:t>‹#›</a:t>
            </a:fld>
            <a:endParaRPr lang="en-US"/>
          </a:p>
        </p:txBody>
      </p:sp>
    </p:spTree>
    <p:extLst>
      <p:ext uri="{BB962C8B-B14F-4D97-AF65-F5344CB8AC3E}">
        <p14:creationId xmlns:p14="http://schemas.microsoft.com/office/powerpoint/2010/main" val="54563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5EAF-FCFC-46C3-8A4D-F2577C47B6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8F0C9E-142C-4824-BA92-E8E9867D4A20}"/>
              </a:ext>
            </a:extLst>
          </p:cNvPr>
          <p:cNvSpPr>
            <a:spLocks noGrp="1"/>
          </p:cNvSpPr>
          <p:nvPr>
            <p:ph type="dt" sz="half" idx="10"/>
          </p:nvPr>
        </p:nvSpPr>
        <p:spPr/>
        <p:txBody>
          <a:bodyPr/>
          <a:lstStyle/>
          <a:p>
            <a:fld id="{1BFF38AE-9BE9-427C-B5BC-9B8043FFEC2E}" type="datetimeFigureOut">
              <a:rPr lang="en-US" smtClean="0"/>
              <a:t>6/17/2021</a:t>
            </a:fld>
            <a:endParaRPr lang="en-US"/>
          </a:p>
        </p:txBody>
      </p:sp>
      <p:sp>
        <p:nvSpPr>
          <p:cNvPr id="4" name="Footer Placeholder 3">
            <a:extLst>
              <a:ext uri="{FF2B5EF4-FFF2-40B4-BE49-F238E27FC236}">
                <a16:creationId xmlns:a16="http://schemas.microsoft.com/office/drawing/2014/main" id="{A542D95C-B9F7-476A-A2F6-8D6E717FB1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D576F1-5043-4A0A-AE03-7F83C9444BDB}"/>
              </a:ext>
            </a:extLst>
          </p:cNvPr>
          <p:cNvSpPr>
            <a:spLocks noGrp="1"/>
          </p:cNvSpPr>
          <p:nvPr>
            <p:ph type="sldNum" sz="quarter" idx="12"/>
          </p:nvPr>
        </p:nvSpPr>
        <p:spPr/>
        <p:txBody>
          <a:bodyPr/>
          <a:lstStyle/>
          <a:p>
            <a:fld id="{07376699-9AA8-4DB0-96E5-B244AA9BCDE6}" type="slidenum">
              <a:rPr lang="en-US" smtClean="0"/>
              <a:t>‹#›</a:t>
            </a:fld>
            <a:endParaRPr lang="en-US"/>
          </a:p>
        </p:txBody>
      </p:sp>
    </p:spTree>
    <p:extLst>
      <p:ext uri="{BB962C8B-B14F-4D97-AF65-F5344CB8AC3E}">
        <p14:creationId xmlns:p14="http://schemas.microsoft.com/office/powerpoint/2010/main" val="230311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7E446F-C785-4098-B37B-3BF0535554B6}"/>
              </a:ext>
            </a:extLst>
          </p:cNvPr>
          <p:cNvSpPr>
            <a:spLocks noGrp="1"/>
          </p:cNvSpPr>
          <p:nvPr>
            <p:ph type="dt" sz="half" idx="10"/>
          </p:nvPr>
        </p:nvSpPr>
        <p:spPr/>
        <p:txBody>
          <a:bodyPr/>
          <a:lstStyle/>
          <a:p>
            <a:fld id="{1BFF38AE-9BE9-427C-B5BC-9B8043FFEC2E}" type="datetimeFigureOut">
              <a:rPr lang="en-US" smtClean="0"/>
              <a:t>6/17/2021</a:t>
            </a:fld>
            <a:endParaRPr lang="en-US"/>
          </a:p>
        </p:txBody>
      </p:sp>
      <p:sp>
        <p:nvSpPr>
          <p:cNvPr id="3" name="Footer Placeholder 2">
            <a:extLst>
              <a:ext uri="{FF2B5EF4-FFF2-40B4-BE49-F238E27FC236}">
                <a16:creationId xmlns:a16="http://schemas.microsoft.com/office/drawing/2014/main" id="{F0B0C16A-027B-486C-AA59-29F441E990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05481B-52A3-43EF-A028-F2AA4B771286}"/>
              </a:ext>
            </a:extLst>
          </p:cNvPr>
          <p:cNvSpPr>
            <a:spLocks noGrp="1"/>
          </p:cNvSpPr>
          <p:nvPr>
            <p:ph type="sldNum" sz="quarter" idx="12"/>
          </p:nvPr>
        </p:nvSpPr>
        <p:spPr/>
        <p:txBody>
          <a:bodyPr/>
          <a:lstStyle/>
          <a:p>
            <a:fld id="{07376699-9AA8-4DB0-96E5-B244AA9BCDE6}" type="slidenum">
              <a:rPr lang="en-US" smtClean="0"/>
              <a:t>‹#›</a:t>
            </a:fld>
            <a:endParaRPr lang="en-US"/>
          </a:p>
        </p:txBody>
      </p:sp>
    </p:spTree>
    <p:extLst>
      <p:ext uri="{BB962C8B-B14F-4D97-AF65-F5344CB8AC3E}">
        <p14:creationId xmlns:p14="http://schemas.microsoft.com/office/powerpoint/2010/main" val="4162930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4AD3-8F14-4CD5-B4C8-C3BE6C083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F9A31-9326-43C9-A292-21B3B7208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167545-EF6D-467C-A690-C0E88DED4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5779E-8EEA-4887-9267-C8646E6033AE}"/>
              </a:ext>
            </a:extLst>
          </p:cNvPr>
          <p:cNvSpPr>
            <a:spLocks noGrp="1"/>
          </p:cNvSpPr>
          <p:nvPr>
            <p:ph type="dt" sz="half" idx="10"/>
          </p:nvPr>
        </p:nvSpPr>
        <p:spPr/>
        <p:txBody>
          <a:bodyPr/>
          <a:lstStyle/>
          <a:p>
            <a:fld id="{1BFF38AE-9BE9-427C-B5BC-9B8043FFEC2E}" type="datetimeFigureOut">
              <a:rPr lang="en-US" smtClean="0"/>
              <a:t>6/17/2021</a:t>
            </a:fld>
            <a:endParaRPr lang="en-US"/>
          </a:p>
        </p:txBody>
      </p:sp>
      <p:sp>
        <p:nvSpPr>
          <p:cNvPr id="6" name="Footer Placeholder 5">
            <a:extLst>
              <a:ext uri="{FF2B5EF4-FFF2-40B4-BE49-F238E27FC236}">
                <a16:creationId xmlns:a16="http://schemas.microsoft.com/office/drawing/2014/main" id="{B512C540-91DD-4213-9F85-8804748A1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3D451-C984-4C8C-B50C-A1C28BFB0FBE}"/>
              </a:ext>
            </a:extLst>
          </p:cNvPr>
          <p:cNvSpPr>
            <a:spLocks noGrp="1"/>
          </p:cNvSpPr>
          <p:nvPr>
            <p:ph type="sldNum" sz="quarter" idx="12"/>
          </p:nvPr>
        </p:nvSpPr>
        <p:spPr/>
        <p:txBody>
          <a:bodyPr/>
          <a:lstStyle/>
          <a:p>
            <a:fld id="{07376699-9AA8-4DB0-96E5-B244AA9BCDE6}" type="slidenum">
              <a:rPr lang="en-US" smtClean="0"/>
              <a:t>‹#›</a:t>
            </a:fld>
            <a:endParaRPr lang="en-US"/>
          </a:p>
        </p:txBody>
      </p:sp>
    </p:spTree>
    <p:extLst>
      <p:ext uri="{BB962C8B-B14F-4D97-AF65-F5344CB8AC3E}">
        <p14:creationId xmlns:p14="http://schemas.microsoft.com/office/powerpoint/2010/main" val="224936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E77D-D7FC-49A6-A67D-D1A364364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5007B-301F-4FAA-9663-AFA4069C1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980814-623A-469F-A72F-302841D61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93580-D9B6-42B0-8C98-0B1AF85653B9}"/>
              </a:ext>
            </a:extLst>
          </p:cNvPr>
          <p:cNvSpPr>
            <a:spLocks noGrp="1"/>
          </p:cNvSpPr>
          <p:nvPr>
            <p:ph type="dt" sz="half" idx="10"/>
          </p:nvPr>
        </p:nvSpPr>
        <p:spPr/>
        <p:txBody>
          <a:bodyPr/>
          <a:lstStyle/>
          <a:p>
            <a:fld id="{1BFF38AE-9BE9-427C-B5BC-9B8043FFEC2E}" type="datetimeFigureOut">
              <a:rPr lang="en-US" smtClean="0"/>
              <a:t>6/17/2021</a:t>
            </a:fld>
            <a:endParaRPr lang="en-US"/>
          </a:p>
        </p:txBody>
      </p:sp>
      <p:sp>
        <p:nvSpPr>
          <p:cNvPr id="6" name="Footer Placeholder 5">
            <a:extLst>
              <a:ext uri="{FF2B5EF4-FFF2-40B4-BE49-F238E27FC236}">
                <a16:creationId xmlns:a16="http://schemas.microsoft.com/office/drawing/2014/main" id="{A548D439-E999-4A0D-B8CE-69E28B36A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37717-6F15-4FC1-ADFD-1E4C197DB3AB}"/>
              </a:ext>
            </a:extLst>
          </p:cNvPr>
          <p:cNvSpPr>
            <a:spLocks noGrp="1"/>
          </p:cNvSpPr>
          <p:nvPr>
            <p:ph type="sldNum" sz="quarter" idx="12"/>
          </p:nvPr>
        </p:nvSpPr>
        <p:spPr/>
        <p:txBody>
          <a:bodyPr/>
          <a:lstStyle/>
          <a:p>
            <a:fld id="{07376699-9AA8-4DB0-96E5-B244AA9BCDE6}" type="slidenum">
              <a:rPr lang="en-US" smtClean="0"/>
              <a:t>‹#›</a:t>
            </a:fld>
            <a:endParaRPr lang="en-US"/>
          </a:p>
        </p:txBody>
      </p:sp>
    </p:spTree>
    <p:extLst>
      <p:ext uri="{BB962C8B-B14F-4D97-AF65-F5344CB8AC3E}">
        <p14:creationId xmlns:p14="http://schemas.microsoft.com/office/powerpoint/2010/main" val="325194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121A1-C820-470D-9B33-42E0D17CE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CE1F6-72BE-447B-992D-50C6BFD36A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2745A-02B2-4385-A62D-27AF52061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F38AE-9BE9-427C-B5BC-9B8043FFEC2E}" type="datetimeFigureOut">
              <a:rPr lang="en-US" smtClean="0"/>
              <a:t>6/17/2021</a:t>
            </a:fld>
            <a:endParaRPr lang="en-US"/>
          </a:p>
        </p:txBody>
      </p:sp>
      <p:sp>
        <p:nvSpPr>
          <p:cNvPr id="5" name="Footer Placeholder 4">
            <a:extLst>
              <a:ext uri="{FF2B5EF4-FFF2-40B4-BE49-F238E27FC236}">
                <a16:creationId xmlns:a16="http://schemas.microsoft.com/office/drawing/2014/main" id="{5846D2F2-087B-4431-BB41-15B6E3A559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05FED8-C40B-46E5-BE78-815C4EED3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76699-9AA8-4DB0-96E5-B244AA9BCDE6}" type="slidenum">
              <a:rPr lang="en-US" smtClean="0"/>
              <a:t>‹#›</a:t>
            </a:fld>
            <a:endParaRPr lang="en-US"/>
          </a:p>
        </p:txBody>
      </p:sp>
    </p:spTree>
    <p:extLst>
      <p:ext uri="{BB962C8B-B14F-4D97-AF65-F5344CB8AC3E}">
        <p14:creationId xmlns:p14="http://schemas.microsoft.com/office/powerpoint/2010/main" val="1207008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3.PNG"/><Relationship Id="rId7" Type="http://schemas.openxmlformats.org/officeDocument/2006/relationships/diagramColors" Target="../diagrams/colors4.xml"/><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5A5B61C8-B31F-4F2B-AF34-58C5D57C8BE3}"/>
              </a:ext>
            </a:extLst>
          </p:cNvPr>
          <p:cNvPicPr>
            <a:picLocks noChangeAspect="1"/>
          </p:cNvPicPr>
          <p:nvPr/>
        </p:nvPicPr>
        <p:blipFill rotWithShape="1">
          <a:blip r:embed="rId2">
            <a:extLst>
              <a:ext uri="{28A0092B-C50C-407E-A947-70E740481C1C}">
                <a14:useLocalDpi xmlns:a14="http://schemas.microsoft.com/office/drawing/2010/main" val="0"/>
              </a:ext>
            </a:extLst>
          </a:blip>
          <a:srcRect l="1088" r="21536"/>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3" name="Subtitle 2">
            <a:extLst>
              <a:ext uri="{FF2B5EF4-FFF2-40B4-BE49-F238E27FC236}">
                <a16:creationId xmlns:a16="http://schemas.microsoft.com/office/drawing/2014/main" id="{0ABEE36A-AEBD-4DBD-8DDE-D342B8D6E0AF}"/>
              </a:ext>
            </a:extLst>
          </p:cNvPr>
          <p:cNvSpPr>
            <a:spLocks noGrp="1"/>
          </p:cNvSpPr>
          <p:nvPr>
            <p:ph type="subTitle" idx="1"/>
          </p:nvPr>
        </p:nvSpPr>
        <p:spPr>
          <a:xfrm>
            <a:off x="841248" y="3194857"/>
            <a:ext cx="5808448" cy="1773069"/>
          </a:xfrm>
        </p:spPr>
        <p:txBody>
          <a:bodyPr>
            <a:normAutofit lnSpcReduction="10000"/>
          </a:bodyPr>
          <a:lstStyle/>
          <a:p>
            <a:pPr marL="0" marR="0" algn="l">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CMBX12"/>
                <a:ea typeface="Calibri" panose="020F0502020204030204" pitchFamily="34" charset="0"/>
                <a:cs typeface="CMBX12"/>
              </a:rPr>
              <a:t>Accent Recognition and its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spcBef>
                <a:spcPts val="0"/>
              </a:spcBef>
              <a:spcAft>
                <a:spcPts val="800"/>
              </a:spcAft>
            </a:pPr>
            <a:r>
              <a:rPr lang="en-US" sz="2000" b="1" dirty="0">
                <a:effectLst/>
                <a:latin typeface="CMBX12"/>
                <a:ea typeface="Calibri" panose="020F0502020204030204" pitchFamily="34" charset="0"/>
                <a:cs typeface="CMBX12"/>
              </a:rPr>
              <a:t>Application to Speech Recognition</a:t>
            </a:r>
          </a:p>
          <a:p>
            <a:pPr marL="0" marR="0" algn="l">
              <a:spcBef>
                <a:spcPts val="0"/>
              </a:spcBef>
              <a:spcAft>
                <a:spcPts val="800"/>
              </a:spcAft>
            </a:pPr>
            <a:endParaRPr lang="en-US" sz="2000" b="1" dirty="0">
              <a:latin typeface="CMBX12"/>
              <a:ea typeface="Calibri" panose="020F0502020204030204" pitchFamily="34" charset="0"/>
              <a:cs typeface="Times New Roman" panose="02020603050405020304" pitchFamily="18" charset="0"/>
            </a:endParaRPr>
          </a:p>
          <a:p>
            <a:pPr marL="0" marR="0" algn="l">
              <a:spcBef>
                <a:spcPts val="0"/>
              </a:spcBef>
              <a:spcAft>
                <a:spcPts val="800"/>
              </a:spcAft>
            </a:pPr>
            <a:r>
              <a:rPr lang="en-US" sz="2000" b="1" dirty="0">
                <a:effectLst/>
                <a:latin typeface="CMBX12"/>
                <a:ea typeface="Calibri" panose="020F0502020204030204" pitchFamily="34" charset="0"/>
                <a:cs typeface="Times New Roman" panose="02020603050405020304" pitchFamily="18" charset="0"/>
              </a:rPr>
              <a:t>-</a:t>
            </a:r>
            <a:r>
              <a:rPr lang="en-US" sz="1600" b="1" dirty="0">
                <a:effectLst/>
                <a:latin typeface="CMBX12"/>
                <a:ea typeface="Calibri" panose="020F0502020204030204" pitchFamily="34" charset="0"/>
                <a:cs typeface="Times New Roman" panose="02020603050405020304" pitchFamily="18" charset="0"/>
              </a:rPr>
              <a:t>Manan Singhal </a:t>
            </a:r>
          </a:p>
          <a:p>
            <a:pPr marL="0" marR="0" algn="l">
              <a:spcBef>
                <a:spcPts val="0"/>
              </a:spcBef>
              <a:spcAft>
                <a:spcPts val="800"/>
              </a:spcAft>
            </a:pPr>
            <a:r>
              <a:rPr lang="en-US" sz="1600" b="1" dirty="0">
                <a:latin typeface="CMBX12"/>
                <a:ea typeface="Calibri" panose="020F0502020204030204" pitchFamily="34" charset="0"/>
                <a:cs typeface="Times New Roman" panose="02020603050405020304" pitchFamily="18" charset="0"/>
              </a:rPr>
              <a:t>-Utkarsh Thakur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2000" dirty="0"/>
          </a:p>
        </p:txBody>
      </p:sp>
      <p:sp>
        <p:nvSpPr>
          <p:cNvPr id="2" name="Title 1">
            <a:extLst>
              <a:ext uri="{FF2B5EF4-FFF2-40B4-BE49-F238E27FC236}">
                <a16:creationId xmlns:a16="http://schemas.microsoft.com/office/drawing/2014/main" id="{EDC3C870-9C8D-4376-829B-444E09B53794}"/>
              </a:ext>
            </a:extLst>
          </p:cNvPr>
          <p:cNvSpPr>
            <a:spLocks noGrp="1"/>
          </p:cNvSpPr>
          <p:nvPr>
            <p:ph type="ctrTitle"/>
          </p:nvPr>
        </p:nvSpPr>
        <p:spPr>
          <a:xfrm>
            <a:off x="841248" y="797442"/>
            <a:ext cx="6270964" cy="2390459"/>
          </a:xfrm>
        </p:spPr>
        <p:txBody>
          <a:bodyPr>
            <a:normAutofit/>
          </a:bodyPr>
          <a:lstStyle/>
          <a:p>
            <a:pPr algn="l"/>
            <a:r>
              <a:rPr lang="en-US" sz="5400" dirty="0"/>
              <a:t>REGION DETECION USING VARIOUS SPEECH ACCENT</a:t>
            </a:r>
          </a:p>
        </p:txBody>
      </p:sp>
      <p:sp>
        <p:nvSpPr>
          <p:cNvPr id="14" name="Freeform: Shape 9">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1">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580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82C61D5-D3C7-48FC-8FE5-53E68C878874}"/>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a:solidFill>
                  <a:schemeClr val="tx1"/>
                </a:solidFill>
                <a:latin typeface="+mj-lt"/>
                <a:ea typeface="+mj-ea"/>
                <a:cs typeface="+mj-cs"/>
              </a:rPr>
              <a:t>CENTRAL IDEA OF feature EXtraction</a:t>
            </a:r>
          </a:p>
        </p:txBody>
      </p:sp>
      <p:sp>
        <p:nvSpPr>
          <p:cNvPr id="5" name="TextBox 4">
            <a:extLst>
              <a:ext uri="{FF2B5EF4-FFF2-40B4-BE49-F238E27FC236}">
                <a16:creationId xmlns:a16="http://schemas.microsoft.com/office/drawing/2014/main" id="{954A401E-046D-4FA3-AB8E-20FECD041DC9}"/>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This steps involves extracting the features from the audio files will help our model to learn between these audio files. </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dirty="0"/>
              <a:t>For feature extraction we make use of the LIBROSA library of python , which is one of the libraries used for audio analysis</a:t>
            </a:r>
          </a:p>
          <a:p>
            <a:pPr indent="-228600">
              <a:lnSpc>
                <a:spcPct val="90000"/>
              </a:lnSpc>
              <a:spcAft>
                <a:spcPts val="600"/>
              </a:spcAft>
              <a:buFont typeface="Arial" panose="020B0604020202020204" pitchFamily="34" charset="0"/>
              <a:buChar char="•"/>
            </a:pPr>
            <a:r>
              <a:rPr lang="en-US" sz="1700" b="1" dirty="0">
                <a:effectLst/>
              </a:rPr>
              <a:t>The audio data were first preprocessed into uniform length audio files, from which features (MFCCs they are representation of the short-term spectrum of sounds This process involved breaking down the audio clip into several windows and extracting the frequency information in each window.) were extracted. </a:t>
            </a:r>
            <a:endParaRPr lang="en-US" sz="1700" dirty="0"/>
          </a:p>
        </p:txBody>
      </p:sp>
      <p:grpSp>
        <p:nvGrpSpPr>
          <p:cNvPr id="45" name="Group 2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Diagram&#10;&#10;Description automatically generated">
            <a:extLst>
              <a:ext uri="{FF2B5EF4-FFF2-40B4-BE49-F238E27FC236}">
                <a16:creationId xmlns:a16="http://schemas.microsoft.com/office/drawing/2014/main" id="{8DDC2A60-B550-4E1D-BCE9-D54C382C3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431890"/>
            <a:ext cx="6253212" cy="3064074"/>
          </a:xfrm>
          <a:prstGeom prst="rect">
            <a:avLst/>
          </a:prstGeom>
        </p:spPr>
      </p:pic>
      <p:grpSp>
        <p:nvGrpSpPr>
          <p:cNvPr id="34" name="Group 3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5" name="Rectangle 3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6999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168ED-9EF2-4847-8D6D-C9D75BBF49A6}"/>
              </a:ext>
            </a:extLst>
          </p:cNvPr>
          <p:cNvSpPr txBox="1"/>
          <p:nvPr/>
        </p:nvSpPr>
        <p:spPr>
          <a:xfrm>
            <a:off x="3392805" y="247352"/>
            <a:ext cx="5829300" cy="369332"/>
          </a:xfrm>
          <a:prstGeom prst="rect">
            <a:avLst/>
          </a:prstGeom>
          <a:noFill/>
        </p:spPr>
        <p:txBody>
          <a:bodyPr wrap="square" rtlCol="0">
            <a:spAutoFit/>
          </a:bodyPr>
          <a:lstStyle/>
          <a:p>
            <a:r>
              <a:rPr lang="en-US"/>
              <a:t>WHAT IS MFCC in simple terms with deeper dive??</a:t>
            </a:r>
            <a:endParaRPr lang="en-US" dirty="0"/>
          </a:p>
        </p:txBody>
      </p:sp>
      <p:sp>
        <p:nvSpPr>
          <p:cNvPr id="4" name="TextBox 3">
            <a:extLst>
              <a:ext uri="{FF2B5EF4-FFF2-40B4-BE49-F238E27FC236}">
                <a16:creationId xmlns:a16="http://schemas.microsoft.com/office/drawing/2014/main" id="{543B7DCF-BDFC-4292-B3CB-69E523B5DC3F}"/>
              </a:ext>
            </a:extLst>
          </p:cNvPr>
          <p:cNvSpPr txBox="1"/>
          <p:nvPr/>
        </p:nvSpPr>
        <p:spPr>
          <a:xfrm>
            <a:off x="609600" y="833121"/>
            <a:ext cx="4792980" cy="5909310"/>
          </a:xfrm>
          <a:prstGeom prst="rect">
            <a:avLst/>
          </a:prstGeom>
          <a:noFill/>
        </p:spPr>
        <p:txBody>
          <a:bodyPr wrap="square" rtlCol="0">
            <a:spAutoFit/>
          </a:bodyPr>
          <a:lstStyle/>
          <a:p>
            <a:r>
              <a:rPr lang="en-US" b="1" i="0" dirty="0">
                <a:solidFill>
                  <a:srgbClr val="292929"/>
                </a:solidFill>
                <a:effectLst/>
                <a:latin typeface="charter"/>
              </a:rPr>
              <a:t>Mel Frequency Cepstrum Coefficient Analysis</a:t>
            </a:r>
            <a:r>
              <a:rPr lang="en-US" b="0" i="0" dirty="0">
                <a:solidFill>
                  <a:srgbClr val="292929"/>
                </a:solidFill>
                <a:effectLst/>
                <a:latin typeface="charter"/>
              </a:rPr>
              <a:t> is the reduction of an audio signal to essential speech component features using both </a:t>
            </a:r>
            <a:r>
              <a:rPr lang="en-US" b="1" i="0" dirty="0">
                <a:solidFill>
                  <a:srgbClr val="292929"/>
                </a:solidFill>
                <a:effectLst/>
                <a:latin typeface="charter"/>
              </a:rPr>
              <a:t>Mel frequency analysis and Cepstral analysis. (12 -1 3 features out of 39 )</a:t>
            </a:r>
            <a:endParaRPr lang="en-US" dirty="0"/>
          </a:p>
          <a:p>
            <a:pPr algn="l"/>
            <a:endParaRPr lang="en-US" b="1" i="0" dirty="0">
              <a:solidFill>
                <a:srgbClr val="292929"/>
              </a:solidFill>
              <a:effectLst/>
              <a:latin typeface="charter"/>
            </a:endParaRPr>
          </a:p>
          <a:p>
            <a:pPr algn="l"/>
            <a:endParaRPr lang="en-US" b="1" dirty="0">
              <a:solidFill>
                <a:srgbClr val="292929"/>
              </a:solidFill>
              <a:latin typeface="charter"/>
            </a:endParaRPr>
          </a:p>
          <a:p>
            <a:pPr algn="l"/>
            <a:endParaRPr lang="en-US" b="1" i="0" dirty="0">
              <a:solidFill>
                <a:srgbClr val="292929"/>
              </a:solidFill>
              <a:effectLst/>
              <a:latin typeface="charter"/>
            </a:endParaRPr>
          </a:p>
          <a:p>
            <a:pPr algn="l"/>
            <a:r>
              <a:rPr lang="en-US" b="1" i="0" dirty="0">
                <a:solidFill>
                  <a:srgbClr val="292929"/>
                </a:solidFill>
                <a:effectLst/>
                <a:latin typeface="charter"/>
              </a:rPr>
              <a:t>Mel Frequency Analysis</a:t>
            </a:r>
            <a:endParaRPr lang="en-US" b="0" i="0" dirty="0">
              <a:solidFill>
                <a:srgbClr val="292929"/>
              </a:solidFill>
              <a:effectLst/>
              <a:latin typeface="charter"/>
            </a:endParaRPr>
          </a:p>
          <a:p>
            <a:pPr algn="l"/>
            <a:r>
              <a:rPr lang="en-US" b="0" i="0" dirty="0">
                <a:solidFill>
                  <a:srgbClr val="292929"/>
                </a:solidFill>
                <a:effectLst/>
                <a:latin typeface="charter"/>
              </a:rPr>
              <a:t>Only </a:t>
            </a:r>
            <a:r>
              <a:rPr lang="en-US" b="1" i="0" dirty="0">
                <a:solidFill>
                  <a:srgbClr val="292929"/>
                </a:solidFill>
                <a:effectLst/>
                <a:latin typeface="charter"/>
              </a:rPr>
              <a:t>those frequencies humans can hear are </a:t>
            </a:r>
            <a:r>
              <a:rPr lang="en-US" b="0" i="0" dirty="0">
                <a:solidFill>
                  <a:srgbClr val="292929"/>
                </a:solidFill>
                <a:effectLst/>
                <a:latin typeface="charter"/>
              </a:rPr>
              <a:t>important for recognizing speech.</a:t>
            </a:r>
          </a:p>
          <a:p>
            <a:pPr algn="l"/>
            <a:r>
              <a:rPr lang="en-US" dirty="0">
                <a:solidFill>
                  <a:srgbClr val="292929"/>
                </a:solidFill>
                <a:latin typeface="charter"/>
              </a:rPr>
              <a:t>Or</a:t>
            </a:r>
          </a:p>
          <a:p>
            <a:pPr algn="l"/>
            <a:r>
              <a:rPr lang="en-US" b="1" i="0" dirty="0">
                <a:solidFill>
                  <a:srgbClr val="292929"/>
                </a:solidFill>
                <a:effectLst/>
                <a:latin typeface="charter"/>
              </a:rPr>
              <a:t>filter out sound that we can’t hear.</a:t>
            </a:r>
          </a:p>
          <a:p>
            <a:pPr algn="l"/>
            <a:endParaRPr lang="en-US" b="1" dirty="0">
              <a:solidFill>
                <a:srgbClr val="292929"/>
              </a:solidFill>
              <a:latin typeface="charter"/>
            </a:endParaRPr>
          </a:p>
          <a:p>
            <a:r>
              <a:rPr lang="en-US" b="1" i="0" dirty="0">
                <a:solidFill>
                  <a:srgbClr val="292929"/>
                </a:solidFill>
                <a:effectLst/>
                <a:latin typeface="charter"/>
              </a:rPr>
              <a:t>Cepstral Analysis</a:t>
            </a:r>
          </a:p>
          <a:p>
            <a:r>
              <a:rPr lang="en-US" b="0" i="0" dirty="0">
                <a:solidFill>
                  <a:srgbClr val="292929"/>
                </a:solidFill>
                <a:effectLst/>
                <a:latin typeface="charter"/>
              </a:rPr>
              <a:t>we </a:t>
            </a:r>
            <a:r>
              <a:rPr lang="en-US" b="1" i="0" dirty="0">
                <a:solidFill>
                  <a:srgbClr val="292929"/>
                </a:solidFill>
                <a:effectLst/>
                <a:latin typeface="charter"/>
              </a:rPr>
              <a:t>drop the component of speech unique to individual</a:t>
            </a:r>
            <a:r>
              <a:rPr lang="en-US" b="0" i="0" dirty="0">
                <a:solidFill>
                  <a:srgbClr val="292929"/>
                </a:solidFill>
                <a:effectLst/>
                <a:latin typeface="charter"/>
              </a:rPr>
              <a:t> vocal chords and </a:t>
            </a:r>
            <a:r>
              <a:rPr lang="en-US" b="1" i="0" dirty="0">
                <a:solidFill>
                  <a:srgbClr val="292929"/>
                </a:solidFill>
                <a:effectLst/>
                <a:latin typeface="charter"/>
              </a:rPr>
              <a:t>preserving the shape of the sound</a:t>
            </a:r>
            <a:r>
              <a:rPr lang="en-US" b="0" i="0" dirty="0">
                <a:solidFill>
                  <a:srgbClr val="292929"/>
                </a:solidFill>
                <a:effectLst/>
                <a:latin typeface="charter"/>
              </a:rPr>
              <a:t> made by the vocal tract(articulation words are here).</a:t>
            </a:r>
            <a:endParaRPr lang="en-US" dirty="0"/>
          </a:p>
          <a:p>
            <a:pPr algn="l"/>
            <a:endParaRPr lang="en-US" b="0" i="0" dirty="0">
              <a:solidFill>
                <a:srgbClr val="292929"/>
              </a:solidFill>
              <a:effectLst/>
              <a:latin typeface="charter"/>
            </a:endParaRPr>
          </a:p>
          <a:p>
            <a:endParaRPr lang="en-US" dirty="0"/>
          </a:p>
        </p:txBody>
      </p:sp>
      <p:sp>
        <p:nvSpPr>
          <p:cNvPr id="5" name="TextBox 4">
            <a:extLst>
              <a:ext uri="{FF2B5EF4-FFF2-40B4-BE49-F238E27FC236}">
                <a16:creationId xmlns:a16="http://schemas.microsoft.com/office/drawing/2014/main" id="{6C67A1EC-C27E-4167-A7B8-D9245EC4BE86}"/>
              </a:ext>
            </a:extLst>
          </p:cNvPr>
          <p:cNvSpPr txBox="1"/>
          <p:nvPr/>
        </p:nvSpPr>
        <p:spPr>
          <a:xfrm>
            <a:off x="922020" y="5859780"/>
            <a:ext cx="4541520" cy="853440"/>
          </a:xfrm>
          <a:prstGeom prst="rect">
            <a:avLst/>
          </a:prstGeom>
          <a:noFill/>
        </p:spPr>
        <p:txBody>
          <a:bodyPr wrap="square" rtlCol="0">
            <a:spAutoFit/>
          </a:bodyPr>
          <a:lstStyle/>
          <a:p>
            <a:endParaRPr lang="en-US" dirty="0"/>
          </a:p>
        </p:txBody>
      </p:sp>
      <p:pic>
        <p:nvPicPr>
          <p:cNvPr id="10" name="Picture 9" descr="A picture containing text, light&#10;&#10;Description automatically generated">
            <a:extLst>
              <a:ext uri="{FF2B5EF4-FFF2-40B4-BE49-F238E27FC236}">
                <a16:creationId xmlns:a16="http://schemas.microsoft.com/office/drawing/2014/main" id="{023C966C-0EA0-415D-B63A-7958030AF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9422" y="1273582"/>
            <a:ext cx="4547283" cy="1754326"/>
          </a:xfrm>
          <a:prstGeom prst="rect">
            <a:avLst/>
          </a:prstGeom>
        </p:spPr>
      </p:pic>
      <p:pic>
        <p:nvPicPr>
          <p:cNvPr id="12" name="Picture 11" descr="Diagram&#10;&#10;Description automatically generated">
            <a:extLst>
              <a:ext uri="{FF2B5EF4-FFF2-40B4-BE49-F238E27FC236}">
                <a16:creationId xmlns:a16="http://schemas.microsoft.com/office/drawing/2014/main" id="{BB3FD161-D603-4934-BEA4-488A08BE2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3300" y="3491230"/>
            <a:ext cx="3819525" cy="2305050"/>
          </a:xfrm>
          <a:prstGeom prst="rect">
            <a:avLst/>
          </a:prstGeom>
        </p:spPr>
      </p:pic>
    </p:spTree>
    <p:extLst>
      <p:ext uri="{BB962C8B-B14F-4D97-AF65-F5344CB8AC3E}">
        <p14:creationId xmlns:p14="http://schemas.microsoft.com/office/powerpoint/2010/main" val="361360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CA026E3-7567-484A-A50F-0DBEAB740693}"/>
              </a:ext>
            </a:extLst>
          </p:cNvPr>
          <p:cNvPicPr>
            <a:picLocks noChangeAspect="1"/>
          </p:cNvPicPr>
          <p:nvPr/>
        </p:nvPicPr>
        <p:blipFill rotWithShape="1">
          <a:blip r:embed="rId2">
            <a:extLst>
              <a:ext uri="{28A0092B-C50C-407E-A947-70E740481C1C}">
                <a14:useLocalDpi xmlns:a14="http://schemas.microsoft.com/office/drawing/2010/main" val="0"/>
              </a:ext>
            </a:extLst>
          </a:blip>
          <a:srcRect t="524" b="3968"/>
          <a:stretch/>
        </p:blipFill>
        <p:spPr>
          <a:xfrm>
            <a:off x="724423" y="145914"/>
            <a:ext cx="5129753" cy="6429983"/>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8FEEBA86-4F4D-497D-9240-EA26CF22E995}"/>
              </a:ext>
            </a:extLst>
          </p:cNvPr>
          <p:cNvPicPr>
            <a:picLocks noChangeAspect="1"/>
          </p:cNvPicPr>
          <p:nvPr/>
        </p:nvPicPr>
        <p:blipFill rotWithShape="1">
          <a:blip r:embed="rId3">
            <a:extLst>
              <a:ext uri="{28A0092B-C50C-407E-A947-70E740481C1C}">
                <a14:useLocalDpi xmlns:a14="http://schemas.microsoft.com/office/drawing/2010/main" val="0"/>
              </a:ext>
            </a:extLst>
          </a:blip>
          <a:srcRect l="3547" r="31998" b="2"/>
          <a:stretch/>
        </p:blipFill>
        <p:spPr>
          <a:xfrm>
            <a:off x="6337767" y="127059"/>
            <a:ext cx="5129862" cy="6332707"/>
          </a:xfrm>
          <a:prstGeom prst="rect">
            <a:avLst/>
          </a:prstGeom>
        </p:spPr>
      </p:pic>
    </p:spTree>
    <p:extLst>
      <p:ext uri="{BB962C8B-B14F-4D97-AF65-F5344CB8AC3E}">
        <p14:creationId xmlns:p14="http://schemas.microsoft.com/office/powerpoint/2010/main" val="422284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E28C887-3B84-4F45-8235-252DC5044961}"/>
              </a:ext>
            </a:extLst>
          </p:cNvPr>
          <p:cNvSpPr txBox="1"/>
          <p:nvPr/>
        </p:nvSpPr>
        <p:spPr>
          <a:xfrm>
            <a:off x="630936" y="457200"/>
            <a:ext cx="4343400" cy="19293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a:latin typeface="+mj-lt"/>
                <a:ea typeface="+mj-ea"/>
                <a:cs typeface="+mj-cs"/>
              </a:rPr>
              <a:t>BUILDING THE MODEL</a:t>
            </a:r>
          </a:p>
        </p:txBody>
      </p:sp>
      <p:sp>
        <p:nvSpPr>
          <p:cNvPr id="4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823B0AF-9237-44CC-A1DA-BC2E71C763BB}"/>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a:t>Since the project is a classification model, Multilayer Perceptron(ANN) , CNN and SVM seems the obvious choice. We chose this model to predict the right background of the speaker.</a:t>
            </a:r>
          </a:p>
          <a:p>
            <a:pPr indent="-228600">
              <a:lnSpc>
                <a:spcPct val="90000"/>
              </a:lnSpc>
              <a:spcAft>
                <a:spcPts val="600"/>
              </a:spcAft>
              <a:buFont typeface="Arial" panose="020B0604020202020204" pitchFamily="34" charset="0"/>
              <a:buChar char="•"/>
            </a:pPr>
            <a:endParaRPr lang="en-US" sz="2200"/>
          </a:p>
        </p:txBody>
      </p:sp>
      <p:pic>
        <p:nvPicPr>
          <p:cNvPr id="8" name="Picture 7" descr="Text&#10;&#10;Description automatically generated with low confidence">
            <a:extLst>
              <a:ext uri="{FF2B5EF4-FFF2-40B4-BE49-F238E27FC236}">
                <a16:creationId xmlns:a16="http://schemas.microsoft.com/office/drawing/2014/main" id="{E4D1C04A-136A-4DAE-BBA2-ADAD37B0D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27" y="2631949"/>
            <a:ext cx="4905248" cy="3678936"/>
          </a:xfrm>
          <a:prstGeom prst="rect">
            <a:avLst/>
          </a:prstGeom>
        </p:spPr>
      </p:pic>
      <p:pic>
        <p:nvPicPr>
          <p:cNvPr id="6" name="Picture 5" descr="Chart, diagram, radar chart&#10;&#10;Description automatically generated">
            <a:extLst>
              <a:ext uri="{FF2B5EF4-FFF2-40B4-BE49-F238E27FC236}">
                <a16:creationId xmlns:a16="http://schemas.microsoft.com/office/drawing/2014/main" id="{D9D818F5-865D-4BD0-8F56-391A46F83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3775" y="2509737"/>
            <a:ext cx="6048833" cy="3678936"/>
          </a:xfrm>
          <a:prstGeom prst="rect">
            <a:avLst/>
          </a:prstGeom>
        </p:spPr>
      </p:pic>
    </p:spTree>
    <p:extLst>
      <p:ext uri="{BB962C8B-B14F-4D97-AF65-F5344CB8AC3E}">
        <p14:creationId xmlns:p14="http://schemas.microsoft.com/office/powerpoint/2010/main" val="46900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1">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3" name="Straight Connector 2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Rectangle 2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3AE138B-AF9D-4E6D-B3B4-C8B786FEA660}"/>
              </a:ext>
            </a:extLst>
          </p:cNvPr>
          <p:cNvSpPr txBox="1"/>
          <p:nvPr/>
        </p:nvSpPr>
        <p:spPr>
          <a:xfrm>
            <a:off x="1524000" y="1584683"/>
            <a:ext cx="9144000" cy="255182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100" kern="1200" dirty="0">
                <a:solidFill>
                  <a:schemeClr val="tx1"/>
                </a:solidFill>
                <a:latin typeface="+mj-lt"/>
                <a:ea typeface="+mj-ea"/>
                <a:cs typeface="+mj-cs"/>
              </a:rPr>
              <a:t>NOW LET’S SEE PREDICTION AND MOVING TOWARDS THE CODE PART OF EACH MODEL</a:t>
            </a:r>
          </a:p>
        </p:txBody>
      </p:sp>
    </p:spTree>
    <p:extLst>
      <p:ext uri="{BB962C8B-B14F-4D97-AF65-F5344CB8AC3E}">
        <p14:creationId xmlns:p14="http://schemas.microsoft.com/office/powerpoint/2010/main" val="3130300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3EA85-C5C8-448D-99C5-3C6C921F13A0}"/>
              </a:ext>
            </a:extLst>
          </p:cNvPr>
          <p:cNvSpPr txBox="1"/>
          <p:nvPr/>
        </p:nvSpPr>
        <p:spPr>
          <a:xfrm>
            <a:off x="1352145" y="365125"/>
            <a:ext cx="10001655" cy="773011"/>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5000" kern="1200" dirty="0">
                <a:solidFill>
                  <a:schemeClr val="tx1"/>
                </a:solidFill>
                <a:latin typeface="+mj-lt"/>
                <a:ea typeface="+mj-ea"/>
                <a:cs typeface="+mj-cs"/>
              </a:rPr>
              <a:t>MULTI LAYERED PERCEPTRON(MLP)</a:t>
            </a:r>
          </a:p>
        </p:txBody>
      </p:sp>
      <p:sp>
        <p:nvSpPr>
          <p:cNvPr id="11" name="Rectangle 10">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D5339D3-0DE6-46C0-9F9D-B08529E73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81" y="5431220"/>
            <a:ext cx="11084469" cy="1226311"/>
          </a:xfrm>
          <a:prstGeom prst="rect">
            <a:avLst/>
          </a:prstGeom>
        </p:spPr>
      </p:pic>
      <p:sp>
        <p:nvSpPr>
          <p:cNvPr id="3" name="TextBox 2">
            <a:extLst>
              <a:ext uri="{FF2B5EF4-FFF2-40B4-BE49-F238E27FC236}">
                <a16:creationId xmlns:a16="http://schemas.microsoft.com/office/drawing/2014/main" id="{04C87D6D-B39F-4626-81F4-0AAE9C74A44F}"/>
              </a:ext>
            </a:extLst>
          </p:cNvPr>
          <p:cNvSpPr txBox="1"/>
          <p:nvPr/>
        </p:nvSpPr>
        <p:spPr>
          <a:xfrm>
            <a:off x="544749" y="1102975"/>
            <a:ext cx="10332396" cy="1251119"/>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000" b="0" i="0" dirty="0">
                <a:effectLst/>
              </a:rPr>
              <a:t>A multilayer perceptron (</a:t>
            </a:r>
            <a:r>
              <a:rPr lang="en-US" sz="2000" b="1" i="0" dirty="0">
                <a:effectLst/>
              </a:rPr>
              <a:t>MLP</a:t>
            </a:r>
            <a:r>
              <a:rPr lang="en-US" sz="2000" b="0" i="0" dirty="0">
                <a:effectLst/>
              </a:rPr>
              <a:t>) is a class of feedforward artificial neural network (</a:t>
            </a:r>
            <a:r>
              <a:rPr lang="en-US" sz="2000" b="1" i="0" dirty="0">
                <a:effectLst/>
              </a:rPr>
              <a:t>ANN</a:t>
            </a:r>
            <a:r>
              <a:rPr lang="en-US" sz="2000" b="0" i="0" dirty="0">
                <a:effectLst/>
              </a:rPr>
              <a:t>). ... </a:t>
            </a:r>
            <a:r>
              <a:rPr lang="en-US" sz="2000" b="1" i="0" dirty="0">
                <a:effectLst/>
              </a:rPr>
              <a:t>MLP</a:t>
            </a:r>
            <a:r>
              <a:rPr lang="en-US" sz="2000" b="0" i="0" dirty="0">
                <a:effectLst/>
              </a:rPr>
              <a:t> utilizes a supervised learning technique called backpropagation for training. Its multiple layers and non-linear activation distinguish </a:t>
            </a:r>
            <a:r>
              <a:rPr lang="en-US" sz="2000" b="1" i="0" dirty="0">
                <a:effectLst/>
              </a:rPr>
              <a:t>MLP</a:t>
            </a:r>
            <a:r>
              <a:rPr lang="en-US" sz="2000" b="0" i="0" dirty="0">
                <a:effectLst/>
              </a:rPr>
              <a:t> from a linear perceptron.</a:t>
            </a:r>
            <a:r>
              <a:rPr lang="en-US" sz="2000" b="0" i="0" dirty="0">
                <a:solidFill>
                  <a:srgbClr val="202122"/>
                </a:solidFill>
                <a:effectLst/>
                <a:latin typeface="Arial" panose="020B0604020202020204" pitchFamily="34" charset="0"/>
              </a:rPr>
              <a:t> </a:t>
            </a:r>
          </a:p>
          <a:p>
            <a:pPr indent="-228600">
              <a:lnSpc>
                <a:spcPct val="90000"/>
              </a:lnSpc>
              <a:spcAft>
                <a:spcPts val="600"/>
              </a:spcAft>
              <a:buFont typeface="Arial" panose="020B0604020202020204" pitchFamily="34" charset="0"/>
              <a:buChar char="•"/>
            </a:pPr>
            <a:r>
              <a:rPr lang="en-US" sz="2000" b="0" i="0" dirty="0">
                <a:solidFill>
                  <a:srgbClr val="202122"/>
                </a:solidFill>
                <a:effectLst/>
                <a:latin typeface="Arial" panose="020B0604020202020204" pitchFamily="34" charset="0"/>
              </a:rPr>
              <a:t>The "full connectivity" of these networks make them prone to </a:t>
            </a:r>
            <a:r>
              <a:rPr lang="en-US" sz="2000" b="0" i="0" dirty="0">
                <a:solidFill>
                  <a:srgbClr val="0645AD"/>
                </a:solidFill>
                <a:effectLst/>
                <a:latin typeface="Arial" panose="020B0604020202020204" pitchFamily="34" charset="0"/>
              </a:rPr>
              <a:t>overfitting</a:t>
            </a:r>
            <a:r>
              <a:rPr lang="en-US" sz="2000" b="0" i="0" dirty="0">
                <a:solidFill>
                  <a:srgbClr val="202122"/>
                </a:solidFill>
                <a:effectLst/>
                <a:latin typeface="Arial" panose="020B0604020202020204" pitchFamily="34" charset="0"/>
              </a:rPr>
              <a:t> data</a:t>
            </a:r>
            <a:endParaRPr lang="en-US" sz="2000" dirty="0"/>
          </a:p>
        </p:txBody>
      </p:sp>
      <p:sp>
        <p:nvSpPr>
          <p:cNvPr id="4" name="TextBox 3">
            <a:extLst>
              <a:ext uri="{FF2B5EF4-FFF2-40B4-BE49-F238E27FC236}">
                <a16:creationId xmlns:a16="http://schemas.microsoft.com/office/drawing/2014/main" id="{4A8F7A2C-764C-43B0-BCA5-83D3745660FB}"/>
              </a:ext>
            </a:extLst>
          </p:cNvPr>
          <p:cNvSpPr txBox="1"/>
          <p:nvPr/>
        </p:nvSpPr>
        <p:spPr>
          <a:xfrm>
            <a:off x="661481" y="2354094"/>
            <a:ext cx="8207136" cy="3400931"/>
          </a:xfrm>
          <a:prstGeom prst="rect">
            <a:avLst/>
          </a:prstGeom>
          <a:noFill/>
        </p:spPr>
        <p:txBody>
          <a:bodyPr wrap="square" rtlCol="0">
            <a:spAutoFit/>
          </a:bodyPr>
          <a:lstStyle/>
          <a:p>
            <a:pPr algn="l" fontAlgn="base">
              <a:spcAft>
                <a:spcPts val="600"/>
              </a:spcAft>
            </a:pPr>
            <a:r>
              <a:rPr lang="en-US" b="1" dirty="0">
                <a:solidFill>
                  <a:srgbClr val="222222"/>
                </a:solidFill>
                <a:effectLst/>
                <a:latin typeface="Helvetica Neue"/>
              </a:rPr>
              <a:t>When to Use Multilayer </a:t>
            </a:r>
            <a:r>
              <a:rPr lang="en-US" b="1" dirty="0" err="1">
                <a:solidFill>
                  <a:srgbClr val="222222"/>
                </a:solidFill>
                <a:effectLst/>
                <a:latin typeface="Helvetica Neue"/>
              </a:rPr>
              <a:t>Perceptrons</a:t>
            </a:r>
            <a:r>
              <a:rPr lang="en-US" b="1" dirty="0">
                <a:solidFill>
                  <a:srgbClr val="222222"/>
                </a:solidFill>
                <a:effectLst/>
                <a:latin typeface="Helvetica Neue"/>
              </a:rPr>
              <a:t>?</a:t>
            </a:r>
          </a:p>
          <a:p>
            <a:pPr algn="l" fontAlgn="base">
              <a:spcAft>
                <a:spcPts val="600"/>
              </a:spcAft>
            </a:pPr>
            <a:r>
              <a:rPr lang="en-US" b="0" dirty="0">
                <a:solidFill>
                  <a:srgbClr val="555555"/>
                </a:solidFill>
                <a:effectLst/>
                <a:latin typeface="Helvetica Neue"/>
              </a:rPr>
              <a:t>Multilayer </a:t>
            </a:r>
            <a:r>
              <a:rPr lang="en-US" b="0" dirty="0" err="1">
                <a:solidFill>
                  <a:srgbClr val="555555"/>
                </a:solidFill>
                <a:effectLst/>
                <a:latin typeface="Helvetica Neue"/>
              </a:rPr>
              <a:t>Perceptrons</a:t>
            </a:r>
            <a:r>
              <a:rPr lang="en-US" b="0" dirty="0">
                <a:solidFill>
                  <a:srgbClr val="555555"/>
                </a:solidFill>
                <a:effectLst/>
                <a:latin typeface="Helvetica Neue"/>
              </a:rPr>
              <a:t>, or MLPs for short, are the classical type of neural network.</a:t>
            </a:r>
          </a:p>
          <a:p>
            <a:pPr algn="l" fontAlgn="base">
              <a:spcAft>
                <a:spcPts val="600"/>
              </a:spcAft>
            </a:pPr>
            <a:r>
              <a:rPr lang="en-US" b="0" dirty="0">
                <a:solidFill>
                  <a:srgbClr val="555555"/>
                </a:solidFill>
                <a:effectLst/>
                <a:latin typeface="Helvetica Neue"/>
              </a:rPr>
              <a:t>They are comprised of one or more layers of neurons.</a:t>
            </a:r>
          </a:p>
          <a:p>
            <a:pPr>
              <a:spcAft>
                <a:spcPts val="600"/>
              </a:spcAft>
            </a:pPr>
            <a:r>
              <a:rPr lang="en-US" b="0" i="0" dirty="0">
                <a:solidFill>
                  <a:srgbClr val="555555"/>
                </a:solidFill>
                <a:effectLst/>
                <a:latin typeface="Helvetica Neue"/>
              </a:rPr>
              <a:t>MLPs are suitable for classification prediction problems where inputs are assigned a class or label.</a:t>
            </a:r>
            <a:endParaRPr lang="en-IN" b="0" i="0" dirty="0">
              <a:solidFill>
                <a:srgbClr val="555555"/>
              </a:solidFill>
              <a:effectLst/>
              <a:latin typeface="Helvetica Neue"/>
            </a:endParaRPr>
          </a:p>
          <a:p>
            <a:pPr algn="l" fontAlgn="base">
              <a:spcAft>
                <a:spcPts val="600"/>
              </a:spcAft>
            </a:pPr>
            <a:r>
              <a:rPr lang="en-US" b="1" dirty="0">
                <a:solidFill>
                  <a:srgbClr val="555555"/>
                </a:solidFill>
                <a:effectLst/>
                <a:latin typeface="Helvetica Neue"/>
              </a:rPr>
              <a:t>Other Use MLPs For:</a:t>
            </a:r>
            <a:endParaRPr lang="en-US" b="0" dirty="0">
              <a:solidFill>
                <a:srgbClr val="555555"/>
              </a:solidFill>
              <a:effectLst/>
              <a:latin typeface="Helvetica Neue"/>
            </a:endParaRPr>
          </a:p>
          <a:p>
            <a:pPr algn="l" fontAlgn="base">
              <a:spcAft>
                <a:spcPts val="600"/>
              </a:spcAft>
              <a:buFont typeface="Arial" panose="020B0604020202020204" pitchFamily="34" charset="0"/>
              <a:buChar char="•"/>
            </a:pPr>
            <a:r>
              <a:rPr lang="en-US" b="0" i="0" dirty="0">
                <a:solidFill>
                  <a:srgbClr val="555555"/>
                </a:solidFill>
                <a:effectLst/>
                <a:latin typeface="Helvetica Neue"/>
              </a:rPr>
              <a:t>Tabular datasets</a:t>
            </a:r>
          </a:p>
          <a:p>
            <a:pPr algn="l" fontAlgn="base">
              <a:spcAft>
                <a:spcPts val="600"/>
              </a:spcAft>
              <a:buFont typeface="Arial" panose="020B0604020202020204" pitchFamily="34" charset="0"/>
              <a:buChar char="•"/>
            </a:pPr>
            <a:r>
              <a:rPr lang="en-US" b="0" i="0" dirty="0">
                <a:solidFill>
                  <a:srgbClr val="555555"/>
                </a:solidFill>
                <a:effectLst/>
                <a:latin typeface="Helvetica Neue"/>
              </a:rPr>
              <a:t>Regression prediction problems</a:t>
            </a:r>
          </a:p>
          <a:p>
            <a:pPr>
              <a:spcAft>
                <a:spcPts val="600"/>
              </a:spcAft>
            </a:pPr>
            <a:endParaRPr lang="en-IN" dirty="0">
              <a:solidFill>
                <a:srgbClr val="555555"/>
              </a:solidFill>
              <a:latin typeface="Helvetica Neue"/>
            </a:endParaRPr>
          </a:p>
        </p:txBody>
      </p:sp>
    </p:spTree>
    <p:extLst>
      <p:ext uri="{BB962C8B-B14F-4D97-AF65-F5344CB8AC3E}">
        <p14:creationId xmlns:p14="http://schemas.microsoft.com/office/powerpoint/2010/main" val="214650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62BDAD33-CEB8-470C-A6BA-F302F7D40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750978"/>
            <a:ext cx="6716272" cy="2963261"/>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E9E27BA6-F8D1-4574-927E-318DC1E8F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5" y="535021"/>
            <a:ext cx="4172712" cy="5225103"/>
          </a:xfrm>
          <a:prstGeom prst="rect">
            <a:avLst/>
          </a:prstGeom>
        </p:spPr>
      </p:pic>
      <p:sp>
        <p:nvSpPr>
          <p:cNvPr id="6" name="TextBox 5">
            <a:extLst>
              <a:ext uri="{FF2B5EF4-FFF2-40B4-BE49-F238E27FC236}">
                <a16:creationId xmlns:a16="http://schemas.microsoft.com/office/drawing/2014/main" id="{C50CB200-E28F-49E9-941F-EE7BBAAB8066}"/>
              </a:ext>
            </a:extLst>
          </p:cNvPr>
          <p:cNvSpPr txBox="1"/>
          <p:nvPr/>
        </p:nvSpPr>
        <p:spPr>
          <a:xfrm>
            <a:off x="484632" y="252919"/>
            <a:ext cx="6509555" cy="369332"/>
          </a:xfrm>
          <a:prstGeom prst="rect">
            <a:avLst/>
          </a:prstGeom>
          <a:noFill/>
        </p:spPr>
        <p:txBody>
          <a:bodyPr wrap="square" rtlCol="0">
            <a:spAutoFit/>
          </a:bodyPr>
          <a:lstStyle/>
          <a:p>
            <a:r>
              <a:rPr lang="en-US"/>
              <a:t>MLP SPLIT FIT AND CLASSIFICATION REPORT</a:t>
            </a:r>
            <a:endParaRPr lang="en-IN" dirty="0"/>
          </a:p>
        </p:txBody>
      </p:sp>
      <p:sp>
        <p:nvSpPr>
          <p:cNvPr id="7" name="TextBox 6">
            <a:extLst>
              <a:ext uri="{FF2B5EF4-FFF2-40B4-BE49-F238E27FC236}">
                <a16:creationId xmlns:a16="http://schemas.microsoft.com/office/drawing/2014/main" id="{C62D6ABE-842A-4E66-AC06-D57C8076AB17}"/>
              </a:ext>
            </a:extLst>
          </p:cNvPr>
          <p:cNvSpPr txBox="1"/>
          <p:nvPr/>
        </p:nvSpPr>
        <p:spPr>
          <a:xfrm>
            <a:off x="995680" y="5230316"/>
            <a:ext cx="58420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Accuracy came out to be 99.94%</a:t>
            </a:r>
            <a:endParaRPr lang="en-IN" sz="2400" dirty="0"/>
          </a:p>
        </p:txBody>
      </p:sp>
      <p:cxnSp>
        <p:nvCxnSpPr>
          <p:cNvPr id="9" name="Straight Arrow Connector 8">
            <a:extLst>
              <a:ext uri="{FF2B5EF4-FFF2-40B4-BE49-F238E27FC236}">
                <a16:creationId xmlns:a16="http://schemas.microsoft.com/office/drawing/2014/main" id="{9C2A6780-4B2E-440B-9BDD-C85DF9264C41}"/>
              </a:ext>
            </a:extLst>
          </p:cNvPr>
          <p:cNvCxnSpPr>
            <a:cxnSpLocks/>
            <a:endCxn id="5" idx="1"/>
          </p:cNvCxnSpPr>
          <p:nvPr/>
        </p:nvCxnSpPr>
        <p:spPr>
          <a:xfrm flipV="1">
            <a:off x="4480560" y="3147573"/>
            <a:ext cx="3054095" cy="192226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97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4EB5A08-4BAB-4B71-9EF5-F3FA0B03D46C}"/>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a:solidFill>
                  <a:schemeClr val="tx1"/>
                </a:solidFill>
                <a:latin typeface="+mj-lt"/>
                <a:ea typeface="+mj-ea"/>
                <a:cs typeface="+mj-cs"/>
              </a:rPr>
              <a:t>Confusion Matrix</a:t>
            </a:r>
          </a:p>
          <a:p>
            <a:pPr>
              <a:lnSpc>
                <a:spcPct val="90000"/>
              </a:lnSpc>
              <a:spcBef>
                <a:spcPct val="0"/>
              </a:spcBef>
              <a:spcAft>
                <a:spcPts val="600"/>
              </a:spcAft>
            </a:pPr>
            <a:endParaRPr lang="en-US" sz="3600"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9948228A-2D2E-4C8A-8C4F-D329BAAC6B9D}"/>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A Confusion matrix is an N x N matrix used for evaluating the performance of a classification model, where N is the number of target classes. The matrix compares the actual target values with those predicted by the machine learning model. This gives us a holistic view of how well our classification model is performing and what kinds of errorsit is making.</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Text&#10;&#10;Description automatically generated with low confidence">
            <a:extLst>
              <a:ext uri="{FF2B5EF4-FFF2-40B4-BE49-F238E27FC236}">
                <a16:creationId xmlns:a16="http://schemas.microsoft.com/office/drawing/2014/main" id="{C36C93CA-EAB7-44CF-8464-E9566842F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732441"/>
            <a:ext cx="6253212" cy="2462971"/>
          </a:xfrm>
          <a:prstGeom prst="rect">
            <a:avLst/>
          </a:prstGeom>
        </p:spPr>
      </p:pic>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51585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CF79B5A-76AA-409C-BB97-A387A7E158BB}"/>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a:solidFill>
                  <a:schemeClr val="tx1"/>
                </a:solidFill>
                <a:latin typeface="+mj-lt"/>
                <a:ea typeface="+mj-ea"/>
                <a:cs typeface="+mj-cs"/>
              </a:rPr>
              <a:t>CNN(</a:t>
            </a:r>
            <a:r>
              <a:rPr lang="en-US" sz="3600" b="0" i="0" kern="1200">
                <a:solidFill>
                  <a:schemeClr val="tx1"/>
                </a:solidFill>
                <a:effectLst/>
                <a:latin typeface="+mj-lt"/>
                <a:ea typeface="+mj-ea"/>
                <a:cs typeface="+mj-cs"/>
              </a:rPr>
              <a:t>Convolutional neural network)</a:t>
            </a:r>
            <a:endParaRPr lang="en-US" sz="3600" kern="1200">
              <a:solidFill>
                <a:schemeClr val="tx1"/>
              </a:solidFill>
              <a:latin typeface="+mj-lt"/>
              <a:ea typeface="+mj-ea"/>
              <a:cs typeface="+mj-cs"/>
            </a:endParaRP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Diagram&#10;&#10;Description automatically generated">
            <a:extLst>
              <a:ext uri="{FF2B5EF4-FFF2-40B4-BE49-F238E27FC236}">
                <a16:creationId xmlns:a16="http://schemas.microsoft.com/office/drawing/2014/main" id="{FA19535C-CB90-4E87-96EF-32AB2A131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19" y="3171646"/>
            <a:ext cx="6253212" cy="3088936"/>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C9AF89D9-1E60-4E39-88E3-02F59F9C42EC}"/>
              </a:ext>
            </a:extLst>
          </p:cNvPr>
          <p:cNvSpPr txBox="1"/>
          <p:nvPr/>
        </p:nvSpPr>
        <p:spPr>
          <a:xfrm>
            <a:off x="5577840" y="1402080"/>
            <a:ext cx="4856480" cy="1831271"/>
          </a:xfrm>
          <a:prstGeom prst="rect">
            <a:avLst/>
          </a:prstGeom>
          <a:noFill/>
        </p:spPr>
        <p:txBody>
          <a:bodyPr wrap="square" rtlCol="0">
            <a:spAutoFit/>
          </a:bodyPr>
          <a:lstStyle/>
          <a:p>
            <a:pPr>
              <a:spcAft>
                <a:spcPts val="600"/>
              </a:spcAft>
            </a:pPr>
            <a:r>
              <a:rPr lang="en-US" b="0" i="0" dirty="0">
                <a:solidFill>
                  <a:srgbClr val="595858"/>
                </a:solidFill>
                <a:effectLst/>
                <a:latin typeface="roboto" panose="02000000000000000000" pitchFamily="2" charset="0"/>
              </a:rPr>
              <a:t> It uses a special technique called Convolution. </a:t>
            </a:r>
          </a:p>
          <a:p>
            <a:pPr>
              <a:spcAft>
                <a:spcPts val="600"/>
              </a:spcAft>
            </a:pPr>
            <a:r>
              <a:rPr lang="en-US" b="0" i="0" dirty="0">
                <a:solidFill>
                  <a:srgbClr val="595858"/>
                </a:solidFill>
                <a:effectLst/>
                <a:latin typeface="roboto" panose="02000000000000000000" pitchFamily="2" charset="0"/>
              </a:rPr>
              <a:t>Now in mathematics </a:t>
            </a:r>
            <a:r>
              <a:rPr lang="en-US" b="1" i="0" dirty="0">
                <a:solidFill>
                  <a:srgbClr val="333333"/>
                </a:solidFill>
                <a:effectLst/>
                <a:latin typeface="roboto" panose="02000000000000000000" pitchFamily="2" charset="0"/>
              </a:rPr>
              <a:t>convolution</a:t>
            </a:r>
            <a:r>
              <a:rPr lang="en-US" b="0" i="0" dirty="0">
                <a:solidFill>
                  <a:srgbClr val="595858"/>
                </a:solidFill>
                <a:effectLst/>
                <a:latin typeface="roboto" panose="02000000000000000000" pitchFamily="2" charset="0"/>
              </a:rPr>
              <a:t> is a mathematical operation on two functions that produces a third function that expresses how the shape of one is modified by the other.</a:t>
            </a:r>
            <a:endParaRPr lang="en-IN" dirty="0"/>
          </a:p>
        </p:txBody>
      </p:sp>
      <p:graphicFrame>
        <p:nvGraphicFramePr>
          <p:cNvPr id="21" name="TextBox 2">
            <a:extLst>
              <a:ext uri="{FF2B5EF4-FFF2-40B4-BE49-F238E27FC236}">
                <a16:creationId xmlns:a16="http://schemas.microsoft.com/office/drawing/2014/main" id="{6F6DE217-C26D-4044-B7BA-40881616937B}"/>
              </a:ext>
            </a:extLst>
          </p:cNvPr>
          <p:cNvGraphicFramePr/>
          <p:nvPr>
            <p:extLst>
              <p:ext uri="{D42A27DB-BD31-4B8C-83A1-F6EECF244321}">
                <p14:modId xmlns:p14="http://schemas.microsoft.com/office/powerpoint/2010/main" val="1672764539"/>
              </p:ext>
            </p:extLst>
          </p:nvPr>
        </p:nvGraphicFramePr>
        <p:xfrm>
          <a:off x="643469" y="1782981"/>
          <a:ext cx="4008384"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1493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
            <a:extLst>
              <a:ext uri="{FF2B5EF4-FFF2-40B4-BE49-F238E27FC236}">
                <a16:creationId xmlns:a16="http://schemas.microsoft.com/office/drawing/2014/main" id="{CE422F06-F016-4807-A812-DF2F165237FB}"/>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fontAlgn="base">
              <a:lnSpc>
                <a:spcPct val="90000"/>
              </a:lnSpc>
              <a:spcAft>
                <a:spcPts val="600"/>
              </a:spcAft>
              <a:buFont typeface="Arial" panose="020B0604020202020204" pitchFamily="34" charset="0"/>
              <a:buChar char="•"/>
            </a:pPr>
            <a:r>
              <a:rPr lang="en-US" sz="1900" b="1">
                <a:effectLst/>
              </a:rPr>
              <a:t>When to Use Convolutional Neural Networks?</a:t>
            </a:r>
          </a:p>
          <a:p>
            <a:pPr indent="-228600" fontAlgn="base">
              <a:lnSpc>
                <a:spcPct val="90000"/>
              </a:lnSpc>
              <a:spcAft>
                <a:spcPts val="600"/>
              </a:spcAft>
              <a:buFont typeface="Arial" panose="020B0604020202020204" pitchFamily="34" charset="0"/>
              <a:buChar char="•"/>
            </a:pPr>
            <a:r>
              <a:rPr lang="en-US" sz="1900" b="0">
                <a:effectLst/>
              </a:rPr>
              <a:t>Convolutional Neural Networks, or CNNs, were designed to map image data to an output variable.</a:t>
            </a:r>
          </a:p>
          <a:p>
            <a:pPr indent="-228600" fontAlgn="base">
              <a:lnSpc>
                <a:spcPct val="90000"/>
              </a:lnSpc>
              <a:spcAft>
                <a:spcPts val="600"/>
              </a:spcAft>
              <a:buFont typeface="Arial" panose="020B0604020202020204" pitchFamily="34" charset="0"/>
              <a:buChar char="•"/>
            </a:pPr>
            <a:r>
              <a:rPr lang="en-US" sz="1900" b="0">
                <a:effectLst/>
              </a:rPr>
              <a:t>They have proven so effective that they are the go-to method for any type of prediction problem involving image data as an input.</a:t>
            </a:r>
          </a:p>
          <a:p>
            <a:pPr indent="-228600" fontAlgn="base">
              <a:lnSpc>
                <a:spcPct val="90000"/>
              </a:lnSpc>
              <a:spcAft>
                <a:spcPts val="600"/>
              </a:spcAft>
              <a:buFont typeface="Arial" panose="020B0604020202020204" pitchFamily="34" charset="0"/>
              <a:buChar char="•"/>
            </a:pPr>
            <a:endParaRPr lang="en-US" sz="1900"/>
          </a:p>
          <a:p>
            <a:pPr indent="-228600" fontAlgn="base">
              <a:lnSpc>
                <a:spcPct val="90000"/>
              </a:lnSpc>
              <a:spcAft>
                <a:spcPts val="600"/>
              </a:spcAft>
              <a:buFont typeface="Arial" panose="020B0604020202020204" pitchFamily="34" charset="0"/>
              <a:buChar char="•"/>
            </a:pPr>
            <a:r>
              <a:rPr lang="en-US" sz="1900" b="0" i="0">
                <a:effectLst/>
              </a:rPr>
              <a:t>Although not specifically developed for non-image data, CNNs achieve state-of-the-art results on problems such as document classification used in sentiment analysis and related problems.</a:t>
            </a:r>
            <a:endParaRPr lang="en-US" sz="1900" b="0">
              <a:effectLst/>
            </a:endParaRP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a:p>
            <a:pPr indent="-228600" fontAlgn="base">
              <a:lnSpc>
                <a:spcPct val="90000"/>
              </a:lnSpc>
              <a:spcAft>
                <a:spcPts val="600"/>
              </a:spcAft>
              <a:buFont typeface="Arial" panose="020B0604020202020204" pitchFamily="34" charset="0"/>
              <a:buChar char="•"/>
            </a:pPr>
            <a:r>
              <a:rPr lang="en-US" sz="1900" b="1">
                <a:effectLst/>
              </a:rPr>
              <a:t>Use CNNs For:</a:t>
            </a:r>
            <a:endParaRPr lang="en-US" sz="1900" b="0">
              <a:effectLst/>
            </a:endParaRPr>
          </a:p>
          <a:p>
            <a:pPr indent="-228600" fontAlgn="base">
              <a:lnSpc>
                <a:spcPct val="90000"/>
              </a:lnSpc>
              <a:spcAft>
                <a:spcPts val="600"/>
              </a:spcAft>
              <a:buFont typeface="Arial" panose="020B0604020202020204" pitchFamily="34" charset="0"/>
              <a:buChar char="•"/>
            </a:pPr>
            <a:r>
              <a:rPr lang="en-US" sz="1900" b="0" i="0">
                <a:effectLst/>
              </a:rPr>
              <a:t>Image data</a:t>
            </a:r>
          </a:p>
          <a:p>
            <a:pPr indent="-228600" fontAlgn="base">
              <a:lnSpc>
                <a:spcPct val="90000"/>
              </a:lnSpc>
              <a:spcAft>
                <a:spcPts val="600"/>
              </a:spcAft>
              <a:buFont typeface="Arial" panose="020B0604020202020204" pitchFamily="34" charset="0"/>
              <a:buChar char="•"/>
            </a:pPr>
            <a:r>
              <a:rPr lang="en-US" sz="1900" b="0" i="0">
                <a:effectLst/>
              </a:rPr>
              <a:t>Classification prediction problems</a:t>
            </a:r>
          </a:p>
          <a:p>
            <a:pPr indent="-228600" fontAlgn="base">
              <a:lnSpc>
                <a:spcPct val="90000"/>
              </a:lnSpc>
              <a:spcAft>
                <a:spcPts val="600"/>
              </a:spcAft>
              <a:buFont typeface="Arial" panose="020B0604020202020204" pitchFamily="34" charset="0"/>
              <a:buChar char="•"/>
            </a:pPr>
            <a:r>
              <a:rPr lang="en-US" sz="1900" b="0" i="0">
                <a:effectLst/>
              </a:rPr>
              <a:t>Regression prediction problems</a:t>
            </a:r>
          </a:p>
          <a:p>
            <a:pPr indent="-228600">
              <a:lnSpc>
                <a:spcPct val="90000"/>
              </a:lnSpc>
              <a:spcAft>
                <a:spcPts val="600"/>
              </a:spcAft>
              <a:buFont typeface="Arial" panose="020B0604020202020204" pitchFamily="34" charset="0"/>
              <a:buChar char="•"/>
            </a:pPr>
            <a:endParaRPr lang="en-US" sz="1900"/>
          </a:p>
        </p:txBody>
      </p:sp>
      <p:sp>
        <p:nvSpPr>
          <p:cNvPr id="9" name="Rectangle 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8975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4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08608CD-54AC-49AE-8FF2-3F44E049FA7C}"/>
              </a:ext>
            </a:extLst>
          </p:cNvPr>
          <p:cNvSpPr txBox="1"/>
          <p:nvPr/>
        </p:nvSpPr>
        <p:spPr>
          <a:xfrm>
            <a:off x="643467" y="321734"/>
            <a:ext cx="4970877"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a:latin typeface="+mj-lt"/>
                <a:ea typeface="+mj-ea"/>
                <a:cs typeface="+mj-cs"/>
              </a:rPr>
              <a:t>IDEOLOGY BEHIND THIS PROJECT</a:t>
            </a:r>
          </a:p>
        </p:txBody>
      </p:sp>
      <p:sp>
        <p:nvSpPr>
          <p:cNvPr id="4" name="TextBox 3">
            <a:extLst>
              <a:ext uri="{FF2B5EF4-FFF2-40B4-BE49-F238E27FC236}">
                <a16:creationId xmlns:a16="http://schemas.microsoft.com/office/drawing/2014/main" id="{5ABDDAE3-8B43-414E-9EE4-78E20E1A291C}"/>
              </a:ext>
            </a:extLst>
          </p:cNvPr>
          <p:cNvSpPr txBox="1"/>
          <p:nvPr/>
        </p:nvSpPr>
        <p:spPr>
          <a:xfrm>
            <a:off x="643468" y="1782981"/>
            <a:ext cx="4970877"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The idea behind this project was to create a d</a:t>
            </a:r>
            <a:r>
              <a:rPr lang="en-US" sz="2000">
                <a:effectLst/>
              </a:rPr>
              <a:t>esign and train a model to differentiate between the Indian languages and relate them to their background.</a:t>
            </a:r>
          </a:p>
          <a:p>
            <a:pPr indent="-228600">
              <a:lnSpc>
                <a:spcPct val="90000"/>
              </a:lnSpc>
              <a:spcAft>
                <a:spcPts val="600"/>
              </a:spcAft>
              <a:buFont typeface="Arial" panose="020B0604020202020204" pitchFamily="34" charset="0"/>
              <a:buChar char="•"/>
            </a:pPr>
            <a:r>
              <a:rPr lang="en-US" sz="2000"/>
              <a:t>Later expanding to other parts of the world</a:t>
            </a:r>
            <a:endParaRPr lang="en-US" sz="2000">
              <a:effectLst/>
            </a:endParaRPr>
          </a:p>
          <a:p>
            <a:pPr indent="-228600">
              <a:lnSpc>
                <a:spcPct val="90000"/>
              </a:lnSpc>
              <a:spcAft>
                <a:spcPts val="600"/>
              </a:spcAft>
              <a:buFont typeface="Arial" panose="020B0604020202020204" pitchFamily="34" charset="0"/>
              <a:buChar char="•"/>
            </a:pPr>
            <a:r>
              <a:rPr lang="en-US" sz="2000"/>
              <a:t>Understanding some of the major projects like Siri and Alexa</a:t>
            </a:r>
          </a:p>
          <a:p>
            <a:pPr indent="-228600">
              <a:lnSpc>
                <a:spcPct val="90000"/>
              </a:lnSpc>
              <a:spcAft>
                <a:spcPts val="600"/>
              </a:spcAft>
              <a:buFont typeface="Arial" panose="020B0604020202020204" pitchFamily="34" charset="0"/>
              <a:buChar char="•"/>
            </a:pPr>
            <a:r>
              <a:rPr lang="en-US" sz="2000">
                <a:effectLst/>
              </a:rPr>
              <a:t>Can we increase our Security. </a:t>
            </a:r>
          </a:p>
          <a:p>
            <a:pPr indent="-228600">
              <a:lnSpc>
                <a:spcPct val="90000"/>
              </a:lnSpc>
              <a:spcAft>
                <a:spcPts val="600"/>
              </a:spcAft>
              <a:buFont typeface="Arial" panose="020B0604020202020204" pitchFamily="34" charset="0"/>
              <a:buChar char="•"/>
            </a:pPr>
            <a:endParaRPr lang="en-US" sz="2000"/>
          </a:p>
        </p:txBody>
      </p:sp>
      <p:pic>
        <p:nvPicPr>
          <p:cNvPr id="6" name="Picture 5" descr="A picture containing background pattern&#10;&#10;Description automatically generated">
            <a:extLst>
              <a:ext uri="{FF2B5EF4-FFF2-40B4-BE49-F238E27FC236}">
                <a16:creationId xmlns:a16="http://schemas.microsoft.com/office/drawing/2014/main" id="{AC1E8768-8C88-473B-8D6C-CBA0CDBF3378}"/>
              </a:ext>
            </a:extLst>
          </p:cNvPr>
          <p:cNvPicPr>
            <a:picLocks noChangeAspect="1"/>
          </p:cNvPicPr>
          <p:nvPr/>
        </p:nvPicPr>
        <p:blipFill rotWithShape="1">
          <a:blip r:embed="rId2">
            <a:extLst>
              <a:ext uri="{28A0092B-C50C-407E-A947-70E740481C1C}">
                <a14:useLocalDpi xmlns:a14="http://schemas.microsoft.com/office/drawing/2010/main" val="0"/>
              </a:ext>
            </a:extLst>
          </a:blip>
          <a:srcRect l="21599" r="11856"/>
          <a:stretch/>
        </p:blipFill>
        <p:spPr>
          <a:xfrm>
            <a:off x="6097851" y="638175"/>
            <a:ext cx="2705629" cy="2705648"/>
          </a:xfrm>
          <a:prstGeom prst="rect">
            <a:avLst/>
          </a:prstGeom>
        </p:spPr>
      </p:pic>
      <p:grpSp>
        <p:nvGrpSpPr>
          <p:cNvPr id="51" name="Group 5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52" name="Rectangle 5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Isosceles Triangle 5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application&#10;&#10;Description automatically generated">
            <a:extLst>
              <a:ext uri="{FF2B5EF4-FFF2-40B4-BE49-F238E27FC236}">
                <a16:creationId xmlns:a16="http://schemas.microsoft.com/office/drawing/2014/main" id="{4C3DD480-EAD4-4095-BDEF-25AEA2548C9C}"/>
              </a:ext>
            </a:extLst>
          </p:cNvPr>
          <p:cNvPicPr>
            <a:picLocks noChangeAspect="1"/>
          </p:cNvPicPr>
          <p:nvPr/>
        </p:nvPicPr>
        <p:blipFill rotWithShape="1">
          <a:blip r:embed="rId3">
            <a:extLst>
              <a:ext uri="{28A0092B-C50C-407E-A947-70E740481C1C}">
                <a14:useLocalDpi xmlns:a14="http://schemas.microsoft.com/office/drawing/2010/main" val="0"/>
              </a:ext>
            </a:extLst>
          </a:blip>
          <a:srcRect l="15661" r="10572" b="-1"/>
          <a:stretch/>
        </p:blipFill>
        <p:spPr>
          <a:xfrm>
            <a:off x="6095999" y="3711930"/>
            <a:ext cx="2709334" cy="2310139"/>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0CBBB94C-AF5A-491B-826E-E5F561CC71F6}"/>
              </a:ext>
            </a:extLst>
          </p:cNvPr>
          <p:cNvPicPr>
            <a:picLocks noChangeAspect="1"/>
          </p:cNvPicPr>
          <p:nvPr/>
        </p:nvPicPr>
        <p:blipFill rotWithShape="1">
          <a:blip r:embed="rId4">
            <a:extLst>
              <a:ext uri="{28A0092B-C50C-407E-A947-70E740481C1C}">
                <a14:useLocalDpi xmlns:a14="http://schemas.microsoft.com/office/drawing/2010/main" val="0"/>
              </a:ext>
            </a:extLst>
          </a:blip>
          <a:srcRect l="1623" r="18304" b="-3"/>
          <a:stretch/>
        </p:blipFill>
        <p:spPr>
          <a:xfrm>
            <a:off x="8966200" y="3359656"/>
            <a:ext cx="2590053" cy="2340263"/>
          </a:xfrm>
          <a:prstGeom prst="rect">
            <a:avLst/>
          </a:prstGeom>
        </p:spPr>
      </p:pic>
    </p:spTree>
    <p:extLst>
      <p:ext uri="{BB962C8B-B14F-4D97-AF65-F5344CB8AC3E}">
        <p14:creationId xmlns:p14="http://schemas.microsoft.com/office/powerpoint/2010/main" val="138931695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10;&#10;Description automatically generated">
            <a:extLst>
              <a:ext uri="{FF2B5EF4-FFF2-40B4-BE49-F238E27FC236}">
                <a16:creationId xmlns:a16="http://schemas.microsoft.com/office/drawing/2014/main" id="{F994AB63-599D-439E-8624-58D2489F8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61" y="450762"/>
            <a:ext cx="7033870" cy="2034716"/>
          </a:xfrm>
          <a:prstGeom prst="rect">
            <a:avLst/>
          </a:prstGeom>
        </p:spPr>
      </p:pic>
      <p:pic>
        <p:nvPicPr>
          <p:cNvPr id="13" name="Picture 12" descr="Text&#10;&#10;Description automatically generated">
            <a:extLst>
              <a:ext uri="{FF2B5EF4-FFF2-40B4-BE49-F238E27FC236}">
                <a16:creationId xmlns:a16="http://schemas.microsoft.com/office/drawing/2014/main" id="{451BB098-848A-43EB-9BC1-196A3B3A9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461" y="2485478"/>
            <a:ext cx="5738357" cy="4170824"/>
          </a:xfrm>
          <a:prstGeom prst="rect">
            <a:avLst/>
          </a:prstGeom>
        </p:spPr>
      </p:pic>
      <p:pic>
        <p:nvPicPr>
          <p:cNvPr id="15" name="Picture 14" descr="Table&#10;&#10;Description automatically generated">
            <a:extLst>
              <a:ext uri="{FF2B5EF4-FFF2-40B4-BE49-F238E27FC236}">
                <a16:creationId xmlns:a16="http://schemas.microsoft.com/office/drawing/2014/main" id="{3BF1BF09-2AC7-4390-B064-99A3CA3A3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267" y="1298978"/>
            <a:ext cx="5143946" cy="5357324"/>
          </a:xfrm>
          <a:prstGeom prst="rect">
            <a:avLst/>
          </a:prstGeom>
        </p:spPr>
      </p:pic>
      <p:cxnSp>
        <p:nvCxnSpPr>
          <p:cNvPr id="19" name="Straight Arrow Connector 18">
            <a:extLst>
              <a:ext uri="{FF2B5EF4-FFF2-40B4-BE49-F238E27FC236}">
                <a16:creationId xmlns:a16="http://schemas.microsoft.com/office/drawing/2014/main" id="{B8564FB1-E9F2-465A-87B0-2A1EB3081AE4}"/>
              </a:ext>
            </a:extLst>
          </p:cNvPr>
          <p:cNvCxnSpPr>
            <a:cxnSpLocks/>
          </p:cNvCxnSpPr>
          <p:nvPr/>
        </p:nvCxnSpPr>
        <p:spPr>
          <a:xfrm flipH="1">
            <a:off x="1960880" y="4570890"/>
            <a:ext cx="2468880" cy="1474310"/>
          </a:xfrm>
          <a:prstGeom prst="straightConnector1">
            <a:avLst/>
          </a:prstGeom>
          <a:ln>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42C4ACC8-F4BD-4764-986A-80DA8DCCA9AD}"/>
              </a:ext>
            </a:extLst>
          </p:cNvPr>
          <p:cNvSpPr txBox="1"/>
          <p:nvPr/>
        </p:nvSpPr>
        <p:spPr>
          <a:xfrm>
            <a:off x="4013200" y="3938508"/>
            <a:ext cx="2082800" cy="923330"/>
          </a:xfrm>
          <a:prstGeom prst="rect">
            <a:avLst/>
          </a:prstGeom>
          <a:noFill/>
        </p:spPr>
        <p:txBody>
          <a:bodyPr wrap="square" rtlCol="0">
            <a:spAutoFit/>
          </a:bodyPr>
          <a:lstStyle/>
          <a:p>
            <a:pPr algn="ctr"/>
            <a:r>
              <a:rPr lang="en-US" dirty="0"/>
              <a:t>No. of classes=No. of neurons in last layer</a:t>
            </a:r>
            <a:endParaRPr lang="en-IN" dirty="0"/>
          </a:p>
        </p:txBody>
      </p:sp>
    </p:spTree>
    <p:extLst>
      <p:ext uri="{BB962C8B-B14F-4D97-AF65-F5344CB8AC3E}">
        <p14:creationId xmlns:p14="http://schemas.microsoft.com/office/powerpoint/2010/main" val="2858069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9ECCCB5D-8938-40CC-8878-6DCABAEB4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 y="1046480"/>
            <a:ext cx="10767060" cy="4927600"/>
          </a:xfrm>
          <a:prstGeom prst="rect">
            <a:avLst/>
          </a:prstGeom>
        </p:spPr>
      </p:pic>
      <p:cxnSp>
        <p:nvCxnSpPr>
          <p:cNvPr id="11" name="Straight Arrow Connector 10">
            <a:extLst>
              <a:ext uri="{FF2B5EF4-FFF2-40B4-BE49-F238E27FC236}">
                <a16:creationId xmlns:a16="http://schemas.microsoft.com/office/drawing/2014/main" id="{256BCA3F-0750-436D-A2DF-B318055943B3}"/>
              </a:ext>
            </a:extLst>
          </p:cNvPr>
          <p:cNvCxnSpPr>
            <a:cxnSpLocks/>
          </p:cNvCxnSpPr>
          <p:nvPr/>
        </p:nvCxnSpPr>
        <p:spPr>
          <a:xfrm flipH="1">
            <a:off x="2346960" y="883920"/>
            <a:ext cx="2936240" cy="285496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C322BDFE-8688-464D-8AB5-E93DD5FA6A60}"/>
              </a:ext>
            </a:extLst>
          </p:cNvPr>
          <p:cNvSpPr txBox="1"/>
          <p:nvPr/>
        </p:nvSpPr>
        <p:spPr>
          <a:xfrm>
            <a:off x="5364480" y="396240"/>
            <a:ext cx="4551680" cy="369332"/>
          </a:xfrm>
          <a:prstGeom prst="rect">
            <a:avLst/>
          </a:prstGeom>
          <a:noFill/>
        </p:spPr>
        <p:txBody>
          <a:bodyPr wrap="square" rtlCol="0">
            <a:spAutoFit/>
          </a:bodyPr>
          <a:lstStyle/>
          <a:p>
            <a:r>
              <a:rPr lang="en-US" dirty="0"/>
              <a:t>FIRST EPOCH with accuracy of 84.08%</a:t>
            </a:r>
            <a:endParaRPr lang="en-IN" dirty="0"/>
          </a:p>
        </p:txBody>
      </p:sp>
    </p:spTree>
    <p:extLst>
      <p:ext uri="{BB962C8B-B14F-4D97-AF65-F5344CB8AC3E}">
        <p14:creationId xmlns:p14="http://schemas.microsoft.com/office/powerpoint/2010/main" val="396368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942A4AE2-ABBE-44CB-847E-8B3BA8C72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3" y="599440"/>
            <a:ext cx="6716272" cy="5588000"/>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C3A1307F-0A36-435F-B3B3-BD9DAA41A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5" y="934720"/>
            <a:ext cx="4172712" cy="4866640"/>
          </a:xfrm>
          <a:prstGeom prst="rect">
            <a:avLst/>
          </a:prstGeom>
        </p:spPr>
      </p:pic>
      <p:cxnSp>
        <p:nvCxnSpPr>
          <p:cNvPr id="7" name="Straight Arrow Connector 6">
            <a:extLst>
              <a:ext uri="{FF2B5EF4-FFF2-40B4-BE49-F238E27FC236}">
                <a16:creationId xmlns:a16="http://schemas.microsoft.com/office/drawing/2014/main" id="{74CAB117-6A1B-4148-B2DE-F2FEE7446EE7}"/>
              </a:ext>
            </a:extLst>
          </p:cNvPr>
          <p:cNvCxnSpPr>
            <a:cxnSpLocks/>
          </p:cNvCxnSpPr>
          <p:nvPr/>
        </p:nvCxnSpPr>
        <p:spPr>
          <a:xfrm flipH="1" flipV="1">
            <a:off x="3352800" y="2153920"/>
            <a:ext cx="1869440" cy="1624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C8323FA-B176-44EF-9717-376794333A6B}"/>
              </a:ext>
            </a:extLst>
          </p:cNvPr>
          <p:cNvSpPr txBox="1"/>
          <p:nvPr/>
        </p:nvSpPr>
        <p:spPr>
          <a:xfrm>
            <a:off x="5222240" y="3718560"/>
            <a:ext cx="2082800" cy="923330"/>
          </a:xfrm>
          <a:prstGeom prst="rect">
            <a:avLst/>
          </a:prstGeom>
          <a:noFill/>
        </p:spPr>
        <p:txBody>
          <a:bodyPr wrap="square" rtlCol="0">
            <a:spAutoFit/>
          </a:bodyPr>
          <a:lstStyle/>
          <a:p>
            <a:r>
              <a:rPr lang="en-US" dirty="0"/>
              <a:t>LAST OR 200</a:t>
            </a:r>
            <a:r>
              <a:rPr lang="en-US" baseline="30000" dirty="0"/>
              <a:t>th</a:t>
            </a:r>
            <a:r>
              <a:rPr lang="en-US" dirty="0"/>
              <a:t> EPOCH </a:t>
            </a:r>
          </a:p>
          <a:p>
            <a:r>
              <a:rPr lang="en-US" dirty="0"/>
              <a:t>accuracy: 99.90%</a:t>
            </a:r>
            <a:endParaRPr lang="en-IN" dirty="0"/>
          </a:p>
        </p:txBody>
      </p:sp>
    </p:spTree>
    <p:extLst>
      <p:ext uri="{BB962C8B-B14F-4D97-AF65-F5344CB8AC3E}">
        <p14:creationId xmlns:p14="http://schemas.microsoft.com/office/powerpoint/2010/main" val="2009151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08FE247-576D-4231-9F33-C15C05AF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96" y="703292"/>
            <a:ext cx="4237087" cy="3917019"/>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A676A34E-CCE5-4443-979C-6304BD768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738" y="782051"/>
            <a:ext cx="4648603" cy="2324481"/>
          </a:xfrm>
          <a:prstGeom prst="rect">
            <a:avLst/>
          </a:prstGeom>
        </p:spPr>
      </p:pic>
      <p:pic>
        <p:nvPicPr>
          <p:cNvPr id="7" name="Picture 6" descr="Text&#10;&#10;Description automatically generated">
            <a:extLst>
              <a:ext uri="{FF2B5EF4-FFF2-40B4-BE49-F238E27FC236}">
                <a16:creationId xmlns:a16="http://schemas.microsoft.com/office/drawing/2014/main" id="{E18BAB65-768F-4D10-B951-B2417B7E8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456" y="5001436"/>
            <a:ext cx="6523285" cy="1074513"/>
          </a:xfrm>
          <a:prstGeom prst="rect">
            <a:avLst/>
          </a:prstGeom>
        </p:spPr>
      </p:pic>
      <p:sp>
        <p:nvSpPr>
          <p:cNvPr id="8" name="TextBox 7">
            <a:extLst>
              <a:ext uri="{FF2B5EF4-FFF2-40B4-BE49-F238E27FC236}">
                <a16:creationId xmlns:a16="http://schemas.microsoft.com/office/drawing/2014/main" id="{A7C975F5-938E-49D6-A0C6-3114461FCB5B}"/>
              </a:ext>
            </a:extLst>
          </p:cNvPr>
          <p:cNvSpPr txBox="1"/>
          <p:nvPr/>
        </p:nvSpPr>
        <p:spPr>
          <a:xfrm>
            <a:off x="6370320" y="412719"/>
            <a:ext cx="3241040" cy="369332"/>
          </a:xfrm>
          <a:prstGeom prst="rect">
            <a:avLst/>
          </a:prstGeom>
          <a:noFill/>
        </p:spPr>
        <p:txBody>
          <a:bodyPr wrap="square" rtlCol="0">
            <a:spAutoFit/>
          </a:bodyPr>
          <a:lstStyle/>
          <a:p>
            <a:r>
              <a:rPr lang="en-US" dirty="0"/>
              <a:t>Confusion matrix</a:t>
            </a:r>
            <a:endParaRPr lang="en-IN" dirty="0"/>
          </a:p>
        </p:txBody>
      </p:sp>
      <p:sp>
        <p:nvSpPr>
          <p:cNvPr id="10" name="TextBox 9">
            <a:extLst>
              <a:ext uri="{FF2B5EF4-FFF2-40B4-BE49-F238E27FC236}">
                <a16:creationId xmlns:a16="http://schemas.microsoft.com/office/drawing/2014/main" id="{41DAB5E0-A586-4433-8CAD-581697373A54}"/>
              </a:ext>
            </a:extLst>
          </p:cNvPr>
          <p:cNvSpPr txBox="1"/>
          <p:nvPr/>
        </p:nvSpPr>
        <p:spPr>
          <a:xfrm>
            <a:off x="7792720" y="3756764"/>
            <a:ext cx="3937184"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Accuracy came out to be 99.90%</a:t>
            </a:r>
            <a:endParaRPr lang="en-IN" sz="2400" dirty="0"/>
          </a:p>
        </p:txBody>
      </p:sp>
      <p:cxnSp>
        <p:nvCxnSpPr>
          <p:cNvPr id="12" name="Straight Arrow Connector 11">
            <a:extLst>
              <a:ext uri="{FF2B5EF4-FFF2-40B4-BE49-F238E27FC236}">
                <a16:creationId xmlns:a16="http://schemas.microsoft.com/office/drawing/2014/main" id="{35EC37BB-FDA9-4C71-834C-F2387E669562}"/>
              </a:ext>
            </a:extLst>
          </p:cNvPr>
          <p:cNvCxnSpPr>
            <a:cxnSpLocks/>
          </p:cNvCxnSpPr>
          <p:nvPr/>
        </p:nvCxnSpPr>
        <p:spPr>
          <a:xfrm flipH="1">
            <a:off x="6746240" y="4620311"/>
            <a:ext cx="1122969" cy="9183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94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35F232-CEFC-4FE9-979D-3B88702D3F37}"/>
              </a:ext>
            </a:extLst>
          </p:cNvPr>
          <p:cNvSpPr txBox="1"/>
          <p:nvPr/>
        </p:nvSpPr>
        <p:spPr>
          <a:xfrm>
            <a:off x="3444240" y="378241"/>
            <a:ext cx="5181600" cy="1077218"/>
          </a:xfrm>
          <a:prstGeom prst="rect">
            <a:avLst/>
          </a:prstGeom>
          <a:noFill/>
        </p:spPr>
        <p:txBody>
          <a:bodyPr wrap="square" rtlCol="0">
            <a:spAutoFit/>
          </a:bodyPr>
          <a:lstStyle/>
          <a:p>
            <a:pPr algn="ctr"/>
            <a:r>
              <a:rPr lang="en-IN" sz="3200" b="0" i="0" dirty="0">
                <a:solidFill>
                  <a:srgbClr val="202124"/>
                </a:solidFill>
                <a:effectLst/>
                <a:latin typeface="Google Sans"/>
              </a:rPr>
              <a:t>Support vector machine</a:t>
            </a:r>
            <a:r>
              <a:rPr lang="en-US" sz="3200" kern="1200" dirty="0">
                <a:solidFill>
                  <a:schemeClr val="tx1"/>
                </a:solidFill>
                <a:latin typeface="+mj-lt"/>
                <a:ea typeface="+mj-ea"/>
                <a:cs typeface="+mj-cs"/>
              </a:rPr>
              <a:t>(SVM)</a:t>
            </a:r>
          </a:p>
          <a:p>
            <a:pPr algn="ctr"/>
            <a:endParaRPr lang="en-IN" sz="3200" dirty="0"/>
          </a:p>
        </p:txBody>
      </p:sp>
      <p:sp>
        <p:nvSpPr>
          <p:cNvPr id="3" name="TextBox 2">
            <a:extLst>
              <a:ext uri="{FF2B5EF4-FFF2-40B4-BE49-F238E27FC236}">
                <a16:creationId xmlns:a16="http://schemas.microsoft.com/office/drawing/2014/main" id="{D8121244-E0F9-43FC-B9F2-6032F3CC9200}"/>
              </a:ext>
            </a:extLst>
          </p:cNvPr>
          <p:cNvSpPr txBox="1"/>
          <p:nvPr/>
        </p:nvSpPr>
        <p:spPr>
          <a:xfrm>
            <a:off x="741679" y="1455459"/>
            <a:ext cx="9773920" cy="1015663"/>
          </a:xfrm>
          <a:prstGeom prst="rect">
            <a:avLst/>
          </a:prstGeom>
          <a:noFill/>
        </p:spPr>
        <p:txBody>
          <a:bodyPr wrap="square" rtlCol="0">
            <a:spAutoFit/>
          </a:bodyPr>
          <a:lstStyle/>
          <a:p>
            <a:pPr algn="ctr"/>
            <a:r>
              <a:rPr lang="en-US" sz="2000" b="0" i="0" dirty="0">
                <a:solidFill>
                  <a:srgbClr val="000000"/>
                </a:solidFill>
                <a:effectLst/>
                <a:latin typeface="Arial" panose="020B0604020202020204" pitchFamily="34" charset="0"/>
              </a:rPr>
              <a:t>Support vector machines (SVMs) are powerful yet flexible supervised machine learning algorithms which are used both for classification and regression. But generally, they are used in classification problems</a:t>
            </a:r>
            <a:endParaRPr lang="en-IN" sz="2000" dirty="0"/>
          </a:p>
        </p:txBody>
      </p:sp>
      <p:sp>
        <p:nvSpPr>
          <p:cNvPr id="4" name="TextBox 3">
            <a:extLst>
              <a:ext uri="{FF2B5EF4-FFF2-40B4-BE49-F238E27FC236}">
                <a16:creationId xmlns:a16="http://schemas.microsoft.com/office/drawing/2014/main" id="{5FAE4D40-861D-41B9-A0AB-11FC53414BA6}"/>
              </a:ext>
            </a:extLst>
          </p:cNvPr>
          <p:cNvSpPr txBox="1"/>
          <p:nvPr/>
        </p:nvSpPr>
        <p:spPr>
          <a:xfrm>
            <a:off x="487680" y="2471122"/>
            <a:ext cx="5913120" cy="4062651"/>
          </a:xfrm>
          <a:prstGeom prst="rect">
            <a:avLst/>
          </a:prstGeom>
          <a:noFill/>
        </p:spPr>
        <p:txBody>
          <a:bodyPr wrap="square" rtlCol="0">
            <a:spAutoFit/>
          </a:bodyPr>
          <a:lstStyle/>
          <a:p>
            <a:pPr algn="l"/>
            <a:r>
              <a:rPr lang="en-US" sz="2400" b="1" i="0" dirty="0">
                <a:effectLst/>
                <a:latin typeface="Arial" panose="020B0604020202020204" pitchFamily="34" charset="0"/>
              </a:rPr>
              <a:t>Working of SVM</a:t>
            </a:r>
          </a:p>
          <a:p>
            <a:pPr algn="just"/>
            <a:r>
              <a:rPr lang="en-US" b="0" i="0" dirty="0">
                <a:solidFill>
                  <a:srgbClr val="000000"/>
                </a:solidFill>
                <a:effectLst/>
                <a:latin typeface="Arial" panose="020B0604020202020204" pitchFamily="34" charset="0"/>
              </a:rPr>
              <a:t>An SVM model is basically a representation of different classes in a hyperplane in multidimensional space. The hyperplane will be generated in an iterative manner by SVM so that the error can be minimized. The goal of SVM is to divide the datasets into classes to find a maximum marginal hyperplane (MMH).</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First, SVM will generate hyperplanes iteratively that segregates the classes in best way.</a:t>
            </a:r>
          </a:p>
          <a:p>
            <a:pPr algn="just">
              <a:buFont typeface="Arial" panose="020B0604020202020204" pitchFamily="34" charset="0"/>
              <a:buChar char="•"/>
            </a:pPr>
            <a:r>
              <a:rPr lang="en-US" b="0" i="0" dirty="0">
                <a:solidFill>
                  <a:srgbClr val="000000"/>
                </a:solidFill>
                <a:effectLst/>
                <a:latin typeface="Arial" panose="020B0604020202020204" pitchFamily="34" charset="0"/>
              </a:rPr>
              <a:t>Then, it will choose the hyperplane that separates the classes correctly.</a:t>
            </a:r>
          </a:p>
          <a:p>
            <a:pPr algn="just"/>
            <a:endParaRPr lang="en-US" b="0" i="0" dirty="0">
              <a:solidFill>
                <a:srgbClr val="000000"/>
              </a:solidFill>
              <a:effectLst/>
              <a:latin typeface="Arial" panose="020B0604020202020204" pitchFamily="34" charset="0"/>
            </a:endParaRPr>
          </a:p>
          <a:p>
            <a:endParaRPr lang="en-IN" dirty="0"/>
          </a:p>
        </p:txBody>
      </p:sp>
      <p:pic>
        <p:nvPicPr>
          <p:cNvPr id="6" name="Picture 5" descr="A picture containing light, laser&#10;&#10;Description automatically generated">
            <a:extLst>
              <a:ext uri="{FF2B5EF4-FFF2-40B4-BE49-F238E27FC236}">
                <a16:creationId xmlns:a16="http://schemas.microsoft.com/office/drawing/2014/main" id="{03F48E4D-1BEA-41DF-B570-A6880F9A0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986" y="2762806"/>
            <a:ext cx="4470355" cy="3812012"/>
          </a:xfrm>
          <a:prstGeom prst="rect">
            <a:avLst/>
          </a:prstGeom>
        </p:spPr>
      </p:pic>
    </p:spTree>
    <p:extLst>
      <p:ext uri="{BB962C8B-B14F-4D97-AF65-F5344CB8AC3E}">
        <p14:creationId xmlns:p14="http://schemas.microsoft.com/office/powerpoint/2010/main" val="1373915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2FF574B-1EB6-4065-8402-EAD1ACD1952C}"/>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0" i="0">
                <a:effectLst/>
              </a:rPr>
              <a:t>Pros and Cons of SVM Classifiers</a:t>
            </a:r>
          </a:p>
          <a:p>
            <a:pPr indent="-228600">
              <a:lnSpc>
                <a:spcPct val="90000"/>
              </a:lnSpc>
              <a:spcAft>
                <a:spcPts val="600"/>
              </a:spcAft>
              <a:buFont typeface="Arial" panose="020B0604020202020204" pitchFamily="34" charset="0"/>
              <a:buChar char="•"/>
            </a:pPr>
            <a:r>
              <a:rPr lang="en-US" sz="1900" b="1" i="0">
                <a:effectLst/>
              </a:rPr>
              <a:t>Pros of SVM classifiers</a:t>
            </a:r>
            <a:endParaRPr lang="en-US" sz="1900" b="0" i="0">
              <a:effectLst/>
            </a:endParaRPr>
          </a:p>
          <a:p>
            <a:pPr indent="-228600">
              <a:lnSpc>
                <a:spcPct val="90000"/>
              </a:lnSpc>
              <a:spcAft>
                <a:spcPts val="600"/>
              </a:spcAft>
              <a:buFont typeface="Arial" panose="020B0604020202020204" pitchFamily="34" charset="0"/>
              <a:buChar char="•"/>
            </a:pPr>
            <a:r>
              <a:rPr lang="en-US" sz="1900" b="0" i="0">
                <a:effectLst/>
              </a:rPr>
              <a:t>SVM classifiers offers great accuracy and work well with high dimensional space. SVM classifiers basically use a subset of training points hence in result uses very less memory.</a:t>
            </a:r>
          </a:p>
          <a:p>
            <a:pPr indent="-228600">
              <a:lnSpc>
                <a:spcPct val="90000"/>
              </a:lnSpc>
              <a:spcAft>
                <a:spcPts val="600"/>
              </a:spcAft>
              <a:buFont typeface="Arial" panose="020B0604020202020204" pitchFamily="34" charset="0"/>
              <a:buChar char="•"/>
            </a:pPr>
            <a:r>
              <a:rPr lang="en-US" sz="1900" b="1" i="0">
                <a:effectLst/>
              </a:rPr>
              <a:t>Cons of SVM classifiers</a:t>
            </a:r>
            <a:endParaRPr lang="en-US" sz="1900" b="0" i="0">
              <a:effectLst/>
            </a:endParaRPr>
          </a:p>
          <a:p>
            <a:pPr indent="-228600">
              <a:lnSpc>
                <a:spcPct val="90000"/>
              </a:lnSpc>
              <a:spcAft>
                <a:spcPts val="600"/>
              </a:spcAft>
              <a:buFont typeface="Arial" panose="020B0604020202020204" pitchFamily="34" charset="0"/>
              <a:buChar char="•"/>
            </a:pPr>
            <a:r>
              <a:rPr lang="en-US" sz="1900" b="0" i="0">
                <a:effectLst/>
              </a:rPr>
              <a:t>They have high training time hence in practice not suitable for large datasets. Another disadvantage is that SVM classifiers do not work well with overlapping classes.</a:t>
            </a:r>
          </a:p>
        </p:txBody>
      </p:sp>
      <p:grpSp>
        <p:nvGrpSpPr>
          <p:cNvPr id="19"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Graphical user interface, text, application, chat or text message&#10;&#10;Description automatically generated">
            <a:extLst>
              <a:ext uri="{FF2B5EF4-FFF2-40B4-BE49-F238E27FC236}">
                <a16:creationId xmlns:a16="http://schemas.microsoft.com/office/drawing/2014/main" id="{2EF9BFE6-5344-4E03-9574-069A5CA6C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23" name="Group 2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4" name="Rectangle 2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97669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CE12EC7E-0A9A-47D2-A2D4-54CD494AE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28" y="350196"/>
            <a:ext cx="8968902" cy="2092748"/>
          </a:xfrm>
          <a:prstGeom prst="rect">
            <a:avLst/>
          </a:prstGeom>
        </p:spPr>
      </p:pic>
      <p:pic>
        <p:nvPicPr>
          <p:cNvPr id="7" name="Picture 6" descr="Table&#10;&#10;Description automatically generated">
            <a:extLst>
              <a:ext uri="{FF2B5EF4-FFF2-40B4-BE49-F238E27FC236}">
                <a16:creationId xmlns:a16="http://schemas.microsoft.com/office/drawing/2014/main" id="{93DB7D23-DCEC-4C47-81B7-9F7A18AE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46" y="2626469"/>
            <a:ext cx="5758638" cy="3696510"/>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288CE9B7-FD6B-4AF9-B66F-1BB066A6E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384" y="2442944"/>
            <a:ext cx="5758638" cy="2275997"/>
          </a:xfrm>
          <a:prstGeom prst="rect">
            <a:avLst/>
          </a:prstGeom>
        </p:spPr>
      </p:pic>
      <p:cxnSp>
        <p:nvCxnSpPr>
          <p:cNvPr id="10" name="Straight Arrow Connector 9">
            <a:extLst>
              <a:ext uri="{FF2B5EF4-FFF2-40B4-BE49-F238E27FC236}">
                <a16:creationId xmlns:a16="http://schemas.microsoft.com/office/drawing/2014/main" id="{9CEE4093-700D-4DCE-8C03-EC7CC965715A}"/>
              </a:ext>
            </a:extLst>
          </p:cNvPr>
          <p:cNvCxnSpPr>
            <a:cxnSpLocks/>
          </p:cNvCxnSpPr>
          <p:nvPr/>
        </p:nvCxnSpPr>
        <p:spPr>
          <a:xfrm flipV="1">
            <a:off x="7569724" y="4620638"/>
            <a:ext cx="358319" cy="7337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DE3C75-2410-411F-B766-B16650062544}"/>
              </a:ext>
            </a:extLst>
          </p:cNvPr>
          <p:cNvSpPr txBox="1"/>
          <p:nvPr/>
        </p:nvSpPr>
        <p:spPr>
          <a:xfrm>
            <a:off x="6956981" y="5505254"/>
            <a:ext cx="4317477"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Accuracy came out to be 99.93%</a:t>
            </a:r>
            <a:endParaRPr lang="en-IN" sz="2400" dirty="0"/>
          </a:p>
        </p:txBody>
      </p:sp>
    </p:spTree>
    <p:extLst>
      <p:ext uri="{BB962C8B-B14F-4D97-AF65-F5344CB8AC3E}">
        <p14:creationId xmlns:p14="http://schemas.microsoft.com/office/powerpoint/2010/main" val="3208324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hart&#10;&#10;Description automatically generated">
            <a:extLst>
              <a:ext uri="{FF2B5EF4-FFF2-40B4-BE49-F238E27FC236}">
                <a16:creationId xmlns:a16="http://schemas.microsoft.com/office/drawing/2014/main" id="{9920D2C6-A709-4689-8E91-3C59D55B8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622" y="145915"/>
            <a:ext cx="6845676" cy="606861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DA6799-4DCE-4C17-B6C0-5B91BF5046AA}"/>
              </a:ext>
            </a:extLst>
          </p:cNvPr>
          <p:cNvSpPr txBox="1"/>
          <p:nvPr/>
        </p:nvSpPr>
        <p:spPr>
          <a:xfrm>
            <a:off x="389106" y="2675106"/>
            <a:ext cx="2541516" cy="1077218"/>
          </a:xfrm>
          <a:prstGeom prst="rect">
            <a:avLst/>
          </a:prstGeom>
          <a:noFill/>
        </p:spPr>
        <p:txBody>
          <a:bodyPr wrap="square" rtlCol="0">
            <a:spAutoFit/>
          </a:bodyPr>
          <a:lstStyle/>
          <a:p>
            <a:r>
              <a:rPr lang="en-US" sz="3200" dirty="0"/>
              <a:t>CONFUSION MATRIX</a:t>
            </a:r>
          </a:p>
        </p:txBody>
      </p:sp>
    </p:spTree>
    <p:extLst>
      <p:ext uri="{BB962C8B-B14F-4D97-AF65-F5344CB8AC3E}">
        <p14:creationId xmlns:p14="http://schemas.microsoft.com/office/powerpoint/2010/main" val="3455968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9BAA6A-132D-4962-8420-D877A8591F9C}"/>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latin typeface="+mj-lt"/>
                <a:ea typeface="+mj-ea"/>
                <a:cs typeface="+mj-cs"/>
              </a:rPr>
              <a:t>PREDICTIONS</a:t>
            </a:r>
          </a:p>
        </p:txBody>
      </p:sp>
      <p:grpSp>
        <p:nvGrpSpPr>
          <p:cNvPr id="17"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EDAFF0-53A8-4660-A9F9-3DDC1F4BAB98}"/>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After tuning the Model, tested it out by model by predicting the background using the testing data, for that Model is loaded again to predict the data</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MLP: Accuracy came out to be 99.94%</a:t>
            </a:r>
            <a:endParaRPr lang="en-IN" sz="2000" dirty="0"/>
          </a:p>
          <a:p>
            <a:pPr indent="-228600">
              <a:lnSpc>
                <a:spcPct val="90000"/>
              </a:lnSpc>
              <a:spcAft>
                <a:spcPts val="600"/>
              </a:spcAft>
              <a:buFont typeface="Arial" panose="020B0604020202020204" pitchFamily="34" charset="0"/>
              <a:buChar char="•"/>
            </a:pPr>
            <a:r>
              <a:rPr lang="en-US" sz="2000" dirty="0"/>
              <a:t>CNN: Accuracy came out to be 99.90%</a:t>
            </a:r>
            <a:endParaRPr lang="en-IN" sz="2000" dirty="0"/>
          </a:p>
          <a:p>
            <a:pPr indent="-228600">
              <a:lnSpc>
                <a:spcPct val="90000"/>
              </a:lnSpc>
              <a:spcAft>
                <a:spcPts val="600"/>
              </a:spcAft>
              <a:buFont typeface="Arial" panose="020B0604020202020204" pitchFamily="34" charset="0"/>
              <a:buChar char="•"/>
            </a:pPr>
            <a:r>
              <a:rPr lang="en-IN" sz="2000" dirty="0"/>
              <a:t>SVM:</a:t>
            </a:r>
            <a:r>
              <a:rPr lang="en-US" sz="2000" dirty="0"/>
              <a:t>Accuracy came out to be 99.93%</a:t>
            </a:r>
            <a:endParaRPr lang="en-IN" sz="2000" dirty="0"/>
          </a:p>
          <a:p>
            <a:pPr indent="-228600">
              <a:lnSpc>
                <a:spcPct val="90000"/>
              </a:lnSpc>
              <a:spcAft>
                <a:spcPts val="600"/>
              </a:spcAft>
              <a:buFont typeface="Arial" panose="020B0604020202020204" pitchFamily="34" charset="0"/>
              <a:buChar char="•"/>
            </a:pPr>
            <a:endParaRPr lang="en-IN" sz="2000" dirty="0"/>
          </a:p>
          <a:p>
            <a:pPr indent="-228600">
              <a:lnSpc>
                <a:spcPct val="90000"/>
              </a:lnSpc>
              <a:spcAft>
                <a:spcPts val="600"/>
              </a:spcAft>
              <a:buFont typeface="Arial" panose="020B0604020202020204" pitchFamily="34" charset="0"/>
              <a:buChar char="•"/>
            </a:pPr>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B15E4F58-CAA0-47E9-87D4-0FDBDB34F741}"/>
              </a:ext>
            </a:extLst>
          </p:cNvPr>
          <p:cNvPicPr>
            <a:picLocks noChangeAspect="1"/>
          </p:cNvPicPr>
          <p:nvPr/>
        </p:nvPicPr>
        <p:blipFill rotWithShape="1">
          <a:blip r:embed="rId2">
            <a:extLst>
              <a:ext uri="{28A0092B-C50C-407E-A947-70E740481C1C}">
                <a14:useLocalDpi xmlns:a14="http://schemas.microsoft.com/office/drawing/2010/main" val="0"/>
              </a:ext>
            </a:extLst>
          </a:blip>
          <a:srcRect l="13294" r="28936" b="-1"/>
          <a:stretch/>
        </p:blipFill>
        <p:spPr>
          <a:xfrm>
            <a:off x="5977788" y="799352"/>
            <a:ext cx="5425410" cy="5259296"/>
          </a:xfrm>
          <a:prstGeom prst="rect">
            <a:avLst/>
          </a:prstGeom>
        </p:spPr>
      </p:pic>
    </p:spTree>
    <p:extLst>
      <p:ext uri="{BB962C8B-B14F-4D97-AF65-F5344CB8AC3E}">
        <p14:creationId xmlns:p14="http://schemas.microsoft.com/office/powerpoint/2010/main" val="2025730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EB791652-581E-452C-B970-B3C48D4A9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4262501A-5FB5-4E55-8093-6C2113321E65}"/>
              </a:ext>
            </a:extLst>
          </p:cNvPr>
          <p:cNvSpPr txBox="1"/>
          <p:nvPr/>
        </p:nvSpPr>
        <p:spPr>
          <a:xfrm>
            <a:off x="1629751" y="1059116"/>
            <a:ext cx="8924392" cy="93348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a:solidFill>
                  <a:schemeClr val="tx1"/>
                </a:solidFill>
                <a:latin typeface="+mj-lt"/>
                <a:ea typeface="+mj-ea"/>
                <a:cs typeface="+mj-cs"/>
              </a:rPr>
              <a:t>Future of this model</a:t>
            </a:r>
          </a:p>
        </p:txBody>
      </p:sp>
      <p:sp>
        <p:nvSpPr>
          <p:cNvPr id="14"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351737"/>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E9715C9-3A02-448D-8A80-82A6E19603BE}"/>
              </a:ext>
            </a:extLst>
          </p:cNvPr>
          <p:cNvSpPr txBox="1"/>
          <p:nvPr/>
        </p:nvSpPr>
        <p:spPr>
          <a:xfrm>
            <a:off x="1957986" y="2292176"/>
            <a:ext cx="8273380" cy="3329395"/>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2000"/>
              <a:t>In the future this model can be used in accent conversion and person infront of you feels some similarity between u and the machine </a:t>
            </a:r>
          </a:p>
          <a:p>
            <a:pPr indent="-228600">
              <a:lnSpc>
                <a:spcPct val="90000"/>
              </a:lnSpc>
              <a:buFont typeface="Arial" panose="020B0604020202020204" pitchFamily="34" charset="0"/>
              <a:buChar char="•"/>
            </a:pPr>
            <a:endParaRPr lang="en-US" sz="2000"/>
          </a:p>
          <a:p>
            <a:pPr indent="-228600">
              <a:lnSpc>
                <a:spcPct val="90000"/>
              </a:lnSpc>
              <a:buFont typeface="Arial" panose="020B0604020202020204" pitchFamily="34" charset="0"/>
              <a:buChar char="•"/>
            </a:pPr>
            <a:endParaRPr lang="en-US" sz="2000"/>
          </a:p>
          <a:p>
            <a:pPr marL="0" marR="0" indent="-228600" fontAlgn="base">
              <a:lnSpc>
                <a:spcPct val="90000"/>
              </a:lnSpc>
              <a:spcBef>
                <a:spcPts val="790"/>
              </a:spcBef>
              <a:spcAft>
                <a:spcPts val="790"/>
              </a:spcAft>
              <a:buFont typeface="Arial" panose="020B0604020202020204" pitchFamily="34" charset="0"/>
              <a:buChar char="•"/>
            </a:pPr>
            <a:r>
              <a:rPr lang="en-US" sz="2000">
                <a:effectLst/>
              </a:rPr>
              <a:t>The following types of people may find this interesting:</a:t>
            </a:r>
          </a:p>
          <a:p>
            <a:pPr marL="342900" marR="0" lvl="0" indent="-228600">
              <a:lnSpc>
                <a:spcPct val="90000"/>
              </a:lnSpc>
              <a:spcBef>
                <a:spcPts val="0"/>
              </a:spcBef>
              <a:spcAft>
                <a:spcPts val="0"/>
              </a:spcAft>
              <a:buFont typeface="Arial" panose="020B0604020202020204" pitchFamily="34" charset="0"/>
              <a:buChar char="•"/>
            </a:pPr>
            <a:r>
              <a:rPr lang="en-US" sz="2000">
                <a:effectLst/>
              </a:rPr>
              <a:t>Actors who need to learn an accent and does not know whether successful or not.</a:t>
            </a:r>
          </a:p>
          <a:p>
            <a:pPr marL="342900" marR="0" lvl="0" indent="-228600" fontAlgn="base">
              <a:lnSpc>
                <a:spcPct val="90000"/>
              </a:lnSpc>
              <a:spcBef>
                <a:spcPts val="300"/>
              </a:spcBef>
              <a:spcAft>
                <a:spcPts val="300"/>
              </a:spcAft>
              <a:buFont typeface="Arial" panose="020B0604020202020204" pitchFamily="34" charset="0"/>
              <a:buChar char="•"/>
            </a:pPr>
            <a:r>
              <a:rPr lang="en-US" sz="2000">
                <a:effectLst/>
              </a:rPr>
              <a:t>Speech pathologists</a:t>
            </a:r>
          </a:p>
          <a:p>
            <a:pPr marL="342900" marR="0" lvl="0" indent="-228600">
              <a:lnSpc>
                <a:spcPct val="90000"/>
              </a:lnSpc>
              <a:spcBef>
                <a:spcPts val="0"/>
              </a:spcBef>
              <a:spcAft>
                <a:spcPts val="0"/>
              </a:spcAft>
              <a:buFont typeface="Arial" panose="020B0604020202020204" pitchFamily="34" charset="0"/>
              <a:buChar char="•"/>
            </a:pPr>
            <a:r>
              <a:rPr lang="en-US" sz="2000">
                <a:effectLst/>
              </a:rPr>
              <a:t>Anyone who finds foreign accent to be interesting.</a:t>
            </a:r>
          </a:p>
        </p:txBody>
      </p:sp>
    </p:spTree>
    <p:extLst>
      <p:ext uri="{BB962C8B-B14F-4D97-AF65-F5344CB8AC3E}">
        <p14:creationId xmlns:p14="http://schemas.microsoft.com/office/powerpoint/2010/main" val="50996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4E539-E7F6-44E3-AD65-4A3936C20E8B}"/>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Why has we chosen this project??</a:t>
            </a:r>
          </a:p>
        </p:txBody>
      </p:sp>
      <p:grpSp>
        <p:nvGrpSpPr>
          <p:cNvPr id="39" name="Group 3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1"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in front of a blackboard&#10;&#10;Description automatically generated with low confidence">
            <a:extLst>
              <a:ext uri="{FF2B5EF4-FFF2-40B4-BE49-F238E27FC236}">
                <a16:creationId xmlns:a16="http://schemas.microsoft.com/office/drawing/2014/main" id="{13829112-AD50-45D0-844C-8FD85EB0EAB5}"/>
              </a:ext>
            </a:extLst>
          </p:cNvPr>
          <p:cNvPicPr>
            <a:picLocks noChangeAspect="1"/>
          </p:cNvPicPr>
          <p:nvPr/>
        </p:nvPicPr>
        <p:blipFill rotWithShape="1">
          <a:blip r:embed="rId2">
            <a:extLst>
              <a:ext uri="{28A0092B-C50C-407E-A947-70E740481C1C}">
                <a14:useLocalDpi xmlns:a14="http://schemas.microsoft.com/office/drawing/2010/main" val="0"/>
              </a:ext>
            </a:extLst>
          </a:blip>
          <a:srcRect l="33446" r="-1" b="-1"/>
          <a:stretch/>
        </p:blipFill>
        <p:spPr>
          <a:xfrm>
            <a:off x="5977788" y="799352"/>
            <a:ext cx="5425410" cy="5259296"/>
          </a:xfrm>
          <a:prstGeom prst="rect">
            <a:avLst/>
          </a:prstGeom>
        </p:spPr>
      </p:pic>
      <p:graphicFrame>
        <p:nvGraphicFramePr>
          <p:cNvPr id="49" name="TextBox 4">
            <a:extLst>
              <a:ext uri="{FF2B5EF4-FFF2-40B4-BE49-F238E27FC236}">
                <a16:creationId xmlns:a16="http://schemas.microsoft.com/office/drawing/2014/main" id="{56619610-1A81-4BFC-BD69-72A407B6A801}"/>
              </a:ext>
            </a:extLst>
          </p:cNvPr>
          <p:cNvGraphicFramePr/>
          <p:nvPr>
            <p:extLst>
              <p:ext uri="{D42A27DB-BD31-4B8C-83A1-F6EECF244321}">
                <p14:modId xmlns:p14="http://schemas.microsoft.com/office/powerpoint/2010/main" val="2332546837"/>
              </p:ext>
            </p:extLst>
          </p:nvPr>
        </p:nvGraphicFramePr>
        <p:xfrm>
          <a:off x="590719" y="2330505"/>
          <a:ext cx="4559425" cy="3979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496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E6F2FB9F-7F13-41C4-9ACD-CF9328391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3924" y="2558697"/>
            <a:ext cx="3371091" cy="2852148"/>
          </a:xfrm>
          <a:prstGeom prst="rect">
            <a:avLst/>
          </a:prstGeom>
        </p:spPr>
      </p:pic>
      <p:sp>
        <p:nvSpPr>
          <p:cNvPr id="9" name="TextBox 8">
            <a:extLst>
              <a:ext uri="{FF2B5EF4-FFF2-40B4-BE49-F238E27FC236}">
                <a16:creationId xmlns:a16="http://schemas.microsoft.com/office/drawing/2014/main" id="{C9B7B9B2-A1FB-4538-9B84-4A1BF9F2A356}"/>
              </a:ext>
            </a:extLst>
          </p:cNvPr>
          <p:cNvSpPr txBox="1"/>
          <p:nvPr/>
        </p:nvSpPr>
        <p:spPr>
          <a:xfrm>
            <a:off x="8834727" y="1127242"/>
            <a:ext cx="2073158" cy="523220"/>
          </a:xfrm>
          <a:prstGeom prst="rect">
            <a:avLst/>
          </a:prstGeom>
          <a:noFill/>
        </p:spPr>
        <p:txBody>
          <a:bodyPr wrap="square">
            <a:spAutoFit/>
          </a:bodyPr>
          <a:lstStyle/>
          <a:p>
            <a:r>
              <a:rPr lang="en-IN" sz="2800" dirty="0"/>
              <a:t>Gantt Chart :</a:t>
            </a:r>
          </a:p>
        </p:txBody>
      </p:sp>
      <p:pic>
        <p:nvPicPr>
          <p:cNvPr id="11" name="Picture 10">
            <a:extLst>
              <a:ext uri="{FF2B5EF4-FFF2-40B4-BE49-F238E27FC236}">
                <a16:creationId xmlns:a16="http://schemas.microsoft.com/office/drawing/2014/main" id="{39DECB04-3E7F-45BB-913E-663E2B9ED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898" y="4309572"/>
            <a:ext cx="5547841" cy="335309"/>
          </a:xfrm>
          <a:prstGeom prst="rect">
            <a:avLst/>
          </a:prstGeom>
        </p:spPr>
      </p:pic>
      <p:cxnSp>
        <p:nvCxnSpPr>
          <p:cNvPr id="14" name="Straight Arrow Connector 13">
            <a:extLst>
              <a:ext uri="{FF2B5EF4-FFF2-40B4-BE49-F238E27FC236}">
                <a16:creationId xmlns:a16="http://schemas.microsoft.com/office/drawing/2014/main" id="{748CFEB2-6C63-4DB5-AAEE-E357FA5519F9}"/>
              </a:ext>
            </a:extLst>
          </p:cNvPr>
          <p:cNvCxnSpPr>
            <a:cxnSpLocks/>
          </p:cNvCxnSpPr>
          <p:nvPr/>
        </p:nvCxnSpPr>
        <p:spPr>
          <a:xfrm flipV="1">
            <a:off x="1043066" y="4773024"/>
            <a:ext cx="1102936" cy="6015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80EFFC1-C1B4-4854-B58F-3231EA2DAD44}"/>
              </a:ext>
            </a:extLst>
          </p:cNvPr>
          <p:cNvCxnSpPr>
            <a:cxnSpLocks/>
          </p:cNvCxnSpPr>
          <p:nvPr/>
        </p:nvCxnSpPr>
        <p:spPr>
          <a:xfrm flipV="1">
            <a:off x="2555185" y="4770904"/>
            <a:ext cx="571205" cy="3813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A0790E5-D48A-467C-B137-B2186CF3F308}"/>
              </a:ext>
            </a:extLst>
          </p:cNvPr>
          <p:cNvCxnSpPr>
            <a:cxnSpLocks/>
          </p:cNvCxnSpPr>
          <p:nvPr/>
        </p:nvCxnSpPr>
        <p:spPr>
          <a:xfrm flipV="1">
            <a:off x="3301916" y="4880958"/>
            <a:ext cx="955691" cy="702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0EAE5D-5F38-4FC0-89EC-3DD615BEE4EC}"/>
              </a:ext>
            </a:extLst>
          </p:cNvPr>
          <p:cNvCxnSpPr>
            <a:cxnSpLocks/>
          </p:cNvCxnSpPr>
          <p:nvPr/>
        </p:nvCxnSpPr>
        <p:spPr>
          <a:xfrm flipV="1">
            <a:off x="4849722" y="4862104"/>
            <a:ext cx="652223" cy="3700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BE6B2C-F904-4BB0-8148-87FFA22302D6}"/>
              </a:ext>
            </a:extLst>
          </p:cNvPr>
          <p:cNvCxnSpPr>
            <a:cxnSpLocks/>
          </p:cNvCxnSpPr>
          <p:nvPr/>
        </p:nvCxnSpPr>
        <p:spPr>
          <a:xfrm flipV="1">
            <a:off x="5413521" y="4785647"/>
            <a:ext cx="1080049" cy="838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E4AF778-C1AD-4FAE-A20D-0505159BD953}"/>
              </a:ext>
            </a:extLst>
          </p:cNvPr>
          <p:cNvSpPr txBox="1"/>
          <p:nvPr/>
        </p:nvSpPr>
        <p:spPr>
          <a:xfrm>
            <a:off x="-200069" y="4309572"/>
            <a:ext cx="45719" cy="369332"/>
          </a:xfrm>
          <a:prstGeom prst="rect">
            <a:avLst/>
          </a:prstGeom>
          <a:noFill/>
        </p:spPr>
        <p:txBody>
          <a:bodyPr wrap="square" rtlCol="0">
            <a:spAutoFit/>
          </a:bodyPr>
          <a:lstStyle/>
          <a:p>
            <a:endParaRPr lang="en-IN" dirty="0"/>
          </a:p>
        </p:txBody>
      </p:sp>
      <p:sp>
        <p:nvSpPr>
          <p:cNvPr id="31" name="TextBox 30">
            <a:extLst>
              <a:ext uri="{FF2B5EF4-FFF2-40B4-BE49-F238E27FC236}">
                <a16:creationId xmlns:a16="http://schemas.microsoft.com/office/drawing/2014/main" id="{68C765E2-05B7-4E4D-81A2-F422F8F38BB8}"/>
              </a:ext>
            </a:extLst>
          </p:cNvPr>
          <p:cNvSpPr txBox="1"/>
          <p:nvPr/>
        </p:nvSpPr>
        <p:spPr>
          <a:xfrm>
            <a:off x="446726" y="5439723"/>
            <a:ext cx="85375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TASK 1</a:t>
            </a:r>
            <a:endParaRPr lang="en-IN" dirty="0"/>
          </a:p>
        </p:txBody>
      </p:sp>
      <p:sp>
        <p:nvSpPr>
          <p:cNvPr id="32" name="TextBox 31">
            <a:extLst>
              <a:ext uri="{FF2B5EF4-FFF2-40B4-BE49-F238E27FC236}">
                <a16:creationId xmlns:a16="http://schemas.microsoft.com/office/drawing/2014/main" id="{AC8BE409-C91A-46AE-81D3-EBA7C746A203}"/>
              </a:ext>
            </a:extLst>
          </p:cNvPr>
          <p:cNvSpPr txBox="1"/>
          <p:nvPr/>
        </p:nvSpPr>
        <p:spPr>
          <a:xfrm>
            <a:off x="1884313" y="5181127"/>
            <a:ext cx="82013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TASK 2</a:t>
            </a:r>
            <a:endParaRPr lang="en-IN" dirty="0"/>
          </a:p>
        </p:txBody>
      </p:sp>
      <p:sp>
        <p:nvSpPr>
          <p:cNvPr id="33" name="TextBox 32">
            <a:extLst>
              <a:ext uri="{FF2B5EF4-FFF2-40B4-BE49-F238E27FC236}">
                <a16:creationId xmlns:a16="http://schemas.microsoft.com/office/drawing/2014/main" id="{609B9A54-16F0-4399-81B0-1034AA37E6A1}"/>
              </a:ext>
            </a:extLst>
          </p:cNvPr>
          <p:cNvSpPr txBox="1"/>
          <p:nvPr/>
        </p:nvSpPr>
        <p:spPr>
          <a:xfrm>
            <a:off x="2716659" y="5705968"/>
            <a:ext cx="85375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TASK 3</a:t>
            </a:r>
            <a:endParaRPr lang="en-IN" dirty="0"/>
          </a:p>
        </p:txBody>
      </p:sp>
      <p:sp>
        <p:nvSpPr>
          <p:cNvPr id="34" name="TextBox 33">
            <a:extLst>
              <a:ext uri="{FF2B5EF4-FFF2-40B4-BE49-F238E27FC236}">
                <a16:creationId xmlns:a16="http://schemas.microsoft.com/office/drawing/2014/main" id="{FCB354AA-BFC5-4897-AEE6-244127FE0D6E}"/>
              </a:ext>
            </a:extLst>
          </p:cNvPr>
          <p:cNvSpPr txBox="1"/>
          <p:nvPr/>
        </p:nvSpPr>
        <p:spPr>
          <a:xfrm>
            <a:off x="4126788" y="5275293"/>
            <a:ext cx="85375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TASK 4</a:t>
            </a:r>
            <a:endParaRPr lang="en-IN" dirty="0"/>
          </a:p>
        </p:txBody>
      </p:sp>
      <p:sp>
        <p:nvSpPr>
          <p:cNvPr id="35" name="TextBox 34">
            <a:extLst>
              <a:ext uri="{FF2B5EF4-FFF2-40B4-BE49-F238E27FC236}">
                <a16:creationId xmlns:a16="http://schemas.microsoft.com/office/drawing/2014/main" id="{A4BFBECB-4F84-491D-A0D2-FD97CDE41527}"/>
              </a:ext>
            </a:extLst>
          </p:cNvPr>
          <p:cNvSpPr txBox="1"/>
          <p:nvPr/>
        </p:nvSpPr>
        <p:spPr>
          <a:xfrm>
            <a:off x="5175834" y="5724690"/>
            <a:ext cx="85375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TASK 5</a:t>
            </a:r>
            <a:endParaRPr lang="en-IN" dirty="0"/>
          </a:p>
        </p:txBody>
      </p:sp>
      <p:graphicFrame>
        <p:nvGraphicFramePr>
          <p:cNvPr id="37" name="TextBox 4">
            <a:extLst>
              <a:ext uri="{FF2B5EF4-FFF2-40B4-BE49-F238E27FC236}">
                <a16:creationId xmlns:a16="http://schemas.microsoft.com/office/drawing/2014/main" id="{0D556DA2-4C4B-44F4-BA6A-69B22C321062}"/>
              </a:ext>
            </a:extLst>
          </p:cNvPr>
          <p:cNvGraphicFramePr/>
          <p:nvPr>
            <p:extLst>
              <p:ext uri="{D42A27DB-BD31-4B8C-83A1-F6EECF244321}">
                <p14:modId xmlns:p14="http://schemas.microsoft.com/office/powerpoint/2010/main" val="1750816222"/>
              </p:ext>
            </p:extLst>
          </p:nvPr>
        </p:nvGraphicFramePr>
        <p:xfrm>
          <a:off x="163005" y="234690"/>
          <a:ext cx="7831317" cy="31943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71431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22B1133-A6F4-4D16-A663-4639D39A4495}"/>
              </a:ext>
            </a:extLst>
          </p:cNvPr>
          <p:cNvSpPr txBox="1"/>
          <p:nvPr/>
        </p:nvSpPr>
        <p:spPr>
          <a:xfrm>
            <a:off x="1524000" y="1584683"/>
            <a:ext cx="9144000" cy="255182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kern="1200">
                <a:solidFill>
                  <a:schemeClr val="tx1"/>
                </a:solidFill>
                <a:latin typeface="+mj-lt"/>
                <a:ea typeface="+mj-ea"/>
                <a:cs typeface="+mj-cs"/>
              </a:rPr>
              <a:t>THANK YOU </a:t>
            </a:r>
          </a:p>
        </p:txBody>
      </p:sp>
    </p:spTree>
    <p:extLst>
      <p:ext uri="{BB962C8B-B14F-4D97-AF65-F5344CB8AC3E}">
        <p14:creationId xmlns:p14="http://schemas.microsoft.com/office/powerpoint/2010/main" val="120729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FFB7F1-2162-4E2C-93EE-6E28FC075041}"/>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a:solidFill>
                  <a:schemeClr val="tx1"/>
                </a:solidFill>
                <a:latin typeface="+mj-lt"/>
                <a:ea typeface="+mj-ea"/>
                <a:cs typeface="+mj-cs"/>
              </a:rPr>
              <a:t>Techniques/ Technologies used</a:t>
            </a:r>
          </a:p>
        </p:txBody>
      </p:sp>
      <p:graphicFrame>
        <p:nvGraphicFramePr>
          <p:cNvPr id="24" name="TextBox 2">
            <a:extLst>
              <a:ext uri="{FF2B5EF4-FFF2-40B4-BE49-F238E27FC236}">
                <a16:creationId xmlns:a16="http://schemas.microsoft.com/office/drawing/2014/main" id="{7AD4673A-6D80-4FCB-8074-3DB189D389D1}"/>
              </a:ext>
            </a:extLst>
          </p:cNvPr>
          <p:cNvGraphicFramePr/>
          <p:nvPr>
            <p:extLst>
              <p:ext uri="{D42A27DB-BD31-4B8C-83A1-F6EECF244321}">
                <p14:modId xmlns:p14="http://schemas.microsoft.com/office/powerpoint/2010/main" val="18761653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8777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Freeform: Shape 4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4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082BF3-78AA-4C9F-A43C-34E8E1458E4A}"/>
              </a:ext>
            </a:extLst>
          </p:cNvPr>
          <p:cNvSpPr>
            <a:spLocks noGrp="1"/>
          </p:cNvSpPr>
          <p:nvPr>
            <p:ph type="ctrTitle"/>
          </p:nvPr>
        </p:nvSpPr>
        <p:spPr>
          <a:xfrm>
            <a:off x="477981" y="1122363"/>
            <a:ext cx="4023360" cy="3204134"/>
          </a:xfrm>
        </p:spPr>
        <p:txBody>
          <a:bodyPr anchor="b">
            <a:normAutofit/>
          </a:bodyPr>
          <a:lstStyle/>
          <a:p>
            <a:pPr algn="l"/>
            <a:r>
              <a:rPr lang="en-US" sz="4800"/>
              <a:t>BASIC ANALOGY OF PROJECT</a:t>
            </a:r>
          </a:p>
        </p:txBody>
      </p:sp>
      <p:sp>
        <p:nvSpPr>
          <p:cNvPr id="3" name="Subtitle 2">
            <a:extLst>
              <a:ext uri="{FF2B5EF4-FFF2-40B4-BE49-F238E27FC236}">
                <a16:creationId xmlns:a16="http://schemas.microsoft.com/office/drawing/2014/main" id="{EA7F864F-2679-40FB-9799-82851C9DD376}"/>
              </a:ext>
            </a:extLst>
          </p:cNvPr>
          <p:cNvSpPr>
            <a:spLocks noGrp="1"/>
          </p:cNvSpPr>
          <p:nvPr>
            <p:ph type="subTitle" idx="1"/>
          </p:nvPr>
        </p:nvSpPr>
        <p:spPr>
          <a:xfrm>
            <a:off x="477981" y="4872922"/>
            <a:ext cx="3933306" cy="1208141"/>
          </a:xfrm>
        </p:spPr>
        <p:txBody>
          <a:bodyPr>
            <a:normAutofit/>
          </a:bodyPr>
          <a:lstStyle/>
          <a:p>
            <a:pPr algn="l"/>
            <a:r>
              <a:rPr lang="en-US" sz="2000"/>
              <a:t>a</a:t>
            </a:r>
          </a:p>
        </p:txBody>
      </p:sp>
      <p:sp>
        <p:nvSpPr>
          <p:cNvPr id="58" name="Rectangle 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7DFE7032-62E0-4AFB-B25F-123FE94F9769}"/>
              </a:ext>
            </a:extLst>
          </p:cNvPr>
          <p:cNvSpPr txBox="1"/>
          <p:nvPr/>
        </p:nvSpPr>
        <p:spPr>
          <a:xfrm>
            <a:off x="5261586" y="4004117"/>
            <a:ext cx="6113834" cy="2339102"/>
          </a:xfrm>
          <a:prstGeom prst="rect">
            <a:avLst/>
          </a:prstGeom>
          <a:noFill/>
        </p:spPr>
        <p:txBody>
          <a:bodyPr wrap="square">
            <a:spAutoFit/>
          </a:bodyPr>
          <a:lstStyle/>
          <a:p>
            <a:r>
              <a:rPr lang="en-US" sz="2000" b="1" dirty="0"/>
              <a:t>Methodology / Planning of Work </a:t>
            </a:r>
          </a:p>
          <a:p>
            <a:r>
              <a:rPr lang="en-US" dirty="0"/>
              <a:t>01 Exploratory Data Analysis and Cleaning </a:t>
            </a:r>
          </a:p>
          <a:p>
            <a:r>
              <a:rPr lang="en-US" dirty="0"/>
              <a:t>02 Using MLP Classifier, SVM and CNN Algorithms to accurately predict regions using speech action. </a:t>
            </a:r>
          </a:p>
          <a:p>
            <a:r>
              <a:rPr lang="en-US" dirty="0"/>
              <a:t>03 Collection, Representation, Proper documentation &amp; Integration of Data &amp; results found </a:t>
            </a:r>
          </a:p>
          <a:p>
            <a:r>
              <a:rPr lang="en-US" dirty="0"/>
              <a:t>04 Confusion Matrix for each &amp; every algorithms for better future analysis &amp; comparison</a:t>
            </a:r>
            <a:endParaRPr lang="en-IN" dirty="0"/>
          </a:p>
        </p:txBody>
      </p:sp>
      <p:pic>
        <p:nvPicPr>
          <p:cNvPr id="8" name="Picture 7" descr="Diagram&#10;&#10;Description automatically generated">
            <a:extLst>
              <a:ext uri="{FF2B5EF4-FFF2-40B4-BE49-F238E27FC236}">
                <a16:creationId xmlns:a16="http://schemas.microsoft.com/office/drawing/2014/main" id="{8C873AB1-09BC-4E0F-96DE-1BB7D0F61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441" y="4924542"/>
            <a:ext cx="4152900" cy="1104900"/>
          </a:xfrm>
          <a:prstGeom prst="rect">
            <a:avLst/>
          </a:prstGeom>
        </p:spPr>
      </p:pic>
      <p:sp>
        <p:nvSpPr>
          <p:cNvPr id="9" name="TextBox 8">
            <a:extLst>
              <a:ext uri="{FF2B5EF4-FFF2-40B4-BE49-F238E27FC236}">
                <a16:creationId xmlns:a16="http://schemas.microsoft.com/office/drawing/2014/main" id="{A7092814-8D2C-419E-B247-5B4F6087BEEA}"/>
              </a:ext>
            </a:extLst>
          </p:cNvPr>
          <p:cNvSpPr txBox="1"/>
          <p:nvPr/>
        </p:nvSpPr>
        <p:spPr>
          <a:xfrm>
            <a:off x="3765060" y="5185467"/>
            <a:ext cx="885218" cy="369332"/>
          </a:xfrm>
          <a:prstGeom prst="rect">
            <a:avLst/>
          </a:prstGeom>
          <a:noFill/>
        </p:spPr>
        <p:txBody>
          <a:bodyPr wrap="square" rtlCol="0">
            <a:spAutoFit/>
          </a:bodyPr>
          <a:lstStyle/>
          <a:p>
            <a:r>
              <a:rPr lang="en-US" dirty="0"/>
              <a:t>accent</a:t>
            </a:r>
            <a:endParaRPr lang="en-IN" dirty="0"/>
          </a:p>
        </p:txBody>
      </p:sp>
      <p:pic>
        <p:nvPicPr>
          <p:cNvPr id="6" name="Picture 5" descr="Diagram&#10;&#10;Description automatically generated">
            <a:extLst>
              <a:ext uri="{FF2B5EF4-FFF2-40B4-BE49-F238E27FC236}">
                <a16:creationId xmlns:a16="http://schemas.microsoft.com/office/drawing/2014/main" id="{23343E88-39C1-45A0-A29F-CCB960EED5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676" y="336944"/>
            <a:ext cx="5608806" cy="3330229"/>
          </a:xfrm>
          <a:prstGeom prst="rect">
            <a:avLst/>
          </a:prstGeom>
        </p:spPr>
      </p:pic>
    </p:spTree>
    <p:extLst>
      <p:ext uri="{BB962C8B-B14F-4D97-AF65-F5344CB8AC3E}">
        <p14:creationId xmlns:p14="http://schemas.microsoft.com/office/powerpoint/2010/main" val="279892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FC4D0DB-27F9-4B4F-A468-5E93530A295B}"/>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a:solidFill>
                  <a:schemeClr val="tx1"/>
                </a:solidFill>
                <a:latin typeface="+mj-lt"/>
                <a:ea typeface="+mj-ea"/>
                <a:cs typeface="+mj-cs"/>
              </a:rPr>
              <a:t>DATASET USED:</a:t>
            </a:r>
          </a:p>
        </p:txBody>
      </p:sp>
      <p:sp>
        <p:nvSpPr>
          <p:cNvPr id="3" name="TextBox 2">
            <a:extLst>
              <a:ext uri="{FF2B5EF4-FFF2-40B4-BE49-F238E27FC236}">
                <a16:creationId xmlns:a16="http://schemas.microsoft.com/office/drawing/2014/main" id="{924B2B36-1571-4085-9A65-118254787C32}"/>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The dataset has been taken from Kaggle</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Includes 6183 files with 7 speakers from 4 different accent( Odiya, Telugu , Malayalam and Bangla)</a:t>
            </a:r>
          </a:p>
        </p:txBody>
      </p:sp>
      <p:grpSp>
        <p:nvGrpSpPr>
          <p:cNvPr id="48" name="Group 4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9" name="Isosceles Triangle 4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Text&#10;&#10;Description automatically generated">
            <a:extLst>
              <a:ext uri="{FF2B5EF4-FFF2-40B4-BE49-F238E27FC236}">
                <a16:creationId xmlns:a16="http://schemas.microsoft.com/office/drawing/2014/main" id="{D81A3751-46F8-405D-8618-8D2250ABD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787" y="972864"/>
            <a:ext cx="5950278" cy="5172009"/>
          </a:xfrm>
          <a:prstGeom prst="rect">
            <a:avLst/>
          </a:prstGeom>
        </p:spPr>
      </p:pic>
      <p:grpSp>
        <p:nvGrpSpPr>
          <p:cNvPr id="52" name="Group 5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3" name="Rectangle 5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3106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8DB02CA-258A-4197-AA09-E216C1FB0A8F}"/>
              </a:ext>
            </a:extLst>
          </p:cNvPr>
          <p:cNvSpPr txBox="1"/>
          <p:nvPr/>
        </p:nvSpPr>
        <p:spPr>
          <a:xfrm>
            <a:off x="1477539" y="775518"/>
            <a:ext cx="9244398" cy="75217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kern="1200">
                <a:solidFill>
                  <a:schemeClr val="tx1"/>
                </a:solidFill>
                <a:latin typeface="+mj-lt"/>
                <a:ea typeface="+mj-ea"/>
                <a:cs typeface="+mj-cs"/>
              </a:rPr>
              <a:t>SPEECH TO TEXT USING SPEECH RECOGNITION API</a:t>
            </a:r>
          </a:p>
        </p:txBody>
      </p:sp>
      <p:pic>
        <p:nvPicPr>
          <p:cNvPr id="4" name="Picture 3" descr="A picture containing diagram&#10;&#10;Description automatically generated">
            <a:extLst>
              <a:ext uri="{FF2B5EF4-FFF2-40B4-BE49-F238E27FC236}">
                <a16:creationId xmlns:a16="http://schemas.microsoft.com/office/drawing/2014/main" id="{C5AC83D9-87B7-4FA2-BFE1-F88810B8213A}"/>
              </a:ext>
            </a:extLst>
          </p:cNvPr>
          <p:cNvPicPr>
            <a:picLocks noChangeAspect="1"/>
          </p:cNvPicPr>
          <p:nvPr/>
        </p:nvPicPr>
        <p:blipFill rotWithShape="1">
          <a:blip r:embed="rId3">
            <a:extLst>
              <a:ext uri="{28A0092B-C50C-407E-A947-70E740481C1C}">
                <a14:useLocalDpi xmlns:a14="http://schemas.microsoft.com/office/drawing/2010/main" val="0"/>
              </a:ext>
            </a:extLst>
          </a:blip>
          <a:srcRect t="2441" r="-1" b="2441"/>
          <a:stretch/>
        </p:blipFill>
        <p:spPr>
          <a:xfrm>
            <a:off x="1585705" y="1729379"/>
            <a:ext cx="4337083" cy="2281213"/>
          </a:xfrm>
          <a:prstGeom prst="rect">
            <a:avLst/>
          </a:prstGeom>
        </p:spPr>
      </p:pic>
      <p:pic>
        <p:nvPicPr>
          <p:cNvPr id="6" name="Picture 5" descr="Text&#10;&#10;Description automatically generated">
            <a:extLst>
              <a:ext uri="{FF2B5EF4-FFF2-40B4-BE49-F238E27FC236}">
                <a16:creationId xmlns:a16="http://schemas.microsoft.com/office/drawing/2014/main" id="{787E16E0-A1F0-4C82-9872-B8CF942AB8A3}"/>
              </a:ext>
            </a:extLst>
          </p:cNvPr>
          <p:cNvPicPr>
            <a:picLocks noChangeAspect="1"/>
          </p:cNvPicPr>
          <p:nvPr/>
        </p:nvPicPr>
        <p:blipFill rotWithShape="1">
          <a:blip r:embed="rId4">
            <a:extLst>
              <a:ext uri="{28A0092B-C50C-407E-A947-70E740481C1C}">
                <a14:useLocalDpi xmlns:a14="http://schemas.microsoft.com/office/drawing/2010/main" val="0"/>
              </a:ext>
            </a:extLst>
          </a:blip>
          <a:srcRect t="11205" r="5" b="11109"/>
          <a:stretch/>
        </p:blipFill>
        <p:spPr>
          <a:xfrm>
            <a:off x="6266878" y="1729379"/>
            <a:ext cx="5503590" cy="2638340"/>
          </a:xfrm>
          <a:prstGeom prst="rect">
            <a:avLst/>
          </a:prstGeom>
        </p:spPr>
      </p:pic>
      <p:sp>
        <p:nvSpPr>
          <p:cNvPr id="5" name="TextBox 4">
            <a:extLst>
              <a:ext uri="{FF2B5EF4-FFF2-40B4-BE49-F238E27FC236}">
                <a16:creationId xmlns:a16="http://schemas.microsoft.com/office/drawing/2014/main" id="{96EA99FE-DF36-4290-B3C1-7327B1D7DE4A}"/>
              </a:ext>
            </a:extLst>
          </p:cNvPr>
          <p:cNvSpPr txBox="1"/>
          <p:nvPr/>
        </p:nvSpPr>
        <p:spPr>
          <a:xfrm>
            <a:off x="1477539" y="4257396"/>
            <a:ext cx="9160576" cy="183859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Initially we analyzed the data with speech to text conversion and seeing is their any audio file that is not even a single bit understandable and see what all audio contains.</a:t>
            </a:r>
          </a:p>
          <a:p>
            <a:pPr indent="-228600">
              <a:lnSpc>
                <a:spcPct val="90000"/>
              </a:lnSpc>
              <a:spcAft>
                <a:spcPts val="600"/>
              </a:spcAft>
              <a:buFont typeface="Arial" panose="020B0604020202020204" pitchFamily="34" charset="0"/>
              <a:buChar char="•"/>
            </a:pPr>
            <a:r>
              <a:rPr lang="en-US" sz="2000"/>
              <a:t>Why r we doing this???</a:t>
            </a:r>
          </a:p>
          <a:p>
            <a:pPr indent="-228600">
              <a:lnSpc>
                <a:spcPct val="90000"/>
              </a:lnSpc>
              <a:spcAft>
                <a:spcPts val="600"/>
              </a:spcAft>
              <a:buFont typeface="Arial" panose="020B0604020202020204" pitchFamily="34" charset="0"/>
              <a:buChar char="•"/>
            </a:pPr>
            <a:endParaRPr lang="en-US" sz="2000"/>
          </a:p>
        </p:txBody>
      </p:sp>
      <p:sp>
        <p:nvSpPr>
          <p:cNvPr id="37" name="Rectangle 36">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75000"/>
                </a:schemeClr>
              </a:gs>
              <a:gs pos="100000">
                <a:srgbClr val="000000"/>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4038599" cy="456772"/>
          </a:xfrm>
          <a:prstGeom prst="rect">
            <a:avLst/>
          </a:prstGeom>
          <a:gradFill>
            <a:gsLst>
              <a:gs pos="0">
                <a:schemeClr val="accent1">
                  <a:lumMod val="5000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67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21B06AE-866A-46CB-9304-2EB6BD9814FF}"/>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r>
              <a:rPr lang="en-US" sz="2000"/>
              <a:t>ANALYZING THE AUDIO SIGNAL BY plotting the graphs in waveform(basic spectrogram graphs were created)</a:t>
            </a:r>
          </a:p>
        </p:txBody>
      </p:sp>
      <p:grpSp>
        <p:nvGrpSpPr>
          <p:cNvPr id="54" name="Group 5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9" name="Isosceles Triangle 5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A picture containing text&#10;&#10;Description automatically generated">
            <a:extLst>
              <a:ext uri="{FF2B5EF4-FFF2-40B4-BE49-F238E27FC236}">
                <a16:creationId xmlns:a16="http://schemas.microsoft.com/office/drawing/2014/main" id="{5D964F96-F36B-491D-A9D8-11896A6E9C5A}"/>
              </a:ext>
            </a:extLst>
          </p:cNvPr>
          <p:cNvPicPr>
            <a:picLocks noChangeAspect="1"/>
          </p:cNvPicPr>
          <p:nvPr/>
        </p:nvPicPr>
        <p:blipFill rotWithShape="1">
          <a:blip r:embed="rId2">
            <a:extLst>
              <a:ext uri="{28A0092B-C50C-407E-A947-70E740481C1C}">
                <a14:useLocalDpi xmlns:a14="http://schemas.microsoft.com/office/drawing/2010/main" val="0"/>
              </a:ext>
            </a:extLst>
          </a:blip>
          <a:srcRect l="697" r="15123" b="-1"/>
          <a:stretch/>
        </p:blipFill>
        <p:spPr>
          <a:xfrm>
            <a:off x="4967973" y="612843"/>
            <a:ext cx="5977530" cy="5532030"/>
          </a:xfrm>
          <a:prstGeom prst="rect">
            <a:avLst/>
          </a:prstGeom>
        </p:spPr>
      </p:pic>
      <p:grpSp>
        <p:nvGrpSpPr>
          <p:cNvPr id="58" name="Group 5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1" name="Rectangle 5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5925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0">
            <a:extLst>
              <a:ext uri="{FF2B5EF4-FFF2-40B4-BE49-F238E27FC236}">
                <a16:creationId xmlns:a16="http://schemas.microsoft.com/office/drawing/2014/main" id="{C8DFF3C0-9A47-4CF8-A908-C79EE032F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D1CD191E-4E38-48B5-91B0-A538EEE36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34" name="Freeform 6">
              <a:extLst>
                <a:ext uri="{FF2B5EF4-FFF2-40B4-BE49-F238E27FC236}">
                  <a16:creationId xmlns:a16="http://schemas.microsoft.com/office/drawing/2014/main" id="{610DAD19-A1E9-4929-B76E-E6605D2DB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5" name="Freeform 6">
              <a:extLst>
                <a:ext uri="{FF2B5EF4-FFF2-40B4-BE49-F238E27FC236}">
                  <a16:creationId xmlns:a16="http://schemas.microsoft.com/office/drawing/2014/main" id="{F7DBC290-0F34-425B-B724-341D9697A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2" name="TextBox 1">
            <a:extLst>
              <a:ext uri="{FF2B5EF4-FFF2-40B4-BE49-F238E27FC236}">
                <a16:creationId xmlns:a16="http://schemas.microsoft.com/office/drawing/2014/main" id="{8007749E-B8F3-47F8-9EA3-B0FD76DF9102}"/>
              </a:ext>
            </a:extLst>
          </p:cNvPr>
          <p:cNvSpPr txBox="1"/>
          <p:nvPr/>
        </p:nvSpPr>
        <p:spPr>
          <a:xfrm>
            <a:off x="5817610" y="2643908"/>
            <a:ext cx="5729590" cy="53934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tx1">
                    <a:alpha val="60000"/>
                  </a:schemeClr>
                </a:solidFill>
              </a:rPr>
              <a:t>MASKING AND CLEANING of audio files</a:t>
            </a:r>
          </a:p>
        </p:txBody>
      </p:sp>
      <p:sp>
        <p:nvSpPr>
          <p:cNvPr id="3" name="TextBox 2">
            <a:extLst>
              <a:ext uri="{FF2B5EF4-FFF2-40B4-BE49-F238E27FC236}">
                <a16:creationId xmlns:a16="http://schemas.microsoft.com/office/drawing/2014/main" id="{8CE9CDE4-BEF3-4A42-A327-AC2D0DCB6D22}"/>
              </a:ext>
            </a:extLst>
          </p:cNvPr>
          <p:cNvSpPr txBox="1"/>
          <p:nvPr/>
        </p:nvSpPr>
        <p:spPr>
          <a:xfrm>
            <a:off x="1281893" y="569864"/>
            <a:ext cx="3777095" cy="5386090"/>
          </a:xfrm>
          <a:prstGeom prst="rect">
            <a:avLst/>
          </a:prstGeom>
          <a:noFill/>
        </p:spPr>
        <p:txBody>
          <a:bodyPr wrap="square" rtlCol="0">
            <a:spAutoFit/>
          </a:bodyPr>
          <a:lstStyle/>
          <a:p>
            <a:pPr>
              <a:spcAft>
                <a:spcPts val="600"/>
              </a:spcAft>
            </a:pPr>
            <a:endParaRPr lang="en-US" dirty="0"/>
          </a:p>
          <a:p>
            <a:pPr>
              <a:spcAft>
                <a:spcPts val="600"/>
              </a:spcAft>
            </a:pPr>
            <a:r>
              <a:rPr lang="en-US" b="0" i="0" dirty="0">
                <a:solidFill>
                  <a:srgbClr val="595858"/>
                </a:solidFill>
                <a:effectLst/>
                <a:latin typeface="roboto"/>
              </a:rPr>
              <a:t>As with all unstructured data formats, audio data has a couple of preprocessing steps</a:t>
            </a:r>
            <a:endParaRPr lang="en-US" dirty="0"/>
          </a:p>
          <a:p>
            <a:pPr>
              <a:spcAft>
                <a:spcPts val="600"/>
              </a:spcAft>
            </a:pPr>
            <a:r>
              <a:rPr lang="en-US" dirty="0"/>
              <a:t>Removing of unwanted noise around the raw audio file from background and lowering down the sample rate(</a:t>
            </a:r>
            <a:r>
              <a:rPr lang="en-US" b="0" i="0" dirty="0">
                <a:solidFill>
                  <a:srgbClr val="595858"/>
                </a:solidFill>
                <a:effectLst/>
                <a:latin typeface="roboto"/>
              </a:rPr>
              <a:t> For this, we simply take values after every specific time steps.</a:t>
            </a:r>
          </a:p>
          <a:p>
            <a:pPr>
              <a:spcAft>
                <a:spcPts val="600"/>
              </a:spcAft>
            </a:pPr>
            <a:r>
              <a:rPr lang="en-US" dirty="0">
                <a:solidFill>
                  <a:srgbClr val="595858"/>
                </a:solidFill>
                <a:latin typeface="roboto"/>
              </a:rPr>
              <a:t>Noise reduction using </a:t>
            </a:r>
            <a:r>
              <a:rPr lang="en-US" dirty="0" err="1">
                <a:solidFill>
                  <a:srgbClr val="595858"/>
                </a:solidFill>
                <a:latin typeface="roboto"/>
              </a:rPr>
              <a:t>noicereduce</a:t>
            </a:r>
            <a:r>
              <a:rPr lang="en-US" dirty="0">
                <a:solidFill>
                  <a:srgbClr val="595858"/>
                </a:solidFill>
                <a:latin typeface="roboto"/>
              </a:rPr>
              <a:t> ( 10000:15000) library</a:t>
            </a:r>
            <a:r>
              <a:rPr lang="en-US" b="0" i="0" dirty="0">
                <a:solidFill>
                  <a:srgbClr val="595858"/>
                </a:solidFill>
                <a:effectLst/>
                <a:latin typeface="roboto"/>
              </a:rPr>
              <a:t> For example; in a 2 second audio file, we extract values at 1 second. This is called </a:t>
            </a:r>
            <a:r>
              <a:rPr lang="en-US" b="1" i="0" dirty="0">
                <a:solidFill>
                  <a:srgbClr val="333333"/>
                </a:solidFill>
                <a:effectLst/>
                <a:latin typeface="roboto"/>
              </a:rPr>
              <a:t>sampling of audio data,</a:t>
            </a:r>
            <a:r>
              <a:rPr lang="en-US" b="0" i="0" dirty="0">
                <a:solidFill>
                  <a:srgbClr val="595858"/>
                </a:solidFill>
                <a:effectLst/>
                <a:latin typeface="roboto"/>
              </a:rPr>
              <a:t> and the rate at which it is sampled is called the </a:t>
            </a:r>
            <a:r>
              <a:rPr lang="en-US" b="1" i="0" dirty="0">
                <a:solidFill>
                  <a:srgbClr val="333333"/>
                </a:solidFill>
                <a:effectLst/>
                <a:latin typeface="roboto"/>
              </a:rPr>
              <a:t>sampling rate.)</a:t>
            </a:r>
            <a:endParaRPr lang="en-US" dirty="0"/>
          </a:p>
          <a:p>
            <a:pPr>
              <a:spcAft>
                <a:spcPts val="600"/>
              </a:spcAft>
            </a:pPr>
            <a:endParaRPr lang="en-US" dirty="0"/>
          </a:p>
        </p:txBody>
      </p:sp>
      <p:pic>
        <p:nvPicPr>
          <p:cNvPr id="5" name="Picture 4">
            <a:extLst>
              <a:ext uri="{FF2B5EF4-FFF2-40B4-BE49-F238E27FC236}">
                <a16:creationId xmlns:a16="http://schemas.microsoft.com/office/drawing/2014/main" id="{1149D9AD-9CD4-4D86-82E6-D884E384FE06}"/>
              </a:ext>
            </a:extLst>
          </p:cNvPr>
          <p:cNvPicPr>
            <a:picLocks noChangeAspect="1"/>
          </p:cNvPicPr>
          <p:nvPr/>
        </p:nvPicPr>
        <p:blipFill>
          <a:blip r:embed="rId2"/>
          <a:stretch>
            <a:fillRect/>
          </a:stretch>
        </p:blipFill>
        <p:spPr>
          <a:xfrm>
            <a:off x="5455055" y="823287"/>
            <a:ext cx="6169497" cy="1790855"/>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98CFD39D-D1D7-409B-9C90-0EC7C5F65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056" y="3429000"/>
            <a:ext cx="6454699" cy="1790855"/>
          </a:xfrm>
          <a:prstGeom prst="rect">
            <a:avLst/>
          </a:prstGeom>
        </p:spPr>
      </p:pic>
    </p:spTree>
    <p:extLst>
      <p:ext uri="{BB962C8B-B14F-4D97-AF65-F5344CB8AC3E}">
        <p14:creationId xmlns:p14="http://schemas.microsoft.com/office/powerpoint/2010/main" val="1322125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530</TotalTime>
  <Words>1552</Words>
  <Application>Microsoft Office PowerPoint</Application>
  <PresentationFormat>Widescreen</PresentationFormat>
  <Paragraphs>154</Paragraphs>
  <Slides>31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Calibri Light</vt:lpstr>
      <vt:lpstr>charter</vt:lpstr>
      <vt:lpstr>CMBX12</vt:lpstr>
      <vt:lpstr>Google Sans</vt:lpstr>
      <vt:lpstr>Helvetica Neue</vt:lpstr>
      <vt:lpstr>roboto</vt:lpstr>
      <vt:lpstr>Times New Roman</vt:lpstr>
      <vt:lpstr>Office Theme</vt:lpstr>
      <vt:lpstr>REGION DETECION USING VARIOUS SPEECH ACCENT</vt:lpstr>
      <vt:lpstr>PowerPoint Presentation</vt:lpstr>
      <vt:lpstr>Why has we chosen this project??</vt:lpstr>
      <vt:lpstr>PowerPoint Presentation</vt:lpstr>
      <vt:lpstr>BASIC ANALOGY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REGEION DETECION USING VARIOUS SPEECH ACCENT</dc:title>
  <dc:creator>Manan Singhal [Computer and Communication - 2018]</dc:creator>
  <cp:lastModifiedBy>Manan Singhal [IT - 2018]</cp:lastModifiedBy>
  <cp:revision>44</cp:revision>
  <dcterms:created xsi:type="dcterms:W3CDTF">2021-04-11T20:55:03Z</dcterms:created>
  <dcterms:modified xsi:type="dcterms:W3CDTF">2021-06-17T05:55:26Z</dcterms:modified>
</cp:coreProperties>
</file>