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78" r:id="rId7"/>
    <p:sldId id="279" r:id="rId8"/>
    <p:sldId id="258" r:id="rId9"/>
    <p:sldId id="282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57" d="100"/>
          <a:sy n="57" d="100"/>
        </p:scale>
        <p:origin x="1016" y="44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pPr algn="ctr"/>
            <a:r>
              <a:rPr lang="en-US" sz="4800" dirty="0"/>
              <a:t>Swift event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653" y="864328"/>
            <a:ext cx="2895600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653" y="2674014"/>
            <a:ext cx="4003287" cy="3163542"/>
          </a:xfrm>
        </p:spPr>
        <p:txBody>
          <a:bodyPr>
            <a:normAutofit/>
          </a:bodyPr>
          <a:lstStyle/>
          <a:p>
            <a:r>
              <a:rPr lang="en-US" dirty="0"/>
              <a:t>This project is an </a:t>
            </a:r>
            <a:r>
              <a:rPr lang="en-US" b="1" dirty="0"/>
              <a:t>Event Management System</a:t>
            </a:r>
            <a:r>
              <a:rPr lang="en-US" dirty="0"/>
              <a:t> designed to streamline the process of creating, managing, and scheduling events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2936" y="-1111176"/>
            <a:ext cx="4179570" cy="3464083"/>
          </a:xfrm>
        </p:spPr>
        <p:txBody>
          <a:bodyPr/>
          <a:lstStyle/>
          <a:p>
            <a:r>
              <a:rPr lang="en-US" dirty="0"/>
              <a:t>Problem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DB864-8AED-CA03-6EF9-F2860F585E8D}"/>
              </a:ext>
            </a:extLst>
          </p:cNvPr>
          <p:cNvSpPr txBox="1">
            <a:spLocks/>
          </p:cNvSpPr>
          <p:nvPr/>
        </p:nvSpPr>
        <p:spPr>
          <a:xfrm>
            <a:off x="7012936" y="1984917"/>
            <a:ext cx="4573181" cy="316354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Managing events, scheduling, and gathering feedback manually can be time-consuming and prone to errors. Event organizers often face challenges in tracking registrations, managing event details, and collecting feedback efficiently.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C7E5B4-71A0-89C8-F785-82D406CAA5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Techniques for connecting </a:t>
            </a:r>
          </a:p>
          <a:p>
            <a:pPr lvl="1"/>
            <a:r>
              <a:rPr lang="en-US" dirty="0"/>
              <a:t>Make eye contact with your audience to create a sense of intimacy and involvement</a:t>
            </a:r>
          </a:p>
          <a:p>
            <a:pPr lvl="1"/>
            <a:r>
              <a:rPr lang="en-US" dirty="0"/>
              <a:t>Weave relatable stories into your presentation using narratives that make your message memorable and impactful</a:t>
            </a:r>
          </a:p>
          <a:p>
            <a:pPr lvl="1"/>
            <a:r>
              <a:rPr lang="en-US" dirty="0"/>
              <a:t>Encourage questions and provide thoughtful responses to enhance audience participation</a:t>
            </a:r>
          </a:p>
          <a:p>
            <a:pPr lvl="1"/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960877"/>
            <a:ext cx="2722880" cy="351284"/>
          </a:xfrm>
        </p:spPr>
        <p:txBody>
          <a:bodyPr/>
          <a:lstStyle/>
          <a:p>
            <a:r>
              <a:rPr lang="en-US" dirty="0"/>
              <a:t>Preparing for questions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2722880" cy="2907164"/>
          </a:xfrm>
        </p:spPr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54881" y="2960877"/>
            <a:ext cx="5516880" cy="351284"/>
          </a:xfrm>
        </p:spPr>
        <p:txBody>
          <a:bodyPr/>
          <a:lstStyle/>
          <a:p>
            <a:r>
              <a:rPr lang="en-US" dirty="0"/>
              <a:t>Maintaining composure</a:t>
            </a:r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54881" y="3324859"/>
            <a:ext cx="5506720" cy="3031489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{13764B78-5EF5-4635-8514-2DDE2B49350D}tf67328976_win32</Template>
  <TotalTime>7</TotalTime>
  <Words>195</Words>
  <Application>Microsoft Office PowerPoint</Application>
  <PresentationFormat>Widescreen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Custom</vt:lpstr>
      <vt:lpstr>Swift event</vt:lpstr>
      <vt:lpstr>Introduction</vt:lpstr>
      <vt:lpstr>Problem Statement </vt:lpstr>
      <vt:lpstr>Overcoming nervousness</vt:lpstr>
      <vt:lpstr>Engaging the audience</vt:lpstr>
      <vt:lpstr>Navigating Q&amp;A Sessions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Manan Arshad</dc:creator>
  <cp:lastModifiedBy>Manan Arshad</cp:lastModifiedBy>
  <cp:revision>1</cp:revision>
  <dcterms:created xsi:type="dcterms:W3CDTF">2024-11-26T18:22:39Z</dcterms:created>
  <dcterms:modified xsi:type="dcterms:W3CDTF">2024-11-26T18:30:22Z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