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a144bd4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a144bd4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a144bd4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a144bd4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a144bd4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a144bd4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e53dba2e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e53dba2e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e53dba2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e53dba2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e53dba2e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e53dba2e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e53dba2e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e53dba2e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e53dba2e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e53dba2e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e53dba2e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e53dba2e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a144b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a144b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a144bd4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a144bd4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86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Partial Ordering of Events in Distributed Systems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05675"/>
            <a:ext cx="85206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 paper, by Leslie </a:t>
            </a:r>
            <a:r>
              <a:rPr lang="en" sz="1800" dirty="0" err="1"/>
              <a:t>Lamport</a:t>
            </a:r>
            <a:r>
              <a:rPr lang="en" sz="1800" dirty="0"/>
              <a:t>, published in the communications of the ACM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 talk, by Manan Shah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Idempotent Producer in kafka (Exactly Once delivery)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438" y="1180300"/>
            <a:ext cx="59671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140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5" y="823875"/>
            <a:ext cx="9015249" cy="42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FF00"/>
                </a:solidFill>
              </a:rPr>
              <a:t>Thank You</a:t>
            </a:r>
            <a:endParaRPr sz="4800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2209650"/>
            <a:ext cx="85206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Questions??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Why?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Motivation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Lamport Clocks (Logical Clocks)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The Case of Idempotent producer in Apache Kafka (achieving “Exactly Once” Message delivery).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Why not use the System Clock?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Clock Drift</a:t>
            </a:r>
            <a:endParaRPr>
              <a:solidFill>
                <a:srgbClr val="00FF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Difference in the rate at which two clocks count time.</a:t>
            </a:r>
            <a:endParaRPr>
              <a:solidFill>
                <a:srgbClr val="FFFFFF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Over time, this drift would increase due to small imprecisions causing our clocks to go out of sync.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Shared Global Time Service 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6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Lamport Clocks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79650"/>
            <a:ext cx="8520600" cy="3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Shift from happened </a:t>
            </a:r>
            <a:r>
              <a:rPr lang="en">
                <a:solidFill>
                  <a:srgbClr val="00FF00"/>
                </a:solidFill>
              </a:rPr>
              <a:t>when</a:t>
            </a:r>
            <a:r>
              <a:rPr lang="en">
                <a:solidFill>
                  <a:srgbClr val="FFFFFF"/>
                </a:solidFill>
              </a:rPr>
              <a:t> to happened </a:t>
            </a:r>
            <a:r>
              <a:rPr lang="en">
                <a:solidFill>
                  <a:srgbClr val="00FF00"/>
                </a:solidFill>
              </a:rPr>
              <a:t>before</a:t>
            </a:r>
            <a:r>
              <a:rPr lang="en">
                <a:solidFill>
                  <a:srgbClr val="FFFFFF"/>
                </a:solidFill>
              </a:rPr>
              <a:t> (known as causal ordering).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→ shorthand notation to indicate the happens before relationship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For example, 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event ‘a’ happened before event ‘b’, we can say a </a:t>
            </a:r>
            <a:r>
              <a:rPr lang="en" sz="1800">
                <a:solidFill>
                  <a:srgbClr val="FFFFFF"/>
                </a:solidFill>
              </a:rPr>
              <a:t>→ </a:t>
            </a:r>
            <a:r>
              <a:rPr lang="en">
                <a:solidFill>
                  <a:srgbClr val="FFFFFF"/>
                </a:solidFill>
              </a:rPr>
              <a:t>b.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875" y="2464850"/>
            <a:ext cx="1959850" cy="25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Lamport’s Algorithm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All the process counters start with value 0.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 process increments its counter for each event (internal event, message sending, message receiving) in that process.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When a process sends a message, it includes its (incremented) counter value with the message.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On receiving a message, the counter of the recipient is updated to the greater of its current counter and the timestamp in the received message, and then incremented by one.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7" y="1067375"/>
            <a:ext cx="3253388" cy="39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300" y="1067375"/>
            <a:ext cx="4655525" cy="39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775" y="1180300"/>
            <a:ext cx="70344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Kafka Architecture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7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At least once delivery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63" y="1159950"/>
            <a:ext cx="6038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Partial Ordering of Events in Distributed Systems</vt:lpstr>
      <vt:lpstr>Introduction</vt:lpstr>
      <vt:lpstr>Motivation</vt:lpstr>
      <vt:lpstr>Lamport Clocks</vt:lpstr>
      <vt:lpstr>Lamport’s Algorithm</vt:lpstr>
      <vt:lpstr>Example</vt:lpstr>
      <vt:lpstr>Example</vt:lpstr>
      <vt:lpstr>Kafka Architecture</vt:lpstr>
      <vt:lpstr>At least once delivery</vt:lpstr>
      <vt:lpstr>Idempotent Producer in kafka (Exactly Once delivery)</vt:lpstr>
      <vt:lpstr>Code snippet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Ordering of Events in Distributed Systems</dc:title>
  <cp:lastModifiedBy>Manan Rakesh Shah</cp:lastModifiedBy>
  <cp:revision>1</cp:revision>
  <dcterms:modified xsi:type="dcterms:W3CDTF">2020-02-29T00:00:52Z</dcterms:modified>
</cp:coreProperties>
</file>