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AF45-4DFF-4EF0-9F59-971B69876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CC54F-DAE1-43A1-9098-B0A662B49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0316C-E575-430E-A24E-63DE62EC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B7F9-6E76-46BD-8AB7-A849A41B1EF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5157F-55BA-45AC-BC05-9B4FFEAC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87B53-D9E6-47FF-8BA7-C356BB84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F9C2-5F5D-4620-9EE7-50EA4138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8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47D9-6A0D-43C0-B8E9-868B5E326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6EC2C-4860-45DA-AE56-5C7404CA0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FBB23-945C-44A6-B2DC-8B30BEAE2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B7F9-6E76-46BD-8AB7-A849A41B1EF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85C67-609C-4494-8E2A-6A2918CB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9FF34-5A7A-46FF-B5F2-2774E3BB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F9C2-5F5D-4620-9EE7-50EA4138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4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A4445-060C-4B00-BB26-11C4C3D66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2C886-F3F0-4390-B543-77D9E132D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F676F-7CFD-4C9A-BA59-D1EE3937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B7F9-6E76-46BD-8AB7-A849A41B1EF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7FF05-16F2-4472-8A7D-39A4EEA4B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57FC8-9C6C-48E0-86E2-EB65CC21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F9C2-5F5D-4620-9EE7-50EA4138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5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CDC9E-4CBA-4065-935A-F59ADC2E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A354E-A052-4366-B11C-1CCB3DFD6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79187-270A-4EB4-9D5B-EEBDD866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B7F9-6E76-46BD-8AB7-A849A41B1EF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18BAB-FA03-4226-93CF-9EE091446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FF7D9-93B5-4C82-B5F2-753AD2FD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F9C2-5F5D-4620-9EE7-50EA4138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9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0D26-0CBC-41DE-9B1D-FD3B054B4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613A0-F14A-418F-8EC3-2F75D4E27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F12F7-E0B4-4E9E-A9D3-50132AC1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B7F9-6E76-46BD-8AB7-A849A41B1EF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EC714-1D17-401B-9002-D4C2FDAB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2E0C3-EB27-4A86-BF05-442A77EC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F9C2-5F5D-4620-9EE7-50EA4138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6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14F9-FB98-4B5E-9271-749CA3ABC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3CFD2-93E2-4E8C-BACF-091A2B24A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B32CB-9FC4-4B6F-A4E3-D6C0DDC75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2EE96-B3E3-4BA7-81C0-64700289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B7F9-6E76-46BD-8AB7-A849A41B1EF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C0C2D-0FF8-4905-91CF-018F3C776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E2406-BE0D-4921-A2DD-B8AA7BD6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F9C2-5F5D-4620-9EE7-50EA4138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6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A6813-BB87-4C3E-B7B7-44B4B7B5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F6C3B-A0F4-43D9-8D7C-20341FB12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23B4B-F688-45AC-95F2-EE5A46F76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082DB5-F6FE-4EB9-8940-7DAACA4FD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C7938-0F9A-4F1A-AD43-18D0FF91D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BC1544-26A9-424F-9A5B-DB80DD77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B7F9-6E76-46BD-8AB7-A849A41B1EF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21EFE-2FA6-47E8-A468-2371A83C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24EBE-26ED-40EC-84B7-9D2B75B4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F9C2-5F5D-4620-9EE7-50EA4138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2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C8FB-8431-43D4-995D-FF4E707D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F2A911-5EC2-4DA5-A5A2-FF0356DD2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B7F9-6E76-46BD-8AB7-A849A41B1EF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55CB7-1D99-4AD7-8801-91AABB32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EC274-61B3-4B7C-92E9-D23BC4E0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F9C2-5F5D-4620-9EE7-50EA4138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9951F-C291-48BA-A8BD-B2AEAA0C3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B7F9-6E76-46BD-8AB7-A849A41B1EF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A08AC3-3EC9-4FC0-BAF9-48355046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F138F-98FF-47B6-A410-22870D87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F9C2-5F5D-4620-9EE7-50EA4138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0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258A-9D25-4573-8099-59F33727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D32D-091C-4B45-995C-51E71D3D0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5933A-9FA0-40EC-81EC-DBA4690C0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9C919-9E22-4C98-A1B5-1B0D19F9D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B7F9-6E76-46BD-8AB7-A849A41B1EF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A9037-CA06-4514-B610-68112183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9B3C5-3273-4807-93B5-69FFF6C4E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F9C2-5F5D-4620-9EE7-50EA4138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9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078F-D02B-485D-8506-4EAE3E4A8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78091C-797F-409A-A01F-37481CB2D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BCEC9-A1C3-4E7F-B86D-CBA8295E5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858EA-B5A9-4A7D-8497-BF7C8A20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3B7F9-6E76-46BD-8AB7-A849A41B1EF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55AA6-CA2B-44A1-9E38-AC9F223B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8390C-0F6A-495B-AA09-F708B70F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F9C2-5F5D-4620-9EE7-50EA4138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1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38611C-A022-4843-9C41-89C8C707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4274A-86E4-4AF5-93DF-F1526A9C9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613B9-1488-41AB-9916-BCECEB992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3B7F9-6E76-46BD-8AB7-A849A41B1EF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D25A5-23DB-4EEE-A853-BDDC30A71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BDD59-C73C-4206-84CC-36D502FB0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CF9C2-5F5D-4620-9EE7-50EA41382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1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9160-6F84-4DD5-B9CA-11285B463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225" y="4204494"/>
            <a:ext cx="9144000" cy="792162"/>
          </a:xfrm>
        </p:spPr>
        <p:txBody>
          <a:bodyPr>
            <a:normAutofit fontScale="90000"/>
          </a:bodyPr>
          <a:lstStyle/>
          <a:p>
            <a:r>
              <a:rPr lang="en-US" dirty="0"/>
              <a:t>Big Mountain Ski Resort</a:t>
            </a:r>
            <a:br>
              <a:rPr lang="en-US" dirty="0"/>
            </a:br>
            <a:br>
              <a:rPr lang="en-US" dirty="0"/>
            </a:br>
            <a:r>
              <a:rPr lang="en-US" sz="2200" dirty="0"/>
              <a:t>Manan Amin</a:t>
            </a:r>
            <a:br>
              <a:rPr lang="en-US" sz="2200" dirty="0"/>
            </a:br>
            <a:r>
              <a:rPr lang="en-US" sz="2200" dirty="0"/>
              <a:t>May, 2022 </a:t>
            </a:r>
          </a:p>
        </p:txBody>
      </p:sp>
    </p:spTree>
    <p:extLst>
      <p:ext uri="{BB962C8B-B14F-4D97-AF65-F5344CB8AC3E}">
        <p14:creationId xmlns:p14="http://schemas.microsoft.com/office/powerpoint/2010/main" val="363503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9160-6F84-4DD5-B9CA-11285B463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9069"/>
            <a:ext cx="9144000" cy="7921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Market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ABB29-D82F-4F34-8775-26226B69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14550"/>
            <a:ext cx="9144000" cy="28575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Ski and Snowboard Resorts industry is expected to continue growing at a higher rate over the five years to 2020.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IBISWorld anticipates industry revenue to increase at an annualized rate of 3.6% to $3.4 billion over the five years to 2020.</a:t>
            </a:r>
          </a:p>
        </p:txBody>
      </p:sp>
    </p:spTree>
    <p:extLst>
      <p:ext uri="{BB962C8B-B14F-4D97-AF65-F5344CB8AC3E}">
        <p14:creationId xmlns:p14="http://schemas.microsoft.com/office/powerpoint/2010/main" val="144837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9160-6F84-4DD5-B9CA-11285B463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1377" y="679701"/>
            <a:ext cx="9144000" cy="7921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Business 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ABB29-D82F-4F34-8775-26226B69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14550"/>
            <a:ext cx="9144000" cy="28575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Big Mountain suspects it may not be maximizing its returns, relative to its position in the market.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also does not have a strong sense of what facilities matter most to visitors, particularly which ones they're most likely to pay more for.</a:t>
            </a:r>
          </a:p>
        </p:txBody>
      </p:sp>
    </p:spTree>
    <p:extLst>
      <p:ext uri="{BB962C8B-B14F-4D97-AF65-F5344CB8AC3E}">
        <p14:creationId xmlns:p14="http://schemas.microsoft.com/office/powerpoint/2010/main" val="3506380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9160-6F84-4DD5-B9CA-11285B463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25" y="198438"/>
            <a:ext cx="91440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Feature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ABB29-D82F-4F34-8775-26226B69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0199" y="1370648"/>
            <a:ext cx="4683125" cy="3676651"/>
          </a:xfrm>
        </p:spPr>
        <p:txBody>
          <a:bodyPr>
            <a:noAutofit/>
          </a:bodyPr>
          <a:lstStyle/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70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Target column was identified as '</a:t>
            </a:r>
            <a:r>
              <a:rPr lang="en-US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AdultWeekday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’.</a:t>
            </a: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5A662D-59D8-4CEA-BA3F-7CA6484653B6}"/>
              </a:ext>
            </a:extLst>
          </p:cNvPr>
          <p:cNvPicPr/>
          <p:nvPr/>
        </p:nvPicPr>
        <p:blipFill rotWithShape="1">
          <a:blip r:embed="rId2"/>
          <a:srcRect l="27465" t="25337" r="40830" b="26158"/>
          <a:stretch/>
        </p:blipFill>
        <p:spPr bwMode="auto">
          <a:xfrm>
            <a:off x="740410" y="1148396"/>
            <a:ext cx="5815330" cy="49368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923B8E-7D55-4248-AE50-7E281A0AD265}"/>
              </a:ext>
            </a:extLst>
          </p:cNvPr>
          <p:cNvPicPr/>
          <p:nvPr/>
        </p:nvPicPr>
        <p:blipFill rotWithShape="1">
          <a:blip r:embed="rId2"/>
          <a:srcRect l="27465" t="73842" r="40830" b="12442"/>
          <a:stretch/>
        </p:blipFill>
        <p:spPr bwMode="auto">
          <a:xfrm>
            <a:off x="6376670" y="3809048"/>
            <a:ext cx="5815330" cy="13960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0281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9160-6F84-4DD5-B9CA-11285B463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4495"/>
            <a:ext cx="9144000" cy="7921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Fitting &amp; Predicting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ABB29-D82F-4F34-8775-26226B69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1750" y="1543049"/>
            <a:ext cx="4305300" cy="4524375"/>
          </a:xfrm>
        </p:spPr>
        <p:txBody>
          <a:bodyPr>
            <a:normAutofit/>
          </a:bodyPr>
          <a:lstStyle/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67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Pipes were created for both linear regression and random regressor, where the latter is performed better</a:t>
            </a: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67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CV was significantly varying, </a:t>
            </a:r>
            <a:r>
              <a:rPr lang="en-US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best_params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was applied and gave only 8 features</a:t>
            </a: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26E07F-D343-4C7B-A7D9-961497A63367}"/>
              </a:ext>
            </a:extLst>
          </p:cNvPr>
          <p:cNvPicPr/>
          <p:nvPr/>
        </p:nvPicPr>
        <p:blipFill rotWithShape="1">
          <a:blip r:embed="rId2"/>
          <a:srcRect l="33144" t="27537" r="37528" b="29696"/>
          <a:stretch/>
        </p:blipFill>
        <p:spPr bwMode="auto">
          <a:xfrm>
            <a:off x="625474" y="1514474"/>
            <a:ext cx="5756275" cy="43719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1256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9160-6F84-4DD5-B9CA-11285B463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9701"/>
            <a:ext cx="9144000" cy="7921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Pricing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ABB29-D82F-4F34-8775-26226B69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09774"/>
            <a:ext cx="9144000" cy="3611379"/>
          </a:xfrm>
        </p:spPr>
        <p:txBody>
          <a:bodyPr>
            <a:noAutofit/>
          </a:bodyPr>
          <a:lstStyle/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67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There are two gaining possibilities, either predicting a price increase/decrease or cost saving by feature reducing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67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best model was applied, and it observed that Big Mountain Resort modelled price is 95.87 USD, where actual price is 81.00 USD. 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67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Even with the expected mean absolute error of 10.39 USD, this suggests there is room for an increase. 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67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 USD increase may sum a total of 7.5M USD (350K guests per 5 days stay in average) per year.</a:t>
            </a: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63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9160-6F84-4DD5-B9CA-11285B463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24" y="198438"/>
            <a:ext cx="10467975" cy="7921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Cost Cutting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ABB29-D82F-4F34-8775-26226B69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09775"/>
            <a:ext cx="9144000" cy="2857500"/>
          </a:xfrm>
        </p:spPr>
        <p:txBody>
          <a:bodyPr>
            <a:noAutofit/>
          </a:bodyPr>
          <a:lstStyle/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67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 cost saving, several change proposals were noted.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67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Adding a run, increasing the vertical drop by 150 feet, and installing an additional chair lift; 1.99 USD increase that may sum 3.5M USD per year. (Adding 2 acres of snow making on top of this does not look like having incremental effect.)</a:t>
            </a: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67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Close up to 10 of the least used runs -&gt; Very slight price decrease with up to 6 (excluding) close ups, which makes it applicable.</a:t>
            </a: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buSzPct val="67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3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9160-6F84-4DD5-B9CA-11285B463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3028" y="390943"/>
            <a:ext cx="8665944" cy="7921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Future directions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ABB29-D82F-4F34-8775-26226B69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09775"/>
            <a:ext cx="9144000" cy="2857500"/>
          </a:xfrm>
        </p:spPr>
        <p:txBody>
          <a:bodyPr>
            <a:noAutofit/>
          </a:bodyPr>
          <a:lstStyle/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67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instance, closing runs may have other benefits like decreasing the costs, other than our primary target which is Ticket Price.</a:t>
            </a: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67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Second, when we increase the </a:t>
            </a:r>
            <a:r>
              <a:rPr lang="en-US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lenght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of the run, we're having some gain with the pricing, however this is not a net value, since we don't know the size of the </a:t>
            </a:r>
            <a:r>
              <a:rPr lang="en-US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investement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we need for the extra chairs.</a:t>
            </a:r>
          </a:p>
          <a:p>
            <a:pPr algn="l">
              <a:buSzPct val="67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91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400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Office Theme</vt:lpstr>
      <vt:lpstr>Big Mountain Ski Resort  Manan Amin May, 2022 </vt:lpstr>
      <vt:lpstr>Market overview</vt:lpstr>
      <vt:lpstr>Business objective</vt:lpstr>
      <vt:lpstr>Feature engineering</vt:lpstr>
      <vt:lpstr>Fitting &amp; Predicting</vt:lpstr>
      <vt:lpstr>Pricing</vt:lpstr>
      <vt:lpstr>Cost Cutting</vt:lpstr>
      <vt:lpstr>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overview</dc:title>
  <dc:creator>Emre Ozmen</dc:creator>
  <cp:lastModifiedBy>Manan Amin</cp:lastModifiedBy>
  <cp:revision>8</cp:revision>
  <dcterms:created xsi:type="dcterms:W3CDTF">2020-11-27T16:58:42Z</dcterms:created>
  <dcterms:modified xsi:type="dcterms:W3CDTF">2022-05-10T04:13:24Z</dcterms:modified>
</cp:coreProperties>
</file>