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webextensions/webextension2.xml" ContentType="application/vnd.ms-office.webextension+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7"/>
  </p:notesMasterIdLst>
  <p:sldIdLst>
    <p:sldId id="256" r:id="rId5"/>
    <p:sldId id="257" r:id="rId6"/>
    <p:sldId id="265" r:id="rId7"/>
    <p:sldId id="272" r:id="rId8"/>
    <p:sldId id="258" r:id="rId9"/>
    <p:sldId id="259" r:id="rId10"/>
    <p:sldId id="273" r:id="rId11"/>
    <p:sldId id="261" r:id="rId12"/>
    <p:sldId id="268" r:id="rId13"/>
    <p:sldId id="262" r:id="rId14"/>
    <p:sldId id="263" r:id="rId15"/>
    <p:sldId id="274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72E8957-1530-FB87-CC08-3A0906C26A9D}" v="424" dt="2025-05-25T10:43:09.185"/>
    <p1510:client id="{438A56BE-C858-4915-9BD7-C554DF570D7F}" v="247" dt="2025-05-25T10:41:30.618"/>
    <p1510:client id="{8EB4A002-BAC2-5C6F-8652-949E8424FE26}" v="43" dt="2025-05-25T20:43:13.78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5/10/relationships/revisionInfo" Target="revisionInfo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sv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0" Type="http://schemas.openxmlformats.org/officeDocument/2006/relationships/image" Target="../media/image23.svg"/><Relationship Id="rId4" Type="http://schemas.openxmlformats.org/officeDocument/2006/relationships/image" Target="../media/image17.svg"/><Relationship Id="rId9" Type="http://schemas.openxmlformats.org/officeDocument/2006/relationships/image" Target="../media/image22.pn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svg"/><Relationship Id="rId1" Type="http://schemas.openxmlformats.org/officeDocument/2006/relationships/image" Target="../media/image26.png"/><Relationship Id="rId6" Type="http://schemas.openxmlformats.org/officeDocument/2006/relationships/image" Target="../media/image31.svg"/><Relationship Id="rId5" Type="http://schemas.openxmlformats.org/officeDocument/2006/relationships/image" Target="../media/image30.png"/><Relationship Id="rId4" Type="http://schemas.openxmlformats.org/officeDocument/2006/relationships/image" Target="../media/image29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35.svg"/><Relationship Id="rId5" Type="http://schemas.openxmlformats.org/officeDocument/2006/relationships/image" Target="../media/image34.png"/><Relationship Id="rId4" Type="http://schemas.openxmlformats.org/officeDocument/2006/relationships/image" Target="../media/image3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C32F581-A081-4E27-96D7-486646E259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0A5B8662-8FBD-43EE-8431-713F3A0DF2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Problem</a:t>
          </a:r>
          <a:r>
            <a:rPr lang="en-US"/>
            <a:t>: Manual inventory tracking leads to wastage, overstocking, and human errors.</a:t>
          </a:r>
        </a:p>
      </dgm:t>
    </dgm:pt>
    <dgm:pt modelId="{F8D12F80-1A5D-48F1-AF81-09C742E3B085}" type="parTrans" cxnId="{F83A2C31-3DB2-4312-BFAB-F2E572711AC1}">
      <dgm:prSet/>
      <dgm:spPr/>
      <dgm:t>
        <a:bodyPr/>
        <a:lstStyle/>
        <a:p>
          <a:endParaRPr lang="en-US"/>
        </a:p>
      </dgm:t>
    </dgm:pt>
    <dgm:pt modelId="{938FAB3B-7F73-47FC-AB9B-38072AE7E253}" type="sibTrans" cxnId="{F83A2C31-3DB2-4312-BFAB-F2E572711AC1}">
      <dgm:prSet/>
      <dgm:spPr/>
      <dgm:t>
        <a:bodyPr/>
        <a:lstStyle/>
        <a:p>
          <a:endParaRPr lang="en-US"/>
        </a:p>
      </dgm:t>
    </dgm:pt>
    <dgm:pt modelId="{A270D660-0D63-4301-BB31-0749C5E3E85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Users</a:t>
          </a:r>
          <a:r>
            <a:rPr lang="en-US"/>
            <a:t>: Restaurant manager and kitchen staff (chefs).</a:t>
          </a:r>
        </a:p>
      </dgm:t>
    </dgm:pt>
    <dgm:pt modelId="{3A4FF25A-F2C3-4DED-94E2-B1595B6C87B5}" type="parTrans" cxnId="{56FCB0E0-312B-4E77-8E79-C916F33F6DF8}">
      <dgm:prSet/>
      <dgm:spPr/>
      <dgm:t>
        <a:bodyPr/>
        <a:lstStyle/>
        <a:p>
          <a:endParaRPr lang="en-US"/>
        </a:p>
      </dgm:t>
    </dgm:pt>
    <dgm:pt modelId="{8A1D86D2-DE99-4E34-8C89-FAF03F9D9ACA}" type="sibTrans" cxnId="{56FCB0E0-312B-4E77-8E79-C916F33F6DF8}">
      <dgm:prSet/>
      <dgm:spPr/>
      <dgm:t>
        <a:bodyPr/>
        <a:lstStyle/>
        <a:p>
          <a:endParaRPr lang="en-US"/>
        </a:p>
      </dgm:t>
    </dgm:pt>
    <dgm:pt modelId="{F494FE5B-ECD4-4789-A6E9-05305BF38FF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Relevance</a:t>
          </a:r>
          <a:r>
            <a:rPr lang="en-US"/>
            <a:t>: Helps automate low stock alerts, user-role management, and food item tracking for improved kitchen efficiency.</a:t>
          </a:r>
        </a:p>
      </dgm:t>
    </dgm:pt>
    <dgm:pt modelId="{61555875-78EC-4232-8424-33AC2C033582}" type="parTrans" cxnId="{A14B3A3B-05A0-4CC3-9D49-F0BEE11976AE}">
      <dgm:prSet/>
      <dgm:spPr/>
      <dgm:t>
        <a:bodyPr/>
        <a:lstStyle/>
        <a:p>
          <a:endParaRPr lang="en-US"/>
        </a:p>
      </dgm:t>
    </dgm:pt>
    <dgm:pt modelId="{C78487BC-F21B-4623-AF56-F48C62ADB615}" type="sibTrans" cxnId="{A14B3A3B-05A0-4CC3-9D49-F0BEE11976AE}">
      <dgm:prSet/>
      <dgm:spPr/>
      <dgm:t>
        <a:bodyPr/>
        <a:lstStyle/>
        <a:p>
          <a:endParaRPr lang="en-US"/>
        </a:p>
      </dgm:t>
    </dgm:pt>
    <dgm:pt modelId="{D047F5B1-E696-40AD-98CC-90611CAD4F3A}" type="pres">
      <dgm:prSet presAssocID="{EC32F581-A081-4E27-96D7-486646E2595A}" presName="root" presStyleCnt="0">
        <dgm:presLayoutVars>
          <dgm:dir/>
          <dgm:resizeHandles val="exact"/>
        </dgm:presLayoutVars>
      </dgm:prSet>
      <dgm:spPr/>
    </dgm:pt>
    <dgm:pt modelId="{08D97D58-9FBE-464B-A14C-10DF2D9B9B94}" type="pres">
      <dgm:prSet presAssocID="{0A5B8662-8FBD-43EE-8431-713F3A0DF2F6}" presName="compNode" presStyleCnt="0"/>
      <dgm:spPr/>
    </dgm:pt>
    <dgm:pt modelId="{9F8173EC-7F10-4839-9396-0E354AA93E07}" type="pres">
      <dgm:prSet presAssocID="{0A5B8662-8FBD-43EE-8431-713F3A0DF2F6}" presName="bgRect" presStyleLbl="bgShp" presStyleIdx="0" presStyleCnt="3"/>
      <dgm:spPr/>
    </dgm:pt>
    <dgm:pt modelId="{30FB6F48-D536-4102-AEEF-8A2A0539EAD6}" type="pres">
      <dgm:prSet presAssocID="{0A5B8662-8FBD-43EE-8431-713F3A0DF2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cycle Sign"/>
        </a:ext>
      </dgm:extLst>
    </dgm:pt>
    <dgm:pt modelId="{D6797574-F91D-42FD-8350-F05360892CBB}" type="pres">
      <dgm:prSet presAssocID="{0A5B8662-8FBD-43EE-8431-713F3A0DF2F6}" presName="spaceRect" presStyleCnt="0"/>
      <dgm:spPr/>
    </dgm:pt>
    <dgm:pt modelId="{D7055EF7-1E5E-40A4-B079-478AD737EA55}" type="pres">
      <dgm:prSet presAssocID="{0A5B8662-8FBD-43EE-8431-713F3A0DF2F6}" presName="parTx" presStyleLbl="revTx" presStyleIdx="0" presStyleCnt="3">
        <dgm:presLayoutVars>
          <dgm:chMax val="0"/>
          <dgm:chPref val="0"/>
        </dgm:presLayoutVars>
      </dgm:prSet>
      <dgm:spPr/>
    </dgm:pt>
    <dgm:pt modelId="{3A79BC4C-661F-4ED3-ACC2-B1E5B08DAF64}" type="pres">
      <dgm:prSet presAssocID="{938FAB3B-7F73-47FC-AB9B-38072AE7E253}" presName="sibTrans" presStyleCnt="0"/>
      <dgm:spPr/>
    </dgm:pt>
    <dgm:pt modelId="{A7313601-F087-4D1D-879D-ABAA9577FDC5}" type="pres">
      <dgm:prSet presAssocID="{A270D660-0D63-4301-BB31-0749C5E3E859}" presName="compNode" presStyleCnt="0"/>
      <dgm:spPr/>
    </dgm:pt>
    <dgm:pt modelId="{30CB9898-D647-43D3-8C22-8A9A9FB8A6BA}" type="pres">
      <dgm:prSet presAssocID="{A270D660-0D63-4301-BB31-0749C5E3E859}" presName="bgRect" presStyleLbl="bgShp" presStyleIdx="1" presStyleCnt="3"/>
      <dgm:spPr/>
    </dgm:pt>
    <dgm:pt modelId="{4A038399-5D9E-42FF-A9D4-C53C9AD7B11E}" type="pres">
      <dgm:prSet presAssocID="{A270D660-0D63-4301-BB31-0749C5E3E8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B85D6184-3CDB-4E2B-A6BD-12F70DA77079}" type="pres">
      <dgm:prSet presAssocID="{A270D660-0D63-4301-BB31-0749C5E3E859}" presName="spaceRect" presStyleCnt="0"/>
      <dgm:spPr/>
    </dgm:pt>
    <dgm:pt modelId="{E491D630-B122-4602-A711-6B4A46469680}" type="pres">
      <dgm:prSet presAssocID="{A270D660-0D63-4301-BB31-0749C5E3E859}" presName="parTx" presStyleLbl="revTx" presStyleIdx="1" presStyleCnt="3">
        <dgm:presLayoutVars>
          <dgm:chMax val="0"/>
          <dgm:chPref val="0"/>
        </dgm:presLayoutVars>
      </dgm:prSet>
      <dgm:spPr/>
    </dgm:pt>
    <dgm:pt modelId="{1F412FE1-C387-4576-810D-B836E9E6C2EB}" type="pres">
      <dgm:prSet presAssocID="{8A1D86D2-DE99-4E34-8C89-FAF03F9D9ACA}" presName="sibTrans" presStyleCnt="0"/>
      <dgm:spPr/>
    </dgm:pt>
    <dgm:pt modelId="{49263FC8-C1D7-4139-9889-DE6B44F964DA}" type="pres">
      <dgm:prSet presAssocID="{F494FE5B-ECD4-4789-A6E9-05305BF38FF5}" presName="compNode" presStyleCnt="0"/>
      <dgm:spPr/>
    </dgm:pt>
    <dgm:pt modelId="{F6AE8F25-8DFD-4AEB-8808-03EC6D9B6698}" type="pres">
      <dgm:prSet presAssocID="{F494FE5B-ECD4-4789-A6E9-05305BF38FF5}" presName="bgRect" presStyleLbl="bgShp" presStyleIdx="2" presStyleCnt="3"/>
      <dgm:spPr/>
    </dgm:pt>
    <dgm:pt modelId="{ABA37F1B-B20F-4C82-AAC5-07637B582A8F}" type="pres">
      <dgm:prSet presAssocID="{F494FE5B-ECD4-4789-A6E9-05305BF38FF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code"/>
        </a:ext>
      </dgm:extLst>
    </dgm:pt>
    <dgm:pt modelId="{C39F121E-A508-48D0-B213-F763CE3DFE77}" type="pres">
      <dgm:prSet presAssocID="{F494FE5B-ECD4-4789-A6E9-05305BF38FF5}" presName="spaceRect" presStyleCnt="0"/>
      <dgm:spPr/>
    </dgm:pt>
    <dgm:pt modelId="{5025FD2E-9E4D-4ED6-BA62-6A324903F4BF}" type="pres">
      <dgm:prSet presAssocID="{F494FE5B-ECD4-4789-A6E9-05305BF38FF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3A2C31-3DB2-4312-BFAB-F2E572711AC1}" srcId="{EC32F581-A081-4E27-96D7-486646E2595A}" destId="{0A5B8662-8FBD-43EE-8431-713F3A0DF2F6}" srcOrd="0" destOrd="0" parTransId="{F8D12F80-1A5D-48F1-AF81-09C742E3B085}" sibTransId="{938FAB3B-7F73-47FC-AB9B-38072AE7E253}"/>
    <dgm:cxn modelId="{A14B3A3B-05A0-4CC3-9D49-F0BEE11976AE}" srcId="{EC32F581-A081-4E27-96D7-486646E2595A}" destId="{F494FE5B-ECD4-4789-A6E9-05305BF38FF5}" srcOrd="2" destOrd="0" parTransId="{61555875-78EC-4232-8424-33AC2C033582}" sibTransId="{C78487BC-F21B-4623-AF56-F48C62ADB615}"/>
    <dgm:cxn modelId="{7E4C715A-6D9E-4B8C-A4C8-E55F6CFA2DEB}" type="presOf" srcId="{A270D660-0D63-4301-BB31-0749C5E3E859}" destId="{E491D630-B122-4602-A711-6B4A46469680}" srcOrd="0" destOrd="0" presId="urn:microsoft.com/office/officeart/2018/2/layout/IconVerticalSolidList"/>
    <dgm:cxn modelId="{A87265B3-CA4E-4C50-A05F-F8F0CC9C34D2}" type="presOf" srcId="{F494FE5B-ECD4-4789-A6E9-05305BF38FF5}" destId="{5025FD2E-9E4D-4ED6-BA62-6A324903F4BF}" srcOrd="0" destOrd="0" presId="urn:microsoft.com/office/officeart/2018/2/layout/IconVerticalSolidList"/>
    <dgm:cxn modelId="{EB0F21CE-3961-4F67-80E3-F751C4E4A2C2}" type="presOf" srcId="{0A5B8662-8FBD-43EE-8431-713F3A0DF2F6}" destId="{D7055EF7-1E5E-40A4-B079-478AD737EA55}" srcOrd="0" destOrd="0" presId="urn:microsoft.com/office/officeart/2018/2/layout/IconVerticalSolidList"/>
    <dgm:cxn modelId="{56FCB0E0-312B-4E77-8E79-C916F33F6DF8}" srcId="{EC32F581-A081-4E27-96D7-486646E2595A}" destId="{A270D660-0D63-4301-BB31-0749C5E3E859}" srcOrd="1" destOrd="0" parTransId="{3A4FF25A-F2C3-4DED-94E2-B1595B6C87B5}" sibTransId="{8A1D86D2-DE99-4E34-8C89-FAF03F9D9ACA}"/>
    <dgm:cxn modelId="{0549C8F0-49AF-4182-810E-47F5DB0E7B09}" type="presOf" srcId="{EC32F581-A081-4E27-96D7-486646E2595A}" destId="{D047F5B1-E696-40AD-98CC-90611CAD4F3A}" srcOrd="0" destOrd="0" presId="urn:microsoft.com/office/officeart/2018/2/layout/IconVerticalSolidList"/>
    <dgm:cxn modelId="{26F68416-06ED-4675-AD21-0B940979A0AD}" type="presParOf" srcId="{D047F5B1-E696-40AD-98CC-90611CAD4F3A}" destId="{08D97D58-9FBE-464B-A14C-10DF2D9B9B94}" srcOrd="0" destOrd="0" presId="urn:microsoft.com/office/officeart/2018/2/layout/IconVerticalSolidList"/>
    <dgm:cxn modelId="{7DB8A134-DAA6-46C8-A1FE-1F2289D26FBA}" type="presParOf" srcId="{08D97D58-9FBE-464B-A14C-10DF2D9B9B94}" destId="{9F8173EC-7F10-4839-9396-0E354AA93E07}" srcOrd="0" destOrd="0" presId="urn:microsoft.com/office/officeart/2018/2/layout/IconVerticalSolidList"/>
    <dgm:cxn modelId="{2B4F2CA3-A4A7-4519-A20B-72749BEE0A15}" type="presParOf" srcId="{08D97D58-9FBE-464B-A14C-10DF2D9B9B94}" destId="{30FB6F48-D536-4102-AEEF-8A2A0539EAD6}" srcOrd="1" destOrd="0" presId="urn:microsoft.com/office/officeart/2018/2/layout/IconVerticalSolidList"/>
    <dgm:cxn modelId="{8381E341-B989-4AF5-BBF2-B56CC2D2CAA8}" type="presParOf" srcId="{08D97D58-9FBE-464B-A14C-10DF2D9B9B94}" destId="{D6797574-F91D-42FD-8350-F05360892CBB}" srcOrd="2" destOrd="0" presId="urn:microsoft.com/office/officeart/2018/2/layout/IconVerticalSolidList"/>
    <dgm:cxn modelId="{B2D1129D-BC5C-48F3-BE4E-894BE057B00B}" type="presParOf" srcId="{08D97D58-9FBE-464B-A14C-10DF2D9B9B94}" destId="{D7055EF7-1E5E-40A4-B079-478AD737EA55}" srcOrd="3" destOrd="0" presId="urn:microsoft.com/office/officeart/2018/2/layout/IconVerticalSolidList"/>
    <dgm:cxn modelId="{311D520D-FE01-499E-A510-A2AC774B0F8D}" type="presParOf" srcId="{D047F5B1-E696-40AD-98CC-90611CAD4F3A}" destId="{3A79BC4C-661F-4ED3-ACC2-B1E5B08DAF64}" srcOrd="1" destOrd="0" presId="urn:microsoft.com/office/officeart/2018/2/layout/IconVerticalSolidList"/>
    <dgm:cxn modelId="{112A14FB-9039-4EF4-91A4-6F04AAA35D59}" type="presParOf" srcId="{D047F5B1-E696-40AD-98CC-90611CAD4F3A}" destId="{A7313601-F087-4D1D-879D-ABAA9577FDC5}" srcOrd="2" destOrd="0" presId="urn:microsoft.com/office/officeart/2018/2/layout/IconVerticalSolidList"/>
    <dgm:cxn modelId="{89CCA976-0772-47F1-A7B0-A108183F0C41}" type="presParOf" srcId="{A7313601-F087-4D1D-879D-ABAA9577FDC5}" destId="{30CB9898-D647-43D3-8C22-8A9A9FB8A6BA}" srcOrd="0" destOrd="0" presId="urn:microsoft.com/office/officeart/2018/2/layout/IconVerticalSolidList"/>
    <dgm:cxn modelId="{AA6DBD72-7026-4586-91CE-D3E3A72B2986}" type="presParOf" srcId="{A7313601-F087-4D1D-879D-ABAA9577FDC5}" destId="{4A038399-5D9E-42FF-A9D4-C53C9AD7B11E}" srcOrd="1" destOrd="0" presId="urn:microsoft.com/office/officeart/2018/2/layout/IconVerticalSolidList"/>
    <dgm:cxn modelId="{49E831BA-FB7B-4C4F-8B9C-2E6C446D7860}" type="presParOf" srcId="{A7313601-F087-4D1D-879D-ABAA9577FDC5}" destId="{B85D6184-3CDB-4E2B-A6BD-12F70DA77079}" srcOrd="2" destOrd="0" presId="urn:microsoft.com/office/officeart/2018/2/layout/IconVerticalSolidList"/>
    <dgm:cxn modelId="{042B5157-9498-4940-ABA1-67933FED8C57}" type="presParOf" srcId="{A7313601-F087-4D1D-879D-ABAA9577FDC5}" destId="{E491D630-B122-4602-A711-6B4A46469680}" srcOrd="3" destOrd="0" presId="urn:microsoft.com/office/officeart/2018/2/layout/IconVerticalSolidList"/>
    <dgm:cxn modelId="{4D4E8F1D-F6AC-4689-991F-82C7BE72E438}" type="presParOf" srcId="{D047F5B1-E696-40AD-98CC-90611CAD4F3A}" destId="{1F412FE1-C387-4576-810D-B836E9E6C2EB}" srcOrd="3" destOrd="0" presId="urn:microsoft.com/office/officeart/2018/2/layout/IconVerticalSolidList"/>
    <dgm:cxn modelId="{DDD32BE1-DA8B-450B-9084-947A373E6244}" type="presParOf" srcId="{D047F5B1-E696-40AD-98CC-90611CAD4F3A}" destId="{49263FC8-C1D7-4139-9889-DE6B44F964DA}" srcOrd="4" destOrd="0" presId="urn:microsoft.com/office/officeart/2018/2/layout/IconVerticalSolidList"/>
    <dgm:cxn modelId="{7E82570D-363C-4193-BB78-B4FE0B3DDA9F}" type="presParOf" srcId="{49263FC8-C1D7-4139-9889-DE6B44F964DA}" destId="{F6AE8F25-8DFD-4AEB-8808-03EC6D9B6698}" srcOrd="0" destOrd="0" presId="urn:microsoft.com/office/officeart/2018/2/layout/IconVerticalSolidList"/>
    <dgm:cxn modelId="{C838F9EC-2B5B-4541-B4EA-02656DD22995}" type="presParOf" srcId="{49263FC8-C1D7-4139-9889-DE6B44F964DA}" destId="{ABA37F1B-B20F-4C82-AAC5-07637B582A8F}" srcOrd="1" destOrd="0" presId="urn:microsoft.com/office/officeart/2018/2/layout/IconVerticalSolidList"/>
    <dgm:cxn modelId="{D106574F-219F-40DE-B5DB-D3169488209D}" type="presParOf" srcId="{49263FC8-C1D7-4139-9889-DE6B44F964DA}" destId="{C39F121E-A508-48D0-B213-F763CE3DFE77}" srcOrd="2" destOrd="0" presId="urn:microsoft.com/office/officeart/2018/2/layout/IconVerticalSolidList"/>
    <dgm:cxn modelId="{7EB06F32-2C81-4652-A1A1-E2C92A461333}" type="presParOf" srcId="{49263FC8-C1D7-4139-9889-DE6B44F964DA}" destId="{5025FD2E-9E4D-4ED6-BA62-6A324903F4B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64736A6-3F74-42F1-B06D-C9EBC5187A3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E69443F-9BAD-4102-8F11-003D3E948D1C}">
      <dgm:prSet/>
      <dgm:spPr/>
      <dgm:t>
        <a:bodyPr/>
        <a:lstStyle/>
        <a:p>
          <a:r>
            <a:rPr lang="en-US" b="1"/>
            <a:t>Functional Requirements</a:t>
          </a:r>
          <a:r>
            <a:rPr lang="en-US"/>
            <a:t>:</a:t>
          </a:r>
        </a:p>
      </dgm:t>
    </dgm:pt>
    <dgm:pt modelId="{FA9C985D-FE76-4CED-BBF7-91F5B4887796}" type="parTrans" cxnId="{A1EE2B55-DF37-4E43-9870-4297717E267A}">
      <dgm:prSet/>
      <dgm:spPr/>
      <dgm:t>
        <a:bodyPr/>
        <a:lstStyle/>
        <a:p>
          <a:endParaRPr lang="en-US"/>
        </a:p>
      </dgm:t>
    </dgm:pt>
    <dgm:pt modelId="{44635721-63BA-4AB3-A8CE-3E92104E1595}" type="sibTrans" cxnId="{A1EE2B55-DF37-4E43-9870-4297717E267A}">
      <dgm:prSet/>
      <dgm:spPr/>
      <dgm:t>
        <a:bodyPr/>
        <a:lstStyle/>
        <a:p>
          <a:endParaRPr lang="en-US"/>
        </a:p>
      </dgm:t>
    </dgm:pt>
    <dgm:pt modelId="{6543EA54-EC67-4DEF-B895-ADCA5070622E}">
      <dgm:prSet/>
      <dgm:spPr/>
      <dgm:t>
        <a:bodyPr/>
        <a:lstStyle/>
        <a:p>
          <a:r>
            <a:rPr lang="en-US"/>
            <a:t>User login/logout</a:t>
          </a:r>
        </a:p>
      </dgm:t>
    </dgm:pt>
    <dgm:pt modelId="{532CA993-1C48-4A37-8F03-B2EA33D2349C}" type="parTrans" cxnId="{D5E0E5E1-D04A-48A7-BF1D-5116CADA57DF}">
      <dgm:prSet/>
      <dgm:spPr/>
      <dgm:t>
        <a:bodyPr/>
        <a:lstStyle/>
        <a:p>
          <a:endParaRPr lang="en-US"/>
        </a:p>
      </dgm:t>
    </dgm:pt>
    <dgm:pt modelId="{29E1629E-7D2E-4BB1-9458-BC713F03A5F4}" type="sibTrans" cxnId="{D5E0E5E1-D04A-48A7-BF1D-5116CADA57DF}">
      <dgm:prSet/>
      <dgm:spPr/>
      <dgm:t>
        <a:bodyPr/>
        <a:lstStyle/>
        <a:p>
          <a:endParaRPr lang="en-US"/>
        </a:p>
      </dgm:t>
    </dgm:pt>
    <dgm:pt modelId="{460E825E-D32B-42FA-8D8B-72F11C6536AB}">
      <dgm:prSet/>
      <dgm:spPr/>
      <dgm:t>
        <a:bodyPr/>
        <a:lstStyle/>
        <a:p>
          <a:r>
            <a:rPr lang="en-US"/>
            <a:t>Add/update/delete inventory items</a:t>
          </a:r>
        </a:p>
      </dgm:t>
    </dgm:pt>
    <dgm:pt modelId="{D8378E3B-E1EC-4A26-8846-18EFC22CDBD2}" type="parTrans" cxnId="{F4E2C7A1-200C-429F-9DC5-F80FF995DE01}">
      <dgm:prSet/>
      <dgm:spPr/>
      <dgm:t>
        <a:bodyPr/>
        <a:lstStyle/>
        <a:p>
          <a:endParaRPr lang="en-US"/>
        </a:p>
      </dgm:t>
    </dgm:pt>
    <dgm:pt modelId="{02D14AA2-46A2-46F2-B3E1-E59B49AF03B4}" type="sibTrans" cxnId="{F4E2C7A1-200C-429F-9DC5-F80FF995DE01}">
      <dgm:prSet/>
      <dgm:spPr/>
      <dgm:t>
        <a:bodyPr/>
        <a:lstStyle/>
        <a:p>
          <a:endParaRPr lang="en-US"/>
        </a:p>
      </dgm:t>
    </dgm:pt>
    <dgm:pt modelId="{E930D23E-416D-41D6-859C-1D055628324B}">
      <dgm:prSet/>
      <dgm:spPr/>
      <dgm:t>
        <a:bodyPr/>
        <a:lstStyle/>
        <a:p>
          <a:r>
            <a:rPr lang="en-US"/>
            <a:t>Search/filter items</a:t>
          </a:r>
        </a:p>
      </dgm:t>
    </dgm:pt>
    <dgm:pt modelId="{2891554B-FB0F-45D4-8225-5E0298840C1B}" type="parTrans" cxnId="{B43DB276-C0B2-4A7F-93FC-B4A47A8B4D4D}">
      <dgm:prSet/>
      <dgm:spPr/>
      <dgm:t>
        <a:bodyPr/>
        <a:lstStyle/>
        <a:p>
          <a:endParaRPr lang="en-US"/>
        </a:p>
      </dgm:t>
    </dgm:pt>
    <dgm:pt modelId="{C321D1F9-8142-4579-B6FE-4D3E2B1D1481}" type="sibTrans" cxnId="{B43DB276-C0B2-4A7F-93FC-B4A47A8B4D4D}">
      <dgm:prSet/>
      <dgm:spPr/>
      <dgm:t>
        <a:bodyPr/>
        <a:lstStyle/>
        <a:p>
          <a:endParaRPr lang="en-US"/>
        </a:p>
      </dgm:t>
    </dgm:pt>
    <dgm:pt modelId="{D1F1160C-0406-45E7-AFDD-78B541E7EBE3}">
      <dgm:prSet/>
      <dgm:spPr/>
      <dgm:t>
        <a:bodyPr/>
        <a:lstStyle/>
        <a:p>
          <a:r>
            <a:rPr lang="en-US"/>
            <a:t>Role-based access</a:t>
          </a:r>
        </a:p>
      </dgm:t>
    </dgm:pt>
    <dgm:pt modelId="{C875DE47-FF2E-44EB-AF52-CBF811F28680}" type="parTrans" cxnId="{C5FB0B23-BF38-452F-BB4F-4881F93731AB}">
      <dgm:prSet/>
      <dgm:spPr/>
      <dgm:t>
        <a:bodyPr/>
        <a:lstStyle/>
        <a:p>
          <a:endParaRPr lang="en-US"/>
        </a:p>
      </dgm:t>
    </dgm:pt>
    <dgm:pt modelId="{32C05630-7737-4060-AFF3-7FAB3F276AC5}" type="sibTrans" cxnId="{C5FB0B23-BF38-452F-BB4F-4881F93731AB}">
      <dgm:prSet/>
      <dgm:spPr/>
      <dgm:t>
        <a:bodyPr/>
        <a:lstStyle/>
        <a:p>
          <a:endParaRPr lang="en-US"/>
        </a:p>
      </dgm:t>
    </dgm:pt>
    <dgm:pt modelId="{C42137E9-B30C-48DA-965F-46805CE6101A}">
      <dgm:prSet/>
      <dgm:spPr/>
      <dgm:t>
        <a:bodyPr/>
        <a:lstStyle/>
        <a:p>
          <a:r>
            <a:rPr lang="en-US" b="1"/>
            <a:t>Non-Functional Requirements</a:t>
          </a:r>
          <a:r>
            <a:rPr lang="en-US"/>
            <a:t>:</a:t>
          </a:r>
        </a:p>
      </dgm:t>
    </dgm:pt>
    <dgm:pt modelId="{40F2D379-281B-4DCC-B165-3F2891C9F452}" type="parTrans" cxnId="{A5323E14-DA6F-4E5A-9A4E-8F908C7357AA}">
      <dgm:prSet/>
      <dgm:spPr/>
      <dgm:t>
        <a:bodyPr/>
        <a:lstStyle/>
        <a:p>
          <a:endParaRPr lang="en-US"/>
        </a:p>
      </dgm:t>
    </dgm:pt>
    <dgm:pt modelId="{003D2025-6F08-474C-82E1-E358A8D7D11A}" type="sibTrans" cxnId="{A5323E14-DA6F-4E5A-9A4E-8F908C7357AA}">
      <dgm:prSet/>
      <dgm:spPr/>
      <dgm:t>
        <a:bodyPr/>
        <a:lstStyle/>
        <a:p>
          <a:endParaRPr lang="en-US"/>
        </a:p>
      </dgm:t>
    </dgm:pt>
    <dgm:pt modelId="{85D35D26-C1EB-4E59-A286-F236E9F0A475}">
      <dgm:prSet/>
      <dgm:spPr/>
      <dgm:t>
        <a:bodyPr/>
        <a:lstStyle/>
        <a:p>
          <a:r>
            <a:rPr lang="en-US"/>
            <a:t>Secure authentication</a:t>
          </a:r>
        </a:p>
      </dgm:t>
    </dgm:pt>
    <dgm:pt modelId="{37386BD7-6052-4144-96EB-59009B262B31}" type="parTrans" cxnId="{223CFC91-CBAE-40BA-8484-4286F4953D32}">
      <dgm:prSet/>
      <dgm:spPr/>
      <dgm:t>
        <a:bodyPr/>
        <a:lstStyle/>
        <a:p>
          <a:endParaRPr lang="en-US"/>
        </a:p>
      </dgm:t>
    </dgm:pt>
    <dgm:pt modelId="{61851ED2-BA82-4251-9A2E-C5E0B71EE09F}" type="sibTrans" cxnId="{223CFC91-CBAE-40BA-8484-4286F4953D32}">
      <dgm:prSet/>
      <dgm:spPr/>
      <dgm:t>
        <a:bodyPr/>
        <a:lstStyle/>
        <a:p>
          <a:endParaRPr lang="en-US"/>
        </a:p>
      </dgm:t>
    </dgm:pt>
    <dgm:pt modelId="{02F03F61-E749-4DA4-9D3A-C84BF382B9B7}">
      <dgm:prSet/>
      <dgm:spPr/>
      <dgm:t>
        <a:bodyPr/>
        <a:lstStyle/>
        <a:p>
          <a:r>
            <a:rPr lang="en-US"/>
            <a:t>Mobile responsiveness</a:t>
          </a:r>
        </a:p>
      </dgm:t>
    </dgm:pt>
    <dgm:pt modelId="{E4608818-DFE2-4133-BE06-C7871EFC4C14}" type="parTrans" cxnId="{5EC7A316-893B-4509-973E-D1EBA01F30EF}">
      <dgm:prSet/>
      <dgm:spPr/>
      <dgm:t>
        <a:bodyPr/>
        <a:lstStyle/>
        <a:p>
          <a:endParaRPr lang="en-US"/>
        </a:p>
      </dgm:t>
    </dgm:pt>
    <dgm:pt modelId="{DD124AAF-331C-4772-987C-05AA26DE408D}" type="sibTrans" cxnId="{5EC7A316-893B-4509-973E-D1EBA01F30EF}">
      <dgm:prSet/>
      <dgm:spPr/>
      <dgm:t>
        <a:bodyPr/>
        <a:lstStyle/>
        <a:p>
          <a:endParaRPr lang="en-US"/>
        </a:p>
      </dgm:t>
    </dgm:pt>
    <dgm:pt modelId="{10A544B5-2335-49FC-8F02-8E81B1D4FA84}">
      <dgm:prSet/>
      <dgm:spPr/>
      <dgm:t>
        <a:bodyPr/>
        <a:lstStyle/>
        <a:p>
          <a:r>
            <a:rPr lang="en-US"/>
            <a:t>Alerts within 1 second of threshold breach</a:t>
          </a:r>
        </a:p>
      </dgm:t>
    </dgm:pt>
    <dgm:pt modelId="{D9E93676-8919-44DA-8AD2-E30497C2B4CC}" type="parTrans" cxnId="{31176F94-A69D-46C2-B5FA-E6F3EE3FED5C}">
      <dgm:prSet/>
      <dgm:spPr/>
      <dgm:t>
        <a:bodyPr/>
        <a:lstStyle/>
        <a:p>
          <a:endParaRPr lang="en-US"/>
        </a:p>
      </dgm:t>
    </dgm:pt>
    <dgm:pt modelId="{16A7A77D-83AC-47D2-AC9B-52171A70F109}" type="sibTrans" cxnId="{31176F94-A69D-46C2-B5FA-E6F3EE3FED5C}">
      <dgm:prSet/>
      <dgm:spPr/>
      <dgm:t>
        <a:bodyPr/>
        <a:lstStyle/>
        <a:p>
          <a:endParaRPr lang="en-US"/>
        </a:p>
      </dgm:t>
    </dgm:pt>
    <dgm:pt modelId="{811E8991-D474-455D-AF05-D71774E3367A}" type="pres">
      <dgm:prSet presAssocID="{264736A6-3F74-42F1-B06D-C9EBC5187A3D}" presName="root" presStyleCnt="0">
        <dgm:presLayoutVars>
          <dgm:dir/>
          <dgm:resizeHandles val="exact"/>
        </dgm:presLayoutVars>
      </dgm:prSet>
      <dgm:spPr/>
    </dgm:pt>
    <dgm:pt modelId="{15244020-51DD-46E8-9890-FA22776652DE}" type="pres">
      <dgm:prSet presAssocID="{1E69443F-9BAD-4102-8F11-003D3E948D1C}" presName="compNode" presStyleCnt="0"/>
      <dgm:spPr/>
    </dgm:pt>
    <dgm:pt modelId="{5603B089-B0B2-4AF5-8D06-C1C99C8A9563}" type="pres">
      <dgm:prSet presAssocID="{1E69443F-9BAD-4102-8F11-003D3E948D1C}" presName="bgRect" presStyleLbl="bgShp" presStyleIdx="0" presStyleCnt="2"/>
      <dgm:spPr/>
    </dgm:pt>
    <dgm:pt modelId="{2265E06A-E241-4449-8AB3-BFD994B0EB19}" type="pres">
      <dgm:prSet presAssocID="{1E69443F-9BAD-4102-8F11-003D3E948D1C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ilter"/>
        </a:ext>
      </dgm:extLst>
    </dgm:pt>
    <dgm:pt modelId="{E228F70E-1175-4D02-890A-220930820FD7}" type="pres">
      <dgm:prSet presAssocID="{1E69443F-9BAD-4102-8F11-003D3E948D1C}" presName="spaceRect" presStyleCnt="0"/>
      <dgm:spPr/>
    </dgm:pt>
    <dgm:pt modelId="{2C15D3A9-A08F-4B45-8ECD-DAC88F4B9245}" type="pres">
      <dgm:prSet presAssocID="{1E69443F-9BAD-4102-8F11-003D3E948D1C}" presName="parTx" presStyleLbl="revTx" presStyleIdx="0" presStyleCnt="4">
        <dgm:presLayoutVars>
          <dgm:chMax val="0"/>
          <dgm:chPref val="0"/>
        </dgm:presLayoutVars>
      </dgm:prSet>
      <dgm:spPr/>
    </dgm:pt>
    <dgm:pt modelId="{AD37A9D6-0274-40C9-A4B2-4975ADD0ECAB}" type="pres">
      <dgm:prSet presAssocID="{1E69443F-9BAD-4102-8F11-003D3E948D1C}" presName="desTx" presStyleLbl="revTx" presStyleIdx="1" presStyleCnt="4">
        <dgm:presLayoutVars/>
      </dgm:prSet>
      <dgm:spPr/>
    </dgm:pt>
    <dgm:pt modelId="{5B1A9958-DE06-42C2-AD92-8302BAA64CCB}" type="pres">
      <dgm:prSet presAssocID="{44635721-63BA-4AB3-A8CE-3E92104E1595}" presName="sibTrans" presStyleCnt="0"/>
      <dgm:spPr/>
    </dgm:pt>
    <dgm:pt modelId="{D98BB485-AB96-4F11-9F10-2B9E0B126F83}" type="pres">
      <dgm:prSet presAssocID="{C42137E9-B30C-48DA-965F-46805CE6101A}" presName="compNode" presStyleCnt="0"/>
      <dgm:spPr/>
    </dgm:pt>
    <dgm:pt modelId="{7C7E8F60-99AE-40F6-936E-CAFCD6FA802A}" type="pres">
      <dgm:prSet presAssocID="{C42137E9-B30C-48DA-965F-46805CE6101A}" presName="bgRect" presStyleLbl="bgShp" presStyleIdx="1" presStyleCnt="2"/>
      <dgm:spPr/>
    </dgm:pt>
    <dgm:pt modelId="{3E450717-7E52-4EBE-9EAA-FB5119AEB117}" type="pres">
      <dgm:prSet presAssocID="{C42137E9-B30C-48DA-965F-46805CE6101A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E5495F86-F3DA-49F3-837D-952870498522}" type="pres">
      <dgm:prSet presAssocID="{C42137E9-B30C-48DA-965F-46805CE6101A}" presName="spaceRect" presStyleCnt="0"/>
      <dgm:spPr/>
    </dgm:pt>
    <dgm:pt modelId="{8B5AB77D-89F2-4196-AEBB-532BB21BFF7F}" type="pres">
      <dgm:prSet presAssocID="{C42137E9-B30C-48DA-965F-46805CE6101A}" presName="parTx" presStyleLbl="revTx" presStyleIdx="2" presStyleCnt="4">
        <dgm:presLayoutVars>
          <dgm:chMax val="0"/>
          <dgm:chPref val="0"/>
        </dgm:presLayoutVars>
      </dgm:prSet>
      <dgm:spPr/>
    </dgm:pt>
    <dgm:pt modelId="{DEE03F9A-9C08-4CC8-B868-9F62A7176FE3}" type="pres">
      <dgm:prSet presAssocID="{C42137E9-B30C-48DA-965F-46805CE6101A}" presName="desTx" presStyleLbl="revTx" presStyleIdx="3" presStyleCnt="4">
        <dgm:presLayoutVars/>
      </dgm:prSet>
      <dgm:spPr/>
    </dgm:pt>
  </dgm:ptLst>
  <dgm:cxnLst>
    <dgm:cxn modelId="{400D0A05-99C9-488F-90F8-9B5BD282B820}" type="presOf" srcId="{264736A6-3F74-42F1-B06D-C9EBC5187A3D}" destId="{811E8991-D474-455D-AF05-D71774E3367A}" srcOrd="0" destOrd="0" presId="urn:microsoft.com/office/officeart/2018/2/layout/IconVerticalSolidList"/>
    <dgm:cxn modelId="{8825F60B-71A0-43ED-A959-5D82014E296B}" type="presOf" srcId="{E930D23E-416D-41D6-859C-1D055628324B}" destId="{AD37A9D6-0274-40C9-A4B2-4975ADD0ECAB}" srcOrd="0" destOrd="2" presId="urn:microsoft.com/office/officeart/2018/2/layout/IconVerticalSolidList"/>
    <dgm:cxn modelId="{A5323E14-DA6F-4E5A-9A4E-8F908C7357AA}" srcId="{264736A6-3F74-42F1-B06D-C9EBC5187A3D}" destId="{C42137E9-B30C-48DA-965F-46805CE6101A}" srcOrd="1" destOrd="0" parTransId="{40F2D379-281B-4DCC-B165-3F2891C9F452}" sibTransId="{003D2025-6F08-474C-82E1-E358A8D7D11A}"/>
    <dgm:cxn modelId="{5EC7A316-893B-4509-973E-D1EBA01F30EF}" srcId="{C42137E9-B30C-48DA-965F-46805CE6101A}" destId="{02F03F61-E749-4DA4-9D3A-C84BF382B9B7}" srcOrd="1" destOrd="0" parTransId="{E4608818-DFE2-4133-BE06-C7871EFC4C14}" sibTransId="{DD124AAF-331C-4772-987C-05AA26DE408D}"/>
    <dgm:cxn modelId="{C5FB0B23-BF38-452F-BB4F-4881F93731AB}" srcId="{1E69443F-9BAD-4102-8F11-003D3E948D1C}" destId="{D1F1160C-0406-45E7-AFDD-78B541E7EBE3}" srcOrd="3" destOrd="0" parTransId="{C875DE47-FF2E-44EB-AF52-CBF811F28680}" sibTransId="{32C05630-7737-4060-AFF3-7FAB3F276AC5}"/>
    <dgm:cxn modelId="{06ABAC24-2F22-4EC8-A731-49DAC7CC8C72}" type="presOf" srcId="{6543EA54-EC67-4DEF-B895-ADCA5070622E}" destId="{AD37A9D6-0274-40C9-A4B2-4975ADD0ECAB}" srcOrd="0" destOrd="0" presId="urn:microsoft.com/office/officeart/2018/2/layout/IconVerticalSolidList"/>
    <dgm:cxn modelId="{E5453A35-39E2-43BF-9185-3A41F7278040}" type="presOf" srcId="{02F03F61-E749-4DA4-9D3A-C84BF382B9B7}" destId="{DEE03F9A-9C08-4CC8-B868-9F62A7176FE3}" srcOrd="0" destOrd="1" presId="urn:microsoft.com/office/officeart/2018/2/layout/IconVerticalSolidList"/>
    <dgm:cxn modelId="{BA6D4F3C-D4CD-4B83-A447-32FB98EDFFBD}" type="presOf" srcId="{460E825E-D32B-42FA-8D8B-72F11C6536AB}" destId="{AD37A9D6-0274-40C9-A4B2-4975ADD0ECAB}" srcOrd="0" destOrd="1" presId="urn:microsoft.com/office/officeart/2018/2/layout/IconVerticalSolidList"/>
    <dgm:cxn modelId="{E1AECB61-201F-435E-A758-3BCD993156D5}" type="presOf" srcId="{10A544B5-2335-49FC-8F02-8E81B1D4FA84}" destId="{DEE03F9A-9C08-4CC8-B868-9F62A7176FE3}" srcOrd="0" destOrd="2" presId="urn:microsoft.com/office/officeart/2018/2/layout/IconVerticalSolidList"/>
    <dgm:cxn modelId="{E956CB43-697A-4E91-B0FA-FF2FDE692BE1}" type="presOf" srcId="{1E69443F-9BAD-4102-8F11-003D3E948D1C}" destId="{2C15D3A9-A08F-4B45-8ECD-DAC88F4B9245}" srcOrd="0" destOrd="0" presId="urn:microsoft.com/office/officeart/2018/2/layout/IconVerticalSolidList"/>
    <dgm:cxn modelId="{A1EE2B55-DF37-4E43-9870-4297717E267A}" srcId="{264736A6-3F74-42F1-B06D-C9EBC5187A3D}" destId="{1E69443F-9BAD-4102-8F11-003D3E948D1C}" srcOrd="0" destOrd="0" parTransId="{FA9C985D-FE76-4CED-BBF7-91F5B4887796}" sibTransId="{44635721-63BA-4AB3-A8CE-3E92104E1595}"/>
    <dgm:cxn modelId="{B43DB276-C0B2-4A7F-93FC-B4A47A8B4D4D}" srcId="{1E69443F-9BAD-4102-8F11-003D3E948D1C}" destId="{E930D23E-416D-41D6-859C-1D055628324B}" srcOrd="2" destOrd="0" parTransId="{2891554B-FB0F-45D4-8225-5E0298840C1B}" sibTransId="{C321D1F9-8142-4579-B6FE-4D3E2B1D1481}"/>
    <dgm:cxn modelId="{223CFC91-CBAE-40BA-8484-4286F4953D32}" srcId="{C42137E9-B30C-48DA-965F-46805CE6101A}" destId="{85D35D26-C1EB-4E59-A286-F236E9F0A475}" srcOrd="0" destOrd="0" parTransId="{37386BD7-6052-4144-96EB-59009B262B31}" sibTransId="{61851ED2-BA82-4251-9A2E-C5E0B71EE09F}"/>
    <dgm:cxn modelId="{31176F94-A69D-46C2-B5FA-E6F3EE3FED5C}" srcId="{C42137E9-B30C-48DA-965F-46805CE6101A}" destId="{10A544B5-2335-49FC-8F02-8E81B1D4FA84}" srcOrd="2" destOrd="0" parTransId="{D9E93676-8919-44DA-8AD2-E30497C2B4CC}" sibTransId="{16A7A77D-83AC-47D2-AC9B-52171A70F109}"/>
    <dgm:cxn modelId="{F4E2C7A1-200C-429F-9DC5-F80FF995DE01}" srcId="{1E69443F-9BAD-4102-8F11-003D3E948D1C}" destId="{460E825E-D32B-42FA-8D8B-72F11C6536AB}" srcOrd="1" destOrd="0" parTransId="{D8378E3B-E1EC-4A26-8846-18EFC22CDBD2}" sibTransId="{02D14AA2-46A2-46F2-B3E1-E59B49AF03B4}"/>
    <dgm:cxn modelId="{D5E0E5E1-D04A-48A7-BF1D-5116CADA57DF}" srcId="{1E69443F-9BAD-4102-8F11-003D3E948D1C}" destId="{6543EA54-EC67-4DEF-B895-ADCA5070622E}" srcOrd="0" destOrd="0" parTransId="{532CA993-1C48-4A37-8F03-B2EA33D2349C}" sibTransId="{29E1629E-7D2E-4BB1-9458-BC713F03A5F4}"/>
    <dgm:cxn modelId="{E09330E8-8D20-4D45-956E-AEF3B9E21C2A}" type="presOf" srcId="{85D35D26-C1EB-4E59-A286-F236E9F0A475}" destId="{DEE03F9A-9C08-4CC8-B868-9F62A7176FE3}" srcOrd="0" destOrd="0" presId="urn:microsoft.com/office/officeart/2018/2/layout/IconVerticalSolidList"/>
    <dgm:cxn modelId="{3D43B4EA-75CE-4F25-965E-E5D8C53A2B75}" type="presOf" srcId="{C42137E9-B30C-48DA-965F-46805CE6101A}" destId="{8B5AB77D-89F2-4196-AEBB-532BB21BFF7F}" srcOrd="0" destOrd="0" presId="urn:microsoft.com/office/officeart/2018/2/layout/IconVerticalSolidList"/>
    <dgm:cxn modelId="{0BD3E2F7-1DBA-475D-A814-6FFEE916D929}" type="presOf" srcId="{D1F1160C-0406-45E7-AFDD-78B541E7EBE3}" destId="{AD37A9D6-0274-40C9-A4B2-4975ADD0ECAB}" srcOrd="0" destOrd="3" presId="urn:microsoft.com/office/officeart/2018/2/layout/IconVerticalSolidList"/>
    <dgm:cxn modelId="{6EFAA488-E8B4-48F3-AD7D-E11E7953F7D5}" type="presParOf" srcId="{811E8991-D474-455D-AF05-D71774E3367A}" destId="{15244020-51DD-46E8-9890-FA22776652DE}" srcOrd="0" destOrd="0" presId="urn:microsoft.com/office/officeart/2018/2/layout/IconVerticalSolidList"/>
    <dgm:cxn modelId="{936E1F52-2F94-4D1E-816D-5B2F35BB2823}" type="presParOf" srcId="{15244020-51DD-46E8-9890-FA22776652DE}" destId="{5603B089-B0B2-4AF5-8D06-C1C99C8A9563}" srcOrd="0" destOrd="0" presId="urn:microsoft.com/office/officeart/2018/2/layout/IconVerticalSolidList"/>
    <dgm:cxn modelId="{E2F6B5DC-2707-4114-B3A8-0D2E14B12FC4}" type="presParOf" srcId="{15244020-51DD-46E8-9890-FA22776652DE}" destId="{2265E06A-E241-4449-8AB3-BFD994B0EB19}" srcOrd="1" destOrd="0" presId="urn:microsoft.com/office/officeart/2018/2/layout/IconVerticalSolidList"/>
    <dgm:cxn modelId="{235C6373-DA47-40F7-89ED-05C0260641CC}" type="presParOf" srcId="{15244020-51DD-46E8-9890-FA22776652DE}" destId="{E228F70E-1175-4D02-890A-220930820FD7}" srcOrd="2" destOrd="0" presId="urn:microsoft.com/office/officeart/2018/2/layout/IconVerticalSolidList"/>
    <dgm:cxn modelId="{E4CBC9EC-A06A-436A-8FD9-75BCBFC7C304}" type="presParOf" srcId="{15244020-51DD-46E8-9890-FA22776652DE}" destId="{2C15D3A9-A08F-4B45-8ECD-DAC88F4B9245}" srcOrd="3" destOrd="0" presId="urn:microsoft.com/office/officeart/2018/2/layout/IconVerticalSolidList"/>
    <dgm:cxn modelId="{54242DAF-CEEA-4BA8-A1AE-CC1063B4D074}" type="presParOf" srcId="{15244020-51DD-46E8-9890-FA22776652DE}" destId="{AD37A9D6-0274-40C9-A4B2-4975ADD0ECAB}" srcOrd="4" destOrd="0" presId="urn:microsoft.com/office/officeart/2018/2/layout/IconVerticalSolidList"/>
    <dgm:cxn modelId="{79451DCF-A36D-40C9-9735-36B76011F37B}" type="presParOf" srcId="{811E8991-D474-455D-AF05-D71774E3367A}" destId="{5B1A9958-DE06-42C2-AD92-8302BAA64CCB}" srcOrd="1" destOrd="0" presId="urn:microsoft.com/office/officeart/2018/2/layout/IconVerticalSolidList"/>
    <dgm:cxn modelId="{F90911B8-3E75-478A-A536-B987E6BDAB90}" type="presParOf" srcId="{811E8991-D474-455D-AF05-D71774E3367A}" destId="{D98BB485-AB96-4F11-9F10-2B9E0B126F83}" srcOrd="2" destOrd="0" presId="urn:microsoft.com/office/officeart/2018/2/layout/IconVerticalSolidList"/>
    <dgm:cxn modelId="{795321E6-2184-4A21-B9E3-2761D540E7F9}" type="presParOf" srcId="{D98BB485-AB96-4F11-9F10-2B9E0B126F83}" destId="{7C7E8F60-99AE-40F6-936E-CAFCD6FA802A}" srcOrd="0" destOrd="0" presId="urn:microsoft.com/office/officeart/2018/2/layout/IconVerticalSolidList"/>
    <dgm:cxn modelId="{77767D18-DA5A-4A62-A399-0645670EEE48}" type="presParOf" srcId="{D98BB485-AB96-4F11-9F10-2B9E0B126F83}" destId="{3E450717-7E52-4EBE-9EAA-FB5119AEB117}" srcOrd="1" destOrd="0" presId="urn:microsoft.com/office/officeart/2018/2/layout/IconVerticalSolidList"/>
    <dgm:cxn modelId="{06E0AE25-35E4-4E19-ACF2-CEB56FCE3BB6}" type="presParOf" srcId="{D98BB485-AB96-4F11-9F10-2B9E0B126F83}" destId="{E5495F86-F3DA-49F3-837D-952870498522}" srcOrd="2" destOrd="0" presId="urn:microsoft.com/office/officeart/2018/2/layout/IconVerticalSolidList"/>
    <dgm:cxn modelId="{7DD3915A-B582-4790-AA2B-970DD67E8464}" type="presParOf" srcId="{D98BB485-AB96-4F11-9F10-2B9E0B126F83}" destId="{8B5AB77D-89F2-4196-AEBB-532BB21BFF7F}" srcOrd="3" destOrd="0" presId="urn:microsoft.com/office/officeart/2018/2/layout/IconVerticalSolidList"/>
    <dgm:cxn modelId="{7A656278-77B9-443C-987F-915027442144}" type="presParOf" srcId="{D98BB485-AB96-4F11-9F10-2B9E0B126F83}" destId="{DEE03F9A-9C08-4CC8-B868-9F62A7176FE3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AA1007-BD64-44F4-98E5-6B0A3E4511AB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06297CD-C465-4B36-8F92-EDDE7DE375C2}">
      <dgm:prSet/>
      <dgm:spPr/>
      <dgm:t>
        <a:bodyPr/>
        <a:lstStyle/>
        <a:p>
          <a:pPr>
            <a:defRPr cap="all"/>
          </a:pPr>
          <a:r>
            <a:rPr lang="en-US" b="0" i="0" baseline="0"/>
            <a:t>We used a </a:t>
          </a:r>
          <a:r>
            <a:rPr lang="en-US" b="1" i="0" baseline="0"/>
            <a:t>procedural design</a:t>
          </a:r>
          <a:r>
            <a:rPr lang="en-US" b="0" i="0" baseline="0"/>
            <a:t> with modular PHP files</a:t>
          </a:r>
          <a:endParaRPr lang="en-US"/>
        </a:p>
      </dgm:t>
    </dgm:pt>
    <dgm:pt modelId="{0EC9965C-265E-40C0-9841-8921CE8605F2}" type="parTrans" cxnId="{92FB9780-A730-4ED6-8648-B84093633F84}">
      <dgm:prSet/>
      <dgm:spPr/>
      <dgm:t>
        <a:bodyPr/>
        <a:lstStyle/>
        <a:p>
          <a:endParaRPr lang="en-US"/>
        </a:p>
      </dgm:t>
    </dgm:pt>
    <dgm:pt modelId="{23B5AB5A-F73B-41D2-B234-23AEAFA7A8FD}" type="sibTrans" cxnId="{92FB9780-A730-4ED6-8648-B84093633F84}">
      <dgm:prSet/>
      <dgm:spPr/>
      <dgm:t>
        <a:bodyPr/>
        <a:lstStyle/>
        <a:p>
          <a:endParaRPr lang="en-US"/>
        </a:p>
      </dgm:t>
    </dgm:pt>
    <dgm:pt modelId="{403293F7-354B-41FE-8176-3DA77E0DD625}">
      <dgm:prSet/>
      <dgm:spPr/>
      <dgm:t>
        <a:bodyPr/>
        <a:lstStyle/>
        <a:p>
          <a:pPr>
            <a:defRPr cap="all"/>
          </a:pPr>
          <a:r>
            <a:rPr lang="en-US" b="0" i="0" baseline="0"/>
            <a:t>Each feature (login, inventory, users) is handled in a separate file</a:t>
          </a:r>
          <a:endParaRPr lang="en-US"/>
        </a:p>
      </dgm:t>
    </dgm:pt>
    <dgm:pt modelId="{F415E02A-74CA-49A1-85D8-226C98967208}" type="parTrans" cxnId="{FF26147C-8168-41E9-B414-7693406A6B80}">
      <dgm:prSet/>
      <dgm:spPr/>
      <dgm:t>
        <a:bodyPr/>
        <a:lstStyle/>
        <a:p>
          <a:endParaRPr lang="en-US"/>
        </a:p>
      </dgm:t>
    </dgm:pt>
    <dgm:pt modelId="{C2A63F7A-9B2F-4572-A18A-3C16B3D87E68}" type="sibTrans" cxnId="{FF26147C-8168-41E9-B414-7693406A6B80}">
      <dgm:prSet/>
      <dgm:spPr/>
      <dgm:t>
        <a:bodyPr/>
        <a:lstStyle/>
        <a:p>
          <a:endParaRPr lang="en-US"/>
        </a:p>
      </dgm:t>
    </dgm:pt>
    <dgm:pt modelId="{280FAAA3-5483-4C60-9F02-68578AC80762}">
      <dgm:prSet/>
      <dgm:spPr/>
      <dgm:t>
        <a:bodyPr/>
        <a:lstStyle/>
        <a:p>
          <a:pPr>
            <a:defRPr cap="all"/>
          </a:pPr>
          <a:r>
            <a:rPr lang="en-US" b="0" i="0" baseline="0"/>
            <a:t>Role-based logic was applied: </a:t>
          </a:r>
          <a:r>
            <a:rPr lang="en-US" b="1" i="0" baseline="0"/>
            <a:t>Managers</a:t>
          </a:r>
          <a:r>
            <a:rPr lang="en-US" b="0" i="0" baseline="0"/>
            <a:t> vs. </a:t>
          </a:r>
          <a:r>
            <a:rPr lang="en-US" b="1" i="0" baseline="0"/>
            <a:t>Chefs</a:t>
          </a:r>
          <a:endParaRPr lang="en-US"/>
        </a:p>
      </dgm:t>
    </dgm:pt>
    <dgm:pt modelId="{3A851FC7-56D7-46F5-B62D-FEE670FA1020}" type="parTrans" cxnId="{411A7065-8867-45E8-9A06-52C7B296E090}">
      <dgm:prSet/>
      <dgm:spPr/>
      <dgm:t>
        <a:bodyPr/>
        <a:lstStyle/>
        <a:p>
          <a:endParaRPr lang="en-US"/>
        </a:p>
      </dgm:t>
    </dgm:pt>
    <dgm:pt modelId="{CACC0D0C-F56A-4006-B834-EEA4D8555EFC}" type="sibTrans" cxnId="{411A7065-8867-45E8-9A06-52C7B296E090}">
      <dgm:prSet/>
      <dgm:spPr/>
      <dgm:t>
        <a:bodyPr/>
        <a:lstStyle/>
        <a:p>
          <a:endParaRPr lang="en-US"/>
        </a:p>
      </dgm:t>
    </dgm:pt>
    <dgm:pt modelId="{78559220-7BB4-4D3C-BFEE-1229AD3719F3}">
      <dgm:prSet/>
      <dgm:spPr/>
      <dgm:t>
        <a:bodyPr/>
        <a:lstStyle/>
        <a:p>
          <a:pPr>
            <a:defRPr cap="all"/>
          </a:pPr>
          <a:r>
            <a:rPr lang="en-US" b="0" i="0" baseline="0"/>
            <a:t>Used </a:t>
          </a:r>
          <a:r>
            <a:rPr lang="en-US" b="1" i="0" baseline="0"/>
            <a:t>MySQL</a:t>
          </a:r>
          <a:r>
            <a:rPr lang="en-US" b="0" i="0" baseline="0"/>
            <a:t> for storing users, products, and stock logs</a:t>
          </a:r>
          <a:endParaRPr lang="en-US"/>
        </a:p>
      </dgm:t>
    </dgm:pt>
    <dgm:pt modelId="{AC50E919-101D-4520-A666-DE48E0EE8BEA}" type="parTrans" cxnId="{F37FF23D-4F6C-4BB5-9F33-2943BFD81D89}">
      <dgm:prSet/>
      <dgm:spPr/>
      <dgm:t>
        <a:bodyPr/>
        <a:lstStyle/>
        <a:p>
          <a:endParaRPr lang="en-US"/>
        </a:p>
      </dgm:t>
    </dgm:pt>
    <dgm:pt modelId="{59B65073-8A9F-4B00-BD88-C6A83E9A4CA2}" type="sibTrans" cxnId="{F37FF23D-4F6C-4BB5-9F33-2943BFD81D89}">
      <dgm:prSet/>
      <dgm:spPr/>
      <dgm:t>
        <a:bodyPr/>
        <a:lstStyle/>
        <a:p>
          <a:endParaRPr lang="en-US"/>
        </a:p>
      </dgm:t>
    </dgm:pt>
    <dgm:pt modelId="{1E870D87-C904-4733-A5A6-194DC58BBA28}">
      <dgm:prSet/>
      <dgm:spPr/>
      <dgm:t>
        <a:bodyPr/>
        <a:lstStyle/>
        <a:p>
          <a:pPr>
            <a:defRPr cap="all"/>
          </a:pPr>
          <a:r>
            <a:rPr lang="en-US" b="0" i="0" baseline="0"/>
            <a:t>Chosen for its </a:t>
          </a:r>
          <a:r>
            <a:rPr lang="en-US" b="1" i="0" baseline="0"/>
            <a:t>simplicity</a:t>
          </a:r>
          <a:r>
            <a:rPr lang="en-US" b="0" i="0" baseline="0"/>
            <a:t>, </a:t>
          </a:r>
          <a:r>
            <a:rPr lang="en-US" b="1" i="0" baseline="0"/>
            <a:t>clarity</a:t>
          </a:r>
          <a:r>
            <a:rPr lang="en-US" b="0" i="0" baseline="0"/>
            <a:t>, and </a:t>
          </a:r>
          <a:r>
            <a:rPr lang="en-US" b="1" i="0" baseline="0"/>
            <a:t>faster development</a:t>
          </a:r>
          <a:endParaRPr lang="en-US"/>
        </a:p>
      </dgm:t>
    </dgm:pt>
    <dgm:pt modelId="{6A9A9DF7-A029-499D-9932-E5986B00EE40}" type="parTrans" cxnId="{22B892D4-4381-45B0-BCAD-81FD82A8F41D}">
      <dgm:prSet/>
      <dgm:spPr/>
      <dgm:t>
        <a:bodyPr/>
        <a:lstStyle/>
        <a:p>
          <a:endParaRPr lang="en-US"/>
        </a:p>
      </dgm:t>
    </dgm:pt>
    <dgm:pt modelId="{77DC23C1-D9F7-4C5B-B873-0EF1400D3C9A}" type="sibTrans" cxnId="{22B892D4-4381-45B0-BCAD-81FD82A8F41D}">
      <dgm:prSet/>
      <dgm:spPr/>
      <dgm:t>
        <a:bodyPr/>
        <a:lstStyle/>
        <a:p>
          <a:endParaRPr lang="en-US"/>
        </a:p>
      </dgm:t>
    </dgm:pt>
    <dgm:pt modelId="{35200DC0-04BB-41D5-8BA1-2960C6E40903}">
      <dgm:prSet/>
      <dgm:spPr/>
      <dgm:t>
        <a:bodyPr/>
        <a:lstStyle/>
        <a:p>
          <a:pPr>
            <a:defRPr cap="all"/>
          </a:pPr>
          <a:r>
            <a:rPr lang="en-US" b="0" i="0" baseline="0"/>
            <a:t>Easy to test, expand, and maintain in future updates</a:t>
          </a:r>
          <a:endParaRPr lang="en-US"/>
        </a:p>
      </dgm:t>
    </dgm:pt>
    <dgm:pt modelId="{B3C1326C-45E3-4871-B51C-4FED839D5DD2}" type="parTrans" cxnId="{7CE04A26-46A2-432C-8553-AF2E980F0087}">
      <dgm:prSet/>
      <dgm:spPr/>
      <dgm:t>
        <a:bodyPr/>
        <a:lstStyle/>
        <a:p>
          <a:endParaRPr lang="en-US"/>
        </a:p>
      </dgm:t>
    </dgm:pt>
    <dgm:pt modelId="{766160DF-AF98-4524-85B7-174B69EE1821}" type="sibTrans" cxnId="{7CE04A26-46A2-432C-8553-AF2E980F0087}">
      <dgm:prSet/>
      <dgm:spPr/>
      <dgm:t>
        <a:bodyPr/>
        <a:lstStyle/>
        <a:p>
          <a:endParaRPr lang="en-US"/>
        </a:p>
      </dgm:t>
    </dgm:pt>
    <dgm:pt modelId="{F99E67CD-048D-40E6-A5EC-8DF0726CF1D5}" type="pres">
      <dgm:prSet presAssocID="{FDAA1007-BD64-44F4-98E5-6B0A3E4511AB}" presName="root" presStyleCnt="0">
        <dgm:presLayoutVars>
          <dgm:dir/>
          <dgm:resizeHandles val="exact"/>
        </dgm:presLayoutVars>
      </dgm:prSet>
      <dgm:spPr/>
    </dgm:pt>
    <dgm:pt modelId="{F776B3F4-FC5E-44FB-AFE1-E494A5FCD603}" type="pres">
      <dgm:prSet presAssocID="{306297CD-C465-4B36-8F92-EDDE7DE375C2}" presName="compNode" presStyleCnt="0"/>
      <dgm:spPr/>
    </dgm:pt>
    <dgm:pt modelId="{02DCC262-E5ED-42C8-AF12-FEB3DD44AFC6}" type="pres">
      <dgm:prSet presAssocID="{306297CD-C465-4B36-8F92-EDDE7DE375C2}" presName="iconBgRect" presStyleLbl="bgShp" presStyleIdx="0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8DB13CBA-5D7F-40B4-A010-90608F504747}" type="pres">
      <dgm:prSet presAssocID="{306297CD-C465-4B36-8F92-EDDE7DE375C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DC6353D5-EC84-4D00-9491-D05EB1C970CD}" type="pres">
      <dgm:prSet presAssocID="{306297CD-C465-4B36-8F92-EDDE7DE375C2}" presName="spaceRect" presStyleCnt="0"/>
      <dgm:spPr/>
    </dgm:pt>
    <dgm:pt modelId="{99C1D8B2-F233-4D93-A693-4A322ADE5A7F}" type="pres">
      <dgm:prSet presAssocID="{306297CD-C465-4B36-8F92-EDDE7DE375C2}" presName="textRect" presStyleLbl="revTx" presStyleIdx="0" presStyleCnt="6">
        <dgm:presLayoutVars>
          <dgm:chMax val="1"/>
          <dgm:chPref val="1"/>
        </dgm:presLayoutVars>
      </dgm:prSet>
      <dgm:spPr/>
    </dgm:pt>
    <dgm:pt modelId="{E2339C6F-9F1B-48CD-BAFD-392434D72EA7}" type="pres">
      <dgm:prSet presAssocID="{23B5AB5A-F73B-41D2-B234-23AEAFA7A8FD}" presName="sibTrans" presStyleCnt="0"/>
      <dgm:spPr/>
    </dgm:pt>
    <dgm:pt modelId="{920CCCF3-855D-4EA5-A2AF-FE787036A560}" type="pres">
      <dgm:prSet presAssocID="{403293F7-354B-41FE-8176-3DA77E0DD625}" presName="compNode" presStyleCnt="0"/>
      <dgm:spPr/>
    </dgm:pt>
    <dgm:pt modelId="{A7B2AB70-3C57-40FC-8601-A514F9017547}" type="pres">
      <dgm:prSet presAssocID="{403293F7-354B-41FE-8176-3DA77E0DD625}" presName="iconBgRect" presStyleLbl="bgShp" presStyleIdx="1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E78546F7-062A-4D99-8756-2BCF243508A5}" type="pres">
      <dgm:prSet presAssocID="{403293F7-354B-41FE-8176-3DA77E0DD625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A5A40E34-ACBE-451F-AA0E-AFE26314E8F4}" type="pres">
      <dgm:prSet presAssocID="{403293F7-354B-41FE-8176-3DA77E0DD625}" presName="spaceRect" presStyleCnt="0"/>
      <dgm:spPr/>
    </dgm:pt>
    <dgm:pt modelId="{AF62AB92-6B04-45D6-ACF8-B0BA3BCDD5C0}" type="pres">
      <dgm:prSet presAssocID="{403293F7-354B-41FE-8176-3DA77E0DD625}" presName="textRect" presStyleLbl="revTx" presStyleIdx="1" presStyleCnt="6">
        <dgm:presLayoutVars>
          <dgm:chMax val="1"/>
          <dgm:chPref val="1"/>
        </dgm:presLayoutVars>
      </dgm:prSet>
      <dgm:spPr/>
    </dgm:pt>
    <dgm:pt modelId="{9D17FD45-0CAF-405C-BB0A-5215DF06D580}" type="pres">
      <dgm:prSet presAssocID="{C2A63F7A-9B2F-4572-A18A-3C16B3D87E68}" presName="sibTrans" presStyleCnt="0"/>
      <dgm:spPr/>
    </dgm:pt>
    <dgm:pt modelId="{830C0C3C-D6D4-4E79-B150-7D003B8E9A8B}" type="pres">
      <dgm:prSet presAssocID="{280FAAA3-5483-4C60-9F02-68578AC80762}" presName="compNode" presStyleCnt="0"/>
      <dgm:spPr/>
    </dgm:pt>
    <dgm:pt modelId="{22B5842B-C42C-48CB-8BAC-1FA9F73E2281}" type="pres">
      <dgm:prSet presAssocID="{280FAAA3-5483-4C60-9F02-68578AC80762}" presName="iconBgRect" presStyleLbl="bgShp" presStyleIdx="2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708CA1C1-4401-472B-87A1-D8FEAD63998C}" type="pres">
      <dgm:prSet presAssocID="{280FAAA3-5483-4C60-9F02-68578AC8076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f"/>
        </a:ext>
      </dgm:extLst>
    </dgm:pt>
    <dgm:pt modelId="{8E79C1A6-FE0B-4591-9A09-E854999A5917}" type="pres">
      <dgm:prSet presAssocID="{280FAAA3-5483-4C60-9F02-68578AC80762}" presName="spaceRect" presStyleCnt="0"/>
      <dgm:spPr/>
    </dgm:pt>
    <dgm:pt modelId="{BB33DC38-C5B9-4844-B5AD-0C8FECCB06A2}" type="pres">
      <dgm:prSet presAssocID="{280FAAA3-5483-4C60-9F02-68578AC80762}" presName="textRect" presStyleLbl="revTx" presStyleIdx="2" presStyleCnt="6">
        <dgm:presLayoutVars>
          <dgm:chMax val="1"/>
          <dgm:chPref val="1"/>
        </dgm:presLayoutVars>
      </dgm:prSet>
      <dgm:spPr/>
    </dgm:pt>
    <dgm:pt modelId="{0B4D104C-A43F-450F-83D4-9A6B4C794A69}" type="pres">
      <dgm:prSet presAssocID="{CACC0D0C-F56A-4006-B834-EEA4D8555EFC}" presName="sibTrans" presStyleCnt="0"/>
      <dgm:spPr/>
    </dgm:pt>
    <dgm:pt modelId="{D0ECF910-A54F-4530-B2D0-F89956516C6C}" type="pres">
      <dgm:prSet presAssocID="{78559220-7BB4-4D3C-BFEE-1229AD3719F3}" presName="compNode" presStyleCnt="0"/>
      <dgm:spPr/>
    </dgm:pt>
    <dgm:pt modelId="{0E11866B-60A2-4508-A8CF-F77F9BC6B830}" type="pres">
      <dgm:prSet presAssocID="{78559220-7BB4-4D3C-BFEE-1229AD3719F3}" presName="iconBgRect" presStyleLbl="bgShp" presStyleIdx="3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F32402C9-C373-4DFD-A6C3-12472967FE79}" type="pres">
      <dgm:prSet presAssocID="{78559220-7BB4-4D3C-BFEE-1229AD3719F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k"/>
        </a:ext>
      </dgm:extLst>
    </dgm:pt>
    <dgm:pt modelId="{B0A2171A-49A9-4253-82F2-2F8EAADD884C}" type="pres">
      <dgm:prSet presAssocID="{78559220-7BB4-4D3C-BFEE-1229AD3719F3}" presName="spaceRect" presStyleCnt="0"/>
      <dgm:spPr/>
    </dgm:pt>
    <dgm:pt modelId="{5C8DB6CC-7FB8-4FA2-B644-085964DCE13E}" type="pres">
      <dgm:prSet presAssocID="{78559220-7BB4-4D3C-BFEE-1229AD3719F3}" presName="textRect" presStyleLbl="revTx" presStyleIdx="3" presStyleCnt="6">
        <dgm:presLayoutVars>
          <dgm:chMax val="1"/>
          <dgm:chPref val="1"/>
        </dgm:presLayoutVars>
      </dgm:prSet>
      <dgm:spPr/>
    </dgm:pt>
    <dgm:pt modelId="{16D5FE20-F7E7-4E5C-A70D-C38DB98991F5}" type="pres">
      <dgm:prSet presAssocID="{59B65073-8A9F-4B00-BD88-C6A83E9A4CA2}" presName="sibTrans" presStyleCnt="0"/>
      <dgm:spPr/>
    </dgm:pt>
    <dgm:pt modelId="{E4C6CD2F-F8DD-4C31-B7F3-84355F5BC19F}" type="pres">
      <dgm:prSet presAssocID="{1E870D87-C904-4733-A5A6-194DC58BBA28}" presName="compNode" presStyleCnt="0"/>
      <dgm:spPr/>
    </dgm:pt>
    <dgm:pt modelId="{97D69AD9-7CB2-42E6-AB26-9435C2E95F7A}" type="pres">
      <dgm:prSet presAssocID="{1E870D87-C904-4733-A5A6-194DC58BBA28}" presName="iconBgRect" presStyleLbl="bgShp" presStyleIdx="4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CEBEDBF1-985F-47EE-8407-16526B8F38A2}" type="pres">
      <dgm:prSet presAssocID="{1E870D87-C904-4733-A5A6-194DC58BBA28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7438BA3F-5FBC-45A8-B0B1-83D56EC8B683}" type="pres">
      <dgm:prSet presAssocID="{1E870D87-C904-4733-A5A6-194DC58BBA28}" presName="spaceRect" presStyleCnt="0"/>
      <dgm:spPr/>
    </dgm:pt>
    <dgm:pt modelId="{EBDD2BED-F1C2-410B-AB79-958492B19985}" type="pres">
      <dgm:prSet presAssocID="{1E870D87-C904-4733-A5A6-194DC58BBA28}" presName="textRect" presStyleLbl="revTx" presStyleIdx="4" presStyleCnt="6">
        <dgm:presLayoutVars>
          <dgm:chMax val="1"/>
          <dgm:chPref val="1"/>
        </dgm:presLayoutVars>
      </dgm:prSet>
      <dgm:spPr/>
    </dgm:pt>
    <dgm:pt modelId="{DAC46869-261C-4AB9-9EC0-8B5E8CB008F9}" type="pres">
      <dgm:prSet presAssocID="{77DC23C1-D9F7-4C5B-B873-0EF1400D3C9A}" presName="sibTrans" presStyleCnt="0"/>
      <dgm:spPr/>
    </dgm:pt>
    <dgm:pt modelId="{F187040E-7842-4CCE-9FF3-8173A937C423}" type="pres">
      <dgm:prSet presAssocID="{35200DC0-04BB-41D5-8BA1-2960C6E40903}" presName="compNode" presStyleCnt="0"/>
      <dgm:spPr/>
    </dgm:pt>
    <dgm:pt modelId="{7F271647-A4E9-4153-8628-CF712E3FE165}" type="pres">
      <dgm:prSet presAssocID="{35200DC0-04BB-41D5-8BA1-2960C6E40903}" presName="iconBgRect" presStyleLbl="bgShp" presStyleIdx="5" presStyleCnt="6"/>
      <dgm:spPr>
        <a:prstGeom prst="round2DiagRect">
          <a:avLst>
            <a:gd name="adj1" fmla="val 29727"/>
            <a:gd name="adj2" fmla="val 0"/>
          </a:avLst>
        </a:prstGeom>
      </dgm:spPr>
    </dgm:pt>
    <dgm:pt modelId="{182E9D01-2575-40FB-AB5B-C95B1ADC2923}" type="pres">
      <dgm:prSet presAssocID="{35200DC0-04BB-41D5-8BA1-2960C6E40903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ximize"/>
        </a:ext>
      </dgm:extLst>
    </dgm:pt>
    <dgm:pt modelId="{4F321F90-D61B-4BB9-97C2-1A45887097A1}" type="pres">
      <dgm:prSet presAssocID="{35200DC0-04BB-41D5-8BA1-2960C6E40903}" presName="spaceRect" presStyleCnt="0"/>
      <dgm:spPr/>
    </dgm:pt>
    <dgm:pt modelId="{A23C9F4B-8E1E-41C6-8BA0-42DD33835665}" type="pres">
      <dgm:prSet presAssocID="{35200DC0-04BB-41D5-8BA1-2960C6E40903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33605623-42A4-43A2-862D-1B9A9E4A9C60}" type="presOf" srcId="{FDAA1007-BD64-44F4-98E5-6B0A3E4511AB}" destId="{F99E67CD-048D-40E6-A5EC-8DF0726CF1D5}" srcOrd="0" destOrd="0" presId="urn:microsoft.com/office/officeart/2018/5/layout/IconLeafLabelList"/>
    <dgm:cxn modelId="{7CE04A26-46A2-432C-8553-AF2E980F0087}" srcId="{FDAA1007-BD64-44F4-98E5-6B0A3E4511AB}" destId="{35200DC0-04BB-41D5-8BA1-2960C6E40903}" srcOrd="5" destOrd="0" parTransId="{B3C1326C-45E3-4871-B51C-4FED839D5DD2}" sibTransId="{766160DF-AF98-4524-85B7-174B69EE1821}"/>
    <dgm:cxn modelId="{4E0B7B2A-763E-44A3-BFA1-844336569836}" type="presOf" srcId="{78559220-7BB4-4D3C-BFEE-1229AD3719F3}" destId="{5C8DB6CC-7FB8-4FA2-B644-085964DCE13E}" srcOrd="0" destOrd="0" presId="urn:microsoft.com/office/officeart/2018/5/layout/IconLeafLabelList"/>
    <dgm:cxn modelId="{F37FF23D-4F6C-4BB5-9F33-2943BFD81D89}" srcId="{FDAA1007-BD64-44F4-98E5-6B0A3E4511AB}" destId="{78559220-7BB4-4D3C-BFEE-1229AD3719F3}" srcOrd="3" destOrd="0" parTransId="{AC50E919-101D-4520-A666-DE48E0EE8BEA}" sibTransId="{59B65073-8A9F-4B00-BD88-C6A83E9A4CA2}"/>
    <dgm:cxn modelId="{F154903F-D3FF-4200-986F-0C0D24E5C5E7}" type="presOf" srcId="{280FAAA3-5483-4C60-9F02-68578AC80762}" destId="{BB33DC38-C5B9-4844-B5AD-0C8FECCB06A2}" srcOrd="0" destOrd="0" presId="urn:microsoft.com/office/officeart/2018/5/layout/IconLeafLabelList"/>
    <dgm:cxn modelId="{411A7065-8867-45E8-9A06-52C7B296E090}" srcId="{FDAA1007-BD64-44F4-98E5-6B0A3E4511AB}" destId="{280FAAA3-5483-4C60-9F02-68578AC80762}" srcOrd="2" destOrd="0" parTransId="{3A851FC7-56D7-46F5-B62D-FEE670FA1020}" sibTransId="{CACC0D0C-F56A-4006-B834-EEA4D8555EFC}"/>
    <dgm:cxn modelId="{7CD1A84D-8B43-413F-9A4D-266749C894F8}" type="presOf" srcId="{1E870D87-C904-4733-A5A6-194DC58BBA28}" destId="{EBDD2BED-F1C2-410B-AB79-958492B19985}" srcOrd="0" destOrd="0" presId="urn:microsoft.com/office/officeart/2018/5/layout/IconLeafLabelList"/>
    <dgm:cxn modelId="{344C9D71-3F6F-47D7-A607-CACA1B1006C8}" type="presOf" srcId="{306297CD-C465-4B36-8F92-EDDE7DE375C2}" destId="{99C1D8B2-F233-4D93-A693-4A322ADE5A7F}" srcOrd="0" destOrd="0" presId="urn:microsoft.com/office/officeart/2018/5/layout/IconLeafLabelList"/>
    <dgm:cxn modelId="{FF26147C-8168-41E9-B414-7693406A6B80}" srcId="{FDAA1007-BD64-44F4-98E5-6B0A3E4511AB}" destId="{403293F7-354B-41FE-8176-3DA77E0DD625}" srcOrd="1" destOrd="0" parTransId="{F415E02A-74CA-49A1-85D8-226C98967208}" sibTransId="{C2A63F7A-9B2F-4572-A18A-3C16B3D87E68}"/>
    <dgm:cxn modelId="{92FB9780-A730-4ED6-8648-B84093633F84}" srcId="{FDAA1007-BD64-44F4-98E5-6B0A3E4511AB}" destId="{306297CD-C465-4B36-8F92-EDDE7DE375C2}" srcOrd="0" destOrd="0" parTransId="{0EC9965C-265E-40C0-9841-8921CE8605F2}" sibTransId="{23B5AB5A-F73B-41D2-B234-23AEAFA7A8FD}"/>
    <dgm:cxn modelId="{8D2CAE95-8263-4418-ACDF-903A41D14FDF}" type="presOf" srcId="{403293F7-354B-41FE-8176-3DA77E0DD625}" destId="{AF62AB92-6B04-45D6-ACF8-B0BA3BCDD5C0}" srcOrd="0" destOrd="0" presId="urn:microsoft.com/office/officeart/2018/5/layout/IconLeafLabelList"/>
    <dgm:cxn modelId="{1C26ECC0-FFC2-41FF-93F5-88B87B52AD37}" type="presOf" srcId="{35200DC0-04BB-41D5-8BA1-2960C6E40903}" destId="{A23C9F4B-8E1E-41C6-8BA0-42DD33835665}" srcOrd="0" destOrd="0" presId="urn:microsoft.com/office/officeart/2018/5/layout/IconLeafLabelList"/>
    <dgm:cxn modelId="{22B892D4-4381-45B0-BCAD-81FD82A8F41D}" srcId="{FDAA1007-BD64-44F4-98E5-6B0A3E4511AB}" destId="{1E870D87-C904-4733-A5A6-194DC58BBA28}" srcOrd="4" destOrd="0" parTransId="{6A9A9DF7-A029-499D-9932-E5986B00EE40}" sibTransId="{77DC23C1-D9F7-4C5B-B873-0EF1400D3C9A}"/>
    <dgm:cxn modelId="{F3E816E5-1EE3-4F14-970B-4C7B9E3F00B6}" type="presParOf" srcId="{F99E67CD-048D-40E6-A5EC-8DF0726CF1D5}" destId="{F776B3F4-FC5E-44FB-AFE1-E494A5FCD603}" srcOrd="0" destOrd="0" presId="urn:microsoft.com/office/officeart/2018/5/layout/IconLeafLabelList"/>
    <dgm:cxn modelId="{88950DBA-2EE1-44F3-9B2E-7B0DC39594FB}" type="presParOf" srcId="{F776B3F4-FC5E-44FB-AFE1-E494A5FCD603}" destId="{02DCC262-E5ED-42C8-AF12-FEB3DD44AFC6}" srcOrd="0" destOrd="0" presId="urn:microsoft.com/office/officeart/2018/5/layout/IconLeafLabelList"/>
    <dgm:cxn modelId="{9855EF7F-C1EF-4BE2-9543-BFF512681A5B}" type="presParOf" srcId="{F776B3F4-FC5E-44FB-AFE1-E494A5FCD603}" destId="{8DB13CBA-5D7F-40B4-A010-90608F504747}" srcOrd="1" destOrd="0" presId="urn:microsoft.com/office/officeart/2018/5/layout/IconLeafLabelList"/>
    <dgm:cxn modelId="{17E412B6-D746-465D-B802-2AC2D945F022}" type="presParOf" srcId="{F776B3F4-FC5E-44FB-AFE1-E494A5FCD603}" destId="{DC6353D5-EC84-4D00-9491-D05EB1C970CD}" srcOrd="2" destOrd="0" presId="urn:microsoft.com/office/officeart/2018/5/layout/IconLeafLabelList"/>
    <dgm:cxn modelId="{6BB43973-99DD-4D89-AB30-9C7E26DF178F}" type="presParOf" srcId="{F776B3F4-FC5E-44FB-AFE1-E494A5FCD603}" destId="{99C1D8B2-F233-4D93-A693-4A322ADE5A7F}" srcOrd="3" destOrd="0" presId="urn:microsoft.com/office/officeart/2018/5/layout/IconLeafLabelList"/>
    <dgm:cxn modelId="{0E5CFDEC-3DB2-4AAD-A7A9-925BF66B187F}" type="presParOf" srcId="{F99E67CD-048D-40E6-A5EC-8DF0726CF1D5}" destId="{E2339C6F-9F1B-48CD-BAFD-392434D72EA7}" srcOrd="1" destOrd="0" presId="urn:microsoft.com/office/officeart/2018/5/layout/IconLeafLabelList"/>
    <dgm:cxn modelId="{661875B0-5843-46E8-B8B6-4CCADE2E7F36}" type="presParOf" srcId="{F99E67CD-048D-40E6-A5EC-8DF0726CF1D5}" destId="{920CCCF3-855D-4EA5-A2AF-FE787036A560}" srcOrd="2" destOrd="0" presId="urn:microsoft.com/office/officeart/2018/5/layout/IconLeafLabelList"/>
    <dgm:cxn modelId="{12DA732A-4A2B-40A7-A83F-7948CE66516F}" type="presParOf" srcId="{920CCCF3-855D-4EA5-A2AF-FE787036A560}" destId="{A7B2AB70-3C57-40FC-8601-A514F9017547}" srcOrd="0" destOrd="0" presId="urn:microsoft.com/office/officeart/2018/5/layout/IconLeafLabelList"/>
    <dgm:cxn modelId="{B0C6C490-5AED-49BB-96D4-FD407E9B273D}" type="presParOf" srcId="{920CCCF3-855D-4EA5-A2AF-FE787036A560}" destId="{E78546F7-062A-4D99-8756-2BCF243508A5}" srcOrd="1" destOrd="0" presId="urn:microsoft.com/office/officeart/2018/5/layout/IconLeafLabelList"/>
    <dgm:cxn modelId="{0E539D61-459D-4FA8-85FB-14BDEBB59985}" type="presParOf" srcId="{920CCCF3-855D-4EA5-A2AF-FE787036A560}" destId="{A5A40E34-ACBE-451F-AA0E-AFE26314E8F4}" srcOrd="2" destOrd="0" presId="urn:microsoft.com/office/officeart/2018/5/layout/IconLeafLabelList"/>
    <dgm:cxn modelId="{BEC51BDB-E5E0-4682-8133-EA97DDD15638}" type="presParOf" srcId="{920CCCF3-855D-4EA5-A2AF-FE787036A560}" destId="{AF62AB92-6B04-45D6-ACF8-B0BA3BCDD5C0}" srcOrd="3" destOrd="0" presId="urn:microsoft.com/office/officeart/2018/5/layout/IconLeafLabelList"/>
    <dgm:cxn modelId="{33A8C409-BD69-4ABE-974A-27BFE7D33F6A}" type="presParOf" srcId="{F99E67CD-048D-40E6-A5EC-8DF0726CF1D5}" destId="{9D17FD45-0CAF-405C-BB0A-5215DF06D580}" srcOrd="3" destOrd="0" presId="urn:microsoft.com/office/officeart/2018/5/layout/IconLeafLabelList"/>
    <dgm:cxn modelId="{118096CC-63CF-42D8-811E-C238B170043F}" type="presParOf" srcId="{F99E67CD-048D-40E6-A5EC-8DF0726CF1D5}" destId="{830C0C3C-D6D4-4E79-B150-7D003B8E9A8B}" srcOrd="4" destOrd="0" presId="urn:microsoft.com/office/officeart/2018/5/layout/IconLeafLabelList"/>
    <dgm:cxn modelId="{EFFE0962-098C-4AFB-B3B3-6D48392358DD}" type="presParOf" srcId="{830C0C3C-D6D4-4E79-B150-7D003B8E9A8B}" destId="{22B5842B-C42C-48CB-8BAC-1FA9F73E2281}" srcOrd="0" destOrd="0" presId="urn:microsoft.com/office/officeart/2018/5/layout/IconLeafLabelList"/>
    <dgm:cxn modelId="{93A26B9B-D23A-4897-AD9E-54561294EB15}" type="presParOf" srcId="{830C0C3C-D6D4-4E79-B150-7D003B8E9A8B}" destId="{708CA1C1-4401-472B-87A1-D8FEAD63998C}" srcOrd="1" destOrd="0" presId="urn:microsoft.com/office/officeart/2018/5/layout/IconLeafLabelList"/>
    <dgm:cxn modelId="{9CB26950-95B0-411E-A8FF-3516F543B395}" type="presParOf" srcId="{830C0C3C-D6D4-4E79-B150-7D003B8E9A8B}" destId="{8E79C1A6-FE0B-4591-9A09-E854999A5917}" srcOrd="2" destOrd="0" presId="urn:microsoft.com/office/officeart/2018/5/layout/IconLeafLabelList"/>
    <dgm:cxn modelId="{E07BBD60-D73A-40BB-B172-C5C14B8F6060}" type="presParOf" srcId="{830C0C3C-D6D4-4E79-B150-7D003B8E9A8B}" destId="{BB33DC38-C5B9-4844-B5AD-0C8FECCB06A2}" srcOrd="3" destOrd="0" presId="urn:microsoft.com/office/officeart/2018/5/layout/IconLeafLabelList"/>
    <dgm:cxn modelId="{4ACE4504-6644-4AFD-8A3F-C02B2B4AEFFD}" type="presParOf" srcId="{F99E67CD-048D-40E6-A5EC-8DF0726CF1D5}" destId="{0B4D104C-A43F-450F-83D4-9A6B4C794A69}" srcOrd="5" destOrd="0" presId="urn:microsoft.com/office/officeart/2018/5/layout/IconLeafLabelList"/>
    <dgm:cxn modelId="{EDB2CF03-1462-48E1-83E8-8B9B1E928855}" type="presParOf" srcId="{F99E67CD-048D-40E6-A5EC-8DF0726CF1D5}" destId="{D0ECF910-A54F-4530-B2D0-F89956516C6C}" srcOrd="6" destOrd="0" presId="urn:microsoft.com/office/officeart/2018/5/layout/IconLeafLabelList"/>
    <dgm:cxn modelId="{9E74128F-D00E-48FD-8C7F-622FE01DF59D}" type="presParOf" srcId="{D0ECF910-A54F-4530-B2D0-F89956516C6C}" destId="{0E11866B-60A2-4508-A8CF-F77F9BC6B830}" srcOrd="0" destOrd="0" presId="urn:microsoft.com/office/officeart/2018/5/layout/IconLeafLabelList"/>
    <dgm:cxn modelId="{96DFB258-1A83-4225-8D5B-2953D625D3B8}" type="presParOf" srcId="{D0ECF910-A54F-4530-B2D0-F89956516C6C}" destId="{F32402C9-C373-4DFD-A6C3-12472967FE79}" srcOrd="1" destOrd="0" presId="urn:microsoft.com/office/officeart/2018/5/layout/IconLeafLabelList"/>
    <dgm:cxn modelId="{78798406-D30E-473A-8AA2-4265B8AE1CC0}" type="presParOf" srcId="{D0ECF910-A54F-4530-B2D0-F89956516C6C}" destId="{B0A2171A-49A9-4253-82F2-2F8EAADD884C}" srcOrd="2" destOrd="0" presId="urn:microsoft.com/office/officeart/2018/5/layout/IconLeafLabelList"/>
    <dgm:cxn modelId="{F1067F90-2C29-4E6E-A7BC-6BD6DB2527AE}" type="presParOf" srcId="{D0ECF910-A54F-4530-B2D0-F89956516C6C}" destId="{5C8DB6CC-7FB8-4FA2-B644-085964DCE13E}" srcOrd="3" destOrd="0" presId="urn:microsoft.com/office/officeart/2018/5/layout/IconLeafLabelList"/>
    <dgm:cxn modelId="{8C5AB351-F311-42D6-B3CC-E1DF4B8E4532}" type="presParOf" srcId="{F99E67CD-048D-40E6-A5EC-8DF0726CF1D5}" destId="{16D5FE20-F7E7-4E5C-A70D-C38DB98991F5}" srcOrd="7" destOrd="0" presId="urn:microsoft.com/office/officeart/2018/5/layout/IconLeafLabelList"/>
    <dgm:cxn modelId="{752C401F-4C82-4529-BE1E-B74D6D953D32}" type="presParOf" srcId="{F99E67CD-048D-40E6-A5EC-8DF0726CF1D5}" destId="{E4C6CD2F-F8DD-4C31-B7F3-84355F5BC19F}" srcOrd="8" destOrd="0" presId="urn:microsoft.com/office/officeart/2018/5/layout/IconLeafLabelList"/>
    <dgm:cxn modelId="{EA3D13B7-0D0E-47A8-A3B2-1CAC2B78AAE1}" type="presParOf" srcId="{E4C6CD2F-F8DD-4C31-B7F3-84355F5BC19F}" destId="{97D69AD9-7CB2-42E6-AB26-9435C2E95F7A}" srcOrd="0" destOrd="0" presId="urn:microsoft.com/office/officeart/2018/5/layout/IconLeafLabelList"/>
    <dgm:cxn modelId="{F66AC236-3C37-45BB-8D30-50D2E1CC57B4}" type="presParOf" srcId="{E4C6CD2F-F8DD-4C31-B7F3-84355F5BC19F}" destId="{CEBEDBF1-985F-47EE-8407-16526B8F38A2}" srcOrd="1" destOrd="0" presId="urn:microsoft.com/office/officeart/2018/5/layout/IconLeafLabelList"/>
    <dgm:cxn modelId="{54C49F17-89B5-4058-B805-F7929A25F614}" type="presParOf" srcId="{E4C6CD2F-F8DD-4C31-B7F3-84355F5BC19F}" destId="{7438BA3F-5FBC-45A8-B0B1-83D56EC8B683}" srcOrd="2" destOrd="0" presId="urn:microsoft.com/office/officeart/2018/5/layout/IconLeafLabelList"/>
    <dgm:cxn modelId="{F890392B-5EEE-447B-8282-4F755FCF3EAF}" type="presParOf" srcId="{E4C6CD2F-F8DD-4C31-B7F3-84355F5BC19F}" destId="{EBDD2BED-F1C2-410B-AB79-958492B19985}" srcOrd="3" destOrd="0" presId="urn:microsoft.com/office/officeart/2018/5/layout/IconLeafLabelList"/>
    <dgm:cxn modelId="{654E93A9-05CC-4FBD-B5AD-143C5BE3A66C}" type="presParOf" srcId="{F99E67CD-048D-40E6-A5EC-8DF0726CF1D5}" destId="{DAC46869-261C-4AB9-9EC0-8B5E8CB008F9}" srcOrd="9" destOrd="0" presId="urn:microsoft.com/office/officeart/2018/5/layout/IconLeafLabelList"/>
    <dgm:cxn modelId="{5BBCE433-7E88-4775-A2F1-9ECEC3B30CF8}" type="presParOf" srcId="{F99E67CD-048D-40E6-A5EC-8DF0726CF1D5}" destId="{F187040E-7842-4CCE-9FF3-8173A937C423}" srcOrd="10" destOrd="0" presId="urn:microsoft.com/office/officeart/2018/5/layout/IconLeafLabelList"/>
    <dgm:cxn modelId="{AD61A4A0-0265-43FB-9B62-60E698CD6052}" type="presParOf" srcId="{F187040E-7842-4CCE-9FF3-8173A937C423}" destId="{7F271647-A4E9-4153-8628-CF712E3FE165}" srcOrd="0" destOrd="0" presId="urn:microsoft.com/office/officeart/2018/5/layout/IconLeafLabelList"/>
    <dgm:cxn modelId="{67735AC1-AF22-4C78-BEF7-F6843051481C}" type="presParOf" srcId="{F187040E-7842-4CCE-9FF3-8173A937C423}" destId="{182E9D01-2575-40FB-AB5B-C95B1ADC2923}" srcOrd="1" destOrd="0" presId="urn:microsoft.com/office/officeart/2018/5/layout/IconLeafLabelList"/>
    <dgm:cxn modelId="{FD9E657A-C387-45B5-97FA-185B1FA0145F}" type="presParOf" srcId="{F187040E-7842-4CCE-9FF3-8173A937C423}" destId="{4F321F90-D61B-4BB9-97C2-1A45887097A1}" srcOrd="2" destOrd="0" presId="urn:microsoft.com/office/officeart/2018/5/layout/IconLeafLabelList"/>
    <dgm:cxn modelId="{024568E0-D9AE-48C1-8BDC-BCA6B25CC59C}" type="presParOf" srcId="{F187040E-7842-4CCE-9FF3-8173A937C423}" destId="{A23C9F4B-8E1E-41C6-8BA0-42DD33835665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56F54C3-D5FD-41F5-A296-B040263EF13B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CB7625C-ECA5-4C8D-96E9-0ED0805537E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Technologies Used</a:t>
          </a:r>
          <a:r>
            <a:rPr lang="en-US"/>
            <a:t>:</a:t>
          </a:r>
        </a:p>
      </dgm:t>
    </dgm:pt>
    <dgm:pt modelId="{5D87CDF3-2592-497A-8271-C58AFAEC301F}" type="parTrans" cxnId="{A7357AB5-DD8E-4DD2-82E8-FCB6A902D1A4}">
      <dgm:prSet/>
      <dgm:spPr/>
      <dgm:t>
        <a:bodyPr/>
        <a:lstStyle/>
        <a:p>
          <a:endParaRPr lang="en-US"/>
        </a:p>
      </dgm:t>
    </dgm:pt>
    <dgm:pt modelId="{D0B8CFD3-1AAD-492C-AAEA-FCEBA845CFE2}" type="sibTrans" cxnId="{A7357AB5-DD8E-4DD2-82E8-FCB6A902D1A4}">
      <dgm:prSet/>
      <dgm:spPr/>
      <dgm:t>
        <a:bodyPr/>
        <a:lstStyle/>
        <a:p>
          <a:endParaRPr lang="en-US"/>
        </a:p>
      </dgm:t>
    </dgm:pt>
    <dgm:pt modelId="{0E41EC2E-B894-4D8D-814F-5DA8DC3025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Frontend: HTML, CSS, JavaScript</a:t>
          </a:r>
        </a:p>
      </dgm:t>
    </dgm:pt>
    <dgm:pt modelId="{86ECC824-7EAF-44A7-B1D9-85053147762C}" type="parTrans" cxnId="{2BE04310-BDC2-4D1E-B441-72701D6FE548}">
      <dgm:prSet/>
      <dgm:spPr/>
      <dgm:t>
        <a:bodyPr/>
        <a:lstStyle/>
        <a:p>
          <a:endParaRPr lang="en-US"/>
        </a:p>
      </dgm:t>
    </dgm:pt>
    <dgm:pt modelId="{37BB6F48-B38C-40CF-9BDE-18FA0BDBC09D}" type="sibTrans" cxnId="{2BE04310-BDC2-4D1E-B441-72701D6FE548}">
      <dgm:prSet/>
      <dgm:spPr/>
      <dgm:t>
        <a:bodyPr/>
        <a:lstStyle/>
        <a:p>
          <a:endParaRPr lang="en-US"/>
        </a:p>
      </dgm:t>
    </dgm:pt>
    <dgm:pt modelId="{116A9EEF-655D-4FA3-AB67-B0A84FB4588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Backend: PHP</a:t>
          </a:r>
        </a:p>
      </dgm:t>
    </dgm:pt>
    <dgm:pt modelId="{CD30AD4B-9219-4B86-9B99-5A61E9E62CA5}" type="parTrans" cxnId="{0034756F-50A3-4E16-B30A-0D53C89DEEF6}">
      <dgm:prSet/>
      <dgm:spPr/>
      <dgm:t>
        <a:bodyPr/>
        <a:lstStyle/>
        <a:p>
          <a:endParaRPr lang="en-US"/>
        </a:p>
      </dgm:t>
    </dgm:pt>
    <dgm:pt modelId="{3301FE56-9684-488A-8F5E-685C3FC12AF6}" type="sibTrans" cxnId="{0034756F-50A3-4E16-B30A-0D53C89DEEF6}">
      <dgm:prSet/>
      <dgm:spPr/>
      <dgm:t>
        <a:bodyPr/>
        <a:lstStyle/>
        <a:p>
          <a:endParaRPr lang="en-US"/>
        </a:p>
      </dgm:t>
    </dgm:pt>
    <dgm:pt modelId="{DDACD262-167A-491D-B31D-BAC9C74150B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Database: MySQL</a:t>
          </a:r>
        </a:p>
      </dgm:t>
    </dgm:pt>
    <dgm:pt modelId="{A16E721F-39D6-4C39-A35E-BA881552A9B9}" type="parTrans" cxnId="{BE4CC73D-2889-4A4C-8BD9-CBA09F3DCC18}">
      <dgm:prSet/>
      <dgm:spPr/>
      <dgm:t>
        <a:bodyPr/>
        <a:lstStyle/>
        <a:p>
          <a:endParaRPr lang="en-US"/>
        </a:p>
      </dgm:t>
    </dgm:pt>
    <dgm:pt modelId="{D92BC6A7-6131-4B82-9C12-4EC226147085}" type="sibTrans" cxnId="{BE4CC73D-2889-4A4C-8BD9-CBA09F3DCC18}">
      <dgm:prSet/>
      <dgm:spPr/>
      <dgm:t>
        <a:bodyPr/>
        <a:lstStyle/>
        <a:p>
          <a:endParaRPr lang="en-US"/>
        </a:p>
      </dgm:t>
    </dgm:pt>
    <dgm:pt modelId="{891ED9B8-FA9E-447E-AE8E-1EEABB66CEA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Hosting: XAMPP (local), deployment planned</a:t>
          </a:r>
        </a:p>
      </dgm:t>
    </dgm:pt>
    <dgm:pt modelId="{478F2111-CA14-4774-BBB2-ED47FB9EC6BF}" type="parTrans" cxnId="{F46DF5A0-D928-4E58-9F70-93457C54A9AF}">
      <dgm:prSet/>
      <dgm:spPr/>
      <dgm:t>
        <a:bodyPr/>
        <a:lstStyle/>
        <a:p>
          <a:endParaRPr lang="en-US"/>
        </a:p>
      </dgm:t>
    </dgm:pt>
    <dgm:pt modelId="{C1EA8782-5206-4D99-A401-7410ECD28678}" type="sibTrans" cxnId="{F46DF5A0-D928-4E58-9F70-93457C54A9AF}">
      <dgm:prSet/>
      <dgm:spPr/>
      <dgm:t>
        <a:bodyPr/>
        <a:lstStyle/>
        <a:p>
          <a:endParaRPr lang="en-US"/>
        </a:p>
      </dgm:t>
    </dgm:pt>
    <dgm:pt modelId="{4FC345B2-597F-43EF-B8F0-1737A1E69C3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Code Organization</a:t>
          </a:r>
          <a:r>
            <a:rPr lang="en-US"/>
            <a:t>:</a:t>
          </a:r>
        </a:p>
      </dgm:t>
    </dgm:pt>
    <dgm:pt modelId="{5DDEFD5E-DB07-43ED-872D-A7BA455069F4}" type="parTrans" cxnId="{8E219BB9-F448-4DC1-89E9-004ECEE1A944}">
      <dgm:prSet/>
      <dgm:spPr/>
      <dgm:t>
        <a:bodyPr/>
        <a:lstStyle/>
        <a:p>
          <a:endParaRPr lang="en-US"/>
        </a:p>
      </dgm:t>
    </dgm:pt>
    <dgm:pt modelId="{64C38D41-C139-4939-BB3A-E790DCCD5991}" type="sibTrans" cxnId="{8E219BB9-F448-4DC1-89E9-004ECEE1A944}">
      <dgm:prSet/>
      <dgm:spPr/>
      <dgm:t>
        <a:bodyPr/>
        <a:lstStyle/>
        <a:p>
          <a:endParaRPr lang="en-US"/>
        </a:p>
      </dgm:t>
    </dgm:pt>
    <dgm:pt modelId="{5E7A261B-8F0F-4506-944E-3FE8C84DCE9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public/, views/, models/, controllers/</a:t>
          </a:r>
        </a:p>
      </dgm:t>
    </dgm:pt>
    <dgm:pt modelId="{D5DD53D1-3EEA-41C0-B476-89AA66535226}" type="parTrans" cxnId="{5F788FF3-78E0-45C9-BEA0-C2CA464327E9}">
      <dgm:prSet/>
      <dgm:spPr/>
      <dgm:t>
        <a:bodyPr/>
        <a:lstStyle/>
        <a:p>
          <a:endParaRPr lang="en-US"/>
        </a:p>
      </dgm:t>
    </dgm:pt>
    <dgm:pt modelId="{F937FF19-585B-48E9-B3D4-6A9840930339}" type="sibTrans" cxnId="{5F788FF3-78E0-45C9-BEA0-C2CA464327E9}">
      <dgm:prSet/>
      <dgm:spPr/>
      <dgm:t>
        <a:bodyPr/>
        <a:lstStyle/>
        <a:p>
          <a:endParaRPr lang="en-US"/>
        </a:p>
      </dgm:t>
    </dgm:pt>
    <dgm:pt modelId="{A391EBB6-B5FD-4973-9644-412D180DAA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/>
            <a:t>Team Approach</a:t>
          </a:r>
          <a:r>
            <a:rPr lang="en-US"/>
            <a:t>: GitHub with branches, weekly merges</a:t>
          </a:r>
        </a:p>
      </dgm:t>
    </dgm:pt>
    <dgm:pt modelId="{59FE7CD7-FDCB-41B8-903D-2810E1CA6646}" type="parTrans" cxnId="{1C74CE11-00AB-435C-9F47-1642DF5F5762}">
      <dgm:prSet/>
      <dgm:spPr/>
      <dgm:t>
        <a:bodyPr/>
        <a:lstStyle/>
        <a:p>
          <a:endParaRPr lang="en-US"/>
        </a:p>
      </dgm:t>
    </dgm:pt>
    <dgm:pt modelId="{5D0E4C31-22E3-41B9-88F0-ACE420FB153A}" type="sibTrans" cxnId="{1C74CE11-00AB-435C-9F47-1642DF5F5762}">
      <dgm:prSet/>
      <dgm:spPr/>
      <dgm:t>
        <a:bodyPr/>
        <a:lstStyle/>
        <a:p>
          <a:endParaRPr lang="en-US"/>
        </a:p>
      </dgm:t>
    </dgm:pt>
    <dgm:pt modelId="{2104430F-2D4A-4FB0-BED4-8D57AD85A669}" type="pres">
      <dgm:prSet presAssocID="{356F54C3-D5FD-41F5-A296-B040263EF13B}" presName="root" presStyleCnt="0">
        <dgm:presLayoutVars>
          <dgm:dir/>
          <dgm:resizeHandles val="exact"/>
        </dgm:presLayoutVars>
      </dgm:prSet>
      <dgm:spPr/>
    </dgm:pt>
    <dgm:pt modelId="{C84F3E45-674A-4E61-98BD-D910458801FD}" type="pres">
      <dgm:prSet presAssocID="{5CB7625C-ECA5-4C8D-96E9-0ED0805537E4}" presName="compNode" presStyleCnt="0"/>
      <dgm:spPr/>
    </dgm:pt>
    <dgm:pt modelId="{7325E460-ACF9-4456-8CD4-0A94FD75D38F}" type="pres">
      <dgm:prSet presAssocID="{5CB7625C-ECA5-4C8D-96E9-0ED0805537E4}" presName="bgRect" presStyleLbl="bgShp" presStyleIdx="0" presStyleCnt="3"/>
      <dgm:spPr/>
    </dgm:pt>
    <dgm:pt modelId="{7A1814E0-A549-4CD2-867A-09C43B0A9F8A}" type="pres">
      <dgm:prSet presAssocID="{5CB7625C-ECA5-4C8D-96E9-0ED0805537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F80177A6-DCDD-4AF0-B0C5-C54B7EDEBF1D}" type="pres">
      <dgm:prSet presAssocID="{5CB7625C-ECA5-4C8D-96E9-0ED0805537E4}" presName="spaceRect" presStyleCnt="0"/>
      <dgm:spPr/>
    </dgm:pt>
    <dgm:pt modelId="{D9426A97-2F8E-43FA-8757-A76897D5858D}" type="pres">
      <dgm:prSet presAssocID="{5CB7625C-ECA5-4C8D-96E9-0ED0805537E4}" presName="parTx" presStyleLbl="revTx" presStyleIdx="0" presStyleCnt="5">
        <dgm:presLayoutVars>
          <dgm:chMax val="0"/>
          <dgm:chPref val="0"/>
        </dgm:presLayoutVars>
      </dgm:prSet>
      <dgm:spPr/>
    </dgm:pt>
    <dgm:pt modelId="{202D877E-5327-4C06-967F-22C3F80F678A}" type="pres">
      <dgm:prSet presAssocID="{5CB7625C-ECA5-4C8D-96E9-0ED0805537E4}" presName="desTx" presStyleLbl="revTx" presStyleIdx="1" presStyleCnt="5">
        <dgm:presLayoutVars/>
      </dgm:prSet>
      <dgm:spPr/>
    </dgm:pt>
    <dgm:pt modelId="{E7191046-2826-44CE-870A-2B5F18373EBE}" type="pres">
      <dgm:prSet presAssocID="{D0B8CFD3-1AAD-492C-AAEA-FCEBA845CFE2}" presName="sibTrans" presStyleCnt="0"/>
      <dgm:spPr/>
    </dgm:pt>
    <dgm:pt modelId="{1E259C91-8E95-471E-8818-2ED641BD37EF}" type="pres">
      <dgm:prSet presAssocID="{4FC345B2-597F-43EF-B8F0-1737A1E69C33}" presName="compNode" presStyleCnt="0"/>
      <dgm:spPr/>
    </dgm:pt>
    <dgm:pt modelId="{BF71EB01-BE53-407B-BFFB-8C34955993C1}" type="pres">
      <dgm:prSet presAssocID="{4FC345B2-597F-43EF-B8F0-1737A1E69C33}" presName="bgRect" presStyleLbl="bgShp" presStyleIdx="1" presStyleCnt="3"/>
      <dgm:spPr/>
    </dgm:pt>
    <dgm:pt modelId="{FC414C53-8003-44CB-A44D-2C7939C24641}" type="pres">
      <dgm:prSet presAssocID="{4FC345B2-597F-43EF-B8F0-1737A1E69C33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35104726-C522-4508-BAA8-E5386A026862}" type="pres">
      <dgm:prSet presAssocID="{4FC345B2-597F-43EF-B8F0-1737A1E69C33}" presName="spaceRect" presStyleCnt="0"/>
      <dgm:spPr/>
    </dgm:pt>
    <dgm:pt modelId="{06AA39D8-C55A-4B9E-A7E3-DC0AD8009D1F}" type="pres">
      <dgm:prSet presAssocID="{4FC345B2-597F-43EF-B8F0-1737A1E69C33}" presName="parTx" presStyleLbl="revTx" presStyleIdx="2" presStyleCnt="5">
        <dgm:presLayoutVars>
          <dgm:chMax val="0"/>
          <dgm:chPref val="0"/>
        </dgm:presLayoutVars>
      </dgm:prSet>
      <dgm:spPr/>
    </dgm:pt>
    <dgm:pt modelId="{A80042F4-6175-4B56-8A2F-53D173F09637}" type="pres">
      <dgm:prSet presAssocID="{4FC345B2-597F-43EF-B8F0-1737A1E69C33}" presName="desTx" presStyleLbl="revTx" presStyleIdx="3" presStyleCnt="5">
        <dgm:presLayoutVars/>
      </dgm:prSet>
      <dgm:spPr/>
    </dgm:pt>
    <dgm:pt modelId="{4074A583-A3AE-48A5-81B4-41512724A0F8}" type="pres">
      <dgm:prSet presAssocID="{64C38D41-C139-4939-BB3A-E790DCCD5991}" presName="sibTrans" presStyleCnt="0"/>
      <dgm:spPr/>
    </dgm:pt>
    <dgm:pt modelId="{3ECE2BDA-75DB-419D-962A-880A2887FDD5}" type="pres">
      <dgm:prSet presAssocID="{A391EBB6-B5FD-4973-9644-412D180DAA74}" presName="compNode" presStyleCnt="0"/>
      <dgm:spPr/>
    </dgm:pt>
    <dgm:pt modelId="{AFD33681-F415-4E34-82DC-A7B432CA3B58}" type="pres">
      <dgm:prSet presAssocID="{A391EBB6-B5FD-4973-9644-412D180DAA74}" presName="bgRect" presStyleLbl="bgShp" presStyleIdx="2" presStyleCnt="3"/>
      <dgm:spPr/>
    </dgm:pt>
    <dgm:pt modelId="{870480BA-918C-4BC6-A7A5-0DA91D0326E0}" type="pres">
      <dgm:prSet presAssocID="{A391EBB6-B5FD-4973-9644-412D180DAA74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yncing Cloud"/>
        </a:ext>
      </dgm:extLst>
    </dgm:pt>
    <dgm:pt modelId="{CC072F5B-3762-4E9C-BCCB-5B497190A0C3}" type="pres">
      <dgm:prSet presAssocID="{A391EBB6-B5FD-4973-9644-412D180DAA74}" presName="spaceRect" presStyleCnt="0"/>
      <dgm:spPr/>
    </dgm:pt>
    <dgm:pt modelId="{B3C4B4F4-4E39-4B7D-BDA7-1196B6BBD5BB}" type="pres">
      <dgm:prSet presAssocID="{A391EBB6-B5FD-4973-9644-412D180DAA74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2BE04310-BDC2-4D1E-B441-72701D6FE548}" srcId="{5CB7625C-ECA5-4C8D-96E9-0ED0805537E4}" destId="{0E41EC2E-B894-4D8D-814F-5DA8DC3025E1}" srcOrd="0" destOrd="0" parTransId="{86ECC824-7EAF-44A7-B1D9-85053147762C}" sibTransId="{37BB6F48-B38C-40CF-9BDE-18FA0BDBC09D}"/>
    <dgm:cxn modelId="{1C74CE11-00AB-435C-9F47-1642DF5F5762}" srcId="{356F54C3-D5FD-41F5-A296-B040263EF13B}" destId="{A391EBB6-B5FD-4973-9644-412D180DAA74}" srcOrd="2" destOrd="0" parTransId="{59FE7CD7-FDCB-41B8-903D-2810E1CA6646}" sibTransId="{5D0E4C31-22E3-41B9-88F0-ACE420FB153A}"/>
    <dgm:cxn modelId="{870E3D22-E4AA-4C4C-B0CB-045B904D9951}" type="presOf" srcId="{5CB7625C-ECA5-4C8D-96E9-0ED0805537E4}" destId="{D9426A97-2F8E-43FA-8757-A76897D5858D}" srcOrd="0" destOrd="0" presId="urn:microsoft.com/office/officeart/2018/2/layout/IconVerticalSolidList"/>
    <dgm:cxn modelId="{568A5124-E023-4521-91B6-D7BD09E38211}" type="presOf" srcId="{DDACD262-167A-491D-B31D-BAC9C74150BB}" destId="{202D877E-5327-4C06-967F-22C3F80F678A}" srcOrd="0" destOrd="2" presId="urn:microsoft.com/office/officeart/2018/2/layout/IconVerticalSolidList"/>
    <dgm:cxn modelId="{BE4CC73D-2889-4A4C-8BD9-CBA09F3DCC18}" srcId="{5CB7625C-ECA5-4C8D-96E9-0ED0805537E4}" destId="{DDACD262-167A-491D-B31D-BAC9C74150BB}" srcOrd="2" destOrd="0" parTransId="{A16E721F-39D6-4C39-A35E-BA881552A9B9}" sibTransId="{D92BC6A7-6131-4B82-9C12-4EC226147085}"/>
    <dgm:cxn modelId="{138F0B48-8F71-44D9-8A58-6A1BF7CAFC95}" type="presOf" srcId="{4FC345B2-597F-43EF-B8F0-1737A1E69C33}" destId="{06AA39D8-C55A-4B9E-A7E3-DC0AD8009D1F}" srcOrd="0" destOrd="0" presId="urn:microsoft.com/office/officeart/2018/2/layout/IconVerticalSolidList"/>
    <dgm:cxn modelId="{4B579B4D-9BB9-4F0A-BFFE-50112BAC3149}" type="presOf" srcId="{5E7A261B-8F0F-4506-944E-3FE8C84DCE9A}" destId="{A80042F4-6175-4B56-8A2F-53D173F09637}" srcOrd="0" destOrd="0" presId="urn:microsoft.com/office/officeart/2018/2/layout/IconVerticalSolidList"/>
    <dgm:cxn modelId="{0034756F-50A3-4E16-B30A-0D53C89DEEF6}" srcId="{5CB7625C-ECA5-4C8D-96E9-0ED0805537E4}" destId="{116A9EEF-655D-4FA3-AB67-B0A84FB4588F}" srcOrd="1" destOrd="0" parTransId="{CD30AD4B-9219-4B86-9B99-5A61E9E62CA5}" sibTransId="{3301FE56-9684-488A-8F5E-685C3FC12AF6}"/>
    <dgm:cxn modelId="{5F743B76-9198-4F1D-84E8-A3E71DFAA7DA}" type="presOf" srcId="{0E41EC2E-B894-4D8D-814F-5DA8DC3025E1}" destId="{202D877E-5327-4C06-967F-22C3F80F678A}" srcOrd="0" destOrd="0" presId="urn:microsoft.com/office/officeart/2018/2/layout/IconVerticalSolidList"/>
    <dgm:cxn modelId="{32F70957-237B-4B85-A1EA-FBF93969E599}" type="presOf" srcId="{116A9EEF-655D-4FA3-AB67-B0A84FB4588F}" destId="{202D877E-5327-4C06-967F-22C3F80F678A}" srcOrd="0" destOrd="1" presId="urn:microsoft.com/office/officeart/2018/2/layout/IconVerticalSolidList"/>
    <dgm:cxn modelId="{F46DF5A0-D928-4E58-9F70-93457C54A9AF}" srcId="{5CB7625C-ECA5-4C8D-96E9-0ED0805537E4}" destId="{891ED9B8-FA9E-447E-AE8E-1EEABB66CEAD}" srcOrd="3" destOrd="0" parTransId="{478F2111-CA14-4774-BBB2-ED47FB9EC6BF}" sibTransId="{C1EA8782-5206-4D99-A401-7410ECD28678}"/>
    <dgm:cxn modelId="{A7357AB5-DD8E-4DD2-82E8-FCB6A902D1A4}" srcId="{356F54C3-D5FD-41F5-A296-B040263EF13B}" destId="{5CB7625C-ECA5-4C8D-96E9-0ED0805537E4}" srcOrd="0" destOrd="0" parTransId="{5D87CDF3-2592-497A-8271-C58AFAEC301F}" sibTransId="{D0B8CFD3-1AAD-492C-AAEA-FCEBA845CFE2}"/>
    <dgm:cxn modelId="{8E219BB9-F448-4DC1-89E9-004ECEE1A944}" srcId="{356F54C3-D5FD-41F5-A296-B040263EF13B}" destId="{4FC345B2-597F-43EF-B8F0-1737A1E69C33}" srcOrd="1" destOrd="0" parTransId="{5DDEFD5E-DB07-43ED-872D-A7BA455069F4}" sibTransId="{64C38D41-C139-4939-BB3A-E790DCCD5991}"/>
    <dgm:cxn modelId="{E5EDF1E7-F524-43F1-9DAE-CA442CA9E478}" type="presOf" srcId="{356F54C3-D5FD-41F5-A296-B040263EF13B}" destId="{2104430F-2D4A-4FB0-BED4-8D57AD85A669}" srcOrd="0" destOrd="0" presId="urn:microsoft.com/office/officeart/2018/2/layout/IconVerticalSolidList"/>
    <dgm:cxn modelId="{1CD8BAF2-E1D0-497C-971B-B303A4A4F15D}" type="presOf" srcId="{891ED9B8-FA9E-447E-AE8E-1EEABB66CEAD}" destId="{202D877E-5327-4C06-967F-22C3F80F678A}" srcOrd="0" destOrd="3" presId="urn:microsoft.com/office/officeart/2018/2/layout/IconVerticalSolidList"/>
    <dgm:cxn modelId="{5F788FF3-78E0-45C9-BEA0-C2CA464327E9}" srcId="{4FC345B2-597F-43EF-B8F0-1737A1E69C33}" destId="{5E7A261B-8F0F-4506-944E-3FE8C84DCE9A}" srcOrd="0" destOrd="0" parTransId="{D5DD53D1-3EEA-41C0-B476-89AA66535226}" sibTransId="{F937FF19-585B-48E9-B3D4-6A9840930339}"/>
    <dgm:cxn modelId="{2DC9F0F3-966A-4AA4-8C98-D8848DE4717B}" type="presOf" srcId="{A391EBB6-B5FD-4973-9644-412D180DAA74}" destId="{B3C4B4F4-4E39-4B7D-BDA7-1196B6BBD5BB}" srcOrd="0" destOrd="0" presId="urn:microsoft.com/office/officeart/2018/2/layout/IconVerticalSolidList"/>
    <dgm:cxn modelId="{634259C3-933A-4DB7-BA51-E1594A9E4298}" type="presParOf" srcId="{2104430F-2D4A-4FB0-BED4-8D57AD85A669}" destId="{C84F3E45-674A-4E61-98BD-D910458801FD}" srcOrd="0" destOrd="0" presId="urn:microsoft.com/office/officeart/2018/2/layout/IconVerticalSolidList"/>
    <dgm:cxn modelId="{0B2EAEEE-155F-4AFB-9D41-CA6CB5BF9D75}" type="presParOf" srcId="{C84F3E45-674A-4E61-98BD-D910458801FD}" destId="{7325E460-ACF9-4456-8CD4-0A94FD75D38F}" srcOrd="0" destOrd="0" presId="urn:microsoft.com/office/officeart/2018/2/layout/IconVerticalSolidList"/>
    <dgm:cxn modelId="{C4CAB15C-27BA-4ECA-9320-9FA87B9B8696}" type="presParOf" srcId="{C84F3E45-674A-4E61-98BD-D910458801FD}" destId="{7A1814E0-A549-4CD2-867A-09C43B0A9F8A}" srcOrd="1" destOrd="0" presId="urn:microsoft.com/office/officeart/2018/2/layout/IconVerticalSolidList"/>
    <dgm:cxn modelId="{55585748-EA3B-4DC3-8B41-76818521C92D}" type="presParOf" srcId="{C84F3E45-674A-4E61-98BD-D910458801FD}" destId="{F80177A6-DCDD-4AF0-B0C5-C54B7EDEBF1D}" srcOrd="2" destOrd="0" presId="urn:microsoft.com/office/officeart/2018/2/layout/IconVerticalSolidList"/>
    <dgm:cxn modelId="{FF85F286-B7E5-4C32-860F-2B0F5421F388}" type="presParOf" srcId="{C84F3E45-674A-4E61-98BD-D910458801FD}" destId="{D9426A97-2F8E-43FA-8757-A76897D5858D}" srcOrd="3" destOrd="0" presId="urn:microsoft.com/office/officeart/2018/2/layout/IconVerticalSolidList"/>
    <dgm:cxn modelId="{25984570-2B7A-4A94-9FB7-A24E3F774284}" type="presParOf" srcId="{C84F3E45-674A-4E61-98BD-D910458801FD}" destId="{202D877E-5327-4C06-967F-22C3F80F678A}" srcOrd="4" destOrd="0" presId="urn:microsoft.com/office/officeart/2018/2/layout/IconVerticalSolidList"/>
    <dgm:cxn modelId="{AAC2DDA9-B757-4957-B838-770444029BF5}" type="presParOf" srcId="{2104430F-2D4A-4FB0-BED4-8D57AD85A669}" destId="{E7191046-2826-44CE-870A-2B5F18373EBE}" srcOrd="1" destOrd="0" presId="urn:microsoft.com/office/officeart/2018/2/layout/IconVerticalSolidList"/>
    <dgm:cxn modelId="{F7D7B1A9-1FCC-49B8-B8A8-9A254E319F78}" type="presParOf" srcId="{2104430F-2D4A-4FB0-BED4-8D57AD85A669}" destId="{1E259C91-8E95-471E-8818-2ED641BD37EF}" srcOrd="2" destOrd="0" presId="urn:microsoft.com/office/officeart/2018/2/layout/IconVerticalSolidList"/>
    <dgm:cxn modelId="{691FE1A0-7791-46F4-BC98-A21EC3ABFF0B}" type="presParOf" srcId="{1E259C91-8E95-471E-8818-2ED641BD37EF}" destId="{BF71EB01-BE53-407B-BFFB-8C34955993C1}" srcOrd="0" destOrd="0" presId="urn:microsoft.com/office/officeart/2018/2/layout/IconVerticalSolidList"/>
    <dgm:cxn modelId="{7A21193C-63AA-4D9C-A1AD-05BDFEFC3BF0}" type="presParOf" srcId="{1E259C91-8E95-471E-8818-2ED641BD37EF}" destId="{FC414C53-8003-44CB-A44D-2C7939C24641}" srcOrd="1" destOrd="0" presId="urn:microsoft.com/office/officeart/2018/2/layout/IconVerticalSolidList"/>
    <dgm:cxn modelId="{2CAAB048-FD9C-4A7C-8BA7-ECBCE1F44B63}" type="presParOf" srcId="{1E259C91-8E95-471E-8818-2ED641BD37EF}" destId="{35104726-C522-4508-BAA8-E5386A026862}" srcOrd="2" destOrd="0" presId="urn:microsoft.com/office/officeart/2018/2/layout/IconVerticalSolidList"/>
    <dgm:cxn modelId="{C2C1541B-19FA-4424-BDFA-C211230D9965}" type="presParOf" srcId="{1E259C91-8E95-471E-8818-2ED641BD37EF}" destId="{06AA39D8-C55A-4B9E-A7E3-DC0AD8009D1F}" srcOrd="3" destOrd="0" presId="urn:microsoft.com/office/officeart/2018/2/layout/IconVerticalSolidList"/>
    <dgm:cxn modelId="{4B929AD4-54A5-428F-A54E-AB6D2DF8FE9F}" type="presParOf" srcId="{1E259C91-8E95-471E-8818-2ED641BD37EF}" destId="{A80042F4-6175-4B56-8A2F-53D173F09637}" srcOrd="4" destOrd="0" presId="urn:microsoft.com/office/officeart/2018/2/layout/IconVerticalSolidList"/>
    <dgm:cxn modelId="{F813964F-ABBC-4C70-BE5E-9AB627FF5D58}" type="presParOf" srcId="{2104430F-2D4A-4FB0-BED4-8D57AD85A669}" destId="{4074A583-A3AE-48A5-81B4-41512724A0F8}" srcOrd="3" destOrd="0" presId="urn:microsoft.com/office/officeart/2018/2/layout/IconVerticalSolidList"/>
    <dgm:cxn modelId="{BEC4A454-2E54-4601-B670-05373B657059}" type="presParOf" srcId="{2104430F-2D4A-4FB0-BED4-8D57AD85A669}" destId="{3ECE2BDA-75DB-419D-962A-880A2887FDD5}" srcOrd="4" destOrd="0" presId="urn:microsoft.com/office/officeart/2018/2/layout/IconVerticalSolidList"/>
    <dgm:cxn modelId="{CAFBBB2D-9495-4430-B8AC-08AF2160B82B}" type="presParOf" srcId="{3ECE2BDA-75DB-419D-962A-880A2887FDD5}" destId="{AFD33681-F415-4E34-82DC-A7B432CA3B58}" srcOrd="0" destOrd="0" presId="urn:microsoft.com/office/officeart/2018/2/layout/IconVerticalSolidList"/>
    <dgm:cxn modelId="{DBE1E3EE-7860-40DA-8912-F28C311E2622}" type="presParOf" srcId="{3ECE2BDA-75DB-419D-962A-880A2887FDD5}" destId="{870480BA-918C-4BC6-A7A5-0DA91D0326E0}" srcOrd="1" destOrd="0" presId="urn:microsoft.com/office/officeart/2018/2/layout/IconVerticalSolidList"/>
    <dgm:cxn modelId="{7BEF577B-75CC-4821-9122-67373345D541}" type="presParOf" srcId="{3ECE2BDA-75DB-419D-962A-880A2887FDD5}" destId="{CC072F5B-3762-4E9C-BCCB-5B497190A0C3}" srcOrd="2" destOrd="0" presId="urn:microsoft.com/office/officeart/2018/2/layout/IconVerticalSolidList"/>
    <dgm:cxn modelId="{B6D3B4FD-8B1C-4A25-B0C9-B2E481B4838C}" type="presParOf" srcId="{3ECE2BDA-75DB-419D-962A-880A2887FDD5}" destId="{B3C4B4F4-4E39-4B7D-BDA7-1196B6BBD5B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43EE53C-2B4D-4153-8105-51CB9C261779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2264BF67-3422-4E4C-9F71-3EB30AC2F70E}">
      <dgm:prSet/>
      <dgm:spPr/>
      <dgm:t>
        <a:bodyPr/>
        <a:lstStyle/>
        <a:p>
          <a:r>
            <a:rPr lang="en-US"/>
            <a:t>Used </a:t>
          </a:r>
          <a:r>
            <a:rPr lang="en-US" b="1"/>
            <a:t>Black-box testing</a:t>
          </a:r>
          <a:r>
            <a:rPr lang="en-US"/>
            <a:t> approach</a:t>
          </a:r>
        </a:p>
      </dgm:t>
    </dgm:pt>
    <dgm:pt modelId="{9F5AFC90-7273-4717-BA7F-20A36B31A484}" type="parTrans" cxnId="{009B31FF-4B8E-44E1-8FBF-0677A5AF8836}">
      <dgm:prSet/>
      <dgm:spPr/>
      <dgm:t>
        <a:bodyPr/>
        <a:lstStyle/>
        <a:p>
          <a:endParaRPr lang="en-US"/>
        </a:p>
      </dgm:t>
    </dgm:pt>
    <dgm:pt modelId="{BBA35022-EF0F-40FE-8BFF-1AEBC217F7E2}" type="sibTrans" cxnId="{009B31FF-4B8E-44E1-8FBF-0677A5AF8836}">
      <dgm:prSet/>
      <dgm:spPr/>
      <dgm:t>
        <a:bodyPr/>
        <a:lstStyle/>
        <a:p>
          <a:endParaRPr lang="en-US"/>
        </a:p>
      </dgm:t>
    </dgm:pt>
    <dgm:pt modelId="{ACC1CA44-72A0-4081-B78E-4AFC29E05E64}">
      <dgm:prSet/>
      <dgm:spPr/>
      <dgm:t>
        <a:bodyPr/>
        <a:lstStyle/>
        <a:p>
          <a:r>
            <a:rPr lang="en-US"/>
            <a:t>Tested modules:</a:t>
          </a:r>
        </a:p>
      </dgm:t>
    </dgm:pt>
    <dgm:pt modelId="{8B7D213E-6716-4499-9BB8-406058472EEE}" type="parTrans" cxnId="{49049E4D-F2BD-4510-911E-95A58D6236ED}">
      <dgm:prSet/>
      <dgm:spPr/>
      <dgm:t>
        <a:bodyPr/>
        <a:lstStyle/>
        <a:p>
          <a:endParaRPr lang="en-US"/>
        </a:p>
      </dgm:t>
    </dgm:pt>
    <dgm:pt modelId="{5EB18D4E-2EE7-4663-A1DA-F3CA450AE6D2}" type="sibTrans" cxnId="{49049E4D-F2BD-4510-911E-95A58D6236ED}">
      <dgm:prSet/>
      <dgm:spPr/>
      <dgm:t>
        <a:bodyPr/>
        <a:lstStyle/>
        <a:p>
          <a:endParaRPr lang="en-US"/>
        </a:p>
      </dgm:t>
    </dgm:pt>
    <dgm:pt modelId="{C2B5FAEF-203A-4705-8051-A4F82915A3DC}">
      <dgm:prSet/>
      <dgm:spPr/>
      <dgm:t>
        <a:bodyPr/>
        <a:lstStyle/>
        <a:p>
          <a:r>
            <a:rPr lang="en-US"/>
            <a:t>Login (valid/invalid credentials)</a:t>
          </a:r>
        </a:p>
      </dgm:t>
    </dgm:pt>
    <dgm:pt modelId="{765E62E1-FBE9-4463-A7CB-B8AE2356B352}" type="parTrans" cxnId="{1274BB76-FE8F-4355-AE8F-3EAE62D78FDC}">
      <dgm:prSet/>
      <dgm:spPr/>
      <dgm:t>
        <a:bodyPr/>
        <a:lstStyle/>
        <a:p>
          <a:endParaRPr lang="en-US"/>
        </a:p>
      </dgm:t>
    </dgm:pt>
    <dgm:pt modelId="{C488EBEA-8EBF-4EE1-A1A7-1F4EE837CC6B}" type="sibTrans" cxnId="{1274BB76-FE8F-4355-AE8F-3EAE62D78FDC}">
      <dgm:prSet/>
      <dgm:spPr/>
      <dgm:t>
        <a:bodyPr/>
        <a:lstStyle/>
        <a:p>
          <a:endParaRPr lang="en-US"/>
        </a:p>
      </dgm:t>
    </dgm:pt>
    <dgm:pt modelId="{A046E46A-4707-430F-9BFA-BB85851E462D}">
      <dgm:prSet/>
      <dgm:spPr/>
      <dgm:t>
        <a:bodyPr/>
        <a:lstStyle/>
        <a:p>
          <a:r>
            <a:rPr lang="en-US"/>
            <a:t>Inventory entry (zero, negative, large values)</a:t>
          </a:r>
        </a:p>
      </dgm:t>
    </dgm:pt>
    <dgm:pt modelId="{8CAC70D9-0532-4EB0-90DC-6DD8E22E827A}" type="parTrans" cxnId="{F75A352E-FF54-46F7-A087-FA28561DF0C4}">
      <dgm:prSet/>
      <dgm:spPr/>
      <dgm:t>
        <a:bodyPr/>
        <a:lstStyle/>
        <a:p>
          <a:endParaRPr lang="en-US"/>
        </a:p>
      </dgm:t>
    </dgm:pt>
    <dgm:pt modelId="{77331952-84FE-4F88-8EB6-61F02AB12EB3}" type="sibTrans" cxnId="{F75A352E-FF54-46F7-A087-FA28561DF0C4}">
      <dgm:prSet/>
      <dgm:spPr/>
      <dgm:t>
        <a:bodyPr/>
        <a:lstStyle/>
        <a:p>
          <a:endParaRPr lang="en-US"/>
        </a:p>
      </dgm:t>
    </dgm:pt>
    <dgm:pt modelId="{66FD1945-C29E-4D02-AF31-8847356A5A8F}">
      <dgm:prSet/>
      <dgm:spPr/>
      <dgm:t>
        <a:bodyPr/>
        <a:lstStyle/>
        <a:p>
          <a:r>
            <a:rPr lang="en-US"/>
            <a:t>User creation (duplicate email, role enforcement)</a:t>
          </a:r>
        </a:p>
      </dgm:t>
    </dgm:pt>
    <dgm:pt modelId="{FAF5991B-D3CE-499E-9487-8F96FA871134}" type="parTrans" cxnId="{7475008F-A5D4-40F2-8439-EB5C184999A1}">
      <dgm:prSet/>
      <dgm:spPr/>
      <dgm:t>
        <a:bodyPr/>
        <a:lstStyle/>
        <a:p>
          <a:endParaRPr lang="en-US"/>
        </a:p>
      </dgm:t>
    </dgm:pt>
    <dgm:pt modelId="{D6022365-4ED2-4E19-A432-55A52716EA2D}" type="sibTrans" cxnId="{7475008F-A5D4-40F2-8439-EB5C184999A1}">
      <dgm:prSet/>
      <dgm:spPr/>
      <dgm:t>
        <a:bodyPr/>
        <a:lstStyle/>
        <a:p>
          <a:endParaRPr lang="en-US"/>
        </a:p>
      </dgm:t>
    </dgm:pt>
    <dgm:pt modelId="{F0E3C2F8-9B8B-490F-BCBB-96C031AC8A93}">
      <dgm:prSet/>
      <dgm:spPr/>
      <dgm:t>
        <a:bodyPr/>
        <a:lstStyle/>
        <a:p>
          <a:r>
            <a:rPr lang="en-US"/>
            <a:t>Food-ingredient linking</a:t>
          </a:r>
        </a:p>
      </dgm:t>
    </dgm:pt>
    <dgm:pt modelId="{941E3732-D5A4-4017-8F57-48247A05A77B}" type="parTrans" cxnId="{7D9B6071-9043-41F1-BFE8-59B5F0630E9D}">
      <dgm:prSet/>
      <dgm:spPr/>
      <dgm:t>
        <a:bodyPr/>
        <a:lstStyle/>
        <a:p>
          <a:endParaRPr lang="en-US"/>
        </a:p>
      </dgm:t>
    </dgm:pt>
    <dgm:pt modelId="{59219B69-ECD4-4EE9-8546-82BE9E6AB11E}" type="sibTrans" cxnId="{7D9B6071-9043-41F1-BFE8-59B5F0630E9D}">
      <dgm:prSet/>
      <dgm:spPr/>
      <dgm:t>
        <a:bodyPr/>
        <a:lstStyle/>
        <a:p>
          <a:endParaRPr lang="en-US"/>
        </a:p>
      </dgm:t>
    </dgm:pt>
    <dgm:pt modelId="{9486987A-F10E-4433-A019-3CDE38425997}">
      <dgm:prSet/>
      <dgm:spPr/>
      <dgm:t>
        <a:bodyPr/>
        <a:lstStyle/>
        <a:p>
          <a:r>
            <a:rPr lang="en-US"/>
            <a:t>Designed tests based on inputs/outputs, not internal logic</a:t>
          </a:r>
        </a:p>
      </dgm:t>
    </dgm:pt>
    <dgm:pt modelId="{AF437208-360B-4833-9FC9-A2F05B19917A}" type="parTrans" cxnId="{915E97B4-4BC1-48F1-95BF-FBE5422F4E01}">
      <dgm:prSet/>
      <dgm:spPr/>
      <dgm:t>
        <a:bodyPr/>
        <a:lstStyle/>
        <a:p>
          <a:endParaRPr lang="en-US"/>
        </a:p>
      </dgm:t>
    </dgm:pt>
    <dgm:pt modelId="{CFA84FB7-AA45-4A73-823A-D93873E984E7}" type="sibTrans" cxnId="{915E97B4-4BC1-48F1-95BF-FBE5422F4E01}">
      <dgm:prSet/>
      <dgm:spPr/>
      <dgm:t>
        <a:bodyPr/>
        <a:lstStyle/>
        <a:p>
          <a:endParaRPr lang="en-US"/>
        </a:p>
      </dgm:t>
    </dgm:pt>
    <dgm:pt modelId="{37DC01D4-ACDB-490D-A990-60A48784F027}" type="pres">
      <dgm:prSet presAssocID="{943EE53C-2B4D-4153-8105-51CB9C261779}" presName="root" presStyleCnt="0">
        <dgm:presLayoutVars>
          <dgm:dir/>
          <dgm:resizeHandles val="exact"/>
        </dgm:presLayoutVars>
      </dgm:prSet>
      <dgm:spPr/>
    </dgm:pt>
    <dgm:pt modelId="{9D0C1863-BBCD-4EAF-84BD-1B192B5C8E73}" type="pres">
      <dgm:prSet presAssocID="{2264BF67-3422-4E4C-9F71-3EB30AC2F70E}" presName="compNode" presStyleCnt="0"/>
      <dgm:spPr/>
    </dgm:pt>
    <dgm:pt modelId="{EF9DAA97-5BB6-410F-B14C-B695ACEC2383}" type="pres">
      <dgm:prSet presAssocID="{2264BF67-3422-4E4C-9F71-3EB30AC2F70E}" presName="bgRect" presStyleLbl="bgShp" presStyleIdx="0" presStyleCnt="3"/>
      <dgm:spPr/>
    </dgm:pt>
    <dgm:pt modelId="{CF83EE35-10B5-4E6B-9C7F-315FF3121D26}" type="pres">
      <dgm:prSet presAssocID="{2264BF67-3422-4E4C-9F71-3EB30AC2F70E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D58313B7-8EDA-4AED-BC15-DA548BA13823}" type="pres">
      <dgm:prSet presAssocID="{2264BF67-3422-4E4C-9F71-3EB30AC2F70E}" presName="spaceRect" presStyleCnt="0"/>
      <dgm:spPr/>
    </dgm:pt>
    <dgm:pt modelId="{C18FDDB2-FA97-4517-9686-6FDEB6661445}" type="pres">
      <dgm:prSet presAssocID="{2264BF67-3422-4E4C-9F71-3EB30AC2F70E}" presName="parTx" presStyleLbl="revTx" presStyleIdx="0" presStyleCnt="4">
        <dgm:presLayoutVars>
          <dgm:chMax val="0"/>
          <dgm:chPref val="0"/>
        </dgm:presLayoutVars>
      </dgm:prSet>
      <dgm:spPr/>
    </dgm:pt>
    <dgm:pt modelId="{1F47F74C-748C-479C-89B9-5EF53BD49340}" type="pres">
      <dgm:prSet presAssocID="{BBA35022-EF0F-40FE-8BFF-1AEBC217F7E2}" presName="sibTrans" presStyleCnt="0"/>
      <dgm:spPr/>
    </dgm:pt>
    <dgm:pt modelId="{E125BD67-4CFE-4976-905D-DD267C5F83E1}" type="pres">
      <dgm:prSet presAssocID="{ACC1CA44-72A0-4081-B78E-4AFC29E05E64}" presName="compNode" presStyleCnt="0"/>
      <dgm:spPr/>
    </dgm:pt>
    <dgm:pt modelId="{F0FCBF77-BEBA-4D8F-B30D-8AC96D4B6BF6}" type="pres">
      <dgm:prSet presAssocID="{ACC1CA44-72A0-4081-B78E-4AFC29E05E64}" presName="bgRect" presStyleLbl="bgShp" presStyleIdx="1" presStyleCnt="3"/>
      <dgm:spPr/>
    </dgm:pt>
    <dgm:pt modelId="{AAC6EF9D-85E1-47EE-96D6-11CC13089C6D}" type="pres">
      <dgm:prSet presAssocID="{ACC1CA44-72A0-4081-B78E-4AFC29E05E6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grammer"/>
        </a:ext>
      </dgm:extLst>
    </dgm:pt>
    <dgm:pt modelId="{804DA27A-5B5D-4F55-AE55-739E837057A8}" type="pres">
      <dgm:prSet presAssocID="{ACC1CA44-72A0-4081-B78E-4AFC29E05E64}" presName="spaceRect" presStyleCnt="0"/>
      <dgm:spPr/>
    </dgm:pt>
    <dgm:pt modelId="{32DB02AC-2365-42E3-A9C9-FAB7D018C80D}" type="pres">
      <dgm:prSet presAssocID="{ACC1CA44-72A0-4081-B78E-4AFC29E05E64}" presName="parTx" presStyleLbl="revTx" presStyleIdx="1" presStyleCnt="4">
        <dgm:presLayoutVars>
          <dgm:chMax val="0"/>
          <dgm:chPref val="0"/>
        </dgm:presLayoutVars>
      </dgm:prSet>
      <dgm:spPr/>
    </dgm:pt>
    <dgm:pt modelId="{BFF2CEB9-4F40-4194-A4B3-3B13E7B2001E}" type="pres">
      <dgm:prSet presAssocID="{ACC1CA44-72A0-4081-B78E-4AFC29E05E64}" presName="desTx" presStyleLbl="revTx" presStyleIdx="2" presStyleCnt="4">
        <dgm:presLayoutVars/>
      </dgm:prSet>
      <dgm:spPr/>
    </dgm:pt>
    <dgm:pt modelId="{5C624097-BF39-4C7C-A629-040C034BE77E}" type="pres">
      <dgm:prSet presAssocID="{5EB18D4E-2EE7-4663-A1DA-F3CA450AE6D2}" presName="sibTrans" presStyleCnt="0"/>
      <dgm:spPr/>
    </dgm:pt>
    <dgm:pt modelId="{B63EC29B-B3BA-45AC-BD30-6E2880455E68}" type="pres">
      <dgm:prSet presAssocID="{9486987A-F10E-4433-A019-3CDE38425997}" presName="compNode" presStyleCnt="0"/>
      <dgm:spPr/>
    </dgm:pt>
    <dgm:pt modelId="{0CA505CC-C0EE-47BA-AB4D-243B27E5EA0B}" type="pres">
      <dgm:prSet presAssocID="{9486987A-F10E-4433-A019-3CDE38425997}" presName="bgRect" presStyleLbl="bgShp" presStyleIdx="2" presStyleCnt="3"/>
      <dgm:spPr/>
    </dgm:pt>
    <dgm:pt modelId="{EA83DB43-870D-4E30-99E1-8AF8CA553544}" type="pres">
      <dgm:prSet presAssocID="{9486987A-F10E-4433-A019-3CDE3842599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EDF042E3-968D-4A73-898B-6709F9B72A03}" type="pres">
      <dgm:prSet presAssocID="{9486987A-F10E-4433-A019-3CDE38425997}" presName="spaceRect" presStyleCnt="0"/>
      <dgm:spPr/>
    </dgm:pt>
    <dgm:pt modelId="{955427C7-EADA-459C-91F6-F2D8DA840114}" type="pres">
      <dgm:prSet presAssocID="{9486987A-F10E-4433-A019-3CDE38425997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90A8FB10-B19D-4680-91EF-C02E40999FF8}" type="presOf" srcId="{A046E46A-4707-430F-9BFA-BB85851E462D}" destId="{BFF2CEB9-4F40-4194-A4B3-3B13E7B2001E}" srcOrd="0" destOrd="1" presId="urn:microsoft.com/office/officeart/2018/2/layout/IconVerticalSolidList"/>
    <dgm:cxn modelId="{586F531F-D8BF-4D5D-91F5-FF5B46220618}" type="presOf" srcId="{ACC1CA44-72A0-4081-B78E-4AFC29E05E64}" destId="{32DB02AC-2365-42E3-A9C9-FAB7D018C80D}" srcOrd="0" destOrd="0" presId="urn:microsoft.com/office/officeart/2018/2/layout/IconVerticalSolidList"/>
    <dgm:cxn modelId="{EE3A7227-6EE6-4050-8DED-870D04E26ADE}" type="presOf" srcId="{F0E3C2F8-9B8B-490F-BCBB-96C031AC8A93}" destId="{BFF2CEB9-4F40-4194-A4B3-3B13E7B2001E}" srcOrd="0" destOrd="3" presId="urn:microsoft.com/office/officeart/2018/2/layout/IconVerticalSolidList"/>
    <dgm:cxn modelId="{E4991029-17E7-44C9-8ED8-415BB6B32915}" type="presOf" srcId="{943EE53C-2B4D-4153-8105-51CB9C261779}" destId="{37DC01D4-ACDB-490D-A990-60A48784F027}" srcOrd="0" destOrd="0" presId="urn:microsoft.com/office/officeart/2018/2/layout/IconVerticalSolidList"/>
    <dgm:cxn modelId="{F75A352E-FF54-46F7-A087-FA28561DF0C4}" srcId="{ACC1CA44-72A0-4081-B78E-4AFC29E05E64}" destId="{A046E46A-4707-430F-9BFA-BB85851E462D}" srcOrd="1" destOrd="0" parTransId="{8CAC70D9-0532-4EB0-90DC-6DD8E22E827A}" sibTransId="{77331952-84FE-4F88-8EB6-61F02AB12EB3}"/>
    <dgm:cxn modelId="{49049E4D-F2BD-4510-911E-95A58D6236ED}" srcId="{943EE53C-2B4D-4153-8105-51CB9C261779}" destId="{ACC1CA44-72A0-4081-B78E-4AFC29E05E64}" srcOrd="1" destOrd="0" parTransId="{8B7D213E-6716-4499-9BB8-406058472EEE}" sibTransId="{5EB18D4E-2EE7-4663-A1DA-F3CA450AE6D2}"/>
    <dgm:cxn modelId="{7D9B6071-9043-41F1-BFE8-59B5F0630E9D}" srcId="{ACC1CA44-72A0-4081-B78E-4AFC29E05E64}" destId="{F0E3C2F8-9B8B-490F-BCBB-96C031AC8A93}" srcOrd="3" destOrd="0" parTransId="{941E3732-D5A4-4017-8F57-48247A05A77B}" sibTransId="{59219B69-ECD4-4EE9-8546-82BE9E6AB11E}"/>
    <dgm:cxn modelId="{8E877454-70CE-4E6A-A9F3-4108F4012F75}" type="presOf" srcId="{C2B5FAEF-203A-4705-8051-A4F82915A3DC}" destId="{BFF2CEB9-4F40-4194-A4B3-3B13E7B2001E}" srcOrd="0" destOrd="0" presId="urn:microsoft.com/office/officeart/2018/2/layout/IconVerticalSolidList"/>
    <dgm:cxn modelId="{CDE72C55-D6A3-4F8A-A4DC-89C99DF2E1C0}" type="presOf" srcId="{2264BF67-3422-4E4C-9F71-3EB30AC2F70E}" destId="{C18FDDB2-FA97-4517-9686-6FDEB6661445}" srcOrd="0" destOrd="0" presId="urn:microsoft.com/office/officeart/2018/2/layout/IconVerticalSolidList"/>
    <dgm:cxn modelId="{1274BB76-FE8F-4355-AE8F-3EAE62D78FDC}" srcId="{ACC1CA44-72A0-4081-B78E-4AFC29E05E64}" destId="{C2B5FAEF-203A-4705-8051-A4F82915A3DC}" srcOrd="0" destOrd="0" parTransId="{765E62E1-FBE9-4463-A7CB-B8AE2356B352}" sibTransId="{C488EBEA-8EBF-4EE1-A1A7-1F4EE837CC6B}"/>
    <dgm:cxn modelId="{4F87D384-5D83-4054-AB6D-965F8F945C80}" type="presOf" srcId="{9486987A-F10E-4433-A019-3CDE38425997}" destId="{955427C7-EADA-459C-91F6-F2D8DA840114}" srcOrd="0" destOrd="0" presId="urn:microsoft.com/office/officeart/2018/2/layout/IconVerticalSolidList"/>
    <dgm:cxn modelId="{7475008F-A5D4-40F2-8439-EB5C184999A1}" srcId="{ACC1CA44-72A0-4081-B78E-4AFC29E05E64}" destId="{66FD1945-C29E-4D02-AF31-8847356A5A8F}" srcOrd="2" destOrd="0" parTransId="{FAF5991B-D3CE-499E-9487-8F96FA871134}" sibTransId="{D6022365-4ED2-4E19-A432-55A52716EA2D}"/>
    <dgm:cxn modelId="{915E97B4-4BC1-48F1-95BF-FBE5422F4E01}" srcId="{943EE53C-2B4D-4153-8105-51CB9C261779}" destId="{9486987A-F10E-4433-A019-3CDE38425997}" srcOrd="2" destOrd="0" parTransId="{AF437208-360B-4833-9FC9-A2F05B19917A}" sibTransId="{CFA84FB7-AA45-4A73-823A-D93873E984E7}"/>
    <dgm:cxn modelId="{1FD102FF-3D53-4E7F-9DF7-568CB8FA845B}" type="presOf" srcId="{66FD1945-C29E-4D02-AF31-8847356A5A8F}" destId="{BFF2CEB9-4F40-4194-A4B3-3B13E7B2001E}" srcOrd="0" destOrd="2" presId="urn:microsoft.com/office/officeart/2018/2/layout/IconVerticalSolidList"/>
    <dgm:cxn modelId="{009B31FF-4B8E-44E1-8FBF-0677A5AF8836}" srcId="{943EE53C-2B4D-4153-8105-51CB9C261779}" destId="{2264BF67-3422-4E4C-9F71-3EB30AC2F70E}" srcOrd="0" destOrd="0" parTransId="{9F5AFC90-7273-4717-BA7F-20A36B31A484}" sibTransId="{BBA35022-EF0F-40FE-8BFF-1AEBC217F7E2}"/>
    <dgm:cxn modelId="{5B46EE68-DEE1-495A-BEFC-BD90A783FCD7}" type="presParOf" srcId="{37DC01D4-ACDB-490D-A990-60A48784F027}" destId="{9D0C1863-BBCD-4EAF-84BD-1B192B5C8E73}" srcOrd="0" destOrd="0" presId="urn:microsoft.com/office/officeart/2018/2/layout/IconVerticalSolidList"/>
    <dgm:cxn modelId="{9B59BB5F-1994-4C8B-8520-76A748286278}" type="presParOf" srcId="{9D0C1863-BBCD-4EAF-84BD-1B192B5C8E73}" destId="{EF9DAA97-5BB6-410F-B14C-B695ACEC2383}" srcOrd="0" destOrd="0" presId="urn:microsoft.com/office/officeart/2018/2/layout/IconVerticalSolidList"/>
    <dgm:cxn modelId="{FCA00A36-4F14-4FFF-9D43-C6C8BED1CE86}" type="presParOf" srcId="{9D0C1863-BBCD-4EAF-84BD-1B192B5C8E73}" destId="{CF83EE35-10B5-4E6B-9C7F-315FF3121D26}" srcOrd="1" destOrd="0" presId="urn:microsoft.com/office/officeart/2018/2/layout/IconVerticalSolidList"/>
    <dgm:cxn modelId="{DA6CE64C-12F6-41AC-8530-B8F3D9BD0D7F}" type="presParOf" srcId="{9D0C1863-BBCD-4EAF-84BD-1B192B5C8E73}" destId="{D58313B7-8EDA-4AED-BC15-DA548BA13823}" srcOrd="2" destOrd="0" presId="urn:microsoft.com/office/officeart/2018/2/layout/IconVerticalSolidList"/>
    <dgm:cxn modelId="{C00E8CB4-9216-4F1C-AF32-A29F0DD9A1C0}" type="presParOf" srcId="{9D0C1863-BBCD-4EAF-84BD-1B192B5C8E73}" destId="{C18FDDB2-FA97-4517-9686-6FDEB6661445}" srcOrd="3" destOrd="0" presId="urn:microsoft.com/office/officeart/2018/2/layout/IconVerticalSolidList"/>
    <dgm:cxn modelId="{DAC6C361-4716-4A4C-90C5-2BBD504E5971}" type="presParOf" srcId="{37DC01D4-ACDB-490D-A990-60A48784F027}" destId="{1F47F74C-748C-479C-89B9-5EF53BD49340}" srcOrd="1" destOrd="0" presId="urn:microsoft.com/office/officeart/2018/2/layout/IconVerticalSolidList"/>
    <dgm:cxn modelId="{8CF4A38A-F5C8-4006-AB41-93E2E0D81F1E}" type="presParOf" srcId="{37DC01D4-ACDB-490D-A990-60A48784F027}" destId="{E125BD67-4CFE-4976-905D-DD267C5F83E1}" srcOrd="2" destOrd="0" presId="urn:microsoft.com/office/officeart/2018/2/layout/IconVerticalSolidList"/>
    <dgm:cxn modelId="{3DEE5657-B4FA-4917-B93D-D60B6276DD8B}" type="presParOf" srcId="{E125BD67-4CFE-4976-905D-DD267C5F83E1}" destId="{F0FCBF77-BEBA-4D8F-B30D-8AC96D4B6BF6}" srcOrd="0" destOrd="0" presId="urn:microsoft.com/office/officeart/2018/2/layout/IconVerticalSolidList"/>
    <dgm:cxn modelId="{8C2B2ECF-B9A2-4AF1-9072-C455713C4372}" type="presParOf" srcId="{E125BD67-4CFE-4976-905D-DD267C5F83E1}" destId="{AAC6EF9D-85E1-47EE-96D6-11CC13089C6D}" srcOrd="1" destOrd="0" presId="urn:microsoft.com/office/officeart/2018/2/layout/IconVerticalSolidList"/>
    <dgm:cxn modelId="{72AE1320-46A6-4BDC-BD9A-7455FCF68D4D}" type="presParOf" srcId="{E125BD67-4CFE-4976-905D-DD267C5F83E1}" destId="{804DA27A-5B5D-4F55-AE55-739E837057A8}" srcOrd="2" destOrd="0" presId="urn:microsoft.com/office/officeart/2018/2/layout/IconVerticalSolidList"/>
    <dgm:cxn modelId="{4D108CEE-BCB6-4FFE-9A26-7951646F7AF5}" type="presParOf" srcId="{E125BD67-4CFE-4976-905D-DD267C5F83E1}" destId="{32DB02AC-2365-42E3-A9C9-FAB7D018C80D}" srcOrd="3" destOrd="0" presId="urn:microsoft.com/office/officeart/2018/2/layout/IconVerticalSolidList"/>
    <dgm:cxn modelId="{0C8A2EC1-8410-4B19-B8EA-A68517B7260C}" type="presParOf" srcId="{E125BD67-4CFE-4976-905D-DD267C5F83E1}" destId="{BFF2CEB9-4F40-4194-A4B3-3B13E7B2001E}" srcOrd="4" destOrd="0" presId="urn:microsoft.com/office/officeart/2018/2/layout/IconVerticalSolidList"/>
    <dgm:cxn modelId="{D0BAD324-B8A2-4C38-9CA4-24755519E5CE}" type="presParOf" srcId="{37DC01D4-ACDB-490D-A990-60A48784F027}" destId="{5C624097-BF39-4C7C-A629-040C034BE77E}" srcOrd="3" destOrd="0" presId="urn:microsoft.com/office/officeart/2018/2/layout/IconVerticalSolidList"/>
    <dgm:cxn modelId="{22A59041-992B-4EDA-8D65-43D5064FBC36}" type="presParOf" srcId="{37DC01D4-ACDB-490D-A990-60A48784F027}" destId="{B63EC29B-B3BA-45AC-BD30-6E2880455E68}" srcOrd="4" destOrd="0" presId="urn:microsoft.com/office/officeart/2018/2/layout/IconVerticalSolidList"/>
    <dgm:cxn modelId="{52461593-932D-443A-9410-3A32E5D7F770}" type="presParOf" srcId="{B63EC29B-B3BA-45AC-BD30-6E2880455E68}" destId="{0CA505CC-C0EE-47BA-AB4D-243B27E5EA0B}" srcOrd="0" destOrd="0" presId="urn:microsoft.com/office/officeart/2018/2/layout/IconVerticalSolidList"/>
    <dgm:cxn modelId="{5F372951-0A2A-4C7E-AA0B-0B0C22031400}" type="presParOf" srcId="{B63EC29B-B3BA-45AC-BD30-6E2880455E68}" destId="{EA83DB43-870D-4E30-99E1-8AF8CA553544}" srcOrd="1" destOrd="0" presId="urn:microsoft.com/office/officeart/2018/2/layout/IconVerticalSolidList"/>
    <dgm:cxn modelId="{2FAEB200-DDB0-4FDD-B1A4-F430E61E2262}" type="presParOf" srcId="{B63EC29B-B3BA-45AC-BD30-6E2880455E68}" destId="{EDF042E3-968D-4A73-898B-6709F9B72A03}" srcOrd="2" destOrd="0" presId="urn:microsoft.com/office/officeart/2018/2/layout/IconVerticalSolidList"/>
    <dgm:cxn modelId="{9B9635DC-3B01-4978-8CDD-D849FF5AEDBD}" type="presParOf" srcId="{B63EC29B-B3BA-45AC-BD30-6E2880455E68}" destId="{955427C7-EADA-459C-91F6-F2D8DA84011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64B82376-A479-4378-A5FC-22BB5FE2B79E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5D0F4F-ACF6-415B-9393-BAEF859AEB40}">
      <dgm:prSet/>
      <dgm:spPr/>
      <dgm:t>
        <a:bodyPr/>
        <a:lstStyle/>
        <a:p>
          <a:r>
            <a:rPr lang="en-US"/>
            <a:t>Login as Manager and Chef</a:t>
          </a:r>
        </a:p>
      </dgm:t>
    </dgm:pt>
    <dgm:pt modelId="{058E7BA9-1CE6-47D0-986F-F7BDB3A507E5}" type="parTrans" cxnId="{C4C94599-7E36-4A47-B03E-E74B0D655B89}">
      <dgm:prSet/>
      <dgm:spPr/>
      <dgm:t>
        <a:bodyPr/>
        <a:lstStyle/>
        <a:p>
          <a:endParaRPr lang="en-US"/>
        </a:p>
      </dgm:t>
    </dgm:pt>
    <dgm:pt modelId="{9216712A-BC2E-46AA-AE38-7758A162A9EF}" type="sibTrans" cxnId="{C4C94599-7E36-4A47-B03E-E74B0D655B89}">
      <dgm:prSet/>
      <dgm:spPr/>
      <dgm:t>
        <a:bodyPr/>
        <a:lstStyle/>
        <a:p>
          <a:endParaRPr lang="en-US"/>
        </a:p>
      </dgm:t>
    </dgm:pt>
    <dgm:pt modelId="{E3E960EB-A1AE-4D91-AB15-2A1506F7E0F4}">
      <dgm:prSet/>
      <dgm:spPr/>
      <dgm:t>
        <a:bodyPr/>
        <a:lstStyle/>
        <a:p>
          <a:r>
            <a:rPr lang="en-US"/>
            <a:t>Add/update product</a:t>
          </a:r>
        </a:p>
      </dgm:t>
    </dgm:pt>
    <dgm:pt modelId="{0F5AB6C5-66BC-4C68-9856-77730C91919B}" type="parTrans" cxnId="{A4D9A81B-8644-4FE5-BEB1-944080CC0F9E}">
      <dgm:prSet/>
      <dgm:spPr/>
      <dgm:t>
        <a:bodyPr/>
        <a:lstStyle/>
        <a:p>
          <a:endParaRPr lang="en-US"/>
        </a:p>
      </dgm:t>
    </dgm:pt>
    <dgm:pt modelId="{EAE680F1-B667-4558-84CE-DA5AB8572F4C}" type="sibTrans" cxnId="{A4D9A81B-8644-4FE5-BEB1-944080CC0F9E}">
      <dgm:prSet/>
      <dgm:spPr/>
      <dgm:t>
        <a:bodyPr/>
        <a:lstStyle/>
        <a:p>
          <a:endParaRPr lang="en-US"/>
        </a:p>
      </dgm:t>
    </dgm:pt>
    <dgm:pt modelId="{825E4CFE-EFD4-4526-9973-5F6E7810D4EA}">
      <dgm:prSet/>
      <dgm:spPr/>
      <dgm:t>
        <a:bodyPr/>
        <a:lstStyle/>
        <a:p>
          <a:r>
            <a:rPr lang="en-US"/>
            <a:t>Filter inventory</a:t>
          </a:r>
        </a:p>
      </dgm:t>
    </dgm:pt>
    <dgm:pt modelId="{CFB9B617-9770-471E-AEA9-139EFD95AC4F}" type="parTrans" cxnId="{9A4EE8FE-0FE4-4FB2-BA46-B47D1EFFD546}">
      <dgm:prSet/>
      <dgm:spPr/>
      <dgm:t>
        <a:bodyPr/>
        <a:lstStyle/>
        <a:p>
          <a:endParaRPr lang="en-US"/>
        </a:p>
      </dgm:t>
    </dgm:pt>
    <dgm:pt modelId="{AFD46138-FF4C-45EB-AEF6-4933BB3355E9}" type="sibTrans" cxnId="{9A4EE8FE-0FE4-4FB2-BA46-B47D1EFFD546}">
      <dgm:prSet/>
      <dgm:spPr/>
      <dgm:t>
        <a:bodyPr/>
        <a:lstStyle/>
        <a:p>
          <a:endParaRPr lang="en-US"/>
        </a:p>
      </dgm:t>
    </dgm:pt>
    <dgm:pt modelId="{DCEE2298-9AA7-4686-80BB-E0344B488EA2}">
      <dgm:prSet/>
      <dgm:spPr/>
      <dgm:t>
        <a:bodyPr/>
        <a:lstStyle/>
        <a:p>
          <a:r>
            <a:rPr lang="en-US"/>
            <a:t>Trigger low-stock alert</a:t>
          </a:r>
        </a:p>
      </dgm:t>
    </dgm:pt>
    <dgm:pt modelId="{2DFE2F63-4BA0-4FDE-AEA7-3A9787D3C85C}" type="parTrans" cxnId="{F55E94EC-64CE-49EB-B710-C7E6C46CA102}">
      <dgm:prSet/>
      <dgm:spPr/>
      <dgm:t>
        <a:bodyPr/>
        <a:lstStyle/>
        <a:p>
          <a:endParaRPr lang="en-US"/>
        </a:p>
      </dgm:t>
    </dgm:pt>
    <dgm:pt modelId="{FF31285F-5883-47D3-A7FF-891CB14F85BE}" type="sibTrans" cxnId="{F55E94EC-64CE-49EB-B710-C7E6C46CA102}">
      <dgm:prSet/>
      <dgm:spPr/>
      <dgm:t>
        <a:bodyPr/>
        <a:lstStyle/>
        <a:p>
          <a:endParaRPr lang="en-US"/>
        </a:p>
      </dgm:t>
    </dgm:pt>
    <dgm:pt modelId="{3B6DDA91-1B41-4928-BDCC-07E626E35733}">
      <dgm:prSet/>
      <dgm:spPr/>
      <dgm:t>
        <a:bodyPr/>
        <a:lstStyle/>
        <a:p>
          <a:r>
            <a:rPr lang="en-US"/>
            <a:t>View logs</a:t>
          </a:r>
        </a:p>
      </dgm:t>
    </dgm:pt>
    <dgm:pt modelId="{1A9A8BAD-8869-4381-8202-E90A80EB6801}" type="parTrans" cxnId="{8392931E-7B68-4FA5-96AB-5E0A88ADA891}">
      <dgm:prSet/>
      <dgm:spPr/>
      <dgm:t>
        <a:bodyPr/>
        <a:lstStyle/>
        <a:p>
          <a:endParaRPr lang="en-US"/>
        </a:p>
      </dgm:t>
    </dgm:pt>
    <dgm:pt modelId="{58F55781-74C7-4E6C-9D7F-C97C6E344A5E}" type="sibTrans" cxnId="{8392931E-7B68-4FA5-96AB-5E0A88ADA891}">
      <dgm:prSet/>
      <dgm:spPr/>
      <dgm:t>
        <a:bodyPr/>
        <a:lstStyle/>
        <a:p>
          <a:endParaRPr lang="en-US"/>
        </a:p>
      </dgm:t>
    </dgm:pt>
    <dgm:pt modelId="{F85BAC7C-ADF2-4419-B244-41017307DD45}">
      <dgm:prSet/>
      <dgm:spPr/>
      <dgm:t>
        <a:bodyPr/>
        <a:lstStyle/>
        <a:p>
          <a:r>
            <a:rPr lang="en-US"/>
            <a:t>Remove user</a:t>
          </a:r>
        </a:p>
      </dgm:t>
    </dgm:pt>
    <dgm:pt modelId="{754BEDDF-47C3-4DFC-B821-F555D0FBFA22}" type="parTrans" cxnId="{CB4943F2-B260-4E04-841F-B8FD4BD48C40}">
      <dgm:prSet/>
      <dgm:spPr/>
      <dgm:t>
        <a:bodyPr/>
        <a:lstStyle/>
        <a:p>
          <a:endParaRPr lang="en-US"/>
        </a:p>
      </dgm:t>
    </dgm:pt>
    <dgm:pt modelId="{98D58C8F-32C4-46C2-B220-9AA3C1A377C7}" type="sibTrans" cxnId="{CB4943F2-B260-4E04-841F-B8FD4BD48C40}">
      <dgm:prSet/>
      <dgm:spPr/>
      <dgm:t>
        <a:bodyPr/>
        <a:lstStyle/>
        <a:p>
          <a:endParaRPr lang="en-US"/>
        </a:p>
      </dgm:t>
    </dgm:pt>
    <dgm:pt modelId="{6CCBD2E4-2FCD-4C86-AD00-D85F4A1EA930}" type="pres">
      <dgm:prSet presAssocID="{64B82376-A479-4378-A5FC-22BB5FE2B79E}" presName="Name0" presStyleCnt="0">
        <dgm:presLayoutVars>
          <dgm:dir/>
          <dgm:resizeHandles val="exact"/>
        </dgm:presLayoutVars>
      </dgm:prSet>
      <dgm:spPr/>
    </dgm:pt>
    <dgm:pt modelId="{1FFE27F9-6B0C-4591-8B78-C80AA2FF7256}" type="pres">
      <dgm:prSet presAssocID="{B35D0F4F-ACF6-415B-9393-BAEF859AEB40}" presName="node" presStyleLbl="node1" presStyleIdx="0" presStyleCnt="6">
        <dgm:presLayoutVars>
          <dgm:bulletEnabled val="1"/>
        </dgm:presLayoutVars>
      </dgm:prSet>
      <dgm:spPr/>
    </dgm:pt>
    <dgm:pt modelId="{E00EA31F-510A-4DCB-AF68-DDC448100891}" type="pres">
      <dgm:prSet presAssocID="{9216712A-BC2E-46AA-AE38-7758A162A9EF}" presName="sibTrans" presStyleLbl="sibTrans1D1" presStyleIdx="0" presStyleCnt="5"/>
      <dgm:spPr/>
    </dgm:pt>
    <dgm:pt modelId="{BFCCDA6C-7113-43FF-831E-3260B95AFF46}" type="pres">
      <dgm:prSet presAssocID="{9216712A-BC2E-46AA-AE38-7758A162A9EF}" presName="connectorText" presStyleLbl="sibTrans1D1" presStyleIdx="0" presStyleCnt="5"/>
      <dgm:spPr/>
    </dgm:pt>
    <dgm:pt modelId="{849596A9-C049-4DB6-931D-AC12FBB64D38}" type="pres">
      <dgm:prSet presAssocID="{E3E960EB-A1AE-4D91-AB15-2A1506F7E0F4}" presName="node" presStyleLbl="node1" presStyleIdx="1" presStyleCnt="6">
        <dgm:presLayoutVars>
          <dgm:bulletEnabled val="1"/>
        </dgm:presLayoutVars>
      </dgm:prSet>
      <dgm:spPr/>
    </dgm:pt>
    <dgm:pt modelId="{E108EB6A-6240-4AB1-A448-BCD6323186B5}" type="pres">
      <dgm:prSet presAssocID="{EAE680F1-B667-4558-84CE-DA5AB8572F4C}" presName="sibTrans" presStyleLbl="sibTrans1D1" presStyleIdx="1" presStyleCnt="5"/>
      <dgm:spPr/>
    </dgm:pt>
    <dgm:pt modelId="{C5375B41-CB7A-4287-93FB-21E1B004BDA8}" type="pres">
      <dgm:prSet presAssocID="{EAE680F1-B667-4558-84CE-DA5AB8572F4C}" presName="connectorText" presStyleLbl="sibTrans1D1" presStyleIdx="1" presStyleCnt="5"/>
      <dgm:spPr/>
    </dgm:pt>
    <dgm:pt modelId="{B7BE1B6B-F5D3-41A3-9565-A20941507D5F}" type="pres">
      <dgm:prSet presAssocID="{825E4CFE-EFD4-4526-9973-5F6E7810D4EA}" presName="node" presStyleLbl="node1" presStyleIdx="2" presStyleCnt="6">
        <dgm:presLayoutVars>
          <dgm:bulletEnabled val="1"/>
        </dgm:presLayoutVars>
      </dgm:prSet>
      <dgm:spPr/>
    </dgm:pt>
    <dgm:pt modelId="{76C1E022-D2D4-4FE4-B9A9-13B6BA991A7B}" type="pres">
      <dgm:prSet presAssocID="{AFD46138-FF4C-45EB-AEF6-4933BB3355E9}" presName="sibTrans" presStyleLbl="sibTrans1D1" presStyleIdx="2" presStyleCnt="5"/>
      <dgm:spPr/>
    </dgm:pt>
    <dgm:pt modelId="{EFA8771C-CD27-4C7D-AB7B-27689F29B83A}" type="pres">
      <dgm:prSet presAssocID="{AFD46138-FF4C-45EB-AEF6-4933BB3355E9}" presName="connectorText" presStyleLbl="sibTrans1D1" presStyleIdx="2" presStyleCnt="5"/>
      <dgm:spPr/>
    </dgm:pt>
    <dgm:pt modelId="{030BC551-16D5-4A8B-8E70-0A630D25735A}" type="pres">
      <dgm:prSet presAssocID="{DCEE2298-9AA7-4686-80BB-E0344B488EA2}" presName="node" presStyleLbl="node1" presStyleIdx="3" presStyleCnt="6">
        <dgm:presLayoutVars>
          <dgm:bulletEnabled val="1"/>
        </dgm:presLayoutVars>
      </dgm:prSet>
      <dgm:spPr/>
    </dgm:pt>
    <dgm:pt modelId="{763B6D0E-F9F0-466B-A92A-C1666B29EFFD}" type="pres">
      <dgm:prSet presAssocID="{FF31285F-5883-47D3-A7FF-891CB14F85BE}" presName="sibTrans" presStyleLbl="sibTrans1D1" presStyleIdx="3" presStyleCnt="5"/>
      <dgm:spPr/>
    </dgm:pt>
    <dgm:pt modelId="{5F709B2C-4D3B-4F79-885F-FA1339A04732}" type="pres">
      <dgm:prSet presAssocID="{FF31285F-5883-47D3-A7FF-891CB14F85BE}" presName="connectorText" presStyleLbl="sibTrans1D1" presStyleIdx="3" presStyleCnt="5"/>
      <dgm:spPr/>
    </dgm:pt>
    <dgm:pt modelId="{7B6BCF58-500A-43E3-B4FF-7E025618BEFC}" type="pres">
      <dgm:prSet presAssocID="{3B6DDA91-1B41-4928-BDCC-07E626E35733}" presName="node" presStyleLbl="node1" presStyleIdx="4" presStyleCnt="6">
        <dgm:presLayoutVars>
          <dgm:bulletEnabled val="1"/>
        </dgm:presLayoutVars>
      </dgm:prSet>
      <dgm:spPr/>
    </dgm:pt>
    <dgm:pt modelId="{92EAE959-E4B1-4A4D-8C76-A632D1DA3678}" type="pres">
      <dgm:prSet presAssocID="{58F55781-74C7-4E6C-9D7F-C97C6E344A5E}" presName="sibTrans" presStyleLbl="sibTrans1D1" presStyleIdx="4" presStyleCnt="5"/>
      <dgm:spPr/>
    </dgm:pt>
    <dgm:pt modelId="{84DC0975-3156-409A-825A-B3E9470F0923}" type="pres">
      <dgm:prSet presAssocID="{58F55781-74C7-4E6C-9D7F-C97C6E344A5E}" presName="connectorText" presStyleLbl="sibTrans1D1" presStyleIdx="4" presStyleCnt="5"/>
      <dgm:spPr/>
    </dgm:pt>
    <dgm:pt modelId="{7226C21C-B7E1-4323-A466-8070DED4C14D}" type="pres">
      <dgm:prSet presAssocID="{F85BAC7C-ADF2-4419-B244-41017307DD45}" presName="node" presStyleLbl="node1" presStyleIdx="5" presStyleCnt="6">
        <dgm:presLayoutVars>
          <dgm:bulletEnabled val="1"/>
        </dgm:presLayoutVars>
      </dgm:prSet>
      <dgm:spPr/>
    </dgm:pt>
  </dgm:ptLst>
  <dgm:cxnLst>
    <dgm:cxn modelId="{34D57704-12CE-4CC4-9B80-497A9CE1CA54}" type="presOf" srcId="{EAE680F1-B667-4558-84CE-DA5AB8572F4C}" destId="{C5375B41-CB7A-4287-93FB-21E1B004BDA8}" srcOrd="1" destOrd="0" presId="urn:microsoft.com/office/officeart/2016/7/layout/RepeatingBendingProcessNew"/>
    <dgm:cxn modelId="{A4D9A81B-8644-4FE5-BEB1-944080CC0F9E}" srcId="{64B82376-A479-4378-A5FC-22BB5FE2B79E}" destId="{E3E960EB-A1AE-4D91-AB15-2A1506F7E0F4}" srcOrd="1" destOrd="0" parTransId="{0F5AB6C5-66BC-4C68-9856-77730C91919B}" sibTransId="{EAE680F1-B667-4558-84CE-DA5AB8572F4C}"/>
    <dgm:cxn modelId="{8392931E-7B68-4FA5-96AB-5E0A88ADA891}" srcId="{64B82376-A479-4378-A5FC-22BB5FE2B79E}" destId="{3B6DDA91-1B41-4928-BDCC-07E626E35733}" srcOrd="4" destOrd="0" parTransId="{1A9A8BAD-8869-4381-8202-E90A80EB6801}" sibTransId="{58F55781-74C7-4E6C-9D7F-C97C6E344A5E}"/>
    <dgm:cxn modelId="{30D7132B-1CAB-45B4-BD45-0941F3C8BFEA}" type="presOf" srcId="{58F55781-74C7-4E6C-9D7F-C97C6E344A5E}" destId="{84DC0975-3156-409A-825A-B3E9470F0923}" srcOrd="1" destOrd="0" presId="urn:microsoft.com/office/officeart/2016/7/layout/RepeatingBendingProcessNew"/>
    <dgm:cxn modelId="{5B28C935-4869-4525-9D78-2256F7EC1514}" type="presOf" srcId="{58F55781-74C7-4E6C-9D7F-C97C6E344A5E}" destId="{92EAE959-E4B1-4A4D-8C76-A632D1DA3678}" srcOrd="0" destOrd="0" presId="urn:microsoft.com/office/officeart/2016/7/layout/RepeatingBendingProcessNew"/>
    <dgm:cxn modelId="{B4F9E435-6918-4EDE-A689-D6BCCC9A0982}" type="presOf" srcId="{825E4CFE-EFD4-4526-9973-5F6E7810D4EA}" destId="{B7BE1B6B-F5D3-41A3-9565-A20941507D5F}" srcOrd="0" destOrd="0" presId="urn:microsoft.com/office/officeart/2016/7/layout/RepeatingBendingProcessNew"/>
    <dgm:cxn modelId="{4114BD48-CB64-499F-AFB4-AE84B1895D32}" type="presOf" srcId="{9216712A-BC2E-46AA-AE38-7758A162A9EF}" destId="{E00EA31F-510A-4DCB-AF68-DDC448100891}" srcOrd="0" destOrd="0" presId="urn:microsoft.com/office/officeart/2016/7/layout/RepeatingBendingProcessNew"/>
    <dgm:cxn modelId="{86D94E49-C77E-4347-A6C5-5B2A085F6332}" type="presOf" srcId="{DCEE2298-9AA7-4686-80BB-E0344B488EA2}" destId="{030BC551-16D5-4A8B-8E70-0A630D25735A}" srcOrd="0" destOrd="0" presId="urn:microsoft.com/office/officeart/2016/7/layout/RepeatingBendingProcessNew"/>
    <dgm:cxn modelId="{A46D4372-973D-4FA5-83F5-A1836ED882D9}" type="presOf" srcId="{B35D0F4F-ACF6-415B-9393-BAEF859AEB40}" destId="{1FFE27F9-6B0C-4591-8B78-C80AA2FF7256}" srcOrd="0" destOrd="0" presId="urn:microsoft.com/office/officeart/2016/7/layout/RepeatingBendingProcessNew"/>
    <dgm:cxn modelId="{AC8BE057-2638-4497-B7A4-51135A1CD3FE}" type="presOf" srcId="{E3E960EB-A1AE-4D91-AB15-2A1506F7E0F4}" destId="{849596A9-C049-4DB6-931D-AC12FBB64D38}" srcOrd="0" destOrd="0" presId="urn:microsoft.com/office/officeart/2016/7/layout/RepeatingBendingProcessNew"/>
    <dgm:cxn modelId="{6E8E8288-C8CE-44E1-8B48-20F120896825}" type="presOf" srcId="{FF31285F-5883-47D3-A7FF-891CB14F85BE}" destId="{763B6D0E-F9F0-466B-A92A-C1666B29EFFD}" srcOrd="0" destOrd="0" presId="urn:microsoft.com/office/officeart/2016/7/layout/RepeatingBendingProcessNew"/>
    <dgm:cxn modelId="{CBC5508A-4B2E-4D01-BD7B-F884CC75C0BA}" type="presOf" srcId="{3B6DDA91-1B41-4928-BDCC-07E626E35733}" destId="{7B6BCF58-500A-43E3-B4FF-7E025618BEFC}" srcOrd="0" destOrd="0" presId="urn:microsoft.com/office/officeart/2016/7/layout/RepeatingBendingProcessNew"/>
    <dgm:cxn modelId="{2C8B2B94-D288-42F9-8DFA-B15F48426C2E}" type="presOf" srcId="{EAE680F1-B667-4558-84CE-DA5AB8572F4C}" destId="{E108EB6A-6240-4AB1-A448-BCD6323186B5}" srcOrd="0" destOrd="0" presId="urn:microsoft.com/office/officeart/2016/7/layout/RepeatingBendingProcessNew"/>
    <dgm:cxn modelId="{C4C94599-7E36-4A47-B03E-E74B0D655B89}" srcId="{64B82376-A479-4378-A5FC-22BB5FE2B79E}" destId="{B35D0F4F-ACF6-415B-9393-BAEF859AEB40}" srcOrd="0" destOrd="0" parTransId="{058E7BA9-1CE6-47D0-986F-F7BDB3A507E5}" sibTransId="{9216712A-BC2E-46AA-AE38-7758A162A9EF}"/>
    <dgm:cxn modelId="{F5BB93B1-1539-4BCE-B639-BD8BCDB38442}" type="presOf" srcId="{9216712A-BC2E-46AA-AE38-7758A162A9EF}" destId="{BFCCDA6C-7113-43FF-831E-3260B95AFF46}" srcOrd="1" destOrd="0" presId="urn:microsoft.com/office/officeart/2016/7/layout/RepeatingBendingProcessNew"/>
    <dgm:cxn modelId="{611634C7-4E07-4688-A102-F7292733C65B}" type="presOf" srcId="{AFD46138-FF4C-45EB-AEF6-4933BB3355E9}" destId="{76C1E022-D2D4-4FE4-B9A9-13B6BA991A7B}" srcOrd="0" destOrd="0" presId="urn:microsoft.com/office/officeart/2016/7/layout/RepeatingBendingProcessNew"/>
    <dgm:cxn modelId="{97F28BD7-0336-4A60-B596-DD7646E57162}" type="presOf" srcId="{FF31285F-5883-47D3-A7FF-891CB14F85BE}" destId="{5F709B2C-4D3B-4F79-885F-FA1339A04732}" srcOrd="1" destOrd="0" presId="urn:microsoft.com/office/officeart/2016/7/layout/RepeatingBendingProcessNew"/>
    <dgm:cxn modelId="{E0EA8BDE-F8A6-4ECC-AB1B-CF6130F79775}" type="presOf" srcId="{F85BAC7C-ADF2-4419-B244-41017307DD45}" destId="{7226C21C-B7E1-4323-A466-8070DED4C14D}" srcOrd="0" destOrd="0" presId="urn:microsoft.com/office/officeart/2016/7/layout/RepeatingBendingProcessNew"/>
    <dgm:cxn modelId="{125816E7-622B-4A4E-A318-E3AE6874457A}" type="presOf" srcId="{64B82376-A479-4378-A5FC-22BB5FE2B79E}" destId="{6CCBD2E4-2FCD-4C86-AD00-D85F4A1EA930}" srcOrd="0" destOrd="0" presId="urn:microsoft.com/office/officeart/2016/7/layout/RepeatingBendingProcessNew"/>
    <dgm:cxn modelId="{9A9B23EA-7045-4874-A9D0-60BCA3547228}" type="presOf" srcId="{AFD46138-FF4C-45EB-AEF6-4933BB3355E9}" destId="{EFA8771C-CD27-4C7D-AB7B-27689F29B83A}" srcOrd="1" destOrd="0" presId="urn:microsoft.com/office/officeart/2016/7/layout/RepeatingBendingProcessNew"/>
    <dgm:cxn modelId="{F55E94EC-64CE-49EB-B710-C7E6C46CA102}" srcId="{64B82376-A479-4378-A5FC-22BB5FE2B79E}" destId="{DCEE2298-9AA7-4686-80BB-E0344B488EA2}" srcOrd="3" destOrd="0" parTransId="{2DFE2F63-4BA0-4FDE-AEA7-3A9787D3C85C}" sibTransId="{FF31285F-5883-47D3-A7FF-891CB14F85BE}"/>
    <dgm:cxn modelId="{CB4943F2-B260-4E04-841F-B8FD4BD48C40}" srcId="{64B82376-A479-4378-A5FC-22BB5FE2B79E}" destId="{F85BAC7C-ADF2-4419-B244-41017307DD45}" srcOrd="5" destOrd="0" parTransId="{754BEDDF-47C3-4DFC-B821-F555D0FBFA22}" sibTransId="{98D58C8F-32C4-46C2-B220-9AA3C1A377C7}"/>
    <dgm:cxn modelId="{9A4EE8FE-0FE4-4FB2-BA46-B47D1EFFD546}" srcId="{64B82376-A479-4378-A5FC-22BB5FE2B79E}" destId="{825E4CFE-EFD4-4526-9973-5F6E7810D4EA}" srcOrd="2" destOrd="0" parTransId="{CFB9B617-9770-471E-AEA9-139EFD95AC4F}" sibTransId="{AFD46138-FF4C-45EB-AEF6-4933BB3355E9}"/>
    <dgm:cxn modelId="{EB2D08F0-8F3C-44FC-824E-DD68E352F24C}" type="presParOf" srcId="{6CCBD2E4-2FCD-4C86-AD00-D85F4A1EA930}" destId="{1FFE27F9-6B0C-4591-8B78-C80AA2FF7256}" srcOrd="0" destOrd="0" presId="urn:microsoft.com/office/officeart/2016/7/layout/RepeatingBendingProcessNew"/>
    <dgm:cxn modelId="{465897FD-5182-4943-8281-BF5CAB6B2816}" type="presParOf" srcId="{6CCBD2E4-2FCD-4C86-AD00-D85F4A1EA930}" destId="{E00EA31F-510A-4DCB-AF68-DDC448100891}" srcOrd="1" destOrd="0" presId="urn:microsoft.com/office/officeart/2016/7/layout/RepeatingBendingProcessNew"/>
    <dgm:cxn modelId="{61023942-A285-46D1-B735-413C5ED5D33D}" type="presParOf" srcId="{E00EA31F-510A-4DCB-AF68-DDC448100891}" destId="{BFCCDA6C-7113-43FF-831E-3260B95AFF46}" srcOrd="0" destOrd="0" presId="urn:microsoft.com/office/officeart/2016/7/layout/RepeatingBendingProcessNew"/>
    <dgm:cxn modelId="{F9FB54BB-A814-4CC2-BBD8-9E79069AFCE2}" type="presParOf" srcId="{6CCBD2E4-2FCD-4C86-AD00-D85F4A1EA930}" destId="{849596A9-C049-4DB6-931D-AC12FBB64D38}" srcOrd="2" destOrd="0" presId="urn:microsoft.com/office/officeart/2016/7/layout/RepeatingBendingProcessNew"/>
    <dgm:cxn modelId="{1B227400-C9E9-4EE4-9F64-D5A550EAB859}" type="presParOf" srcId="{6CCBD2E4-2FCD-4C86-AD00-D85F4A1EA930}" destId="{E108EB6A-6240-4AB1-A448-BCD6323186B5}" srcOrd="3" destOrd="0" presId="urn:microsoft.com/office/officeart/2016/7/layout/RepeatingBendingProcessNew"/>
    <dgm:cxn modelId="{E2DC03E2-87B5-4DA4-A999-12A9464E5C53}" type="presParOf" srcId="{E108EB6A-6240-4AB1-A448-BCD6323186B5}" destId="{C5375B41-CB7A-4287-93FB-21E1B004BDA8}" srcOrd="0" destOrd="0" presId="urn:microsoft.com/office/officeart/2016/7/layout/RepeatingBendingProcessNew"/>
    <dgm:cxn modelId="{226253F6-1D32-4E0F-AE3A-60B30C120C6B}" type="presParOf" srcId="{6CCBD2E4-2FCD-4C86-AD00-D85F4A1EA930}" destId="{B7BE1B6B-F5D3-41A3-9565-A20941507D5F}" srcOrd="4" destOrd="0" presId="urn:microsoft.com/office/officeart/2016/7/layout/RepeatingBendingProcessNew"/>
    <dgm:cxn modelId="{4345E8A2-8423-4278-9831-6B2ECFB72676}" type="presParOf" srcId="{6CCBD2E4-2FCD-4C86-AD00-D85F4A1EA930}" destId="{76C1E022-D2D4-4FE4-B9A9-13B6BA991A7B}" srcOrd="5" destOrd="0" presId="urn:microsoft.com/office/officeart/2016/7/layout/RepeatingBendingProcessNew"/>
    <dgm:cxn modelId="{924A19EC-7585-4398-BC33-99C47D118A9E}" type="presParOf" srcId="{76C1E022-D2D4-4FE4-B9A9-13B6BA991A7B}" destId="{EFA8771C-CD27-4C7D-AB7B-27689F29B83A}" srcOrd="0" destOrd="0" presId="urn:microsoft.com/office/officeart/2016/7/layout/RepeatingBendingProcessNew"/>
    <dgm:cxn modelId="{B137AD9B-4914-4A06-ACA4-CABB882C65F8}" type="presParOf" srcId="{6CCBD2E4-2FCD-4C86-AD00-D85F4A1EA930}" destId="{030BC551-16D5-4A8B-8E70-0A630D25735A}" srcOrd="6" destOrd="0" presId="urn:microsoft.com/office/officeart/2016/7/layout/RepeatingBendingProcessNew"/>
    <dgm:cxn modelId="{0960293F-26DD-4B7B-993E-5D959CADF213}" type="presParOf" srcId="{6CCBD2E4-2FCD-4C86-AD00-D85F4A1EA930}" destId="{763B6D0E-F9F0-466B-A92A-C1666B29EFFD}" srcOrd="7" destOrd="0" presId="urn:microsoft.com/office/officeart/2016/7/layout/RepeatingBendingProcessNew"/>
    <dgm:cxn modelId="{F2250CEB-F954-494E-9B7D-AFA6CB3EF531}" type="presParOf" srcId="{763B6D0E-F9F0-466B-A92A-C1666B29EFFD}" destId="{5F709B2C-4D3B-4F79-885F-FA1339A04732}" srcOrd="0" destOrd="0" presId="urn:microsoft.com/office/officeart/2016/7/layout/RepeatingBendingProcessNew"/>
    <dgm:cxn modelId="{3520827F-E444-4C13-A0A7-EA7AF1CD0358}" type="presParOf" srcId="{6CCBD2E4-2FCD-4C86-AD00-D85F4A1EA930}" destId="{7B6BCF58-500A-43E3-B4FF-7E025618BEFC}" srcOrd="8" destOrd="0" presId="urn:microsoft.com/office/officeart/2016/7/layout/RepeatingBendingProcessNew"/>
    <dgm:cxn modelId="{D47E06EF-4120-4E94-8D92-FE7E3CD83AD9}" type="presParOf" srcId="{6CCBD2E4-2FCD-4C86-AD00-D85F4A1EA930}" destId="{92EAE959-E4B1-4A4D-8C76-A632D1DA3678}" srcOrd="9" destOrd="0" presId="urn:microsoft.com/office/officeart/2016/7/layout/RepeatingBendingProcessNew"/>
    <dgm:cxn modelId="{82F72746-E025-4766-BF50-00D2662F1322}" type="presParOf" srcId="{92EAE959-E4B1-4A4D-8C76-A632D1DA3678}" destId="{84DC0975-3156-409A-825A-B3E9470F0923}" srcOrd="0" destOrd="0" presId="urn:microsoft.com/office/officeart/2016/7/layout/RepeatingBendingProcessNew"/>
    <dgm:cxn modelId="{2F188659-E068-4AC6-8361-807C429A018C}" type="presParOf" srcId="{6CCBD2E4-2FCD-4C86-AD00-D85F4A1EA930}" destId="{7226C21C-B7E1-4323-A466-8070DED4C14D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D95E202-E130-4F0B-BAAA-88234290EEF9}" type="doc">
      <dgm:prSet loTypeId="urn:microsoft.com/office/officeart/2005/8/layout/list1" loCatId="list" qsTypeId="urn:microsoft.com/office/officeart/2005/8/quickstyle/simple4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9C52DD7A-66D0-499E-A02A-1D5617877A82}">
      <dgm:prSet/>
      <dgm:spPr/>
      <dgm:t>
        <a:bodyPr/>
        <a:lstStyle/>
        <a:p>
          <a:r>
            <a:rPr lang="en-US" b="1"/>
            <a:t>Summary</a:t>
          </a:r>
          <a:r>
            <a:rPr lang="en-US"/>
            <a:t>:</a:t>
          </a:r>
        </a:p>
      </dgm:t>
    </dgm:pt>
    <dgm:pt modelId="{6097A3D9-BCEC-43B4-9172-52C1E003DB32}" type="parTrans" cxnId="{8B72E920-8B1B-48AA-A692-A06D4BE98117}">
      <dgm:prSet/>
      <dgm:spPr/>
      <dgm:t>
        <a:bodyPr/>
        <a:lstStyle/>
        <a:p>
          <a:endParaRPr lang="en-US"/>
        </a:p>
      </dgm:t>
    </dgm:pt>
    <dgm:pt modelId="{E259E49C-2F2E-4FE4-91CE-F5178C18EAF6}" type="sibTrans" cxnId="{8B72E920-8B1B-48AA-A692-A06D4BE98117}">
      <dgm:prSet/>
      <dgm:spPr/>
      <dgm:t>
        <a:bodyPr/>
        <a:lstStyle/>
        <a:p>
          <a:endParaRPr lang="en-US"/>
        </a:p>
      </dgm:t>
    </dgm:pt>
    <dgm:pt modelId="{3E1A76BF-6385-468F-95D1-D1F18411539F}">
      <dgm:prSet/>
      <dgm:spPr/>
      <dgm:t>
        <a:bodyPr/>
        <a:lstStyle/>
        <a:p>
          <a:r>
            <a:rPr lang="en-US"/>
            <a:t>Successfully implemented a working inventory system</a:t>
          </a:r>
        </a:p>
      </dgm:t>
    </dgm:pt>
    <dgm:pt modelId="{2998773C-CDAF-4F87-936C-304A0FDE2391}" type="parTrans" cxnId="{5C0075A0-E4ED-4382-B16E-DB2C3085328A}">
      <dgm:prSet/>
      <dgm:spPr/>
      <dgm:t>
        <a:bodyPr/>
        <a:lstStyle/>
        <a:p>
          <a:endParaRPr lang="en-US"/>
        </a:p>
      </dgm:t>
    </dgm:pt>
    <dgm:pt modelId="{A33C5D9E-97EA-405C-87C7-7537DE149A97}" type="sibTrans" cxnId="{5C0075A0-E4ED-4382-B16E-DB2C3085328A}">
      <dgm:prSet/>
      <dgm:spPr/>
      <dgm:t>
        <a:bodyPr/>
        <a:lstStyle/>
        <a:p>
          <a:endParaRPr lang="en-US"/>
        </a:p>
      </dgm:t>
    </dgm:pt>
    <dgm:pt modelId="{A93558EB-1483-4C25-A4D3-A6E4DDE08F33}">
      <dgm:prSet/>
      <dgm:spPr/>
      <dgm:t>
        <a:bodyPr/>
        <a:lstStyle/>
        <a:p>
          <a:r>
            <a:rPr lang="en-US"/>
            <a:t>Delivered all core features with testing</a:t>
          </a:r>
        </a:p>
      </dgm:t>
    </dgm:pt>
    <dgm:pt modelId="{95111F7F-3E1A-4765-9EED-2B0323B14B46}" type="parTrans" cxnId="{D9B00EA9-064C-4D68-92D9-E8BE7882DB6F}">
      <dgm:prSet/>
      <dgm:spPr/>
      <dgm:t>
        <a:bodyPr/>
        <a:lstStyle/>
        <a:p>
          <a:endParaRPr lang="en-US"/>
        </a:p>
      </dgm:t>
    </dgm:pt>
    <dgm:pt modelId="{50FD3167-3230-4FB9-A77C-7923DB9199CF}" type="sibTrans" cxnId="{D9B00EA9-064C-4D68-92D9-E8BE7882DB6F}">
      <dgm:prSet/>
      <dgm:spPr/>
      <dgm:t>
        <a:bodyPr/>
        <a:lstStyle/>
        <a:p>
          <a:endParaRPr lang="en-US"/>
        </a:p>
      </dgm:t>
    </dgm:pt>
    <dgm:pt modelId="{8FED4F7E-3319-4B82-979B-875A3034925F}">
      <dgm:prSet/>
      <dgm:spPr/>
      <dgm:t>
        <a:bodyPr/>
        <a:lstStyle/>
        <a:p>
          <a:r>
            <a:rPr lang="en-US" b="1"/>
            <a:t>Future Improvements</a:t>
          </a:r>
          <a:r>
            <a:rPr lang="en-US"/>
            <a:t>:</a:t>
          </a:r>
        </a:p>
      </dgm:t>
    </dgm:pt>
    <dgm:pt modelId="{9857E8BB-256A-4E10-A9B0-1B31C7EF570F}" type="parTrans" cxnId="{EE4A166B-A75E-41ED-BB91-6FD6F41789B7}">
      <dgm:prSet/>
      <dgm:spPr/>
      <dgm:t>
        <a:bodyPr/>
        <a:lstStyle/>
        <a:p>
          <a:endParaRPr lang="en-US"/>
        </a:p>
      </dgm:t>
    </dgm:pt>
    <dgm:pt modelId="{4B133194-15A2-4998-BCB7-C333815DE9E1}" type="sibTrans" cxnId="{EE4A166B-A75E-41ED-BB91-6FD6F41789B7}">
      <dgm:prSet/>
      <dgm:spPr/>
      <dgm:t>
        <a:bodyPr/>
        <a:lstStyle/>
        <a:p>
          <a:endParaRPr lang="en-US"/>
        </a:p>
      </dgm:t>
    </dgm:pt>
    <dgm:pt modelId="{A29F42D5-1214-498C-8C49-CE4517FA4FD7}">
      <dgm:prSet/>
      <dgm:spPr/>
      <dgm:t>
        <a:bodyPr/>
        <a:lstStyle/>
        <a:p>
          <a:r>
            <a:rPr lang="en-US"/>
            <a:t>Add expiry tracking</a:t>
          </a:r>
        </a:p>
      </dgm:t>
    </dgm:pt>
    <dgm:pt modelId="{B36366F5-4F4E-49FE-A070-0A3EE097337D}" type="parTrans" cxnId="{D300A74D-E95F-4C67-9146-9C63B6D11606}">
      <dgm:prSet/>
      <dgm:spPr/>
      <dgm:t>
        <a:bodyPr/>
        <a:lstStyle/>
        <a:p>
          <a:endParaRPr lang="en-US"/>
        </a:p>
      </dgm:t>
    </dgm:pt>
    <dgm:pt modelId="{9A06BA2C-C5A4-48D9-92C7-0831A4DBE7DF}" type="sibTrans" cxnId="{D300A74D-E95F-4C67-9146-9C63B6D11606}">
      <dgm:prSet/>
      <dgm:spPr/>
      <dgm:t>
        <a:bodyPr/>
        <a:lstStyle/>
        <a:p>
          <a:endParaRPr lang="en-US"/>
        </a:p>
      </dgm:t>
    </dgm:pt>
    <dgm:pt modelId="{9578F647-BCCD-490B-B48C-0786B744F65E}">
      <dgm:prSet/>
      <dgm:spPr/>
      <dgm:t>
        <a:bodyPr/>
        <a:lstStyle/>
        <a:p>
          <a:r>
            <a:rPr lang="en-US"/>
            <a:t>Send Telegram alerts for out-of-stock items</a:t>
          </a:r>
        </a:p>
      </dgm:t>
    </dgm:pt>
    <dgm:pt modelId="{8EFD5C2A-A423-4923-B32F-4122FC607C88}" type="parTrans" cxnId="{80C7BE7A-43E1-4FE6-B1F6-F21C16F7A3A2}">
      <dgm:prSet/>
      <dgm:spPr/>
      <dgm:t>
        <a:bodyPr/>
        <a:lstStyle/>
        <a:p>
          <a:endParaRPr lang="en-US"/>
        </a:p>
      </dgm:t>
    </dgm:pt>
    <dgm:pt modelId="{AA0B60C2-EC5F-4985-924E-3EAAD35901B0}" type="sibTrans" cxnId="{80C7BE7A-43E1-4FE6-B1F6-F21C16F7A3A2}">
      <dgm:prSet/>
      <dgm:spPr/>
      <dgm:t>
        <a:bodyPr/>
        <a:lstStyle/>
        <a:p>
          <a:endParaRPr lang="en-US"/>
        </a:p>
      </dgm:t>
    </dgm:pt>
    <dgm:pt modelId="{4DFF93F0-7394-41D0-9C9A-1C9AA405592E}">
      <dgm:prSet/>
      <dgm:spPr/>
      <dgm:t>
        <a:bodyPr/>
        <a:lstStyle/>
        <a:p>
          <a:r>
            <a:rPr lang="en-US"/>
            <a:t>Include analytics dashboard for usage trends</a:t>
          </a:r>
        </a:p>
      </dgm:t>
    </dgm:pt>
    <dgm:pt modelId="{2BBEB53F-52A0-49DE-BFF8-2303FECB7A82}" type="parTrans" cxnId="{593B33CC-C09C-4533-AA57-FD28EB09BFDE}">
      <dgm:prSet/>
      <dgm:spPr/>
      <dgm:t>
        <a:bodyPr/>
        <a:lstStyle/>
        <a:p>
          <a:endParaRPr lang="en-US"/>
        </a:p>
      </dgm:t>
    </dgm:pt>
    <dgm:pt modelId="{6E93D45D-78B4-4790-980C-F0A6B556DDF3}" type="sibTrans" cxnId="{593B33CC-C09C-4533-AA57-FD28EB09BFDE}">
      <dgm:prSet/>
      <dgm:spPr/>
      <dgm:t>
        <a:bodyPr/>
        <a:lstStyle/>
        <a:p>
          <a:endParaRPr lang="en-US"/>
        </a:p>
      </dgm:t>
    </dgm:pt>
    <dgm:pt modelId="{C43F0471-48B1-4E4E-A896-A7B0DAB3837E}" type="pres">
      <dgm:prSet presAssocID="{4D95E202-E130-4F0B-BAAA-88234290EEF9}" presName="linear" presStyleCnt="0">
        <dgm:presLayoutVars>
          <dgm:dir/>
          <dgm:animLvl val="lvl"/>
          <dgm:resizeHandles val="exact"/>
        </dgm:presLayoutVars>
      </dgm:prSet>
      <dgm:spPr/>
    </dgm:pt>
    <dgm:pt modelId="{635E5F49-B95D-4474-A924-56CE3C78E4F6}" type="pres">
      <dgm:prSet presAssocID="{9C52DD7A-66D0-499E-A02A-1D5617877A82}" presName="parentLin" presStyleCnt="0"/>
      <dgm:spPr/>
    </dgm:pt>
    <dgm:pt modelId="{CBD33645-FCAB-4823-9780-C2BCB70280F6}" type="pres">
      <dgm:prSet presAssocID="{9C52DD7A-66D0-499E-A02A-1D5617877A82}" presName="parentLeftMargin" presStyleLbl="node1" presStyleIdx="0" presStyleCnt="2"/>
      <dgm:spPr/>
    </dgm:pt>
    <dgm:pt modelId="{DABFE867-C004-45E7-995A-645C5735C29A}" type="pres">
      <dgm:prSet presAssocID="{9C52DD7A-66D0-499E-A02A-1D5617877A82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5457936F-2A60-42A0-B21E-138727A76547}" type="pres">
      <dgm:prSet presAssocID="{9C52DD7A-66D0-499E-A02A-1D5617877A82}" presName="negativeSpace" presStyleCnt="0"/>
      <dgm:spPr/>
    </dgm:pt>
    <dgm:pt modelId="{5DBA59D5-7D19-4EA8-AC75-94404CCC53BD}" type="pres">
      <dgm:prSet presAssocID="{9C52DD7A-66D0-499E-A02A-1D5617877A82}" presName="childText" presStyleLbl="conFgAcc1" presStyleIdx="0" presStyleCnt="2">
        <dgm:presLayoutVars>
          <dgm:bulletEnabled val="1"/>
        </dgm:presLayoutVars>
      </dgm:prSet>
      <dgm:spPr/>
    </dgm:pt>
    <dgm:pt modelId="{B58379AA-930F-47B9-9A36-68AE24DC6E1D}" type="pres">
      <dgm:prSet presAssocID="{E259E49C-2F2E-4FE4-91CE-F5178C18EAF6}" presName="spaceBetweenRectangles" presStyleCnt="0"/>
      <dgm:spPr/>
    </dgm:pt>
    <dgm:pt modelId="{0FB4526A-8BBA-4F3C-96D4-52719416005A}" type="pres">
      <dgm:prSet presAssocID="{8FED4F7E-3319-4B82-979B-875A3034925F}" presName="parentLin" presStyleCnt="0"/>
      <dgm:spPr/>
    </dgm:pt>
    <dgm:pt modelId="{D538DDC0-3E2F-4DB9-A8B0-3D3D4CD6E8E6}" type="pres">
      <dgm:prSet presAssocID="{8FED4F7E-3319-4B82-979B-875A3034925F}" presName="parentLeftMargin" presStyleLbl="node1" presStyleIdx="0" presStyleCnt="2"/>
      <dgm:spPr/>
    </dgm:pt>
    <dgm:pt modelId="{30FDB0DE-B240-42F1-AFEA-797C10316AF3}" type="pres">
      <dgm:prSet presAssocID="{8FED4F7E-3319-4B82-979B-875A3034925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A8AC2222-3BA5-4E3E-B005-48E34067F43F}" type="pres">
      <dgm:prSet presAssocID="{8FED4F7E-3319-4B82-979B-875A3034925F}" presName="negativeSpace" presStyleCnt="0"/>
      <dgm:spPr/>
    </dgm:pt>
    <dgm:pt modelId="{45FD337A-EEBC-43D6-8ED7-B31D911E5E25}" type="pres">
      <dgm:prSet presAssocID="{8FED4F7E-3319-4B82-979B-875A3034925F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D65BF50B-8ECF-4134-8A4C-D7CAC8973C22}" type="presOf" srcId="{A93558EB-1483-4C25-A4D3-A6E4DDE08F33}" destId="{5DBA59D5-7D19-4EA8-AC75-94404CCC53BD}" srcOrd="0" destOrd="1" presId="urn:microsoft.com/office/officeart/2005/8/layout/list1"/>
    <dgm:cxn modelId="{A98FA91B-8F09-4067-9A16-257690EF4771}" type="presOf" srcId="{A29F42D5-1214-498C-8C49-CE4517FA4FD7}" destId="{45FD337A-EEBC-43D6-8ED7-B31D911E5E25}" srcOrd="0" destOrd="0" presId="urn:microsoft.com/office/officeart/2005/8/layout/list1"/>
    <dgm:cxn modelId="{8B72E920-8B1B-48AA-A692-A06D4BE98117}" srcId="{4D95E202-E130-4F0B-BAAA-88234290EEF9}" destId="{9C52DD7A-66D0-499E-A02A-1D5617877A82}" srcOrd="0" destOrd="0" parTransId="{6097A3D9-BCEC-43B4-9172-52C1E003DB32}" sibTransId="{E259E49C-2F2E-4FE4-91CE-F5178C18EAF6}"/>
    <dgm:cxn modelId="{404CE026-EB2B-43E8-87B7-757F95B43413}" type="presOf" srcId="{4D95E202-E130-4F0B-BAAA-88234290EEF9}" destId="{C43F0471-48B1-4E4E-A896-A7B0DAB3837E}" srcOrd="0" destOrd="0" presId="urn:microsoft.com/office/officeart/2005/8/layout/list1"/>
    <dgm:cxn modelId="{327B3337-40B1-437B-A9A0-C2C1EC26A4E0}" type="presOf" srcId="{9C52DD7A-66D0-499E-A02A-1D5617877A82}" destId="{CBD33645-FCAB-4823-9780-C2BCB70280F6}" srcOrd="0" destOrd="0" presId="urn:microsoft.com/office/officeart/2005/8/layout/list1"/>
    <dgm:cxn modelId="{EE4A166B-A75E-41ED-BB91-6FD6F41789B7}" srcId="{4D95E202-E130-4F0B-BAAA-88234290EEF9}" destId="{8FED4F7E-3319-4B82-979B-875A3034925F}" srcOrd="1" destOrd="0" parTransId="{9857E8BB-256A-4E10-A9B0-1B31C7EF570F}" sibTransId="{4B133194-15A2-4998-BCB7-C333815DE9E1}"/>
    <dgm:cxn modelId="{D300A74D-E95F-4C67-9146-9C63B6D11606}" srcId="{8FED4F7E-3319-4B82-979B-875A3034925F}" destId="{A29F42D5-1214-498C-8C49-CE4517FA4FD7}" srcOrd="0" destOrd="0" parTransId="{B36366F5-4F4E-49FE-A070-0A3EE097337D}" sibTransId="{9A06BA2C-C5A4-48D9-92C7-0831A4DBE7DF}"/>
    <dgm:cxn modelId="{4F080F73-D3D6-4EC3-810D-399BA59B16F4}" type="presOf" srcId="{9578F647-BCCD-490B-B48C-0786B744F65E}" destId="{45FD337A-EEBC-43D6-8ED7-B31D911E5E25}" srcOrd="0" destOrd="1" presId="urn:microsoft.com/office/officeart/2005/8/layout/list1"/>
    <dgm:cxn modelId="{80C7BE7A-43E1-4FE6-B1F6-F21C16F7A3A2}" srcId="{8FED4F7E-3319-4B82-979B-875A3034925F}" destId="{9578F647-BCCD-490B-B48C-0786B744F65E}" srcOrd="1" destOrd="0" parTransId="{8EFD5C2A-A423-4923-B32F-4122FC607C88}" sibTransId="{AA0B60C2-EC5F-4985-924E-3EAAD35901B0}"/>
    <dgm:cxn modelId="{BA4EE57B-B833-4D76-8196-EB793F84EF18}" type="presOf" srcId="{8FED4F7E-3319-4B82-979B-875A3034925F}" destId="{D538DDC0-3E2F-4DB9-A8B0-3D3D4CD6E8E6}" srcOrd="0" destOrd="0" presId="urn:microsoft.com/office/officeart/2005/8/layout/list1"/>
    <dgm:cxn modelId="{5C0075A0-E4ED-4382-B16E-DB2C3085328A}" srcId="{9C52DD7A-66D0-499E-A02A-1D5617877A82}" destId="{3E1A76BF-6385-468F-95D1-D1F18411539F}" srcOrd="0" destOrd="0" parTransId="{2998773C-CDAF-4F87-936C-304A0FDE2391}" sibTransId="{A33C5D9E-97EA-405C-87C7-7537DE149A97}"/>
    <dgm:cxn modelId="{B83CD3A1-9F17-4CCD-B457-F640233750D4}" type="presOf" srcId="{3E1A76BF-6385-468F-95D1-D1F18411539F}" destId="{5DBA59D5-7D19-4EA8-AC75-94404CCC53BD}" srcOrd="0" destOrd="0" presId="urn:microsoft.com/office/officeart/2005/8/layout/list1"/>
    <dgm:cxn modelId="{D9B00EA9-064C-4D68-92D9-E8BE7882DB6F}" srcId="{9C52DD7A-66D0-499E-A02A-1D5617877A82}" destId="{A93558EB-1483-4C25-A4D3-A6E4DDE08F33}" srcOrd="1" destOrd="0" parTransId="{95111F7F-3E1A-4765-9EED-2B0323B14B46}" sibTransId="{50FD3167-3230-4FB9-A77C-7923DB9199CF}"/>
    <dgm:cxn modelId="{8777FFBC-6B78-4E30-94B9-8452C634479F}" type="presOf" srcId="{9C52DD7A-66D0-499E-A02A-1D5617877A82}" destId="{DABFE867-C004-45E7-995A-645C5735C29A}" srcOrd="1" destOrd="0" presId="urn:microsoft.com/office/officeart/2005/8/layout/list1"/>
    <dgm:cxn modelId="{94CF60CB-C843-4787-8391-736AB921A85A}" type="presOf" srcId="{4DFF93F0-7394-41D0-9C9A-1C9AA405592E}" destId="{45FD337A-EEBC-43D6-8ED7-B31D911E5E25}" srcOrd="0" destOrd="2" presId="urn:microsoft.com/office/officeart/2005/8/layout/list1"/>
    <dgm:cxn modelId="{593B33CC-C09C-4533-AA57-FD28EB09BFDE}" srcId="{8FED4F7E-3319-4B82-979B-875A3034925F}" destId="{4DFF93F0-7394-41D0-9C9A-1C9AA405592E}" srcOrd="2" destOrd="0" parTransId="{2BBEB53F-52A0-49DE-BFF8-2303FECB7A82}" sibTransId="{6E93D45D-78B4-4790-980C-F0A6B556DDF3}"/>
    <dgm:cxn modelId="{ED1660CE-1FC5-40C1-8339-1E6FF209EC4B}" type="presOf" srcId="{8FED4F7E-3319-4B82-979B-875A3034925F}" destId="{30FDB0DE-B240-42F1-AFEA-797C10316AF3}" srcOrd="1" destOrd="0" presId="urn:microsoft.com/office/officeart/2005/8/layout/list1"/>
    <dgm:cxn modelId="{85774771-5EFD-4D82-B8D5-E8F9394FDCC3}" type="presParOf" srcId="{C43F0471-48B1-4E4E-A896-A7B0DAB3837E}" destId="{635E5F49-B95D-4474-A924-56CE3C78E4F6}" srcOrd="0" destOrd="0" presId="urn:microsoft.com/office/officeart/2005/8/layout/list1"/>
    <dgm:cxn modelId="{79DD0F73-3C0B-4931-9F8B-1FE37F80D5D7}" type="presParOf" srcId="{635E5F49-B95D-4474-A924-56CE3C78E4F6}" destId="{CBD33645-FCAB-4823-9780-C2BCB70280F6}" srcOrd="0" destOrd="0" presId="urn:microsoft.com/office/officeart/2005/8/layout/list1"/>
    <dgm:cxn modelId="{0AC9D3EC-4C8C-42F4-AB02-0F7B4D7A5EDB}" type="presParOf" srcId="{635E5F49-B95D-4474-A924-56CE3C78E4F6}" destId="{DABFE867-C004-45E7-995A-645C5735C29A}" srcOrd="1" destOrd="0" presId="urn:microsoft.com/office/officeart/2005/8/layout/list1"/>
    <dgm:cxn modelId="{90A557C4-46F8-4DBA-9491-F50CCEE49171}" type="presParOf" srcId="{C43F0471-48B1-4E4E-A896-A7B0DAB3837E}" destId="{5457936F-2A60-42A0-B21E-138727A76547}" srcOrd="1" destOrd="0" presId="urn:microsoft.com/office/officeart/2005/8/layout/list1"/>
    <dgm:cxn modelId="{9AD6FC48-D528-449E-8022-251F7FF316F3}" type="presParOf" srcId="{C43F0471-48B1-4E4E-A896-A7B0DAB3837E}" destId="{5DBA59D5-7D19-4EA8-AC75-94404CCC53BD}" srcOrd="2" destOrd="0" presId="urn:microsoft.com/office/officeart/2005/8/layout/list1"/>
    <dgm:cxn modelId="{A8B2B6CE-7788-46D4-9D68-43BF723835A0}" type="presParOf" srcId="{C43F0471-48B1-4E4E-A896-A7B0DAB3837E}" destId="{B58379AA-930F-47B9-9A36-68AE24DC6E1D}" srcOrd="3" destOrd="0" presId="urn:microsoft.com/office/officeart/2005/8/layout/list1"/>
    <dgm:cxn modelId="{20BCCF8D-8BB9-4969-827F-98E9094E27D5}" type="presParOf" srcId="{C43F0471-48B1-4E4E-A896-A7B0DAB3837E}" destId="{0FB4526A-8BBA-4F3C-96D4-52719416005A}" srcOrd="4" destOrd="0" presId="urn:microsoft.com/office/officeart/2005/8/layout/list1"/>
    <dgm:cxn modelId="{0701161E-14DB-46FB-AA59-15531DADE5E8}" type="presParOf" srcId="{0FB4526A-8BBA-4F3C-96D4-52719416005A}" destId="{D538DDC0-3E2F-4DB9-A8B0-3D3D4CD6E8E6}" srcOrd="0" destOrd="0" presId="urn:microsoft.com/office/officeart/2005/8/layout/list1"/>
    <dgm:cxn modelId="{BBBD2550-2208-4350-8DD0-B77AB998A316}" type="presParOf" srcId="{0FB4526A-8BBA-4F3C-96D4-52719416005A}" destId="{30FDB0DE-B240-42F1-AFEA-797C10316AF3}" srcOrd="1" destOrd="0" presId="urn:microsoft.com/office/officeart/2005/8/layout/list1"/>
    <dgm:cxn modelId="{8CBDBC7D-7295-4DB0-8F4D-05540D933B17}" type="presParOf" srcId="{C43F0471-48B1-4E4E-A896-A7B0DAB3837E}" destId="{A8AC2222-3BA5-4E3E-B005-48E34067F43F}" srcOrd="5" destOrd="0" presId="urn:microsoft.com/office/officeart/2005/8/layout/list1"/>
    <dgm:cxn modelId="{8195A44D-22EE-4459-83A7-30C688605D86}" type="presParOf" srcId="{C43F0471-48B1-4E4E-A896-A7B0DAB3837E}" destId="{45FD337A-EEBC-43D6-8ED7-B31D911E5E25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F8173EC-7F10-4839-9396-0E354AA93E07}">
      <dsp:nvSpPr>
        <dsp:cNvPr id="0" name=""/>
        <dsp:cNvSpPr/>
      </dsp:nvSpPr>
      <dsp:spPr>
        <a:xfrm>
          <a:off x="0" y="717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0FB6F48-D536-4102-AEEF-8A2A0539EAD6}">
      <dsp:nvSpPr>
        <dsp:cNvPr id="0" name=""/>
        <dsp:cNvSpPr/>
      </dsp:nvSpPr>
      <dsp:spPr>
        <a:xfrm>
          <a:off x="507973" y="378548"/>
          <a:ext cx="923587" cy="9235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055EF7-1E5E-40A4-B079-478AD737EA55}">
      <dsp:nvSpPr>
        <dsp:cNvPr id="0" name=""/>
        <dsp:cNvSpPr/>
      </dsp:nvSpPr>
      <dsp:spPr>
        <a:xfrm>
          <a:off x="1939533" y="717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Problem</a:t>
          </a:r>
          <a:r>
            <a:rPr lang="en-US" sz="1600" kern="1200"/>
            <a:t>: Manual inventory tracking leads to wastage, overstocking, and human errors.</a:t>
          </a:r>
        </a:p>
      </dsp:txBody>
      <dsp:txXfrm>
        <a:off x="1939533" y="717"/>
        <a:ext cx="2786667" cy="1679249"/>
      </dsp:txXfrm>
    </dsp:sp>
    <dsp:sp modelId="{30CB9898-D647-43D3-8C22-8A9A9FB8A6BA}">
      <dsp:nvSpPr>
        <dsp:cNvPr id="0" name=""/>
        <dsp:cNvSpPr/>
      </dsp:nvSpPr>
      <dsp:spPr>
        <a:xfrm>
          <a:off x="0" y="2099779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038399-5D9E-42FF-A9D4-C53C9AD7B11E}">
      <dsp:nvSpPr>
        <dsp:cNvPr id="0" name=""/>
        <dsp:cNvSpPr/>
      </dsp:nvSpPr>
      <dsp:spPr>
        <a:xfrm>
          <a:off x="507973" y="2477610"/>
          <a:ext cx="923587" cy="9235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491D630-B122-4602-A711-6B4A46469680}">
      <dsp:nvSpPr>
        <dsp:cNvPr id="0" name=""/>
        <dsp:cNvSpPr/>
      </dsp:nvSpPr>
      <dsp:spPr>
        <a:xfrm>
          <a:off x="1939533" y="2099779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Users</a:t>
          </a:r>
          <a:r>
            <a:rPr lang="en-US" sz="1600" kern="1200"/>
            <a:t>: Restaurant manager and kitchen staff (chefs).</a:t>
          </a:r>
        </a:p>
      </dsp:txBody>
      <dsp:txXfrm>
        <a:off x="1939533" y="2099779"/>
        <a:ext cx="2786667" cy="1679249"/>
      </dsp:txXfrm>
    </dsp:sp>
    <dsp:sp modelId="{F6AE8F25-8DFD-4AEB-8808-03EC6D9B6698}">
      <dsp:nvSpPr>
        <dsp:cNvPr id="0" name=""/>
        <dsp:cNvSpPr/>
      </dsp:nvSpPr>
      <dsp:spPr>
        <a:xfrm>
          <a:off x="0" y="4198841"/>
          <a:ext cx="4726201" cy="167924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A37F1B-B20F-4C82-AAC5-07637B582A8F}">
      <dsp:nvSpPr>
        <dsp:cNvPr id="0" name=""/>
        <dsp:cNvSpPr/>
      </dsp:nvSpPr>
      <dsp:spPr>
        <a:xfrm>
          <a:off x="507973" y="4576672"/>
          <a:ext cx="923587" cy="9235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025FD2E-9E4D-4ED6-BA62-6A324903F4BF}">
      <dsp:nvSpPr>
        <dsp:cNvPr id="0" name=""/>
        <dsp:cNvSpPr/>
      </dsp:nvSpPr>
      <dsp:spPr>
        <a:xfrm>
          <a:off x="1939533" y="4198841"/>
          <a:ext cx="2786667" cy="16792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77721" tIns="177721" rIns="177721" bIns="177721" numCol="1" spcCol="1270" anchor="ctr" anchorCtr="0">
          <a:noAutofit/>
        </a:bodyPr>
        <a:lstStyle/>
        <a:p>
          <a:pPr marL="0" lvl="0" indent="0" algn="l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1" kern="1200"/>
            <a:t>Relevance</a:t>
          </a:r>
          <a:r>
            <a:rPr lang="en-US" sz="1600" kern="1200"/>
            <a:t>: Helps automate low stock alerts, user-role management, and food item tracking for improved kitchen efficiency.</a:t>
          </a:r>
        </a:p>
      </dsp:txBody>
      <dsp:txXfrm>
        <a:off x="1939533" y="4198841"/>
        <a:ext cx="2786667" cy="167924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03B089-B0B2-4AF5-8D06-C1C99C8A9563}">
      <dsp:nvSpPr>
        <dsp:cNvPr id="0" name=""/>
        <dsp:cNvSpPr/>
      </dsp:nvSpPr>
      <dsp:spPr>
        <a:xfrm>
          <a:off x="0" y="708097"/>
          <a:ext cx="7886700" cy="130725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265E06A-E241-4449-8AB3-BFD994B0EB19}">
      <dsp:nvSpPr>
        <dsp:cNvPr id="0" name=""/>
        <dsp:cNvSpPr/>
      </dsp:nvSpPr>
      <dsp:spPr>
        <a:xfrm>
          <a:off x="395445" y="1002230"/>
          <a:ext cx="718991" cy="71899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15D3A9-A08F-4B45-8ECD-DAC88F4B9245}">
      <dsp:nvSpPr>
        <dsp:cNvPr id="0" name=""/>
        <dsp:cNvSpPr/>
      </dsp:nvSpPr>
      <dsp:spPr>
        <a:xfrm>
          <a:off x="1509882" y="708097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Functional Requirements</a:t>
          </a:r>
          <a:r>
            <a:rPr lang="en-US" sz="2500" kern="1200"/>
            <a:t>:</a:t>
          </a:r>
        </a:p>
      </dsp:txBody>
      <dsp:txXfrm>
        <a:off x="1509882" y="708097"/>
        <a:ext cx="3549015" cy="1307257"/>
      </dsp:txXfrm>
    </dsp:sp>
    <dsp:sp modelId="{AD37A9D6-0274-40C9-A4B2-4975ADD0ECAB}">
      <dsp:nvSpPr>
        <dsp:cNvPr id="0" name=""/>
        <dsp:cNvSpPr/>
      </dsp:nvSpPr>
      <dsp:spPr>
        <a:xfrm>
          <a:off x="5058897" y="708097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User login/logout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Add/update/delete inventory items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Search/filter items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Role-based access</a:t>
          </a:r>
        </a:p>
      </dsp:txBody>
      <dsp:txXfrm>
        <a:off x="5058897" y="708097"/>
        <a:ext cx="2827802" cy="1307257"/>
      </dsp:txXfrm>
    </dsp:sp>
    <dsp:sp modelId="{7C7E8F60-99AE-40F6-936E-CAFCD6FA802A}">
      <dsp:nvSpPr>
        <dsp:cNvPr id="0" name=""/>
        <dsp:cNvSpPr/>
      </dsp:nvSpPr>
      <dsp:spPr>
        <a:xfrm>
          <a:off x="0" y="2342169"/>
          <a:ext cx="7886700" cy="130725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450717-7E52-4EBE-9EAA-FB5119AEB117}">
      <dsp:nvSpPr>
        <dsp:cNvPr id="0" name=""/>
        <dsp:cNvSpPr/>
      </dsp:nvSpPr>
      <dsp:spPr>
        <a:xfrm>
          <a:off x="395445" y="2636302"/>
          <a:ext cx="718991" cy="71899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B5AB77D-89F2-4196-AEBB-532BB21BFF7F}">
      <dsp:nvSpPr>
        <dsp:cNvPr id="0" name=""/>
        <dsp:cNvSpPr/>
      </dsp:nvSpPr>
      <dsp:spPr>
        <a:xfrm>
          <a:off x="1509882" y="2342169"/>
          <a:ext cx="3549015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Non-Functional Requirements</a:t>
          </a:r>
          <a:r>
            <a:rPr lang="en-US" sz="2500" kern="1200"/>
            <a:t>:</a:t>
          </a:r>
        </a:p>
      </dsp:txBody>
      <dsp:txXfrm>
        <a:off x="1509882" y="2342169"/>
        <a:ext cx="3549015" cy="1307257"/>
      </dsp:txXfrm>
    </dsp:sp>
    <dsp:sp modelId="{DEE03F9A-9C08-4CC8-B868-9F62A7176FE3}">
      <dsp:nvSpPr>
        <dsp:cNvPr id="0" name=""/>
        <dsp:cNvSpPr/>
      </dsp:nvSpPr>
      <dsp:spPr>
        <a:xfrm>
          <a:off x="5058897" y="2342169"/>
          <a:ext cx="2827802" cy="130725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351" tIns="138351" rIns="138351" bIns="138351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Secure authentication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Mobile responsiveness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Alerts within 1 second of threshold breach</a:t>
          </a:r>
        </a:p>
      </dsp:txBody>
      <dsp:txXfrm>
        <a:off x="5058897" y="2342169"/>
        <a:ext cx="2827802" cy="130725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2DCC262-E5ED-42C8-AF12-FEB3DD44AFC6}">
      <dsp:nvSpPr>
        <dsp:cNvPr id="0" name=""/>
        <dsp:cNvSpPr/>
      </dsp:nvSpPr>
      <dsp:spPr>
        <a:xfrm>
          <a:off x="827085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DB13CBA-5D7F-40B4-A010-90608F504747}">
      <dsp:nvSpPr>
        <dsp:cNvPr id="0" name=""/>
        <dsp:cNvSpPr/>
      </dsp:nvSpPr>
      <dsp:spPr>
        <a:xfrm>
          <a:off x="1032749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C1D8B2-F233-4D93-A693-4A322ADE5A7F}">
      <dsp:nvSpPr>
        <dsp:cNvPr id="0" name=""/>
        <dsp:cNvSpPr/>
      </dsp:nvSpPr>
      <dsp:spPr>
        <a:xfrm>
          <a:off x="51858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We used a </a:t>
          </a:r>
          <a:r>
            <a:rPr lang="en-US" sz="1100" b="1" i="0" kern="1200" baseline="0"/>
            <a:t>procedural design</a:t>
          </a:r>
          <a:r>
            <a:rPr lang="en-US" sz="1100" b="0" i="0" kern="1200" baseline="0"/>
            <a:t> with modular PHP files</a:t>
          </a:r>
          <a:endParaRPr lang="en-US" sz="1100" kern="1200"/>
        </a:p>
      </dsp:txBody>
      <dsp:txXfrm>
        <a:off x="518589" y="1265836"/>
        <a:ext cx="1582031" cy="632812"/>
      </dsp:txXfrm>
    </dsp:sp>
    <dsp:sp modelId="{A7B2AB70-3C57-40FC-8601-A514F9017547}">
      <dsp:nvSpPr>
        <dsp:cNvPr id="0" name=""/>
        <dsp:cNvSpPr/>
      </dsp:nvSpPr>
      <dsp:spPr>
        <a:xfrm>
          <a:off x="2685972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78546F7-062A-4D99-8756-2BCF243508A5}">
      <dsp:nvSpPr>
        <dsp:cNvPr id="0" name=""/>
        <dsp:cNvSpPr/>
      </dsp:nvSpPr>
      <dsp:spPr>
        <a:xfrm>
          <a:off x="2891636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F62AB92-6B04-45D6-ACF8-B0BA3BCDD5C0}">
      <dsp:nvSpPr>
        <dsp:cNvPr id="0" name=""/>
        <dsp:cNvSpPr/>
      </dsp:nvSpPr>
      <dsp:spPr>
        <a:xfrm>
          <a:off x="2377476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Each feature (login, inventory, users) is handled in a separate file</a:t>
          </a:r>
          <a:endParaRPr lang="en-US" sz="1100" kern="1200"/>
        </a:p>
      </dsp:txBody>
      <dsp:txXfrm>
        <a:off x="2377476" y="1265836"/>
        <a:ext cx="1582031" cy="632812"/>
      </dsp:txXfrm>
    </dsp:sp>
    <dsp:sp modelId="{22B5842B-C42C-48CB-8BAC-1FA9F73E2281}">
      <dsp:nvSpPr>
        <dsp:cNvPr id="0" name=""/>
        <dsp:cNvSpPr/>
      </dsp:nvSpPr>
      <dsp:spPr>
        <a:xfrm>
          <a:off x="4544859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8CA1C1-4401-472B-87A1-D8FEAD63998C}">
      <dsp:nvSpPr>
        <dsp:cNvPr id="0" name=""/>
        <dsp:cNvSpPr/>
      </dsp:nvSpPr>
      <dsp:spPr>
        <a:xfrm>
          <a:off x="4750523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33DC38-C5B9-4844-B5AD-0C8FECCB06A2}">
      <dsp:nvSpPr>
        <dsp:cNvPr id="0" name=""/>
        <dsp:cNvSpPr/>
      </dsp:nvSpPr>
      <dsp:spPr>
        <a:xfrm>
          <a:off x="4236363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Role-based logic was applied: </a:t>
          </a:r>
          <a:r>
            <a:rPr lang="en-US" sz="1100" b="1" i="0" kern="1200" baseline="0"/>
            <a:t>Managers</a:t>
          </a:r>
          <a:r>
            <a:rPr lang="en-US" sz="1100" b="0" i="0" kern="1200" baseline="0"/>
            <a:t> vs. </a:t>
          </a:r>
          <a:r>
            <a:rPr lang="en-US" sz="1100" b="1" i="0" kern="1200" baseline="0"/>
            <a:t>Chefs</a:t>
          </a:r>
          <a:endParaRPr lang="en-US" sz="1100" kern="1200"/>
        </a:p>
      </dsp:txBody>
      <dsp:txXfrm>
        <a:off x="4236363" y="1265836"/>
        <a:ext cx="1582031" cy="632812"/>
      </dsp:txXfrm>
    </dsp:sp>
    <dsp:sp modelId="{0E11866B-60A2-4508-A8CF-F77F9BC6B830}">
      <dsp:nvSpPr>
        <dsp:cNvPr id="0" name=""/>
        <dsp:cNvSpPr/>
      </dsp:nvSpPr>
      <dsp:spPr>
        <a:xfrm>
          <a:off x="6403746" y="211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32402C9-C373-4DFD-A6C3-12472967FE79}">
      <dsp:nvSpPr>
        <dsp:cNvPr id="0" name=""/>
        <dsp:cNvSpPr/>
      </dsp:nvSpPr>
      <dsp:spPr>
        <a:xfrm>
          <a:off x="6609410" y="205875"/>
          <a:ext cx="553710" cy="55371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8DB6CC-7FB8-4FA2-B644-085964DCE13E}">
      <dsp:nvSpPr>
        <dsp:cNvPr id="0" name=""/>
        <dsp:cNvSpPr/>
      </dsp:nvSpPr>
      <dsp:spPr>
        <a:xfrm>
          <a:off x="6095249" y="1265836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Used </a:t>
          </a:r>
          <a:r>
            <a:rPr lang="en-US" sz="1100" b="1" i="0" kern="1200" baseline="0"/>
            <a:t>MySQL</a:t>
          </a:r>
          <a:r>
            <a:rPr lang="en-US" sz="1100" b="0" i="0" kern="1200" baseline="0"/>
            <a:t> for storing users, products, and stock logs</a:t>
          </a:r>
          <a:endParaRPr lang="en-US" sz="1100" kern="1200"/>
        </a:p>
      </dsp:txBody>
      <dsp:txXfrm>
        <a:off x="6095249" y="1265836"/>
        <a:ext cx="1582031" cy="632812"/>
      </dsp:txXfrm>
    </dsp:sp>
    <dsp:sp modelId="{97D69AD9-7CB2-42E6-AB26-9435C2E95F7A}">
      <dsp:nvSpPr>
        <dsp:cNvPr id="0" name=""/>
        <dsp:cNvSpPr/>
      </dsp:nvSpPr>
      <dsp:spPr>
        <a:xfrm>
          <a:off x="2685972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EBEDBF1-985F-47EE-8407-16526B8F38A2}">
      <dsp:nvSpPr>
        <dsp:cNvPr id="0" name=""/>
        <dsp:cNvSpPr/>
      </dsp:nvSpPr>
      <dsp:spPr>
        <a:xfrm>
          <a:off x="2891636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DD2BED-F1C2-410B-AB79-958492B19985}">
      <dsp:nvSpPr>
        <dsp:cNvPr id="0" name=""/>
        <dsp:cNvSpPr/>
      </dsp:nvSpPr>
      <dsp:spPr>
        <a:xfrm>
          <a:off x="2377476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Chosen for its </a:t>
          </a:r>
          <a:r>
            <a:rPr lang="en-US" sz="1100" b="1" i="0" kern="1200" baseline="0"/>
            <a:t>simplicity</a:t>
          </a:r>
          <a:r>
            <a:rPr lang="en-US" sz="1100" b="0" i="0" kern="1200" baseline="0"/>
            <a:t>, </a:t>
          </a:r>
          <a:r>
            <a:rPr lang="en-US" sz="1100" b="1" i="0" kern="1200" baseline="0"/>
            <a:t>clarity</a:t>
          </a:r>
          <a:r>
            <a:rPr lang="en-US" sz="1100" b="0" i="0" kern="1200" baseline="0"/>
            <a:t>, and </a:t>
          </a:r>
          <a:r>
            <a:rPr lang="en-US" sz="1100" b="1" i="0" kern="1200" baseline="0"/>
            <a:t>faster development</a:t>
          </a:r>
          <a:endParaRPr lang="en-US" sz="1100" kern="1200"/>
        </a:p>
      </dsp:txBody>
      <dsp:txXfrm>
        <a:off x="2377476" y="3559781"/>
        <a:ext cx="1582031" cy="632812"/>
      </dsp:txXfrm>
    </dsp:sp>
    <dsp:sp modelId="{7F271647-A4E9-4153-8628-CF712E3FE165}">
      <dsp:nvSpPr>
        <dsp:cNvPr id="0" name=""/>
        <dsp:cNvSpPr/>
      </dsp:nvSpPr>
      <dsp:spPr>
        <a:xfrm>
          <a:off x="4544859" y="2294156"/>
          <a:ext cx="965039" cy="965039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2E9D01-2575-40FB-AB5B-C95B1ADC2923}">
      <dsp:nvSpPr>
        <dsp:cNvPr id="0" name=""/>
        <dsp:cNvSpPr/>
      </dsp:nvSpPr>
      <dsp:spPr>
        <a:xfrm>
          <a:off x="4750523" y="2499820"/>
          <a:ext cx="553710" cy="55371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3C9F4B-8E1E-41C6-8BA0-42DD33835665}">
      <dsp:nvSpPr>
        <dsp:cNvPr id="0" name=""/>
        <dsp:cNvSpPr/>
      </dsp:nvSpPr>
      <dsp:spPr>
        <a:xfrm>
          <a:off x="4236363" y="3559781"/>
          <a:ext cx="1582031" cy="63281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100" b="0" i="0" kern="1200" baseline="0"/>
            <a:t>Easy to test, expand, and maintain in future updates</a:t>
          </a:r>
          <a:endParaRPr lang="en-US" sz="1100" kern="1200"/>
        </a:p>
      </dsp:txBody>
      <dsp:txXfrm>
        <a:off x="4236363" y="3559781"/>
        <a:ext cx="1582031" cy="63281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325E460-ACF9-4456-8CD4-0A94FD75D38F}">
      <dsp:nvSpPr>
        <dsp:cNvPr id="0" name=""/>
        <dsp:cNvSpPr/>
      </dsp:nvSpPr>
      <dsp:spPr>
        <a:xfrm>
          <a:off x="0" y="552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A1814E0-A549-4CD2-867A-09C43B0A9F8A}">
      <dsp:nvSpPr>
        <dsp:cNvPr id="0" name=""/>
        <dsp:cNvSpPr/>
      </dsp:nvSpPr>
      <dsp:spPr>
        <a:xfrm>
          <a:off x="391077" y="291436"/>
          <a:ext cx="711049" cy="71104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9426A97-2F8E-43FA-8757-A76897D5858D}">
      <dsp:nvSpPr>
        <dsp:cNvPr id="0" name=""/>
        <dsp:cNvSpPr/>
      </dsp:nvSpPr>
      <dsp:spPr>
        <a:xfrm>
          <a:off x="1493203" y="552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Technologies Used</a:t>
          </a:r>
          <a:r>
            <a:rPr lang="en-US" sz="2500" kern="1200"/>
            <a:t>:</a:t>
          </a:r>
        </a:p>
      </dsp:txBody>
      <dsp:txXfrm>
        <a:off x="1493203" y="552"/>
        <a:ext cx="3703320" cy="1292816"/>
      </dsp:txXfrm>
    </dsp:sp>
    <dsp:sp modelId="{202D877E-5327-4C06-967F-22C3F80F678A}">
      <dsp:nvSpPr>
        <dsp:cNvPr id="0" name=""/>
        <dsp:cNvSpPr/>
      </dsp:nvSpPr>
      <dsp:spPr>
        <a:xfrm>
          <a:off x="5196523" y="552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Frontend: HTML, CSS, JavaScript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Backend: PHP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Database: MySQL</a:t>
          </a:r>
        </a:p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Hosting: XAMPP (local), deployment planned</a:t>
          </a:r>
        </a:p>
      </dsp:txBody>
      <dsp:txXfrm>
        <a:off x="5196523" y="552"/>
        <a:ext cx="3033076" cy="1292816"/>
      </dsp:txXfrm>
    </dsp:sp>
    <dsp:sp modelId="{BF71EB01-BE53-407B-BFFB-8C34955993C1}">
      <dsp:nvSpPr>
        <dsp:cNvPr id="0" name=""/>
        <dsp:cNvSpPr/>
      </dsp:nvSpPr>
      <dsp:spPr>
        <a:xfrm>
          <a:off x="0" y="161657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C414C53-8003-44CB-A44D-2C7939C24641}">
      <dsp:nvSpPr>
        <dsp:cNvPr id="0" name=""/>
        <dsp:cNvSpPr/>
      </dsp:nvSpPr>
      <dsp:spPr>
        <a:xfrm>
          <a:off x="391077" y="1907456"/>
          <a:ext cx="711049" cy="71104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6AA39D8-C55A-4B9E-A7E3-DC0AD8009D1F}">
      <dsp:nvSpPr>
        <dsp:cNvPr id="0" name=""/>
        <dsp:cNvSpPr/>
      </dsp:nvSpPr>
      <dsp:spPr>
        <a:xfrm>
          <a:off x="1493203" y="1616573"/>
          <a:ext cx="3703320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Code Organization</a:t>
          </a:r>
          <a:r>
            <a:rPr lang="en-US" sz="2500" kern="1200"/>
            <a:t>:</a:t>
          </a:r>
        </a:p>
      </dsp:txBody>
      <dsp:txXfrm>
        <a:off x="1493203" y="1616573"/>
        <a:ext cx="3703320" cy="1292816"/>
      </dsp:txXfrm>
    </dsp:sp>
    <dsp:sp modelId="{A80042F4-6175-4B56-8A2F-53D173F09637}">
      <dsp:nvSpPr>
        <dsp:cNvPr id="0" name=""/>
        <dsp:cNvSpPr/>
      </dsp:nvSpPr>
      <dsp:spPr>
        <a:xfrm>
          <a:off x="5196523" y="1616573"/>
          <a:ext cx="303307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public/, views/, models/, controllers/</a:t>
          </a:r>
        </a:p>
      </dsp:txBody>
      <dsp:txXfrm>
        <a:off x="5196523" y="1616573"/>
        <a:ext cx="3033076" cy="1292816"/>
      </dsp:txXfrm>
    </dsp:sp>
    <dsp:sp modelId="{AFD33681-F415-4E34-82DC-A7B432CA3B58}">
      <dsp:nvSpPr>
        <dsp:cNvPr id="0" name=""/>
        <dsp:cNvSpPr/>
      </dsp:nvSpPr>
      <dsp:spPr>
        <a:xfrm>
          <a:off x="0" y="3232593"/>
          <a:ext cx="8229600" cy="129281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0480BA-918C-4BC6-A7A5-0DA91D0326E0}">
      <dsp:nvSpPr>
        <dsp:cNvPr id="0" name=""/>
        <dsp:cNvSpPr/>
      </dsp:nvSpPr>
      <dsp:spPr>
        <a:xfrm>
          <a:off x="391077" y="3523477"/>
          <a:ext cx="711049" cy="71104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C4B4F4-4E39-4B7D-BDA7-1196B6BBD5BB}">
      <dsp:nvSpPr>
        <dsp:cNvPr id="0" name=""/>
        <dsp:cNvSpPr/>
      </dsp:nvSpPr>
      <dsp:spPr>
        <a:xfrm>
          <a:off x="1493203" y="3232593"/>
          <a:ext cx="6736396" cy="129281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6823" tIns="136823" rIns="136823" bIns="136823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Team Approach</a:t>
          </a:r>
          <a:r>
            <a:rPr lang="en-US" sz="2500" kern="1200"/>
            <a:t>: GitHub with branches, weekly merges</a:t>
          </a:r>
        </a:p>
      </dsp:txBody>
      <dsp:txXfrm>
        <a:off x="1493203" y="3232593"/>
        <a:ext cx="6736396" cy="1292816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9DAA97-5BB6-410F-B14C-B695ACEC2383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F83EE35-10B5-4E6B-9C7F-315FF3121D26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18FDDB2-FA97-4517-9686-6FDEB6661445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Used </a:t>
          </a:r>
          <a:r>
            <a:rPr lang="en-US" sz="2500" b="1" kern="1200"/>
            <a:t>Black-box testing</a:t>
          </a:r>
          <a:r>
            <a:rPr lang="en-US" sz="2500" kern="1200"/>
            <a:t> approach</a:t>
          </a:r>
        </a:p>
      </dsp:txBody>
      <dsp:txXfrm>
        <a:off x="1437631" y="531"/>
        <a:ext cx="6449068" cy="1244702"/>
      </dsp:txXfrm>
    </dsp:sp>
    <dsp:sp modelId="{F0FCBF77-BEBA-4D8F-B30D-8AC96D4B6BF6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AC6EF9D-85E1-47EE-96D6-11CC13089C6D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DB02AC-2365-42E3-A9C9-FAB7D018C80D}">
      <dsp:nvSpPr>
        <dsp:cNvPr id="0" name=""/>
        <dsp:cNvSpPr/>
      </dsp:nvSpPr>
      <dsp:spPr>
        <a:xfrm>
          <a:off x="1437631" y="1556410"/>
          <a:ext cx="3549015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Tested modules:</a:t>
          </a:r>
        </a:p>
      </dsp:txBody>
      <dsp:txXfrm>
        <a:off x="1437631" y="1556410"/>
        <a:ext cx="3549015" cy="1244702"/>
      </dsp:txXfrm>
    </dsp:sp>
    <dsp:sp modelId="{BFF2CEB9-4F40-4194-A4B3-3B13E7B2001E}">
      <dsp:nvSpPr>
        <dsp:cNvPr id="0" name=""/>
        <dsp:cNvSpPr/>
      </dsp:nvSpPr>
      <dsp:spPr>
        <a:xfrm>
          <a:off x="4986646" y="1556410"/>
          <a:ext cx="2900053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Login (valid/invalid credentials)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Inventory entry (zero, negative, large values)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User creation (duplicate email, role enforcement)</a:t>
          </a:r>
        </a:p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Food-ingredient linking</a:t>
          </a:r>
        </a:p>
      </dsp:txBody>
      <dsp:txXfrm>
        <a:off x="4986646" y="1556410"/>
        <a:ext cx="2900053" cy="1244702"/>
      </dsp:txXfrm>
    </dsp:sp>
    <dsp:sp modelId="{0CA505CC-C0EE-47BA-AB4D-243B27E5EA0B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83DB43-870D-4E30-99E1-8AF8CA553544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5427C7-EADA-459C-91F6-F2D8DA840114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Designed tests based on inputs/outputs, not internal logic</a:t>
          </a:r>
        </a:p>
      </dsp:txBody>
      <dsp:txXfrm>
        <a:off x="1437631" y="3112289"/>
        <a:ext cx="6449068" cy="124470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0EA31F-510A-4DCB-AF68-DDC448100891}">
      <dsp:nvSpPr>
        <dsp:cNvPr id="0" name=""/>
        <dsp:cNvSpPr/>
      </dsp:nvSpPr>
      <dsp:spPr>
        <a:xfrm>
          <a:off x="1177460" y="738567"/>
          <a:ext cx="91440" cy="25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6106" y="863342"/>
        <a:ext cx="14148" cy="2829"/>
      </dsp:txXfrm>
    </dsp:sp>
    <dsp:sp modelId="{1FFE27F9-6B0C-4591-8B78-C80AA2FF7256}">
      <dsp:nvSpPr>
        <dsp:cNvPr id="0" name=""/>
        <dsp:cNvSpPr/>
      </dsp:nvSpPr>
      <dsp:spPr>
        <a:xfrm>
          <a:off x="608006" y="2158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Login as Manager and Chef</a:t>
          </a:r>
        </a:p>
      </dsp:txBody>
      <dsp:txXfrm>
        <a:off x="608006" y="2158"/>
        <a:ext cx="1230347" cy="738208"/>
      </dsp:txXfrm>
    </dsp:sp>
    <dsp:sp modelId="{E108EB6A-6240-4AB1-A448-BCD6323186B5}">
      <dsp:nvSpPr>
        <dsp:cNvPr id="0" name=""/>
        <dsp:cNvSpPr/>
      </dsp:nvSpPr>
      <dsp:spPr>
        <a:xfrm>
          <a:off x="1177460" y="1759755"/>
          <a:ext cx="91440" cy="25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6106" y="1884530"/>
        <a:ext cx="14148" cy="2829"/>
      </dsp:txXfrm>
    </dsp:sp>
    <dsp:sp modelId="{849596A9-C049-4DB6-931D-AC12FBB64D38}">
      <dsp:nvSpPr>
        <dsp:cNvPr id="0" name=""/>
        <dsp:cNvSpPr/>
      </dsp:nvSpPr>
      <dsp:spPr>
        <a:xfrm>
          <a:off x="608006" y="1023346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Add/update product</a:t>
          </a:r>
        </a:p>
      </dsp:txBody>
      <dsp:txXfrm>
        <a:off x="608006" y="1023346"/>
        <a:ext cx="1230347" cy="738208"/>
      </dsp:txXfrm>
    </dsp:sp>
    <dsp:sp modelId="{76C1E022-D2D4-4FE4-B9A9-13B6BA991A7B}">
      <dsp:nvSpPr>
        <dsp:cNvPr id="0" name=""/>
        <dsp:cNvSpPr/>
      </dsp:nvSpPr>
      <dsp:spPr>
        <a:xfrm>
          <a:off x="1177460" y="2780944"/>
          <a:ext cx="91440" cy="25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6106" y="2905719"/>
        <a:ext cx="14148" cy="2829"/>
      </dsp:txXfrm>
    </dsp:sp>
    <dsp:sp modelId="{B7BE1B6B-F5D3-41A3-9565-A20941507D5F}">
      <dsp:nvSpPr>
        <dsp:cNvPr id="0" name=""/>
        <dsp:cNvSpPr/>
      </dsp:nvSpPr>
      <dsp:spPr>
        <a:xfrm>
          <a:off x="608006" y="2044535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Filter inventory</a:t>
          </a:r>
        </a:p>
      </dsp:txBody>
      <dsp:txXfrm>
        <a:off x="608006" y="2044535"/>
        <a:ext cx="1230347" cy="738208"/>
      </dsp:txXfrm>
    </dsp:sp>
    <dsp:sp modelId="{763B6D0E-F9F0-466B-A92A-C1666B29EFFD}">
      <dsp:nvSpPr>
        <dsp:cNvPr id="0" name=""/>
        <dsp:cNvSpPr/>
      </dsp:nvSpPr>
      <dsp:spPr>
        <a:xfrm>
          <a:off x="1177460" y="3802132"/>
          <a:ext cx="91440" cy="25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6106" y="3926907"/>
        <a:ext cx="14148" cy="2829"/>
      </dsp:txXfrm>
    </dsp:sp>
    <dsp:sp modelId="{030BC551-16D5-4A8B-8E70-0A630D25735A}">
      <dsp:nvSpPr>
        <dsp:cNvPr id="0" name=""/>
        <dsp:cNvSpPr/>
      </dsp:nvSpPr>
      <dsp:spPr>
        <a:xfrm>
          <a:off x="608006" y="3065723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Trigger low-stock alert</a:t>
          </a:r>
        </a:p>
      </dsp:txBody>
      <dsp:txXfrm>
        <a:off x="608006" y="3065723"/>
        <a:ext cx="1230347" cy="738208"/>
      </dsp:txXfrm>
    </dsp:sp>
    <dsp:sp modelId="{92EAE959-E4B1-4A4D-8C76-A632D1DA3678}">
      <dsp:nvSpPr>
        <dsp:cNvPr id="0" name=""/>
        <dsp:cNvSpPr/>
      </dsp:nvSpPr>
      <dsp:spPr>
        <a:xfrm>
          <a:off x="1177460" y="4823321"/>
          <a:ext cx="91440" cy="252379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252379"/>
              </a:lnTo>
            </a:path>
          </a:pathLst>
        </a:custGeom>
        <a:noFill/>
        <a:ln w="9525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216106" y="4948096"/>
        <a:ext cx="14148" cy="2829"/>
      </dsp:txXfrm>
    </dsp:sp>
    <dsp:sp modelId="{7B6BCF58-500A-43E3-B4FF-7E025618BEFC}">
      <dsp:nvSpPr>
        <dsp:cNvPr id="0" name=""/>
        <dsp:cNvSpPr/>
      </dsp:nvSpPr>
      <dsp:spPr>
        <a:xfrm>
          <a:off x="608006" y="4086912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View logs</a:t>
          </a:r>
        </a:p>
      </dsp:txBody>
      <dsp:txXfrm>
        <a:off x="608006" y="4086912"/>
        <a:ext cx="1230347" cy="738208"/>
      </dsp:txXfrm>
    </dsp:sp>
    <dsp:sp modelId="{7226C21C-B7E1-4323-A466-8070DED4C14D}">
      <dsp:nvSpPr>
        <dsp:cNvPr id="0" name=""/>
        <dsp:cNvSpPr/>
      </dsp:nvSpPr>
      <dsp:spPr>
        <a:xfrm>
          <a:off x="608006" y="5108100"/>
          <a:ext cx="1230347" cy="73820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288" tIns="63283" rIns="60288" bIns="6328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Remove user</a:t>
          </a:r>
        </a:p>
      </dsp:txBody>
      <dsp:txXfrm>
        <a:off x="608006" y="5108100"/>
        <a:ext cx="1230347" cy="73820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BA59D5-7D19-4EA8-AC75-94404CCC53BD}">
      <dsp:nvSpPr>
        <dsp:cNvPr id="0" name=""/>
        <dsp:cNvSpPr/>
      </dsp:nvSpPr>
      <dsp:spPr>
        <a:xfrm>
          <a:off x="0" y="375259"/>
          <a:ext cx="5000124" cy="2079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499872" rIns="38806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Successfully implemented a working inventory system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Delivered all core features with testing</a:t>
          </a:r>
        </a:p>
      </dsp:txBody>
      <dsp:txXfrm>
        <a:off x="0" y="375259"/>
        <a:ext cx="5000124" cy="2079000"/>
      </dsp:txXfrm>
    </dsp:sp>
    <dsp:sp modelId="{DABFE867-C004-45E7-995A-645C5735C29A}">
      <dsp:nvSpPr>
        <dsp:cNvPr id="0" name=""/>
        <dsp:cNvSpPr/>
      </dsp:nvSpPr>
      <dsp:spPr>
        <a:xfrm>
          <a:off x="250006" y="21019"/>
          <a:ext cx="3500086" cy="708480"/>
        </a:xfrm>
        <a:prstGeom prst="roundRect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Summary</a:t>
          </a:r>
          <a:r>
            <a:rPr lang="en-US" sz="2400" kern="1200"/>
            <a:t>:</a:t>
          </a:r>
        </a:p>
      </dsp:txBody>
      <dsp:txXfrm>
        <a:off x="284591" y="55604"/>
        <a:ext cx="3430916" cy="639310"/>
      </dsp:txXfrm>
    </dsp:sp>
    <dsp:sp modelId="{45FD337A-EEBC-43D6-8ED7-B31D911E5E25}">
      <dsp:nvSpPr>
        <dsp:cNvPr id="0" name=""/>
        <dsp:cNvSpPr/>
      </dsp:nvSpPr>
      <dsp:spPr>
        <a:xfrm>
          <a:off x="0" y="2938099"/>
          <a:ext cx="5000124" cy="2494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5">
              <a:hueOff val="-9933876"/>
              <a:satOff val="39811"/>
              <a:lumOff val="8628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8065" tIns="499872" rIns="388065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Add expiry tracking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Send Telegram alerts for out-of-stock items</a:t>
          </a:r>
        </a:p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/>
            <a:t>Include analytics dashboard for usage trends</a:t>
          </a:r>
        </a:p>
      </dsp:txBody>
      <dsp:txXfrm>
        <a:off x="0" y="2938099"/>
        <a:ext cx="5000124" cy="2494800"/>
      </dsp:txXfrm>
    </dsp:sp>
    <dsp:sp modelId="{30FDB0DE-B240-42F1-AFEA-797C10316AF3}">
      <dsp:nvSpPr>
        <dsp:cNvPr id="0" name=""/>
        <dsp:cNvSpPr/>
      </dsp:nvSpPr>
      <dsp:spPr>
        <a:xfrm>
          <a:off x="250006" y="2583859"/>
          <a:ext cx="3500086" cy="708480"/>
        </a:xfrm>
        <a:prstGeom prst="roundRect">
          <a:avLst/>
        </a:prstGeom>
        <a:gradFill rotWithShape="0">
          <a:gsLst>
            <a:gs pos="0">
              <a:schemeClr val="accent5">
                <a:hueOff val="-9933876"/>
                <a:satOff val="39811"/>
                <a:lumOff val="862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5">
                <a:hueOff val="-9933876"/>
                <a:satOff val="39811"/>
                <a:lumOff val="862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2295" tIns="0" rIns="132295" bIns="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Future Improvements</a:t>
          </a:r>
          <a:r>
            <a:rPr lang="en-US" sz="2400" kern="1200"/>
            <a:t>:</a:t>
          </a:r>
        </a:p>
      </dsp:txBody>
      <dsp:txXfrm>
        <a:off x="284591" y="2618444"/>
        <a:ext cx="3430916" cy="63931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B67B726-1A02-4F00-9A40-DB1997E534A5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9595F72-AA9A-4ED7-8CA6-5341E1419F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5323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9595F72-AA9A-4ED7-8CA6-5341E1419FD4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17948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ana-inventory-team/FutureFrame.git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diagramLayout" Target="../diagrams/layout6.xml"/><Relationship Id="rId7" Type="http://schemas.openxmlformats.org/officeDocument/2006/relationships/image" Target="../media/image37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10" Type="http://schemas.openxmlformats.org/officeDocument/2006/relationships/image" Target="../media/image40.png"/><Relationship Id="rId4" Type="http://schemas.openxmlformats.org/officeDocument/2006/relationships/diagramQuickStyle" Target="../diagrams/quickStyle6.xml"/><Relationship Id="rId9" Type="http://schemas.openxmlformats.org/officeDocument/2006/relationships/image" Target="../media/image3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30170"/>
            <a:lum/>
          </a:blip>
          <a:srcRect/>
          <a:stretch>
            <a:fillRect l="-16000" r="-16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dirty="0"/>
              <a:t>Presented by:</a:t>
            </a:r>
            <a:r>
              <a:rPr lang="en-US" dirty="0">
                <a:latin typeface="Calibri"/>
                <a:ea typeface="Calibri"/>
                <a:cs typeface="Calibri"/>
              </a:rPr>
              <a:t> 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        1.Osura Wijeweera 221ADB215 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        2. Lahiru </a:t>
            </a:r>
            <a:r>
              <a:rPr lang="en-US" sz="1800" dirty="0" err="1">
                <a:latin typeface="Arial"/>
                <a:cs typeface="Arial"/>
              </a:rPr>
              <a:t>Atigala</a:t>
            </a:r>
            <a:r>
              <a:rPr lang="en-US" sz="1800" dirty="0">
                <a:latin typeface="Arial"/>
                <a:cs typeface="Arial"/>
              </a:rPr>
              <a:t> 221ADB184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        3. Avishka Sandun 221ADB142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        4.Janith </a:t>
            </a:r>
            <a:r>
              <a:rPr lang="en-US" sz="1800" dirty="0" err="1">
                <a:latin typeface="Arial"/>
                <a:cs typeface="Arial"/>
              </a:rPr>
              <a:t>Kandambige</a:t>
            </a:r>
            <a:r>
              <a:rPr lang="en-US" sz="1800" dirty="0">
                <a:latin typeface="Arial"/>
                <a:cs typeface="Arial"/>
              </a:rPr>
              <a:t>  221ADB178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        5.Isuri </a:t>
            </a:r>
            <a:r>
              <a:rPr lang="en-US" sz="1800" dirty="0" err="1">
                <a:latin typeface="Arial"/>
                <a:cs typeface="Arial"/>
              </a:rPr>
              <a:t>Nilupuli</a:t>
            </a:r>
            <a:r>
              <a:rPr lang="en-US" sz="1800" dirty="0">
                <a:latin typeface="Arial"/>
                <a:cs typeface="Arial"/>
              </a:rPr>
              <a:t> 221ADB141</a:t>
            </a:r>
            <a:endParaRPr lang="en-US" sz="1800" dirty="0">
              <a:latin typeface="Calibri"/>
              <a:ea typeface="Calibri"/>
              <a:cs typeface="Calibri"/>
            </a:endParaRP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        6.Keyan </a:t>
            </a:r>
            <a:r>
              <a:rPr lang="en-US" sz="1800" dirty="0" err="1">
                <a:latin typeface="Arial"/>
                <a:cs typeface="Arial"/>
              </a:rPr>
              <a:t>Gisadh</a:t>
            </a:r>
            <a:r>
              <a:rPr lang="en-US" sz="1800" dirty="0">
                <a:latin typeface="Arial"/>
                <a:cs typeface="Arial"/>
              </a:rPr>
              <a:t> 221ADB140</a:t>
            </a:r>
          </a:p>
          <a:p>
            <a:pPr marL="0" indent="0">
              <a:buNone/>
            </a:pPr>
            <a:r>
              <a:rPr lang="en-US" sz="1800" dirty="0">
                <a:latin typeface="Arial"/>
                <a:cs typeface="Arial"/>
              </a:rPr>
              <a:t>        7.Ravika </a:t>
            </a:r>
            <a:r>
              <a:rPr lang="en-US" sz="1800" err="1">
                <a:latin typeface="Arial"/>
                <a:cs typeface="Arial"/>
              </a:rPr>
              <a:t>mahapatabnedhige</a:t>
            </a:r>
            <a:r>
              <a:rPr lang="en-US" sz="1800" dirty="0">
                <a:latin typeface="Arial"/>
                <a:cs typeface="Arial"/>
              </a:rPr>
              <a:t> </a:t>
            </a:r>
            <a:r>
              <a:rPr lang="en-US" sz="1800">
                <a:latin typeface="Arial"/>
                <a:cs typeface="Arial"/>
              </a:rPr>
              <a:t>213AEB041</a:t>
            </a:r>
            <a:endParaRPr lang="en-US" sz="1800" dirty="0">
              <a:latin typeface="Arial"/>
              <a:cs typeface="Arial"/>
            </a:endParaRPr>
          </a:p>
          <a:p>
            <a:pPr marL="0" indent="0">
              <a:buNone/>
            </a:pPr>
            <a:r>
              <a:rPr lang="en-US" sz="2000" b="1" dirty="0" err="1">
                <a:latin typeface="Arial"/>
                <a:ea typeface="Calibri"/>
                <a:cs typeface="Arial"/>
              </a:rPr>
              <a:t>Github</a:t>
            </a:r>
            <a:r>
              <a:rPr lang="en-US" sz="2000" b="1" dirty="0">
                <a:latin typeface="Arial"/>
                <a:ea typeface="Calibri"/>
                <a:cs typeface="Arial"/>
              </a:rPr>
              <a:t>:-</a:t>
            </a:r>
            <a:r>
              <a:rPr lang="en-US" sz="2000" dirty="0">
                <a:ea typeface="+mn-lt"/>
                <a:cs typeface="+mn-lt"/>
                <a:hlinkClick r:id="rId3"/>
              </a:rPr>
              <a:t>https://github.com/DIP392-futureframe/DIP392-FutureFrame.git</a:t>
            </a:r>
            <a:endParaRPr lang="en-US" sz="2000" b="1" dirty="0">
              <a:latin typeface="Arial"/>
              <a:ea typeface="Calibri"/>
              <a:cs typeface="Arial"/>
              <a:hlinkClick r:id="rId3"/>
            </a:endParaRPr>
          </a:p>
          <a:p>
            <a:endParaRPr lang="en-US">
              <a:ea typeface="Calibri"/>
              <a:cs typeface="Calibr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4C7C09-E2DB-EE13-BEEA-66F5F80CB557}"/>
              </a:ext>
            </a:extLst>
          </p:cNvPr>
          <p:cNvSpPr/>
          <p:nvPr/>
        </p:nvSpPr>
        <p:spPr>
          <a:xfrm>
            <a:off x="34583" y="385500"/>
            <a:ext cx="9109417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GB" sz="5400" b="1">
                <a:ln w="12700">
                  <a:solidFill>
                    <a:schemeClr val="tx2">
                      <a:lumMod val="75000"/>
                    </a:schemeClr>
                  </a:solidFill>
                  <a:prstDash val="solid"/>
                </a:ln>
                <a:pattFill prst="dkUpDiag">
                  <a:fgClr>
                    <a:schemeClr val="tx2"/>
                  </a:fgClr>
                  <a:bgClr>
                    <a:schemeClr val="tx2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tx2">
                      <a:lumMod val="75000"/>
                    </a:schemeClr>
                  </a:outerShdw>
                </a:effectLst>
              </a:rPr>
              <a:t>Inventory Management system</a:t>
            </a:r>
            <a:endParaRPr lang="en-GB" sz="5400" b="1" cap="none" spc="0">
              <a:ln w="12700">
                <a:solidFill>
                  <a:schemeClr val="tx2">
                    <a:lumMod val="75000"/>
                  </a:schemeClr>
                </a:solidFill>
                <a:prstDash val="solid"/>
              </a:ln>
              <a:pattFill prst="dkUpDiag">
                <a:fgClr>
                  <a:schemeClr val="tx2"/>
                </a:fgClr>
                <a:bgClr>
                  <a:schemeClr val="tx2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tx2">
                    <a:lumMod val="75000"/>
                  </a:schemeClr>
                </a:outerShdw>
              </a:effectLst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 u="sng"/>
              <a:t>Process Reflection and Lessons Learned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buFont typeface="Courier New" panose="02070309020205020404" pitchFamily="49" charset="0"/>
              <a:buChar char="o"/>
            </a:pPr>
            <a:r>
              <a:rPr lang="en-US" sz="1700"/>
              <a:t>PHP form handling and sessions</a:t>
            </a: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/>
              <a:t>MySQL CRUD operations</a:t>
            </a:r>
            <a:endParaRPr lang="en-US" sz="1700"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/>
              <a:t>Real-world software analysis and design</a:t>
            </a:r>
            <a:endParaRPr lang="en-US" sz="1700">
              <a:ea typeface="Calibri"/>
              <a:cs typeface="Calibri"/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US" sz="1700"/>
              <a:t>Collaborative planning and modular coding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File path issues with localhost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Session bugs and fixing SQL permissions</a:t>
            </a:r>
          </a:p>
          <a:p>
            <a:pPr marR="0" lvl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/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Learned importance of modular code and test-first thinking</a:t>
            </a:r>
          </a:p>
          <a:p>
            <a:endParaRPr lang="en-US" sz="1700"/>
          </a:p>
          <a:p>
            <a:endParaRPr lang="en-US" sz="1700">
              <a:ea typeface="Calibri"/>
              <a:cs typeface="Calibri"/>
            </a:endParaRPr>
          </a:p>
          <a:p>
            <a:endParaRPr lang="en-US" sz="1700">
              <a:ea typeface="Calibri"/>
              <a:cs typeface="Calibri"/>
            </a:endParaRPr>
          </a:p>
        </p:txBody>
      </p:sp>
      <p:pic>
        <p:nvPicPr>
          <p:cNvPr id="10" name="Picture 9" descr="Computer script on a screen">
            <a:extLst>
              <a:ext uri="{FF2B5EF4-FFF2-40B4-BE49-F238E27FC236}">
                <a16:creationId xmlns:a16="http://schemas.microsoft.com/office/drawing/2014/main" id="{BB99299D-7DE7-0430-B7C2-26A2CFBF84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276" r="46239" b="-3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0D1C5B3-B60D-4696-AE60-100D5EC8AB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184EE59-3061-456B-9FB5-98A8E0E74B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7E07B5E-9FB5-4C91-8BE4-6167EB58D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7524947-EB09-4DD9-973B-9F75BBCD7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30C8E25-2DD1-45C6-9F04-0F0CBF6660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BC57EA3C-C239-4132-A618-5CBE9F896B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3607" y="456345"/>
            <a:ext cx="2384947" cy="3556097"/>
          </a:xfrm>
        </p:spPr>
        <p:txBody>
          <a:bodyPr anchor="b">
            <a:normAutofit/>
          </a:bodyPr>
          <a:lstStyle/>
          <a:p>
            <a:pPr algn="r"/>
            <a:r>
              <a:rPr lang="en-US" sz="3500">
                <a:solidFill>
                  <a:srgbClr val="FFFFFF"/>
                </a:solidFill>
              </a:rPr>
              <a:t>Demo Plan</a:t>
            </a:r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3E447D48-EDA8-6E5C-40AB-C024E3C4D3DA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3434118" y="511389"/>
          <a:ext cx="2446361" cy="584846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A4EE123-002E-7E40-7717-F524CA409A35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r="18200"/>
          <a:stretch>
            <a:fillRect/>
          </a:stretch>
        </p:blipFill>
        <p:spPr>
          <a:xfrm>
            <a:off x="5480920" y="3314"/>
            <a:ext cx="3662316" cy="2421136"/>
          </a:xfrm>
          <a:prstGeom prst="rect">
            <a:avLst/>
          </a:prstGeom>
        </p:spPr>
      </p:pic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42AAE2D-3CD0-78EA-DB04-B9FE8B91D3B3}"/>
              </a:ext>
            </a:extLst>
          </p:cNvPr>
          <p:cNvPicPr>
            <a:picLocks noChangeAspect="1"/>
          </p:cNvPicPr>
          <p:nvPr/>
        </p:nvPicPr>
        <p:blipFill>
          <a:blip r:embed="rId8"/>
          <a:srcRect l="5942" r="8462"/>
          <a:stretch>
            <a:fillRect/>
          </a:stretch>
        </p:blipFill>
        <p:spPr>
          <a:xfrm>
            <a:off x="19920" y="97051"/>
            <a:ext cx="3396219" cy="2421136"/>
          </a:xfrm>
          <a:prstGeom prst="rect">
            <a:avLst/>
          </a:prstGeom>
        </p:spPr>
      </p:pic>
      <p:pic>
        <p:nvPicPr>
          <p:cNvPr id="9" name="Picture 8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76E1562-A81A-254A-EA7B-B409BBF88FE9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18229" r="18100" b="-1"/>
          <a:stretch>
            <a:fillRect/>
          </a:stretch>
        </p:blipFill>
        <p:spPr>
          <a:xfrm>
            <a:off x="5649323" y="4164715"/>
            <a:ext cx="3294341" cy="2300184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54D12A1-A93A-8CF4-DD4A-1F5113059F1E}"/>
              </a:ext>
            </a:extLst>
          </p:cNvPr>
          <p:cNvPicPr>
            <a:picLocks noChangeAspect="1"/>
          </p:cNvPicPr>
          <p:nvPr/>
        </p:nvPicPr>
        <p:blipFill>
          <a:blip r:embed="rId10"/>
          <a:srcRect l="7152" r="7252"/>
          <a:stretch>
            <a:fillRect/>
          </a:stretch>
        </p:blipFill>
        <p:spPr>
          <a:xfrm>
            <a:off x="110633" y="4457092"/>
            <a:ext cx="3105935" cy="2300184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B2C21-A230-48C0-8DF1-C46611373C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3" y="1914812"/>
            <a:ext cx="6858000" cy="3028377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47E18C-932D-4C95-AABA-FEC7C9499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14" y="1924949"/>
            <a:ext cx="6857999" cy="3028379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46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150CB11-0C61-439E-910F-5787759E72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3195" y="4092815"/>
            <a:ext cx="2501979" cy="3028381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43F8A58B-5155-44CE-A5FF-7647B47D0A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635413">
            <a:off x="-376302" y="969718"/>
            <a:ext cx="2925267" cy="4178958"/>
          </a:xfrm>
          <a:custGeom>
            <a:avLst/>
            <a:gdLst>
              <a:gd name="connsiteX0" fmla="*/ 2432225 w 3900357"/>
              <a:gd name="connsiteY0" fmla="*/ 93939 h 4178958"/>
              <a:gd name="connsiteX1" fmla="*/ 3900357 w 3900357"/>
              <a:gd name="connsiteY1" fmla="*/ 2089479 h 4178958"/>
              <a:gd name="connsiteX2" fmla="*/ 1810878 w 3900357"/>
              <a:gd name="connsiteY2" fmla="*/ 4178958 h 4178958"/>
              <a:gd name="connsiteX3" fmla="*/ 78249 w 3900357"/>
              <a:gd name="connsiteY3" fmla="*/ 3257727 h 4178958"/>
              <a:gd name="connsiteX4" fmla="*/ 0 w 3900357"/>
              <a:gd name="connsiteY4" fmla="*/ 3128923 h 4178958"/>
              <a:gd name="connsiteX5" fmla="*/ 831324 w 3900357"/>
              <a:gd name="connsiteY5" fmla="*/ 244281 h 4178958"/>
              <a:gd name="connsiteX6" fmla="*/ 997559 w 3900357"/>
              <a:gd name="connsiteY6" fmla="*/ 164202 h 4178958"/>
              <a:gd name="connsiteX7" fmla="*/ 1810878 w 3900357"/>
              <a:gd name="connsiteY7" fmla="*/ 0 h 4178958"/>
              <a:gd name="connsiteX8" fmla="*/ 2432225 w 3900357"/>
              <a:gd name="connsiteY8" fmla="*/ 93939 h 417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900357" h="4178958">
                <a:moveTo>
                  <a:pt x="2432225" y="93939"/>
                </a:moveTo>
                <a:cubicBezTo>
                  <a:pt x="3282786" y="358491"/>
                  <a:pt x="3900357" y="1151865"/>
                  <a:pt x="3900357" y="2089479"/>
                </a:cubicBezTo>
                <a:cubicBezTo>
                  <a:pt x="3900357" y="3243466"/>
                  <a:pt x="2964865" y="4178958"/>
                  <a:pt x="1810878" y="4178958"/>
                </a:cubicBezTo>
                <a:cubicBezTo>
                  <a:pt x="1089636" y="4178958"/>
                  <a:pt x="453744" y="3813531"/>
                  <a:pt x="78249" y="3257727"/>
                </a:cubicBezTo>
                <a:lnTo>
                  <a:pt x="0" y="3128923"/>
                </a:lnTo>
                <a:lnTo>
                  <a:pt x="831324" y="244281"/>
                </a:lnTo>
                <a:lnTo>
                  <a:pt x="997559" y="164202"/>
                </a:lnTo>
                <a:cubicBezTo>
                  <a:pt x="1247540" y="58468"/>
                  <a:pt x="1522381" y="0"/>
                  <a:pt x="1810878" y="0"/>
                </a:cubicBezTo>
                <a:cubicBezTo>
                  <a:pt x="2027251" y="0"/>
                  <a:pt x="2235942" y="32888"/>
                  <a:pt x="2432225" y="93939"/>
                </a:cubicBezTo>
                <a:close/>
              </a:path>
            </a:pathLst>
          </a:custGeom>
          <a:gradFill>
            <a:gsLst>
              <a:gs pos="29000">
                <a:srgbClr val="000000">
                  <a:alpha val="0"/>
                </a:srgbClr>
              </a:gs>
              <a:gs pos="100000">
                <a:schemeClr val="accent1">
                  <a:alpha val="4300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43F2ACA-E6D6-4028-82DD-F03C262D5D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914822" y="1914808"/>
            <a:ext cx="6858003" cy="3028376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60000"/>
                  <a:lumOff val="40000"/>
                  <a:alpha val="1100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6DDDFA-80BD-6D26-3F34-963ADE6B5B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9858" y="1683756"/>
            <a:ext cx="2336449" cy="2396359"/>
          </a:xfrm>
        </p:spPr>
        <p:txBody>
          <a:bodyPr anchor="b">
            <a:normAutofit/>
          </a:bodyPr>
          <a:lstStyle/>
          <a:p>
            <a:pPr algn="r">
              <a:spcBef>
                <a:spcPct val="20000"/>
              </a:spcBef>
            </a:pPr>
            <a:r>
              <a:rPr lang="en-US" sz="3500" b="1">
                <a:solidFill>
                  <a:srgbClr val="FFFFFF"/>
                </a:solidFill>
                <a:ea typeface="Calibri"/>
                <a:cs typeface="Calibri"/>
              </a:rPr>
              <a:t>Conclusion and Future Work</a:t>
            </a:r>
            <a:endParaRPr lang="en-US" sz="3500">
              <a:solidFill>
                <a:srgbClr val="FFFFFF"/>
              </a:solidFill>
              <a:ea typeface="Calibri"/>
              <a:cs typeface="Calibri"/>
            </a:endParaRPr>
          </a:p>
          <a:p>
            <a:pPr algn="r"/>
            <a:endParaRPr lang="en-US" sz="3500">
              <a:solidFill>
                <a:srgbClr val="FFFFFF"/>
              </a:solidFill>
              <a:ea typeface="Calibri"/>
              <a:cs typeface="Calibri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771A6FD-0EF9-D454-5721-C182D11B094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6417399"/>
              </p:ext>
            </p:extLst>
          </p:nvPr>
        </p:nvGraphicFramePr>
        <p:xfrm>
          <a:off x="3678789" y="750440"/>
          <a:ext cx="5000124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0199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541B88-1AE9-40C3-AFD5-967787C197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5F17139-31EE-46AC-B04F-DBBD852DD6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67947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195697"/>
            <a:ext cx="2400300" cy="4238118"/>
          </a:xfrm>
        </p:spPr>
        <p:txBody>
          <a:bodyPr>
            <a:normAutofit/>
          </a:bodyPr>
          <a:lstStyle/>
          <a:p>
            <a:r>
              <a:rPr lang="en-US" sz="4100" b="1" u="sng">
                <a:solidFill>
                  <a:schemeClr val="bg1"/>
                </a:solidFill>
              </a:rPr>
              <a:t>Project Overview</a:t>
            </a:r>
          </a:p>
        </p:txBody>
      </p:sp>
      <p:grpSp>
        <p:nvGrpSpPr>
          <p:cNvPr id="13" name="Graphic 38">
            <a:extLst>
              <a:ext uri="{FF2B5EF4-FFF2-40B4-BE49-F238E27FC236}">
                <a16:creationId xmlns:a16="http://schemas.microsoft.com/office/drawing/2014/main" id="{7CF625D3-71A3-4F30-A096-8EF334E95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02912"/>
            <a:ext cx="1432689" cy="709660"/>
            <a:chOff x="2267504" y="2540250"/>
            <a:chExt cx="1990951" cy="739640"/>
          </a:xfrm>
          <a:solidFill>
            <a:schemeClr val="bg1"/>
          </a:solidFill>
        </p:grpSpPr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C6754E2F-F56E-4BA3-99DD-8EBF110E34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54025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5835 h 286230"/>
                <a:gd name="connsiteX8" fmla="*/ 255835 w 1990951"/>
                <a:gd name="connsiteY8" fmla="*/ 0 h 286230"/>
                <a:gd name="connsiteX9" fmla="*/ 504071 w 1990951"/>
                <a:gd name="connsiteY9" fmla="*/ 245703 h 286230"/>
                <a:gd name="connsiteX10" fmla="*/ 749773 w 1990951"/>
                <a:gd name="connsiteY10" fmla="*/ 0 h 286230"/>
                <a:gd name="connsiteX11" fmla="*/ 995476 w 1990951"/>
                <a:gd name="connsiteY11" fmla="*/ 245703 h 286230"/>
                <a:gd name="connsiteX12" fmla="*/ 1243712 w 1990951"/>
                <a:gd name="connsiteY12" fmla="*/ 0 h 286230"/>
                <a:gd name="connsiteX13" fmla="*/ 1489414 w 1990951"/>
                <a:gd name="connsiteY13" fmla="*/ 245703 h 286230"/>
                <a:gd name="connsiteX14" fmla="*/ 1735117 w 1990951"/>
                <a:gd name="connsiteY14" fmla="*/ 0 h 286230"/>
                <a:gd name="connsiteX15" fmla="*/ 1990952 w 1990951"/>
                <a:gd name="connsiteY15" fmla="*/ 255835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5835"/>
                  </a:lnTo>
                  <a:lnTo>
                    <a:pt x="255835" y="0"/>
                  </a:lnTo>
                  <a:lnTo>
                    <a:pt x="504071" y="245703"/>
                  </a:lnTo>
                  <a:lnTo>
                    <a:pt x="749773" y="0"/>
                  </a:lnTo>
                  <a:lnTo>
                    <a:pt x="995476" y="245703"/>
                  </a:lnTo>
                  <a:lnTo>
                    <a:pt x="1243712" y="0"/>
                  </a:lnTo>
                  <a:lnTo>
                    <a:pt x="1489414" y="245703"/>
                  </a:lnTo>
                  <a:lnTo>
                    <a:pt x="1735117" y="0"/>
                  </a:lnTo>
                  <a:lnTo>
                    <a:pt x="1990952" y="255835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24A69059-7C49-49C6-B071-F2A9B558E0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267504" y="2993660"/>
              <a:ext cx="1990951" cy="286230"/>
            </a:xfrm>
            <a:custGeom>
              <a:avLst/>
              <a:gdLst>
                <a:gd name="connsiteX0" fmla="*/ 1489414 w 1990951"/>
                <a:gd name="connsiteY0" fmla="*/ 286231 h 286230"/>
                <a:gd name="connsiteX1" fmla="*/ 1243712 w 1990951"/>
                <a:gd name="connsiteY1" fmla="*/ 40528 h 286230"/>
                <a:gd name="connsiteX2" fmla="*/ 995476 w 1990951"/>
                <a:gd name="connsiteY2" fmla="*/ 286231 h 286230"/>
                <a:gd name="connsiteX3" fmla="*/ 749773 w 1990951"/>
                <a:gd name="connsiteY3" fmla="*/ 40528 h 286230"/>
                <a:gd name="connsiteX4" fmla="*/ 504071 w 1990951"/>
                <a:gd name="connsiteY4" fmla="*/ 286231 h 286230"/>
                <a:gd name="connsiteX5" fmla="*/ 255835 w 1990951"/>
                <a:gd name="connsiteY5" fmla="*/ 40528 h 286230"/>
                <a:gd name="connsiteX6" fmla="*/ 20264 w 1990951"/>
                <a:gd name="connsiteY6" fmla="*/ 276099 h 286230"/>
                <a:gd name="connsiteX7" fmla="*/ 0 w 1990951"/>
                <a:gd name="connsiteY7" fmla="*/ 258368 h 286230"/>
                <a:gd name="connsiteX8" fmla="*/ 255835 w 1990951"/>
                <a:gd name="connsiteY8" fmla="*/ 0 h 286230"/>
                <a:gd name="connsiteX9" fmla="*/ 504071 w 1990951"/>
                <a:gd name="connsiteY9" fmla="*/ 248236 h 286230"/>
                <a:gd name="connsiteX10" fmla="*/ 749773 w 1990951"/>
                <a:gd name="connsiteY10" fmla="*/ 0 h 286230"/>
                <a:gd name="connsiteX11" fmla="*/ 995476 w 1990951"/>
                <a:gd name="connsiteY11" fmla="*/ 248236 h 286230"/>
                <a:gd name="connsiteX12" fmla="*/ 1243712 w 1990951"/>
                <a:gd name="connsiteY12" fmla="*/ 0 h 286230"/>
                <a:gd name="connsiteX13" fmla="*/ 1489414 w 1990951"/>
                <a:gd name="connsiteY13" fmla="*/ 248236 h 286230"/>
                <a:gd name="connsiteX14" fmla="*/ 1735117 w 1990951"/>
                <a:gd name="connsiteY14" fmla="*/ 0 h 286230"/>
                <a:gd name="connsiteX15" fmla="*/ 1990952 w 1990951"/>
                <a:gd name="connsiteY15" fmla="*/ 258368 h 286230"/>
                <a:gd name="connsiteX16" fmla="*/ 1973221 w 1990951"/>
                <a:gd name="connsiteY16" fmla="*/ 276099 h 286230"/>
                <a:gd name="connsiteX17" fmla="*/ 1735117 w 1990951"/>
                <a:gd name="connsiteY17" fmla="*/ 40528 h 2862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</a:cxnLst>
              <a:rect l="l" t="t" r="r" b="b"/>
              <a:pathLst>
                <a:path w="1990951" h="286230">
                  <a:moveTo>
                    <a:pt x="1489414" y="286231"/>
                  </a:moveTo>
                  <a:lnTo>
                    <a:pt x="1243712" y="40528"/>
                  </a:lnTo>
                  <a:lnTo>
                    <a:pt x="995476" y="286231"/>
                  </a:lnTo>
                  <a:lnTo>
                    <a:pt x="749773" y="40528"/>
                  </a:lnTo>
                  <a:lnTo>
                    <a:pt x="504071" y="286231"/>
                  </a:lnTo>
                  <a:lnTo>
                    <a:pt x="255835" y="40528"/>
                  </a:lnTo>
                  <a:lnTo>
                    <a:pt x="20264" y="276099"/>
                  </a:lnTo>
                  <a:lnTo>
                    <a:pt x="0" y="258368"/>
                  </a:lnTo>
                  <a:lnTo>
                    <a:pt x="255835" y="0"/>
                  </a:lnTo>
                  <a:lnTo>
                    <a:pt x="504071" y="248236"/>
                  </a:lnTo>
                  <a:lnTo>
                    <a:pt x="749773" y="0"/>
                  </a:lnTo>
                  <a:lnTo>
                    <a:pt x="995476" y="248236"/>
                  </a:lnTo>
                  <a:lnTo>
                    <a:pt x="1243712" y="0"/>
                  </a:lnTo>
                  <a:lnTo>
                    <a:pt x="1489414" y="248236"/>
                  </a:lnTo>
                  <a:lnTo>
                    <a:pt x="1735117" y="0"/>
                  </a:lnTo>
                  <a:lnTo>
                    <a:pt x="1990952" y="258368"/>
                  </a:lnTo>
                  <a:lnTo>
                    <a:pt x="1973221" y="276099"/>
                  </a:lnTo>
                  <a:lnTo>
                    <a:pt x="1735117" y="40528"/>
                  </a:lnTo>
                  <a:close/>
                </a:path>
              </a:pathLst>
            </a:custGeom>
            <a:grpFill/>
            <a:ln w="2532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7" name="Oval 16">
            <a:extLst>
              <a:ext uri="{FF2B5EF4-FFF2-40B4-BE49-F238E27FC236}">
                <a16:creationId xmlns:a16="http://schemas.microsoft.com/office/drawing/2014/main" id="{89D16701-DA76-4F72-BB63-E2C3FFBDF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rgbClr val="FFFFFF"/>
          </a:solidFill>
          <a:ln w="28575">
            <a:solidFill>
              <a:srgbClr val="FFF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1CC28BE1-9DC6-43FE-9582-39F091098D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695" y="4752208"/>
            <a:ext cx="273765" cy="365021"/>
          </a:xfrm>
          <a:prstGeom prst="ellipse">
            <a:avLst/>
          </a:prstGeom>
          <a:solidFill>
            <a:schemeClr val="accent6">
              <a:alpha val="30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grpSp>
        <p:nvGrpSpPr>
          <p:cNvPr id="21" name="Graphic 4">
            <a:extLst>
              <a:ext uri="{FF2B5EF4-FFF2-40B4-BE49-F238E27FC236}">
                <a16:creationId xmlns:a16="http://schemas.microsoft.com/office/drawing/2014/main" id="{AF9AF3F3-CE0C-4125-BDD7-346487FA0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082214" y="5539934"/>
            <a:ext cx="731374" cy="975171"/>
            <a:chOff x="5829300" y="3162300"/>
            <a:chExt cx="532256" cy="532257"/>
          </a:xfrm>
          <a:solidFill>
            <a:schemeClr val="bg1"/>
          </a:solidFill>
        </p:grpSpPr>
        <p:sp>
          <p:nvSpPr>
            <p:cNvPr id="22" name="Freeform: Shape 21">
              <a:extLst>
                <a:ext uri="{FF2B5EF4-FFF2-40B4-BE49-F238E27FC236}">
                  <a16:creationId xmlns:a16="http://schemas.microsoft.com/office/drawing/2014/main" id="{B31DFBFA-CF4D-4940-9086-26F83E5C6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9208" y="3192208"/>
              <a:ext cx="112966" cy="112966"/>
            </a:xfrm>
            <a:custGeom>
              <a:avLst/>
              <a:gdLst>
                <a:gd name="connsiteX0" fmla="*/ 112967 w 112966"/>
                <a:gd name="connsiteY0" fmla="*/ 0 h 112966"/>
                <a:gd name="connsiteX1" fmla="*/ 0 w 112966"/>
                <a:gd name="connsiteY1" fmla="*/ 112967 h 112966"/>
                <a:gd name="connsiteX2" fmla="*/ 112967 w 112966"/>
                <a:gd name="connsiteY2" fmla="*/ 0 h 1129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966" h="112966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854033-BD20-4C77-8C5B-048F4B3BDD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1205" y="3164205"/>
              <a:ext cx="230314" cy="230314"/>
            </a:xfrm>
            <a:custGeom>
              <a:avLst/>
              <a:gdLst>
                <a:gd name="connsiteX0" fmla="*/ 230314 w 230314"/>
                <a:gd name="connsiteY0" fmla="*/ 0 h 230314"/>
                <a:gd name="connsiteX1" fmla="*/ 0 w 230314"/>
                <a:gd name="connsiteY1" fmla="*/ 230314 h 230314"/>
                <a:gd name="connsiteX2" fmla="*/ 3524 w 230314"/>
                <a:gd name="connsiteY2" fmla="*/ 209550 h 230314"/>
                <a:gd name="connsiteX3" fmla="*/ 209550 w 230314"/>
                <a:gd name="connsiteY3" fmla="*/ 3524 h 230314"/>
                <a:gd name="connsiteX4" fmla="*/ 230314 w 230314"/>
                <a:gd name="connsiteY4" fmla="*/ 0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30314" h="230314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BC93AA74-BEB3-444F-835B-7AA6ECE6178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29300" y="3162300"/>
              <a:ext cx="294131" cy="294131"/>
            </a:xfrm>
            <a:custGeom>
              <a:avLst/>
              <a:gdLst>
                <a:gd name="connsiteX0" fmla="*/ 294132 w 294131"/>
                <a:gd name="connsiteY0" fmla="*/ 1238 h 294131"/>
                <a:gd name="connsiteX1" fmla="*/ 1238 w 294131"/>
                <a:gd name="connsiteY1" fmla="*/ 294132 h 294131"/>
                <a:gd name="connsiteX2" fmla="*/ 0 w 294131"/>
                <a:gd name="connsiteY2" fmla="*/ 278225 h 294131"/>
                <a:gd name="connsiteX3" fmla="*/ 278225 w 294131"/>
                <a:gd name="connsiteY3" fmla="*/ 0 h 294131"/>
                <a:gd name="connsiteX4" fmla="*/ 294132 w 294131"/>
                <a:gd name="connsiteY4" fmla="*/ 1238 h 29413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4131" h="294131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5" name="Freeform: Shape 24">
              <a:extLst>
                <a:ext uri="{FF2B5EF4-FFF2-40B4-BE49-F238E27FC236}">
                  <a16:creationId xmlns:a16="http://schemas.microsoft.com/office/drawing/2014/main" id="{F00DF1C9-6952-4704-B8B3-95406E18E4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37205" y="3170110"/>
              <a:ext cx="337184" cy="337280"/>
            </a:xfrm>
            <a:custGeom>
              <a:avLst/>
              <a:gdLst>
                <a:gd name="connsiteX0" fmla="*/ 337185 w 337184"/>
                <a:gd name="connsiteY0" fmla="*/ 3905 h 337280"/>
                <a:gd name="connsiteX1" fmla="*/ 3810 w 337184"/>
                <a:gd name="connsiteY1" fmla="*/ 337280 h 337280"/>
                <a:gd name="connsiteX2" fmla="*/ 0 w 337184"/>
                <a:gd name="connsiteY2" fmla="*/ 323850 h 337280"/>
                <a:gd name="connsiteX3" fmla="*/ 323850 w 337184"/>
                <a:gd name="connsiteY3" fmla="*/ 0 h 337280"/>
                <a:gd name="connsiteX4" fmla="*/ 337185 w 337184"/>
                <a:gd name="connsiteY4" fmla="*/ 3905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37184" h="33728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B34783FD-297C-40D2-964B-DBAE4DE283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53207" y="3186207"/>
              <a:ext cx="364617" cy="364617"/>
            </a:xfrm>
            <a:custGeom>
              <a:avLst/>
              <a:gdLst>
                <a:gd name="connsiteX0" fmla="*/ 364617 w 364617"/>
                <a:gd name="connsiteY0" fmla="*/ 5620 h 364617"/>
                <a:gd name="connsiteX1" fmla="*/ 5620 w 364617"/>
                <a:gd name="connsiteY1" fmla="*/ 364617 h 364617"/>
                <a:gd name="connsiteX2" fmla="*/ 0 w 364617"/>
                <a:gd name="connsiteY2" fmla="*/ 353187 h 364617"/>
                <a:gd name="connsiteX3" fmla="*/ 353187 w 364617"/>
                <a:gd name="connsiteY3" fmla="*/ 0 h 364617"/>
                <a:gd name="connsiteX4" fmla="*/ 364617 w 364617"/>
                <a:gd name="connsiteY4" fmla="*/ 5620 h 36461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64617" h="364617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7" name="Freeform: Shape 26">
              <a:extLst>
                <a:ext uri="{FF2B5EF4-FFF2-40B4-BE49-F238E27FC236}">
                  <a16:creationId xmlns:a16="http://schemas.microsoft.com/office/drawing/2014/main" id="{DE621623-0357-4FD5-A1AC-4005010259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875305" y="3208305"/>
              <a:ext cx="380238" cy="380238"/>
            </a:xfrm>
            <a:custGeom>
              <a:avLst/>
              <a:gdLst>
                <a:gd name="connsiteX0" fmla="*/ 380238 w 380238"/>
                <a:gd name="connsiteY0" fmla="*/ 7239 h 380238"/>
                <a:gd name="connsiteX1" fmla="*/ 7239 w 380238"/>
                <a:gd name="connsiteY1" fmla="*/ 380238 h 380238"/>
                <a:gd name="connsiteX2" fmla="*/ 0 w 380238"/>
                <a:gd name="connsiteY2" fmla="*/ 370713 h 380238"/>
                <a:gd name="connsiteX3" fmla="*/ 370237 w 380238"/>
                <a:gd name="connsiteY3" fmla="*/ 0 h 380238"/>
                <a:gd name="connsiteX4" fmla="*/ 380238 w 380238"/>
                <a:gd name="connsiteY4" fmla="*/ 7239 h 3802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80238" h="380238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Freeform: Shape 27">
              <a:extLst>
                <a:ext uri="{FF2B5EF4-FFF2-40B4-BE49-F238E27FC236}">
                  <a16:creationId xmlns:a16="http://schemas.microsoft.com/office/drawing/2014/main" id="{024F346E-10A0-458F-A9CA-8C0079472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02832" y="3235832"/>
              <a:ext cx="385191" cy="385191"/>
            </a:xfrm>
            <a:custGeom>
              <a:avLst/>
              <a:gdLst>
                <a:gd name="connsiteX0" fmla="*/ 380905 w 385191"/>
                <a:gd name="connsiteY0" fmla="*/ 4286 h 385191"/>
                <a:gd name="connsiteX1" fmla="*/ 385191 w 385191"/>
                <a:gd name="connsiteY1" fmla="*/ 8573 h 385191"/>
                <a:gd name="connsiteX2" fmla="*/ 8573 w 385191"/>
                <a:gd name="connsiteY2" fmla="*/ 385191 h 385191"/>
                <a:gd name="connsiteX3" fmla="*/ 4286 w 385191"/>
                <a:gd name="connsiteY3" fmla="*/ 380905 h 385191"/>
                <a:gd name="connsiteX4" fmla="*/ 0 w 385191"/>
                <a:gd name="connsiteY4" fmla="*/ 376523 h 385191"/>
                <a:gd name="connsiteX5" fmla="*/ 376523 w 385191"/>
                <a:gd name="connsiteY5" fmla="*/ 0 h 385191"/>
                <a:gd name="connsiteX6" fmla="*/ 380905 w 385191"/>
                <a:gd name="connsiteY6" fmla="*/ 4286 h 3851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385191" h="385191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Freeform: Shape 28">
              <a:extLst>
                <a:ext uri="{FF2B5EF4-FFF2-40B4-BE49-F238E27FC236}">
                  <a16:creationId xmlns:a16="http://schemas.microsoft.com/office/drawing/2014/main" id="{7937A2F7-01A9-47F3-BED6-B61D998408A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35789" y="3268313"/>
              <a:ext cx="379761" cy="380237"/>
            </a:xfrm>
            <a:custGeom>
              <a:avLst/>
              <a:gdLst>
                <a:gd name="connsiteX0" fmla="*/ 372428 w 379761"/>
                <a:gd name="connsiteY0" fmla="*/ 0 h 380237"/>
                <a:gd name="connsiteX1" fmla="*/ 379762 w 379761"/>
                <a:gd name="connsiteY1" fmla="*/ 9525 h 380237"/>
                <a:gd name="connsiteX2" fmla="*/ 9525 w 379761"/>
                <a:gd name="connsiteY2" fmla="*/ 380238 h 380237"/>
                <a:gd name="connsiteX3" fmla="*/ 0 w 379761"/>
                <a:gd name="connsiteY3" fmla="*/ 372904 h 38023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79761" h="380237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Freeform: Shape 29">
              <a:extLst>
                <a:ext uri="{FF2B5EF4-FFF2-40B4-BE49-F238E27FC236}">
                  <a16:creationId xmlns:a16="http://schemas.microsoft.com/office/drawing/2014/main" id="{5B44DAF8-5073-441A-82E1-180385D35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972841" y="3305841"/>
              <a:ext cx="364807" cy="364807"/>
            </a:xfrm>
            <a:custGeom>
              <a:avLst/>
              <a:gdLst>
                <a:gd name="connsiteX0" fmla="*/ 359188 w 364807"/>
                <a:gd name="connsiteY0" fmla="*/ 0 h 364807"/>
                <a:gd name="connsiteX1" fmla="*/ 364808 w 364807"/>
                <a:gd name="connsiteY1" fmla="*/ 11621 h 364807"/>
                <a:gd name="connsiteX2" fmla="*/ 11621 w 364807"/>
                <a:gd name="connsiteY2" fmla="*/ 364808 h 364807"/>
                <a:gd name="connsiteX3" fmla="*/ 0 w 364807"/>
                <a:gd name="connsiteY3" fmla="*/ 359188 h 3648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64807" h="364807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1" name="Freeform: Shape 30">
              <a:extLst>
                <a:ext uri="{FF2B5EF4-FFF2-40B4-BE49-F238E27FC236}">
                  <a16:creationId xmlns:a16="http://schemas.microsoft.com/office/drawing/2014/main" id="{52B0413D-0E36-4A90-8E6A-9EDC676A60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16370" y="3349466"/>
              <a:ext cx="337280" cy="337280"/>
            </a:xfrm>
            <a:custGeom>
              <a:avLst/>
              <a:gdLst>
                <a:gd name="connsiteX0" fmla="*/ 333470 w 337280"/>
                <a:gd name="connsiteY0" fmla="*/ 0 h 337280"/>
                <a:gd name="connsiteX1" fmla="*/ 337280 w 337280"/>
                <a:gd name="connsiteY1" fmla="*/ 13430 h 337280"/>
                <a:gd name="connsiteX2" fmla="*/ 13430 w 337280"/>
                <a:gd name="connsiteY2" fmla="*/ 337280 h 337280"/>
                <a:gd name="connsiteX3" fmla="*/ 0 w 337280"/>
                <a:gd name="connsiteY3" fmla="*/ 333470 h 3372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37280" h="337280">
                  <a:moveTo>
                    <a:pt x="333470" y="0"/>
                  </a:moveTo>
                  <a:cubicBezTo>
                    <a:pt x="334899" y="4382"/>
                    <a:pt x="336137" y="8858"/>
                    <a:pt x="337280" y="13430"/>
                  </a:cubicBezTo>
                  <a:lnTo>
                    <a:pt x="13430" y="337280"/>
                  </a:lnTo>
                  <a:cubicBezTo>
                    <a:pt x="8858" y="336137"/>
                    <a:pt x="4382" y="334899"/>
                    <a:pt x="0" y="333470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2" name="Freeform: Shape 31">
              <a:extLst>
                <a:ext uri="{FF2B5EF4-FFF2-40B4-BE49-F238E27FC236}">
                  <a16:creationId xmlns:a16="http://schemas.microsoft.com/office/drawing/2014/main" id="{86059ECF-0D50-48AD-B67A-645EC29D33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067329" y="3400425"/>
              <a:ext cx="294227" cy="294132"/>
            </a:xfrm>
            <a:custGeom>
              <a:avLst/>
              <a:gdLst>
                <a:gd name="connsiteX0" fmla="*/ 292989 w 294227"/>
                <a:gd name="connsiteY0" fmla="*/ 0 h 294132"/>
                <a:gd name="connsiteX1" fmla="*/ 294227 w 294227"/>
                <a:gd name="connsiteY1" fmla="*/ 15907 h 294132"/>
                <a:gd name="connsiteX2" fmla="*/ 15907 w 294227"/>
                <a:gd name="connsiteY2" fmla="*/ 294132 h 294132"/>
                <a:gd name="connsiteX3" fmla="*/ 0 w 294227"/>
                <a:gd name="connsiteY3" fmla="*/ 292894 h 294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94227" h="294132">
                  <a:moveTo>
                    <a:pt x="292989" y="0"/>
                  </a:moveTo>
                  <a:cubicBezTo>
                    <a:pt x="293561" y="5334"/>
                    <a:pt x="293942" y="10668"/>
                    <a:pt x="294227" y="15907"/>
                  </a:cubicBezTo>
                  <a:lnTo>
                    <a:pt x="15907" y="294132"/>
                  </a:lnTo>
                  <a:cubicBezTo>
                    <a:pt x="10668" y="294132"/>
                    <a:pt x="5334" y="293465"/>
                    <a:pt x="0" y="292894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Freeform: Shape 32">
              <a:extLst>
                <a:ext uri="{FF2B5EF4-FFF2-40B4-BE49-F238E27FC236}">
                  <a16:creationId xmlns:a16="http://schemas.microsoft.com/office/drawing/2014/main" id="{B394906F-6BF2-447E-9886-F12708E128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29337" y="3462337"/>
              <a:ext cx="230314" cy="230314"/>
            </a:xfrm>
            <a:custGeom>
              <a:avLst/>
              <a:gdLst>
                <a:gd name="connsiteX0" fmla="*/ 230315 w 230314"/>
                <a:gd name="connsiteY0" fmla="*/ 0 h 230314"/>
                <a:gd name="connsiteX1" fmla="*/ 226886 w 230314"/>
                <a:gd name="connsiteY1" fmla="*/ 20574 h 230314"/>
                <a:gd name="connsiteX2" fmla="*/ 20669 w 230314"/>
                <a:gd name="connsiteY2" fmla="*/ 226790 h 230314"/>
                <a:gd name="connsiteX3" fmla="*/ 0 w 230314"/>
                <a:gd name="connsiteY3" fmla="*/ 230315 h 2303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30314" h="230314">
                  <a:moveTo>
                    <a:pt x="230315" y="0"/>
                  </a:moveTo>
                  <a:cubicBezTo>
                    <a:pt x="229457" y="6953"/>
                    <a:pt x="228314" y="13716"/>
                    <a:pt x="226886" y="20574"/>
                  </a:cubicBezTo>
                  <a:lnTo>
                    <a:pt x="20669" y="226790"/>
                  </a:lnTo>
                  <a:cubicBezTo>
                    <a:pt x="13811" y="228314"/>
                    <a:pt x="6953" y="229457"/>
                    <a:pt x="0" y="230315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A45EB96B-215A-4EBF-A594-2B08222339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218682" y="3551682"/>
              <a:ext cx="112871" cy="112871"/>
            </a:xfrm>
            <a:custGeom>
              <a:avLst/>
              <a:gdLst>
                <a:gd name="connsiteX0" fmla="*/ 112871 w 112871"/>
                <a:gd name="connsiteY0" fmla="*/ 0 h 112871"/>
                <a:gd name="connsiteX1" fmla="*/ 0 w 112871"/>
                <a:gd name="connsiteY1" fmla="*/ 112871 h 1128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12871" h="112871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grpFill/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EE53ED-38B9-B512-F284-5539B4975A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55150293"/>
              </p:ext>
            </p:extLst>
          </p:nvPr>
        </p:nvGraphicFramePr>
        <p:xfrm>
          <a:off x="4113104" y="477540"/>
          <a:ext cx="4726201" cy="587880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7D30F-26FD-E553-E409-C665A0D53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u="sng">
                <a:solidFill>
                  <a:srgbClr val="00B0F0"/>
                </a:solidFill>
                <a:ea typeface="+mj-lt"/>
                <a:cs typeface="+mj-lt"/>
              </a:rPr>
              <a:t>Chosen SDLC Methodology</a:t>
            </a:r>
            <a:endParaRPr lang="en-US" b="1" u="sng">
              <a:solidFill>
                <a:srgbClr val="00B0F0"/>
              </a:solidFill>
            </a:endParaRP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41D3CFC1-F0B7-1027-B6C6-2AA19D65A76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1800">
                <a:ea typeface="Calibri"/>
                <a:cs typeface="Calibri"/>
              </a:rPr>
              <a:t>We followed the </a:t>
            </a:r>
            <a:r>
              <a:rPr lang="en-US" sz="1800" b="1">
                <a:ea typeface="Calibri"/>
                <a:cs typeface="Calibri"/>
              </a:rPr>
              <a:t>Waterfall Model</a:t>
            </a:r>
            <a:r>
              <a:rPr lang="en-US" sz="1800">
                <a:ea typeface="Calibri"/>
                <a:cs typeface="Calibri"/>
              </a:rPr>
              <a:t> because our project was small, had clearly defined requirements from the start, and we implemented it in sequential stages — from planning to design, development, and testing.</a:t>
            </a:r>
          </a:p>
          <a:p>
            <a:pPr marL="0" indent="0">
              <a:buNone/>
            </a:pPr>
            <a:endParaRPr lang="en-US" sz="1800">
              <a:ea typeface="Calibri"/>
              <a:cs typeface="Calibri"/>
            </a:endParaRPr>
          </a:p>
          <a:p>
            <a:endParaRPr lang="en-US">
              <a:ea typeface="Calibri"/>
              <a:cs typeface="Calibri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661E14A7-CFE9-9D19-D997-B12061F2E7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12386"/>
              </p:ext>
            </p:extLst>
          </p:nvPr>
        </p:nvGraphicFramePr>
        <p:xfrm>
          <a:off x="467606" y="2570123"/>
          <a:ext cx="8220075" cy="3817487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933700">
                  <a:extLst>
                    <a:ext uri="{9D8B030D-6E8A-4147-A177-3AD203B41FA5}">
                      <a16:colId xmlns:a16="http://schemas.microsoft.com/office/drawing/2014/main" val="4018596226"/>
                    </a:ext>
                  </a:extLst>
                </a:gridCol>
                <a:gridCol w="5286375">
                  <a:extLst>
                    <a:ext uri="{9D8B030D-6E8A-4147-A177-3AD203B41FA5}">
                      <a16:colId xmlns:a16="http://schemas.microsoft.com/office/drawing/2014/main" val="1172704536"/>
                    </a:ext>
                  </a:extLst>
                </a:gridCol>
              </a:tblGrid>
              <a:tr h="24765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Phase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What you did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4732300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Requirements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gathered and listed what the client (restaurant) wanted: login system, user roles, stock updates, etc.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3692507"/>
                  </a:ext>
                </a:extLst>
              </a:tr>
              <a:tr h="800100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Design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considered design options (procedural vs. OOP), decided on structure, and planned how features would work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5067697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Implementation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developed the system using PHP &amp; MySQL with separated files for each feature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7780782"/>
                  </a:ext>
                </a:extLst>
              </a:tr>
              <a:tr h="6191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Testing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performed black-box tests, checked login, filtering, and added a change password function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80735956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Deployment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tested it on XAMPP and prepared it for live demo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57174054"/>
                  </a:ext>
                </a:extLst>
              </a:tr>
              <a:tr h="428625"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1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Maintenance</a:t>
                      </a: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  <a:r>
                        <a:rPr lang="en-US" sz="1500" b="0" i="1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(optional/future)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ase">
                        <a:lnSpc>
                          <a:spcPts val="1800"/>
                        </a:lnSpc>
                        <a:buNone/>
                      </a:pPr>
                      <a:r>
                        <a:rPr lang="en-US" sz="1500" b="0" i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You discussed adding supplier tracking and moving to OOP later</a:t>
                      </a:r>
                      <a:endParaRPr lang="en-US" b="0" i="0">
                        <a:solidFill>
                          <a:srgbClr val="000000"/>
                        </a:solidFill>
                        <a:effectLst/>
                      </a:endParaRPr>
                    </a:p>
                  </a:txBody>
                  <a:tcPr marL="74181" marR="74181" marT="37081" marB="37081" anchor="ctr">
                    <a:lnL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91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957621"/>
                  </a:ext>
                </a:extLst>
              </a:tr>
            </a:tbl>
          </a:graphicData>
        </a:graphic>
      </p:graphicFrame>
      <p:pic>
        <p:nvPicPr>
          <p:cNvPr id="3" name="Picture 2">
            <a:extLst>
              <a:ext uri="{FF2B5EF4-FFF2-40B4-BE49-F238E27FC236}">
                <a16:creationId xmlns:a16="http://schemas.microsoft.com/office/drawing/2014/main" id="{57BBDDE1-6707-A404-4E63-FED09F5EA7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180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5795345-4A0F-5845-7866-BA83527FC6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500" b="1"/>
              <a:t>Requirements Gathering &amp; Analysis</a:t>
            </a:r>
            <a:endParaRPr lang="en-US" sz="3500"/>
          </a:p>
          <a:p>
            <a:pPr>
              <a:lnSpc>
                <a:spcPct val="90000"/>
              </a:lnSpc>
            </a:pPr>
            <a:endParaRPr lang="en-US" sz="3500">
              <a:ea typeface="Calibri"/>
              <a:cs typeface="Calibr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C77128F9-3A1A-24ED-C99D-D0D57107186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71351" y="2743200"/>
            <a:ext cx="3485179" cy="3613149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>
              <a:lnSpc>
                <a:spcPct val="90000"/>
              </a:lnSpc>
            </a:pPr>
            <a:r>
              <a:rPr lang="en-GB" sz="1700" b="1"/>
              <a:t>Methods</a:t>
            </a:r>
            <a:r>
              <a:rPr lang="en-GB" sz="1700"/>
              <a:t>: Interviews with restaurant staff and Manager.</a:t>
            </a:r>
          </a:p>
          <a:p>
            <a:pPr>
              <a:lnSpc>
                <a:spcPct val="90000"/>
              </a:lnSpc>
            </a:pPr>
            <a:r>
              <a:rPr lang="en-GB" sz="1700" b="1"/>
              <a:t>Questions Asked</a:t>
            </a:r>
            <a:r>
              <a:rPr lang="en-GB" sz="1700"/>
              <a:t>: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How often do you track stock?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What items run out most often?</a:t>
            </a:r>
          </a:p>
          <a:p>
            <a:pPr lvl="1">
              <a:lnSpc>
                <a:spcPct val="90000"/>
              </a:lnSpc>
            </a:pPr>
            <a:endParaRPr lang="en-GB" sz="1700"/>
          </a:p>
          <a:p>
            <a:pPr>
              <a:lnSpc>
                <a:spcPct val="90000"/>
              </a:lnSpc>
            </a:pPr>
            <a:r>
              <a:rPr lang="en-GB" sz="1700" b="1"/>
              <a:t>Assumptions</a:t>
            </a:r>
            <a:r>
              <a:rPr lang="en-GB" sz="1700"/>
              <a:t>: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Only two user roles: Manager and Chef.</a:t>
            </a:r>
          </a:p>
          <a:p>
            <a:pPr lvl="1">
              <a:lnSpc>
                <a:spcPct val="90000"/>
              </a:lnSpc>
            </a:pPr>
            <a:r>
              <a:rPr lang="en-GB" sz="1700"/>
              <a:t>The users will regularly update the system</a:t>
            </a:r>
          </a:p>
          <a:p>
            <a:pPr marL="0" marR="0" lvl="0" indent="0" defTabSz="914400" rtl="0" eaLnBrk="0" fontAlgn="base" latinLnBrk="0" hangingPunct="0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D34ED4-32A3-066C-64D4-28046E0518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55" r="46349" b="6250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2650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700" b="1" u="sng">
                <a:ea typeface="+mj-lt"/>
                <a:cs typeface="+mj-lt"/>
              </a:rPr>
              <a:t>Software Requirements Specification</a:t>
            </a:r>
            <a:endParaRPr lang="en-US" sz="3700" b="1" u="sng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209BD09-7090-1CF8-1EB3-A391CC813D0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227262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 b="1" u="sng">
                <a:solidFill>
                  <a:srgbClr val="FFFFFF"/>
                </a:solidFill>
              </a:rPr>
              <a:t>Design Options</a:t>
            </a:r>
          </a:p>
        </p:txBody>
      </p:sp>
      <p:graphicFrame>
        <p:nvGraphicFramePr>
          <p:cNvPr id="7" name="Rectangle 2">
            <a:extLst>
              <a:ext uri="{FF2B5EF4-FFF2-40B4-BE49-F238E27FC236}">
                <a16:creationId xmlns:a16="http://schemas.microsoft.com/office/drawing/2014/main" id="{B38B7DCF-E545-ECAF-DACA-569CD6FE876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475086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D16CA-BA5E-E04B-58D0-BC097FF114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Implementation Phase</a:t>
            </a:r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9C46230-8B91-B605-769D-6C5AA8BC716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59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572678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" name="Rectangle 50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anchor="b">
            <a:normAutofit/>
          </a:bodyPr>
          <a:lstStyle/>
          <a:p>
            <a:r>
              <a:rPr lang="en-US"/>
              <a:t>Testing Strategy</a:t>
            </a: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4" name="Content Placeholder 2">
            <a:extLst>
              <a:ext uri="{FF2B5EF4-FFF2-40B4-BE49-F238E27FC236}">
                <a16:creationId xmlns:a16="http://schemas.microsoft.com/office/drawing/2014/main" id="{B99DB261-185C-4C89-10A6-65C5572743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4099581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96A03-3945-419A-B66B-4EE266EDD1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" y="0"/>
            <a:ext cx="3490714" cy="6858001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794032-63E5-71AF-ED3B-1A3D35B966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667" y="637762"/>
            <a:ext cx="2184150" cy="5576767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 b="1" u="sng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Test Results and Validation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34F5AD2-EDBD-4BBD-A55C-EAFFD0C709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401" y="0"/>
            <a:ext cx="5654591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832F003-FCA6-4CFB-A2EA-308F3AA257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79979" y="4549143"/>
            <a:ext cx="342900" cy="4572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9DDEF1D-917E-CF71-444E-433B444617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08586006"/>
              </p:ext>
            </p:extLst>
          </p:nvPr>
        </p:nvGraphicFramePr>
        <p:xfrm>
          <a:off x="4079979" y="961983"/>
          <a:ext cx="4204036" cy="2930868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021525">
                  <a:extLst>
                    <a:ext uri="{9D8B030D-6E8A-4147-A177-3AD203B41FA5}">
                      <a16:colId xmlns:a16="http://schemas.microsoft.com/office/drawing/2014/main" val="1422054313"/>
                    </a:ext>
                  </a:extLst>
                </a:gridCol>
                <a:gridCol w="2182511">
                  <a:extLst>
                    <a:ext uri="{9D8B030D-6E8A-4147-A177-3AD203B41FA5}">
                      <a16:colId xmlns:a16="http://schemas.microsoft.com/office/drawing/2014/main" val="991863324"/>
                    </a:ext>
                  </a:extLst>
                </a:gridCol>
              </a:tblGrid>
              <a:tr h="364289">
                <a:tc>
                  <a:txBody>
                    <a:bodyPr/>
                    <a:lstStyle/>
                    <a:p>
                      <a:r>
                        <a:rPr lang="en-US" sz="1600"/>
                        <a:t>Test Case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Result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9878217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r>
                        <a:rPr lang="en-US" sz="1600"/>
                        <a:t>Valid login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Pass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69124620"/>
                  </a:ext>
                </a:extLst>
              </a:tr>
              <a:tr h="612667">
                <a:tc>
                  <a:txBody>
                    <a:bodyPr/>
                    <a:lstStyle/>
                    <a:p>
                      <a:r>
                        <a:rPr lang="en-US" sz="1600"/>
                        <a:t>Add item with 0 quantity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Alert shown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228660"/>
                  </a:ext>
                </a:extLst>
              </a:tr>
              <a:tr h="364289">
                <a:tc>
                  <a:txBody>
                    <a:bodyPr/>
                    <a:lstStyle/>
                    <a:p>
                      <a:r>
                        <a:rPr lang="en-US" sz="1600"/>
                        <a:t>Add duplicate user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Error displayed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4499262"/>
                  </a:ext>
                </a:extLst>
              </a:tr>
              <a:tr h="612667">
                <a:tc>
                  <a:txBody>
                    <a:bodyPr/>
                    <a:lstStyle/>
                    <a:p>
                      <a:r>
                        <a:rPr lang="en-US" sz="1600"/>
                        <a:t>Chef tries to delete user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Access denied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0843914"/>
                  </a:ext>
                </a:extLst>
              </a:tr>
              <a:tr h="612667">
                <a:tc>
                  <a:txBody>
                    <a:bodyPr/>
                    <a:lstStyle/>
                    <a:p>
                      <a:r>
                        <a:rPr lang="en-US" sz="1600"/>
                        <a:t>Ingredient linking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✅ Correct association retrieved</a:t>
                      </a:r>
                    </a:p>
                  </a:txBody>
                  <a:tcPr marL="82793" marR="82793" marT="41396" marB="41396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651773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70085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2" Type="http://schemas.microsoft.com/office/2011/relationships/webextension" Target="webextension2.xml"/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  <wetp:taskpane dockstate="right" visibility="1" width="350" row="0">
    <wetp:webextensionref xmlns:r="http://schemas.openxmlformats.org/officeDocument/2006/relationships" r:id="rId2"/>
  </wetp:taskpane>
</wetp:taskpanes>
</file>

<file path=ppt/webextensions/webextension1.xml><?xml version="1.0" encoding="utf-8"?>
<we:webextension xmlns:we="http://schemas.microsoft.com/office/webextensions/webextension/2010/11" id="{E0E51C88-0029-4394-9983-BC462F0BCD93}">
  <we:reference id="WA200003964" version="1.0.0.0" store="en-US" storeType="omex"/>
  <we:alternateReferences>
    <we:reference id="WA200003964" version="1.0.0.0" store="en-US" storeType="omex"/>
  </we:alternateReferences>
  <we:properties/>
  <we:bindings/>
  <we:snapshot xmlns:r="http://schemas.openxmlformats.org/officeDocument/2006/relationships"/>
</we:webextension>
</file>

<file path=ppt/webextensions/webextension2.xml><?xml version="1.0" encoding="utf-8"?>
<we:webextension xmlns:we="http://schemas.microsoft.com/office/webextensions/webextension/2010/11" id="{656D62CD-90A1-4BFF-B6AE-CAA3506B70E6}">
  <we:reference id="WA200005566" version="3.0.0.3" store="en-US" storeType="omex"/>
  <we:alternateReferences>
    <we:reference id="WA200005566" version="3.0.0.3" store="en-US" storeType="omex"/>
  </we:alternateReferences>
  <we:properties/>
  <we:bindings/>
  <we:snapshot xmlns:r="http://schemas.openxmlformats.org/officeDocument/2006/relationships"/>
</we:webextension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A8700EE8C446B4A93C2476309EDBCF5" ma:contentTypeVersion="14" ma:contentTypeDescription="Create a new document." ma:contentTypeScope="" ma:versionID="b44f5063789347bed595e2fdab3c23f2">
  <xsd:schema xmlns:xsd="http://www.w3.org/2001/XMLSchema" xmlns:xs="http://www.w3.org/2001/XMLSchema" xmlns:p="http://schemas.microsoft.com/office/2006/metadata/properties" xmlns:ns3="0c02629c-8e4c-4186-bc7a-0eb3c386eb70" xmlns:ns4="5af10d4b-27ea-47bb-87b0-94ad25746f80" targetNamespace="http://schemas.microsoft.com/office/2006/metadata/properties" ma:root="true" ma:fieldsID="9d8e2a85c47557ca986df767351d008e" ns3:_="" ns4:_="">
    <xsd:import namespace="0c02629c-8e4c-4186-bc7a-0eb3c386eb70"/>
    <xsd:import namespace="5af10d4b-27ea-47bb-87b0-94ad25746f8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c02629c-8e4c-4186-bc7a-0eb3c386eb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2" nillable="true" ma:displayName="_activity" ma:hidden="true" ma:internalName="_activity">
      <xsd:simpleType>
        <xsd:restriction base="dms:Note"/>
      </xsd:simpleType>
    </xsd:element>
    <xsd:element name="MediaServiceDateTaken" ma:index="16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17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9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20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1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af10d4b-27ea-47bb-87b0-94ad25746f80" elementFormDefault="qualified">
    <xsd:import namespace="http://schemas.microsoft.com/office/2006/documentManagement/types"/>
    <xsd:import namespace="http://schemas.microsoft.com/office/infopath/2007/PartnerControls"/>
    <xsd:element name="SharedWithUsers" ma:index="13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4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5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0c02629c-8e4c-4186-bc7a-0eb3c386eb70" xsi:nil="true"/>
  </documentManagement>
</p:properties>
</file>

<file path=customXml/itemProps1.xml><?xml version="1.0" encoding="utf-8"?>
<ds:datastoreItem xmlns:ds="http://schemas.openxmlformats.org/officeDocument/2006/customXml" ds:itemID="{DA87DB1B-5110-4734-B6B1-6CE102E777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30B61849-4122-4A6A-89B7-61DB2357BBC2}">
  <ds:schemaRefs>
    <ds:schemaRef ds:uri="0c02629c-8e4c-4186-bc7a-0eb3c386eb70"/>
    <ds:schemaRef ds:uri="5af10d4b-27ea-47bb-87b0-94ad25746f8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0C0E1488-DDB7-4BAC-A95C-C0B3D125235D}">
  <ds:schemaRefs>
    <ds:schemaRef ds:uri="0c02629c-8e4c-4186-bc7a-0eb3c386eb70"/>
    <ds:schemaRef ds:uri="5af10d4b-27ea-47bb-87b0-94ad25746f80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On-screen Show (4:3)</PresentationFormat>
  <Slides>12</Slides>
  <Notes>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Office Theme</vt:lpstr>
      <vt:lpstr>PowerPoint Presentation</vt:lpstr>
      <vt:lpstr>Project Overview</vt:lpstr>
      <vt:lpstr>Chosen SDLC Methodology</vt:lpstr>
      <vt:lpstr>Requirements Gathering &amp; Analysis </vt:lpstr>
      <vt:lpstr>Software Requirements Specification</vt:lpstr>
      <vt:lpstr>Design Options</vt:lpstr>
      <vt:lpstr>Implementation Phase</vt:lpstr>
      <vt:lpstr>Testing Strategy</vt:lpstr>
      <vt:lpstr>Test Results and Validation</vt:lpstr>
      <vt:lpstr>Process Reflection and Lessons Learned</vt:lpstr>
      <vt:lpstr>Demo Plan</vt:lpstr>
      <vt:lpstr>Conclusion and Future Work 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keyan gisadh</dc:creator>
  <cp:keywords/>
  <dc:description>generated using python-pptx</dc:description>
  <cp:revision>8</cp:revision>
  <dcterms:created xsi:type="dcterms:W3CDTF">2013-01-27T09:14:16Z</dcterms:created>
  <dcterms:modified xsi:type="dcterms:W3CDTF">2025-05-25T20:43:15Z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0x0101007A8700EE8C446B4A93C2476309EDBCF5</vt:lpwstr>
  </property>
</Properties>
</file>