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70C0"/>
            </a:gs>
            <a:gs pos="100000">
              <a:srgbClr val="003366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Simulation and Automation in Cloud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Using CloudSim and CI/CD Pipeline</a:t>
            </a:r>
          </a:p>
          <a:p>
            <a:r>
              <a:t>Manan Bhimjiyani | 22070122107 | April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</a:defRPr>
            </a:pPr>
            <a:r>
              <a:t>CloudSim Plus Advanced Simulation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82880" bIns="182880"/>
          <a:lstStyle/>
          <a:p/>
          <a:p>
            <a:pPr>
              <a:defRPr sz="1600">
                <a:solidFill>
                  <a:schemeClr val="accent1"/>
                </a:solidFill>
              </a:defRPr>
            </a:pPr>
            <a:r>
              <a:t>This project explores cloud resource management simulation using CloudSim Plus and automates the process with a CI/CD pipeline.</a:t>
            </a:r>
          </a:p>
          <a:p>
            <a:pPr>
              <a:defRPr sz="1600">
                <a:solidFill>
                  <a:schemeClr val="accent1"/>
                </a:solidFill>
              </a:defRPr>
            </a:pPr>
            <a:r>
              <a:t>Key features include VM scheduling, load balancing, fault tolerance, and energy consumption tracking.</a:t>
            </a:r>
          </a:p>
          <a:p>
            <a:pPr>
              <a:defRPr sz="1600">
                <a:solidFill>
                  <a:schemeClr val="accent1"/>
                </a:solidFill>
              </a:defRPr>
            </a:pPr>
            <a:r>
              <a:t>Automation is achieved using GitHub Actions with OpenJDK 21.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</a:defRPr>
            </a:pPr>
            <a:r>
              <a:t>CloudSim Plus Advanced Simulation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82880" bIns="182880"/>
          <a:lstStyle/>
          <a:p/>
          <a:p>
            <a:pPr>
              <a:defRPr sz="1600">
                <a:solidFill>
                  <a:schemeClr val="accent1"/>
                </a:solidFill>
              </a:defRPr>
            </a:pPr>
            <a:r>
              <a:t>Challenges in cloud data centers:</a:t>
            </a:r>
          </a:p>
          <a:p>
            <a:pPr>
              <a:defRPr sz="1600">
                <a:solidFill>
                  <a:schemeClr val="accent1"/>
                </a:solidFill>
              </a:defRPr>
            </a:pPr>
            <a:r>
              <a:t>   - Overloaded resources leading to bottlenecks.</a:t>
            </a:r>
          </a:p>
          <a:p>
            <a:pPr>
              <a:defRPr sz="1600">
                <a:solidFill>
                  <a:schemeClr val="accent1"/>
                </a:solidFill>
              </a:defRPr>
            </a:pPr>
            <a:r>
              <a:t>   - Energy inefficiency due to suboptimal utilization.</a:t>
            </a:r>
          </a:p>
          <a:p>
            <a:pPr>
              <a:defRPr sz="1600">
                <a:solidFill>
                  <a:schemeClr val="accent1"/>
                </a:solidFill>
              </a:defRPr>
            </a:pPr>
            <a:r>
              <a:t>   - System failures causing service disruptions.</a:t>
            </a:r>
          </a:p>
          <a:p>
            <a:pPr>
              <a:defRPr sz="1600">
                <a:solidFill>
                  <a:schemeClr val="accent1"/>
                </a:solidFill>
              </a:defRPr>
            </a:pPr>
            <a:r>
              <a:t>   - Manual workflows hindering reproducibility.</a:t>
            </a:r>
          </a:p>
          <a:p>
            <a:pPr>
              <a:defRPr sz="1600">
                <a:solidFill>
                  <a:schemeClr val="accent1"/>
                </a:solidFill>
              </a:defRPr>
            </a:pPr>
            <a:r>
              <a:t>   - Limited observability and environment standardization.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</a:defRPr>
            </a:pPr>
            <a:r>
              <a:t>CloudSim Plus Advanced Simulation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82880" bIns="182880"/>
          <a:lstStyle/>
          <a:p/>
          <a:p>
            <a:pPr>
              <a:defRPr sz="1600">
                <a:solidFill>
                  <a:schemeClr val="accent1"/>
                </a:solidFill>
              </a:defRPr>
            </a:pPr>
            <a:r>
              <a:t>Simulate advanced cloud resource management using CloudSim Plus.</a:t>
            </a:r>
          </a:p>
          <a:p>
            <a:pPr>
              <a:defRPr sz="1600">
                <a:solidFill>
                  <a:schemeClr val="accent1"/>
                </a:solidFill>
              </a:defRPr>
            </a:pPr>
            <a:r>
              <a:t>Optimize cloudlet scheduling using round-robin load balancing.</a:t>
            </a:r>
          </a:p>
          <a:p>
            <a:pPr>
              <a:defRPr sz="1600">
                <a:solidFill>
                  <a:schemeClr val="accent1"/>
                </a:solidFill>
              </a:defRPr>
            </a:pPr>
            <a:r>
              <a:t>Improve fault tolerance by simulating host failures and VM migration.</a:t>
            </a:r>
          </a:p>
          <a:p>
            <a:pPr>
              <a:defRPr sz="1600">
                <a:solidFill>
                  <a:schemeClr val="accent1"/>
                </a:solidFill>
              </a:defRPr>
            </a:pPr>
            <a:r>
              <a:t>Monitor and measure energy efficiency through integrated power models.</a:t>
            </a:r>
          </a:p>
          <a:p>
            <a:pPr>
              <a:defRPr sz="1600">
                <a:solidFill>
                  <a:schemeClr val="accent1"/>
                </a:solidFill>
              </a:defRPr>
            </a:pPr>
            <a:r>
              <a:t>Implement DevOps practices including CI/CD, automated testing, and observability.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</a:defRPr>
            </a:pPr>
            <a:r>
              <a:t>CloudSim Plus Advanced Simulation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82880" bIns="182880"/>
          <a:lstStyle/>
          <a:p/>
          <a:p>
            <a:pPr>
              <a:defRPr sz="1600">
                <a:solidFill>
                  <a:schemeClr val="accent1"/>
                </a:solidFill>
              </a:defRPr>
            </a:pPr>
            <a:r>
              <a:t>The simulation is implemented in Java using CloudSim Plus 8.0.0 and OpenJDK 21.</a:t>
            </a:r>
          </a:p>
          <a:p>
            <a:pPr>
              <a:defRPr sz="1600">
                <a:solidFill>
                  <a:schemeClr val="accent1"/>
                </a:solidFill>
              </a:defRPr>
            </a:pPr>
            <a:r>
              <a:t>Key components:</a:t>
            </a:r>
          </a:p>
          <a:p>
            <a:pPr>
              <a:defRPr sz="1600">
                <a:solidFill>
                  <a:schemeClr val="accent1"/>
                </a:solidFill>
              </a:defRPr>
            </a:pPr>
            <a:r>
              <a:t>   - Datacenter: 5 hosts, each with 8 PEs (3000 MIPS), 64 GB RAM, and a power model (250W max, 50W idle).</a:t>
            </a:r>
          </a:p>
          <a:p>
            <a:pPr>
              <a:defRPr sz="1600">
                <a:solidFill>
                  <a:schemeClr val="accent1"/>
                </a:solidFill>
              </a:defRPr>
            </a:pPr>
            <a:r>
              <a:t>   - VMs: 10 VMs, each with 4 PEs (2000 MIPS), 16 GB RAM.</a:t>
            </a:r>
          </a:p>
          <a:p>
            <a:pPr>
              <a:defRPr sz="1600">
                <a:solidFill>
                  <a:schemeClr val="accent1"/>
                </a:solidFill>
              </a:defRPr>
            </a:pPr>
            <a:r>
              <a:t>   - Cloudlets: 20 tasks with lengths 10k–29k MI.</a:t>
            </a:r>
          </a:p>
          <a:p>
            <a:pPr>
              <a:defRPr sz="1600">
                <a:solidFill>
                  <a:schemeClr val="accent1"/>
                </a:solidFill>
              </a:defRPr>
            </a:pPr>
            <a:r>
              <a:t>   - Load balancing: Round-robin assignment of cloudlets to VMs.</a:t>
            </a:r>
          </a:p>
          <a:p>
            <a:pPr>
              <a:defRPr sz="1600">
                <a:solidFill>
                  <a:schemeClr val="accent1"/>
                </a:solidFill>
              </a:defRPr>
            </a:pPr>
            <a:r>
              <a:t>   - Fault tolerance: Host 0 fails at 5 seconds, triggering VM migration.</a:t>
            </a:r>
          </a:p>
          <a:p>
            <a:pPr>
              <a:defRPr sz="1600">
                <a:solidFill>
                  <a:schemeClr val="accent1"/>
                </a:solidFill>
              </a:defRPr>
            </a:pPr>
            <a:r>
              <a:t>   - Energy tracking: Power consumption calculated every second.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</a:defRPr>
            </a:pPr>
            <a:r>
              <a:t>CloudSim Plus Advanced Simulation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Results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82880" bIns="182880"/>
          <a:lstStyle/>
          <a:p/>
          <a:p>
            <a:pPr>
              <a:defRPr sz="1600">
                <a:solidFill>
                  <a:schemeClr val="accent1"/>
                </a:solidFill>
              </a:defRPr>
            </a:pPr>
            <a:r>
              <a:t>Power consumption dropped to 600.00 W at 5 seconds due to Host 0 failure.</a:t>
            </a:r>
          </a:p>
          <a:p>
            <a:pPr>
              <a:defRPr sz="1600">
                <a:solidFill>
                  <a:schemeClr val="accent1"/>
                </a:solidFill>
              </a:defRPr>
            </a:pPr>
            <a:r>
              <a:t>All 20 cloudlets completed successfully despite the failure.</a:t>
            </a:r>
          </a:p>
          <a:p>
            <a:pPr>
              <a:defRPr sz="1600">
                <a:solidFill>
                  <a:schemeClr val="accent1"/>
                </a:solidFill>
              </a:defRPr>
            </a:pPr>
            <a:r>
              <a:t>Total energy consumption: 0.17 Wh.</a:t>
            </a:r>
          </a:p>
          <a:p>
            <a:pPr>
              <a:defRPr sz="1600">
                <a:solidFill>
                  <a:schemeClr val="accent1"/>
                </a:solidFill>
              </a:defRPr>
            </a:pPr>
            <a:r>
              <a:t>Total simulation time: 14.71 seconds.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</a:defRPr>
            </a:pPr>
            <a:r>
              <a:t>CloudSim Plus Advanced Simulation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Usage Over Time</a:t>
            </a:r>
          </a:p>
        </p:txBody>
      </p:sp>
      <p:pic>
        <p:nvPicPr>
          <p:cNvPr id="3" name="Picture 2" descr="power_usag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8768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2179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</a:defRPr>
            </a:pPr>
            <a:r>
              <a:t>CloudSim Plus Advanced Simulation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82880" bIns="182880"/>
          <a:lstStyle/>
          <a:p/>
          <a:p>
            <a:pPr>
              <a:defRPr sz="1600">
                <a:solidFill>
                  <a:schemeClr val="accent1"/>
                </a:solidFill>
              </a:defRPr>
            </a:pPr>
            <a:r>
              <a:t>Successfully simulated and automated cloud resource management using CloudSim Plus.</a:t>
            </a:r>
          </a:p>
          <a:p>
            <a:pPr>
              <a:defRPr sz="1600">
                <a:solidFill>
                  <a:schemeClr val="accent1"/>
                </a:solidFill>
              </a:defRPr>
            </a:pPr>
            <a:r>
              <a:t>Achievements include optimized load balancing, enhanced fault tolerance, and improved energy efficiency.</a:t>
            </a:r>
          </a:p>
          <a:p>
            <a:pPr>
              <a:defRPr sz="1600">
                <a:solidFill>
                  <a:schemeClr val="accent1"/>
                </a:solidFill>
              </a:defRPr>
            </a:pPr>
            <a:r>
              <a:t>Integrated CI/CD pipeline streamlined development and testing.</a:t>
            </a:r>
          </a:p>
          <a:p>
            <a:pPr>
              <a:defRPr sz="1600">
                <a:solidFill>
                  <a:schemeClr val="accent1"/>
                </a:solidFill>
              </a:defRPr>
            </a:pPr>
            <a:r>
              <a:t>Future enhancements may include advanced algorithms and multi-datacenter simulations.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</a:defRPr>
            </a:pPr>
            <a:r>
              <a:t>CloudSim Plus Advanced Simulation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