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Overpass Mono Light"/>
      <p:regular r:id="rId21"/>
      <p:bold r:id="rId22"/>
    </p:embeddedFont>
    <p:embeddedFont>
      <p:font typeface="Anaheim"/>
      <p:regular r:id="rId23"/>
    </p:embeddedFont>
    <p:embeddedFont>
      <p:font typeface="Barlow Condensed ExtraBold"/>
      <p:bold r:id="rId24"/>
      <p:boldItalic r:id="rId25"/>
    </p:embeddedFont>
    <p:embeddedFont>
      <p:font typeface="Overpass Mono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  <p:embeddedFont>
      <p:font typeface="Overpass Mono SemiBo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22" Type="http://schemas.openxmlformats.org/officeDocument/2006/relationships/font" Target="fonts/OverpassMonoLight-bold.fntdata"/><Relationship Id="rId21" Type="http://schemas.openxmlformats.org/officeDocument/2006/relationships/font" Target="fonts/OverpassMonoLight-regular.fntdata"/><Relationship Id="rId24" Type="http://schemas.openxmlformats.org/officeDocument/2006/relationships/font" Target="fonts/BarlowCondensedExtraBold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-regular.fntdata"/><Relationship Id="rId25" Type="http://schemas.openxmlformats.org/officeDocument/2006/relationships/font" Target="fonts/BarlowCondensedExtraBold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verpass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37" Type="http://schemas.openxmlformats.org/officeDocument/2006/relationships/font" Target="fonts/OverpassMonoSemiBold-bold.fntdata"/><Relationship Id="rId14" Type="http://schemas.openxmlformats.org/officeDocument/2006/relationships/slide" Target="slides/slide10.xml"/><Relationship Id="rId36" Type="http://schemas.openxmlformats.org/officeDocument/2006/relationships/font" Target="fonts/OverpassMonoSemiBold-regular.fntdata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2.xml"/><Relationship Id="rId19" Type="http://schemas.openxmlformats.org/officeDocument/2006/relationships/font" Target="fonts/RobotoMonoMedium-italic.fntdata"/><Relationship Id="rId18" Type="http://schemas.openxmlformats.org/officeDocument/2006/relationships/font" Target="fonts/Roboto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e28b048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e28b048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de203a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de203a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b34d0e6d4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b34d0e6d4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eb08ac48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eb08ac48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eb08ac489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eb08ac489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e2674d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e2674d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eb08ac489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eb08ac489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75800" y="112907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300">
                <a:latin typeface="Roboto Mono Medium"/>
                <a:ea typeface="Roboto Mono Medium"/>
                <a:cs typeface="Roboto Mono Medium"/>
                <a:sym typeface="Roboto Mono Medium"/>
              </a:rPr>
              <a:t>CF-STRESS</a:t>
            </a:r>
            <a:endParaRPr b="0" sz="53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300">
                <a:latin typeface="Roboto Mono Medium"/>
                <a:ea typeface="Roboto Mono Medium"/>
                <a:cs typeface="Roboto Mono Medium"/>
                <a:sym typeface="Roboto Mono Medium"/>
              </a:rPr>
              <a:t>SNT PROJECT</a:t>
            </a:r>
            <a:endParaRPr b="0" sz="53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015100"/>
            <a:ext cx="794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PROGRAMMING CLUB, IIT KANPUR</a:t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325" y="1351300"/>
            <a:ext cx="1991750" cy="1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>
            <p:ph type="title"/>
          </p:nvPr>
        </p:nvSpPr>
        <p:spPr>
          <a:xfrm>
            <a:off x="6385850" y="1460225"/>
            <a:ext cx="19575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Deployment in Kubernetes cluster</a:t>
            </a:r>
            <a:endParaRPr sz="1500"/>
          </a:p>
        </p:txBody>
      </p:sp>
      <p:sp>
        <p:nvSpPr>
          <p:cNvPr id="525" name="Google Shape;525;p34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Overpass Mono Light"/>
                <a:ea typeface="Overpass Mono Light"/>
                <a:cs typeface="Overpass Mono Light"/>
                <a:sym typeface="Overpass Mono Light"/>
              </a:rPr>
              <a:t>This project is supposed to work on multiple machines as a distributed system. This features was tested locally using scale in docker-compose. </a:t>
            </a:r>
            <a:endParaRPr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526" name="Google Shape;526;p34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verpass Mono Light"/>
                <a:ea typeface="Overpass Mono Light"/>
                <a:cs typeface="Overpass Mono Light"/>
                <a:sym typeface="Overpass Mono Light"/>
              </a:rPr>
              <a:t>Currently we use "Postman" to simulate the UI.</a:t>
            </a:r>
            <a:endParaRPr sz="1600"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527" name="Google Shape;527;p34"/>
          <p:cNvSpPr txBox="1"/>
          <p:nvPr>
            <p:ph idx="3" type="title"/>
          </p:nvPr>
        </p:nvSpPr>
        <p:spPr>
          <a:xfrm>
            <a:off x="804350" y="1460225"/>
            <a:ext cx="19575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dk2"/>
                </a:highlight>
              </a:rPr>
              <a:t>Building the Frontend</a:t>
            </a:r>
            <a:endParaRPr sz="2900">
              <a:highlight>
                <a:schemeClr val="dk2"/>
              </a:highlight>
            </a:endParaRPr>
          </a:p>
        </p:txBody>
      </p:sp>
      <p:sp>
        <p:nvSpPr>
          <p:cNvPr id="528" name="Google Shape;528;p34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Overpass Mono Light"/>
                <a:ea typeface="Overpass Mono Light"/>
                <a:cs typeface="Overpass Mono Light"/>
                <a:sym typeface="Overpass Mono Light"/>
              </a:rPr>
              <a:t>The current script does not allow users to limit the constraints</a:t>
            </a:r>
            <a:endParaRPr sz="1500"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529" name="Google Shape;529;p34"/>
          <p:cNvSpPr txBox="1"/>
          <p:nvPr>
            <p:ph idx="5" type="title"/>
          </p:nvPr>
        </p:nvSpPr>
        <p:spPr>
          <a:xfrm>
            <a:off x="3440850" y="1460225"/>
            <a:ext cx="21606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Script Customization</a:t>
            </a:r>
            <a:endParaRPr sz="1850"/>
          </a:p>
        </p:txBody>
      </p:sp>
      <p:sp>
        <p:nvSpPr>
          <p:cNvPr id="530" name="Google Shape;530;p3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536" name="Google Shape;536;p35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5"/>
          <p:cNvSpPr txBox="1"/>
          <p:nvPr/>
        </p:nvSpPr>
        <p:spPr>
          <a:xfrm>
            <a:off x="1971300" y="1121600"/>
            <a:ext cx="685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Mentors</a:t>
            </a:r>
            <a:r>
              <a:rPr lang="en" sz="16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: Masood Alam, Lavish Gupta, Vaibhav Goyal, Soham Ghoshal</a:t>
            </a:r>
            <a:endParaRPr sz="16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Mentees</a:t>
            </a:r>
            <a:r>
              <a:rPr lang="en" sz="16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: Covered in document.</a:t>
            </a:r>
            <a:endParaRPr sz="16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"/>
          <p:cNvSpPr txBox="1"/>
          <p:nvPr>
            <p:ph type="title"/>
          </p:nvPr>
        </p:nvSpPr>
        <p:spPr>
          <a:xfrm>
            <a:off x="1982000" y="623975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3" name="Google Shape;543;p36"/>
          <p:cNvSpPr txBox="1"/>
          <p:nvPr>
            <p:ph idx="1" type="subTitle"/>
          </p:nvPr>
        </p:nvSpPr>
        <p:spPr>
          <a:xfrm>
            <a:off x="1971750" y="1396075"/>
            <a:ext cx="38916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open to any questions and feedbacks.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8" name="Google Shape;338;p26"/>
          <p:cNvSpPr txBox="1"/>
          <p:nvPr>
            <p:ph type="ctrTitle"/>
          </p:nvPr>
        </p:nvSpPr>
        <p:spPr>
          <a:xfrm flipH="1">
            <a:off x="3025900" y="1552100"/>
            <a:ext cx="895500" cy="524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 flipH="1">
            <a:off x="2151100" y="2076500"/>
            <a:ext cx="17703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About CF-Stress</a:t>
            </a:r>
            <a:endParaRPr b="1" sz="20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1411525" y="3477275"/>
            <a:ext cx="1868700" cy="714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Technical Aspects</a:t>
            </a:r>
            <a:endParaRPr b="1" sz="20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6289625" y="1552112"/>
            <a:ext cx="2163900" cy="524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6320776" y="2076500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Timeline</a:t>
            </a:r>
            <a:endParaRPr sz="2000"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1071700" y="3072811"/>
            <a:ext cx="2163900" cy="426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7248675" y="3477275"/>
            <a:ext cx="13884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Our </a:t>
            </a:r>
            <a:r>
              <a:rPr lang="en" sz="2000"/>
              <a:t>Team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7906475" y="2849450"/>
            <a:ext cx="11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06</a:t>
            </a:r>
            <a:endParaRPr sz="38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2287" y="3242751"/>
            <a:ext cx="895625" cy="8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 txBox="1"/>
          <p:nvPr>
            <p:ph idx="9" type="subTitle"/>
          </p:nvPr>
        </p:nvSpPr>
        <p:spPr>
          <a:xfrm flipH="1">
            <a:off x="3641075" y="3477275"/>
            <a:ext cx="20814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CF-Stress Demo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4752600" y="2890025"/>
            <a:ext cx="11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04</a:t>
            </a:r>
            <a:endParaRPr sz="38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7764" y="4264924"/>
            <a:ext cx="769500" cy="76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6"/>
          <p:cNvGrpSpPr/>
          <p:nvPr/>
        </p:nvGrpSpPr>
        <p:grpSpPr>
          <a:xfrm>
            <a:off x="9582432" y="3980072"/>
            <a:ext cx="769493" cy="546688"/>
            <a:chOff x="5743289" y="2439122"/>
            <a:chExt cx="444871" cy="316407"/>
          </a:xfrm>
        </p:grpSpPr>
        <p:sp>
          <p:nvSpPr>
            <p:cNvPr id="351" name="Google Shape;351;p26"/>
            <p:cNvSpPr/>
            <p:nvPr/>
          </p:nvSpPr>
          <p:spPr>
            <a:xfrm>
              <a:off x="5999902" y="2549177"/>
              <a:ext cx="137497" cy="130722"/>
            </a:xfrm>
            <a:custGeom>
              <a:rect b="b" l="l" r="r" t="t"/>
              <a:pathLst>
                <a:path extrusionOk="0" h="4978" w="5236">
                  <a:moveTo>
                    <a:pt x="1838" y="1"/>
                  </a:moveTo>
                  <a:lnTo>
                    <a:pt x="1838" y="441"/>
                  </a:lnTo>
                  <a:cubicBezTo>
                    <a:pt x="1838" y="556"/>
                    <a:pt x="1761" y="661"/>
                    <a:pt x="1646" y="690"/>
                  </a:cubicBezTo>
                  <a:lnTo>
                    <a:pt x="574" y="996"/>
                  </a:lnTo>
                  <a:cubicBezTo>
                    <a:pt x="239" y="1092"/>
                    <a:pt x="0" y="1398"/>
                    <a:pt x="0" y="1752"/>
                  </a:cubicBezTo>
                  <a:lnTo>
                    <a:pt x="0" y="4977"/>
                  </a:lnTo>
                  <a:lnTo>
                    <a:pt x="4192" y="4977"/>
                  </a:lnTo>
                  <a:cubicBezTo>
                    <a:pt x="4766" y="4977"/>
                    <a:pt x="5235" y="4508"/>
                    <a:pt x="5235" y="3934"/>
                  </a:cubicBezTo>
                  <a:lnTo>
                    <a:pt x="5235" y="1752"/>
                  </a:lnTo>
                  <a:cubicBezTo>
                    <a:pt x="5235" y="1408"/>
                    <a:pt x="5015" y="1101"/>
                    <a:pt x="4680" y="996"/>
                  </a:cubicBezTo>
                  <a:lnTo>
                    <a:pt x="3599" y="690"/>
                  </a:lnTo>
                  <a:cubicBezTo>
                    <a:pt x="3484" y="661"/>
                    <a:pt x="3407" y="556"/>
                    <a:pt x="3407" y="441"/>
                  </a:cubicBezTo>
                  <a:lnTo>
                    <a:pt x="3407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000138" y="2570054"/>
              <a:ext cx="137497" cy="110082"/>
            </a:xfrm>
            <a:custGeom>
              <a:rect b="b" l="l" r="r" t="t"/>
              <a:pathLst>
                <a:path extrusionOk="0" h="4192" w="5236">
                  <a:moveTo>
                    <a:pt x="1264" y="0"/>
                  </a:moveTo>
                  <a:lnTo>
                    <a:pt x="575" y="201"/>
                  </a:lnTo>
                  <a:cubicBezTo>
                    <a:pt x="230" y="297"/>
                    <a:pt x="1" y="603"/>
                    <a:pt x="1" y="957"/>
                  </a:cubicBezTo>
                  <a:lnTo>
                    <a:pt x="1" y="4192"/>
                  </a:lnTo>
                  <a:lnTo>
                    <a:pt x="4193" y="4192"/>
                  </a:lnTo>
                  <a:cubicBezTo>
                    <a:pt x="4767" y="4182"/>
                    <a:pt x="5236" y="3713"/>
                    <a:pt x="5236" y="3139"/>
                  </a:cubicBezTo>
                  <a:lnTo>
                    <a:pt x="5236" y="957"/>
                  </a:lnTo>
                  <a:cubicBezTo>
                    <a:pt x="5236" y="603"/>
                    <a:pt x="5006" y="297"/>
                    <a:pt x="4671" y="201"/>
                  </a:cubicBezTo>
                  <a:lnTo>
                    <a:pt x="3972" y="0"/>
                  </a:lnTo>
                  <a:cubicBezTo>
                    <a:pt x="3671" y="517"/>
                    <a:pt x="3147" y="775"/>
                    <a:pt x="2622" y="775"/>
                  </a:cubicBezTo>
                  <a:cubicBezTo>
                    <a:pt x="2097" y="775"/>
                    <a:pt x="1570" y="517"/>
                    <a:pt x="1264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6046645" y="2549177"/>
              <a:ext cx="44511" cy="20640"/>
            </a:xfrm>
            <a:custGeom>
              <a:rect b="b" l="l" r="r" t="t"/>
              <a:pathLst>
                <a:path extrusionOk="0" h="786" w="1695">
                  <a:moveTo>
                    <a:pt x="67" y="1"/>
                  </a:moveTo>
                  <a:lnTo>
                    <a:pt x="67" y="441"/>
                  </a:lnTo>
                  <a:cubicBezTo>
                    <a:pt x="58" y="498"/>
                    <a:pt x="39" y="556"/>
                    <a:pt x="0" y="604"/>
                  </a:cubicBezTo>
                  <a:cubicBezTo>
                    <a:pt x="268" y="728"/>
                    <a:pt x="555" y="786"/>
                    <a:pt x="852" y="786"/>
                  </a:cubicBezTo>
                  <a:cubicBezTo>
                    <a:pt x="1139" y="786"/>
                    <a:pt x="1426" y="728"/>
                    <a:pt x="1694" y="604"/>
                  </a:cubicBezTo>
                  <a:cubicBezTo>
                    <a:pt x="1656" y="556"/>
                    <a:pt x="1637" y="498"/>
                    <a:pt x="1637" y="441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6020753" y="2452935"/>
              <a:ext cx="34453" cy="75681"/>
            </a:xfrm>
            <a:custGeom>
              <a:rect b="b" l="l" r="r" t="t"/>
              <a:pathLst>
                <a:path extrusionOk="0" h="2882" w="1312">
                  <a:moveTo>
                    <a:pt x="785" y="0"/>
                  </a:moveTo>
                  <a:cubicBezTo>
                    <a:pt x="355" y="0"/>
                    <a:pt x="0" y="355"/>
                    <a:pt x="0" y="785"/>
                  </a:cubicBezTo>
                  <a:lnTo>
                    <a:pt x="0" y="967"/>
                  </a:lnTo>
                  <a:cubicBezTo>
                    <a:pt x="0" y="1197"/>
                    <a:pt x="39" y="1417"/>
                    <a:pt x="106" y="1637"/>
                  </a:cubicBezTo>
                  <a:lnTo>
                    <a:pt x="527" y="2881"/>
                  </a:lnTo>
                  <a:lnTo>
                    <a:pt x="1312" y="288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034565" y="2446159"/>
              <a:ext cx="82456" cy="82456"/>
            </a:xfrm>
            <a:custGeom>
              <a:rect b="b" l="l" r="r" t="t"/>
              <a:pathLst>
                <a:path extrusionOk="0" h="3140" w="3140">
                  <a:moveTo>
                    <a:pt x="786" y="0"/>
                  </a:moveTo>
                  <a:cubicBezTo>
                    <a:pt x="355" y="0"/>
                    <a:pt x="1" y="354"/>
                    <a:pt x="1" y="785"/>
                  </a:cubicBezTo>
                  <a:cubicBezTo>
                    <a:pt x="1" y="1072"/>
                    <a:pt x="231" y="1311"/>
                    <a:pt x="527" y="1311"/>
                  </a:cubicBezTo>
                  <a:lnTo>
                    <a:pt x="2623" y="3139"/>
                  </a:lnTo>
                  <a:lnTo>
                    <a:pt x="3063" y="1589"/>
                  </a:lnTo>
                  <a:cubicBezTo>
                    <a:pt x="3111" y="1397"/>
                    <a:pt x="3140" y="1206"/>
                    <a:pt x="3140" y="1014"/>
                  </a:cubicBezTo>
                  <a:lnTo>
                    <a:pt x="3140" y="526"/>
                  </a:lnTo>
                  <a:cubicBezTo>
                    <a:pt x="3140" y="239"/>
                    <a:pt x="2910" y="0"/>
                    <a:pt x="2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027528" y="2480324"/>
              <a:ext cx="82982" cy="75681"/>
            </a:xfrm>
            <a:custGeom>
              <a:rect b="b" l="l" r="r" t="t"/>
              <a:pathLst>
                <a:path extrusionOk="0" h="2882" w="3160">
                  <a:moveTo>
                    <a:pt x="1015" y="1"/>
                  </a:moveTo>
                  <a:cubicBezTo>
                    <a:pt x="872" y="1"/>
                    <a:pt x="738" y="58"/>
                    <a:pt x="642" y="154"/>
                  </a:cubicBezTo>
                  <a:lnTo>
                    <a:pt x="164" y="632"/>
                  </a:lnTo>
                  <a:cubicBezTo>
                    <a:pt x="58" y="737"/>
                    <a:pt x="1" y="871"/>
                    <a:pt x="10" y="1005"/>
                  </a:cubicBezTo>
                  <a:lnTo>
                    <a:pt x="10" y="1312"/>
                  </a:lnTo>
                  <a:cubicBezTo>
                    <a:pt x="10" y="2183"/>
                    <a:pt x="709" y="2881"/>
                    <a:pt x="1580" y="2881"/>
                  </a:cubicBezTo>
                  <a:cubicBezTo>
                    <a:pt x="1586" y="2881"/>
                    <a:pt x="1592" y="2881"/>
                    <a:pt x="1597" y="2881"/>
                  </a:cubicBezTo>
                  <a:cubicBezTo>
                    <a:pt x="2460" y="2881"/>
                    <a:pt x="3159" y="2177"/>
                    <a:pt x="3150" y="1312"/>
                  </a:cubicBezTo>
                  <a:lnTo>
                    <a:pt x="3150" y="977"/>
                  </a:lnTo>
                  <a:cubicBezTo>
                    <a:pt x="3150" y="833"/>
                    <a:pt x="3102" y="699"/>
                    <a:pt x="3006" y="603"/>
                  </a:cubicBezTo>
                  <a:cubicBezTo>
                    <a:pt x="2594" y="211"/>
                    <a:pt x="1858" y="29"/>
                    <a:pt x="101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6027528" y="2480586"/>
              <a:ext cx="82456" cy="74158"/>
            </a:xfrm>
            <a:custGeom>
              <a:rect b="b" l="l" r="r" t="t"/>
              <a:pathLst>
                <a:path extrusionOk="0" h="2824" w="3140">
                  <a:moveTo>
                    <a:pt x="1015" y="0"/>
                  </a:moveTo>
                  <a:cubicBezTo>
                    <a:pt x="872" y="0"/>
                    <a:pt x="728" y="58"/>
                    <a:pt x="633" y="153"/>
                  </a:cubicBezTo>
                  <a:lnTo>
                    <a:pt x="154" y="632"/>
                  </a:lnTo>
                  <a:cubicBezTo>
                    <a:pt x="58" y="737"/>
                    <a:pt x="1" y="871"/>
                    <a:pt x="1" y="1005"/>
                  </a:cubicBezTo>
                  <a:lnTo>
                    <a:pt x="1" y="1311"/>
                  </a:lnTo>
                  <a:cubicBezTo>
                    <a:pt x="1" y="2010"/>
                    <a:pt x="460" y="2632"/>
                    <a:pt x="1140" y="2823"/>
                  </a:cubicBezTo>
                  <a:cubicBezTo>
                    <a:pt x="910" y="2546"/>
                    <a:pt x="786" y="2192"/>
                    <a:pt x="786" y="1838"/>
                  </a:cubicBezTo>
                  <a:lnTo>
                    <a:pt x="795" y="1062"/>
                  </a:lnTo>
                  <a:cubicBezTo>
                    <a:pt x="786" y="768"/>
                    <a:pt x="1025" y="535"/>
                    <a:pt x="1316" y="535"/>
                  </a:cubicBezTo>
                  <a:cubicBezTo>
                    <a:pt x="1327" y="535"/>
                    <a:pt x="1339" y="535"/>
                    <a:pt x="1350" y="536"/>
                  </a:cubicBezTo>
                  <a:cubicBezTo>
                    <a:pt x="1877" y="565"/>
                    <a:pt x="2661" y="651"/>
                    <a:pt x="3140" y="890"/>
                  </a:cubicBezTo>
                  <a:cubicBezTo>
                    <a:pt x="3130" y="785"/>
                    <a:pt x="3073" y="680"/>
                    <a:pt x="2996" y="603"/>
                  </a:cubicBezTo>
                  <a:cubicBezTo>
                    <a:pt x="2594" y="201"/>
                    <a:pt x="1848" y="29"/>
                    <a:pt x="1015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000138" y="2583368"/>
              <a:ext cx="27415" cy="96768"/>
            </a:xfrm>
            <a:custGeom>
              <a:rect b="b" l="l" r="r" t="t"/>
              <a:pathLst>
                <a:path extrusionOk="0" h="3685" w="1044">
                  <a:moveTo>
                    <a:pt x="144" y="0"/>
                  </a:moveTo>
                  <a:cubicBezTo>
                    <a:pt x="49" y="134"/>
                    <a:pt x="1" y="287"/>
                    <a:pt x="1" y="450"/>
                  </a:cubicBezTo>
                  <a:lnTo>
                    <a:pt x="1" y="3685"/>
                  </a:lnTo>
                  <a:lnTo>
                    <a:pt x="1044" y="3685"/>
                  </a:lnTo>
                  <a:lnTo>
                    <a:pt x="1044" y="1235"/>
                  </a:lnTo>
                  <a:cubicBezTo>
                    <a:pt x="1044" y="1024"/>
                    <a:pt x="967" y="823"/>
                    <a:pt x="814" y="6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075794" y="2583368"/>
              <a:ext cx="61842" cy="96532"/>
            </a:xfrm>
            <a:custGeom>
              <a:rect b="b" l="l" r="r" t="t"/>
              <a:pathLst>
                <a:path extrusionOk="0" h="3676" w="2355">
                  <a:moveTo>
                    <a:pt x="2211" y="0"/>
                  </a:moveTo>
                  <a:lnTo>
                    <a:pt x="1541" y="680"/>
                  </a:lnTo>
                  <a:cubicBezTo>
                    <a:pt x="1388" y="823"/>
                    <a:pt x="1312" y="1024"/>
                    <a:pt x="1312" y="1235"/>
                  </a:cubicBezTo>
                  <a:lnTo>
                    <a:pt x="1312" y="2364"/>
                  </a:lnTo>
                  <a:cubicBezTo>
                    <a:pt x="1312" y="2508"/>
                    <a:pt x="1187" y="2632"/>
                    <a:pt x="1044" y="2632"/>
                  </a:cubicBezTo>
                  <a:lnTo>
                    <a:pt x="0" y="2632"/>
                  </a:lnTo>
                  <a:lnTo>
                    <a:pt x="0" y="3675"/>
                  </a:lnTo>
                  <a:lnTo>
                    <a:pt x="1312" y="3675"/>
                  </a:lnTo>
                  <a:cubicBezTo>
                    <a:pt x="1886" y="3675"/>
                    <a:pt x="2355" y="3206"/>
                    <a:pt x="2355" y="2632"/>
                  </a:cubicBezTo>
                  <a:lnTo>
                    <a:pt x="2355" y="450"/>
                  </a:lnTo>
                  <a:cubicBezTo>
                    <a:pt x="2355" y="287"/>
                    <a:pt x="2307" y="134"/>
                    <a:pt x="2211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766424" y="2686649"/>
              <a:ext cx="398863" cy="20903"/>
            </a:xfrm>
            <a:custGeom>
              <a:rect b="b" l="l" r="r" t="t"/>
              <a:pathLst>
                <a:path extrusionOk="0" h="796" w="15189">
                  <a:moveTo>
                    <a:pt x="0" y="1"/>
                  </a:moveTo>
                  <a:lnTo>
                    <a:pt x="0" y="795"/>
                  </a:lnTo>
                  <a:lnTo>
                    <a:pt x="15188" y="795"/>
                  </a:lnTo>
                  <a:lnTo>
                    <a:pt x="15188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759387" y="2686649"/>
              <a:ext cx="13839" cy="68880"/>
            </a:xfrm>
            <a:custGeom>
              <a:rect b="b" l="l" r="r" t="t"/>
              <a:pathLst>
                <a:path extrusionOk="0" h="2623" w="527">
                  <a:moveTo>
                    <a:pt x="0" y="1"/>
                  </a:moveTo>
                  <a:lnTo>
                    <a:pt x="0" y="2365"/>
                  </a:lnTo>
                  <a:cubicBezTo>
                    <a:pt x="0" y="2537"/>
                    <a:pt x="132" y="2623"/>
                    <a:pt x="264" y="2623"/>
                  </a:cubicBezTo>
                  <a:cubicBezTo>
                    <a:pt x="395" y="2623"/>
                    <a:pt x="527" y="2537"/>
                    <a:pt x="527" y="236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6158224" y="2686649"/>
              <a:ext cx="13839" cy="68880"/>
            </a:xfrm>
            <a:custGeom>
              <a:rect b="b" l="l" r="r" t="t"/>
              <a:pathLst>
                <a:path extrusionOk="0" h="2623" w="527">
                  <a:moveTo>
                    <a:pt x="0" y="1"/>
                  </a:moveTo>
                  <a:lnTo>
                    <a:pt x="0" y="2365"/>
                  </a:lnTo>
                  <a:cubicBezTo>
                    <a:pt x="0" y="2537"/>
                    <a:pt x="132" y="2623"/>
                    <a:pt x="264" y="2623"/>
                  </a:cubicBezTo>
                  <a:cubicBezTo>
                    <a:pt x="395" y="2623"/>
                    <a:pt x="527" y="2537"/>
                    <a:pt x="527" y="236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759387" y="2686649"/>
              <a:ext cx="13839" cy="20903"/>
            </a:xfrm>
            <a:custGeom>
              <a:rect b="b" l="l" r="r" t="t"/>
              <a:pathLst>
                <a:path extrusionOk="0" h="796" w="527">
                  <a:moveTo>
                    <a:pt x="0" y="1"/>
                  </a:moveTo>
                  <a:lnTo>
                    <a:pt x="0" y="795"/>
                  </a:lnTo>
                  <a:lnTo>
                    <a:pt x="527" y="795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158224" y="2686649"/>
              <a:ext cx="13839" cy="20903"/>
            </a:xfrm>
            <a:custGeom>
              <a:rect b="b" l="l" r="r" t="t"/>
              <a:pathLst>
                <a:path extrusionOk="0" h="796" w="527">
                  <a:moveTo>
                    <a:pt x="0" y="1"/>
                  </a:moveTo>
                  <a:lnTo>
                    <a:pt x="0" y="795"/>
                  </a:lnTo>
                  <a:lnTo>
                    <a:pt x="527" y="795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743289" y="2679873"/>
              <a:ext cx="444871" cy="13839"/>
            </a:xfrm>
            <a:custGeom>
              <a:rect b="b" l="l" r="r" t="t"/>
              <a:pathLst>
                <a:path extrusionOk="0" h="527" w="16941">
                  <a:moveTo>
                    <a:pt x="355" y="0"/>
                  </a:moveTo>
                  <a:cubicBezTo>
                    <a:pt x="1" y="0"/>
                    <a:pt x="1" y="527"/>
                    <a:pt x="355" y="527"/>
                  </a:cubicBezTo>
                  <a:lnTo>
                    <a:pt x="16586" y="527"/>
                  </a:lnTo>
                  <a:cubicBezTo>
                    <a:pt x="16940" y="527"/>
                    <a:pt x="16940" y="0"/>
                    <a:pt x="1658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068992" y="2666034"/>
              <a:ext cx="41254" cy="13865"/>
            </a:xfrm>
            <a:custGeom>
              <a:rect b="b" l="l" r="r" t="t"/>
              <a:pathLst>
                <a:path extrusionOk="0" h="528" w="1571">
                  <a:moveTo>
                    <a:pt x="1" y="1"/>
                  </a:moveTo>
                  <a:lnTo>
                    <a:pt x="1" y="527"/>
                  </a:lnTo>
                  <a:lnTo>
                    <a:pt x="1312" y="527"/>
                  </a:lnTo>
                  <a:cubicBezTo>
                    <a:pt x="1456" y="527"/>
                    <a:pt x="1571" y="412"/>
                    <a:pt x="1571" y="269"/>
                  </a:cubicBezTo>
                  <a:cubicBezTo>
                    <a:pt x="1571" y="125"/>
                    <a:pt x="1456" y="1"/>
                    <a:pt x="131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5986326" y="2611020"/>
              <a:ext cx="96269" cy="68880"/>
            </a:xfrm>
            <a:custGeom>
              <a:rect b="b" l="l" r="r" t="t"/>
              <a:pathLst>
                <a:path extrusionOk="0" h="2623" w="366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364"/>
                  </a:lnTo>
                  <a:cubicBezTo>
                    <a:pt x="0" y="2507"/>
                    <a:pt x="125" y="2622"/>
                    <a:pt x="268" y="2622"/>
                  </a:cubicBezTo>
                  <a:lnTo>
                    <a:pt x="3407" y="2622"/>
                  </a:lnTo>
                  <a:cubicBezTo>
                    <a:pt x="3551" y="2622"/>
                    <a:pt x="3666" y="2507"/>
                    <a:pt x="3666" y="2364"/>
                  </a:cubicBezTo>
                  <a:lnTo>
                    <a:pt x="3666" y="268"/>
                  </a:lnTo>
                  <a:cubicBezTo>
                    <a:pt x="3666" y="125"/>
                    <a:pt x="3551" y="0"/>
                    <a:pt x="3407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025269" y="2638645"/>
              <a:ext cx="18382" cy="13865"/>
            </a:xfrm>
            <a:custGeom>
              <a:rect b="b" l="l" r="r" t="t"/>
              <a:pathLst>
                <a:path extrusionOk="0" h="528" w="700">
                  <a:moveTo>
                    <a:pt x="355" y="1"/>
                  </a:moveTo>
                  <a:cubicBezTo>
                    <a:pt x="1" y="1"/>
                    <a:pt x="1" y="518"/>
                    <a:pt x="355" y="527"/>
                  </a:cubicBezTo>
                  <a:cubicBezTo>
                    <a:pt x="699" y="518"/>
                    <a:pt x="699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807390" y="2556215"/>
              <a:ext cx="137734" cy="123685"/>
            </a:xfrm>
            <a:custGeom>
              <a:rect b="b" l="l" r="r" t="t"/>
              <a:pathLst>
                <a:path extrusionOk="0" h="4710" w="5245">
                  <a:moveTo>
                    <a:pt x="1838" y="1"/>
                  </a:moveTo>
                  <a:lnTo>
                    <a:pt x="1838" y="125"/>
                  </a:lnTo>
                  <a:cubicBezTo>
                    <a:pt x="1838" y="364"/>
                    <a:pt x="1685" y="565"/>
                    <a:pt x="1455" y="632"/>
                  </a:cubicBezTo>
                  <a:lnTo>
                    <a:pt x="575" y="881"/>
                  </a:lnTo>
                  <a:cubicBezTo>
                    <a:pt x="240" y="977"/>
                    <a:pt x="0" y="1293"/>
                    <a:pt x="0" y="1637"/>
                  </a:cubicBezTo>
                  <a:lnTo>
                    <a:pt x="0" y="3925"/>
                  </a:lnTo>
                  <a:cubicBezTo>
                    <a:pt x="0" y="4355"/>
                    <a:pt x="354" y="4709"/>
                    <a:pt x="785" y="4709"/>
                  </a:cubicBezTo>
                  <a:lnTo>
                    <a:pt x="4460" y="4709"/>
                  </a:lnTo>
                  <a:cubicBezTo>
                    <a:pt x="4891" y="4709"/>
                    <a:pt x="5245" y="4355"/>
                    <a:pt x="5245" y="3925"/>
                  </a:cubicBezTo>
                  <a:lnTo>
                    <a:pt x="5245" y="1637"/>
                  </a:lnTo>
                  <a:cubicBezTo>
                    <a:pt x="5245" y="1283"/>
                    <a:pt x="5015" y="977"/>
                    <a:pt x="4680" y="881"/>
                  </a:cubicBezTo>
                  <a:lnTo>
                    <a:pt x="3800" y="632"/>
                  </a:lnTo>
                  <a:cubicBezTo>
                    <a:pt x="3570" y="565"/>
                    <a:pt x="3417" y="355"/>
                    <a:pt x="3417" y="116"/>
                  </a:cubicBezTo>
                  <a:lnTo>
                    <a:pt x="3417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807626" y="2587386"/>
              <a:ext cx="27678" cy="92514"/>
            </a:xfrm>
            <a:custGeom>
              <a:rect b="b" l="l" r="r" t="t"/>
              <a:pathLst>
                <a:path extrusionOk="0" h="3523" w="1054">
                  <a:moveTo>
                    <a:pt x="144" y="0"/>
                  </a:moveTo>
                  <a:cubicBezTo>
                    <a:pt x="49" y="134"/>
                    <a:pt x="1" y="288"/>
                    <a:pt x="1" y="450"/>
                  </a:cubicBezTo>
                  <a:lnTo>
                    <a:pt x="1" y="2738"/>
                  </a:lnTo>
                  <a:cubicBezTo>
                    <a:pt x="1" y="3168"/>
                    <a:pt x="355" y="3522"/>
                    <a:pt x="786" y="3522"/>
                  </a:cubicBezTo>
                  <a:lnTo>
                    <a:pt x="1054" y="3522"/>
                  </a:lnTo>
                  <a:lnTo>
                    <a:pt x="1054" y="90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17708" y="2587386"/>
              <a:ext cx="27415" cy="92514"/>
            </a:xfrm>
            <a:custGeom>
              <a:rect b="b" l="l" r="r" t="t"/>
              <a:pathLst>
                <a:path extrusionOk="0" h="3523" w="1044">
                  <a:moveTo>
                    <a:pt x="900" y="0"/>
                  </a:moveTo>
                  <a:lnTo>
                    <a:pt x="1" y="900"/>
                  </a:lnTo>
                  <a:lnTo>
                    <a:pt x="1" y="3522"/>
                  </a:lnTo>
                  <a:lnTo>
                    <a:pt x="259" y="3522"/>
                  </a:lnTo>
                  <a:cubicBezTo>
                    <a:pt x="690" y="3522"/>
                    <a:pt x="1044" y="3168"/>
                    <a:pt x="1044" y="2738"/>
                  </a:cubicBezTo>
                  <a:lnTo>
                    <a:pt x="1044" y="450"/>
                  </a:lnTo>
                  <a:cubicBezTo>
                    <a:pt x="1044" y="288"/>
                    <a:pt x="996" y="134"/>
                    <a:pt x="900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843314" y="2556215"/>
              <a:ext cx="66123" cy="20640"/>
            </a:xfrm>
            <a:custGeom>
              <a:rect b="b" l="l" r="r" t="t"/>
              <a:pathLst>
                <a:path extrusionOk="0" h="786" w="2518">
                  <a:moveTo>
                    <a:pt x="470" y="1"/>
                  </a:moveTo>
                  <a:lnTo>
                    <a:pt x="470" y="125"/>
                  </a:lnTo>
                  <a:cubicBezTo>
                    <a:pt x="470" y="364"/>
                    <a:pt x="317" y="565"/>
                    <a:pt x="87" y="632"/>
                  </a:cubicBezTo>
                  <a:lnTo>
                    <a:pt x="1" y="661"/>
                  </a:lnTo>
                  <a:cubicBezTo>
                    <a:pt x="412" y="738"/>
                    <a:pt x="833" y="776"/>
                    <a:pt x="1255" y="786"/>
                  </a:cubicBezTo>
                  <a:cubicBezTo>
                    <a:pt x="1685" y="776"/>
                    <a:pt x="2106" y="738"/>
                    <a:pt x="2518" y="652"/>
                  </a:cubicBezTo>
                  <a:lnTo>
                    <a:pt x="2432" y="632"/>
                  </a:lnTo>
                  <a:cubicBezTo>
                    <a:pt x="2202" y="565"/>
                    <a:pt x="2049" y="355"/>
                    <a:pt x="2049" y="116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815688" y="2439122"/>
              <a:ext cx="121400" cy="123921"/>
            </a:xfrm>
            <a:custGeom>
              <a:rect b="b" l="l" r="r" t="t"/>
              <a:pathLst>
                <a:path extrusionOk="0" h="4719" w="4623">
                  <a:moveTo>
                    <a:pt x="2316" y="0"/>
                  </a:moveTo>
                  <a:cubicBezTo>
                    <a:pt x="1302" y="0"/>
                    <a:pt x="555" y="842"/>
                    <a:pt x="479" y="1857"/>
                  </a:cubicBezTo>
                  <a:cubicBezTo>
                    <a:pt x="421" y="2594"/>
                    <a:pt x="278" y="3311"/>
                    <a:pt x="48" y="4010"/>
                  </a:cubicBezTo>
                  <a:cubicBezTo>
                    <a:pt x="0" y="4144"/>
                    <a:pt x="77" y="4297"/>
                    <a:pt x="211" y="4345"/>
                  </a:cubicBezTo>
                  <a:cubicBezTo>
                    <a:pt x="881" y="4584"/>
                    <a:pt x="1598" y="4709"/>
                    <a:pt x="2307" y="4718"/>
                  </a:cubicBezTo>
                  <a:cubicBezTo>
                    <a:pt x="3024" y="4709"/>
                    <a:pt x="3742" y="4584"/>
                    <a:pt x="4412" y="4345"/>
                  </a:cubicBezTo>
                  <a:cubicBezTo>
                    <a:pt x="4546" y="4297"/>
                    <a:pt x="4623" y="4144"/>
                    <a:pt x="4575" y="4010"/>
                  </a:cubicBezTo>
                  <a:cubicBezTo>
                    <a:pt x="4345" y="3311"/>
                    <a:pt x="4201" y="2594"/>
                    <a:pt x="4144" y="1857"/>
                  </a:cubicBezTo>
                  <a:cubicBezTo>
                    <a:pt x="4077" y="833"/>
                    <a:pt x="3321" y="0"/>
                    <a:pt x="23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5828241" y="2714300"/>
              <a:ext cx="13839" cy="41228"/>
            </a:xfrm>
            <a:custGeom>
              <a:rect b="b" l="l" r="r" t="t"/>
              <a:pathLst>
                <a:path extrusionOk="0" h="1570" w="527">
                  <a:moveTo>
                    <a:pt x="1" y="0"/>
                  </a:moveTo>
                  <a:lnTo>
                    <a:pt x="1" y="1312"/>
                  </a:lnTo>
                  <a:cubicBezTo>
                    <a:pt x="1" y="1455"/>
                    <a:pt x="115" y="1570"/>
                    <a:pt x="269" y="1570"/>
                  </a:cubicBezTo>
                  <a:cubicBezTo>
                    <a:pt x="412" y="1570"/>
                    <a:pt x="527" y="1455"/>
                    <a:pt x="527" y="1312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5828241" y="2707263"/>
              <a:ext cx="13839" cy="27678"/>
            </a:xfrm>
            <a:custGeom>
              <a:rect b="b" l="l" r="r" t="t"/>
              <a:pathLst>
                <a:path extrusionOk="0" h="1054" w="527">
                  <a:moveTo>
                    <a:pt x="1" y="1"/>
                  </a:moveTo>
                  <a:lnTo>
                    <a:pt x="1" y="1053"/>
                  </a:lnTo>
                  <a:lnTo>
                    <a:pt x="527" y="105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5910671" y="2714300"/>
              <a:ext cx="13865" cy="41228"/>
            </a:xfrm>
            <a:custGeom>
              <a:rect b="b" l="l" r="r" t="t"/>
              <a:pathLst>
                <a:path extrusionOk="0" h="1570" w="528">
                  <a:moveTo>
                    <a:pt x="1" y="0"/>
                  </a:moveTo>
                  <a:lnTo>
                    <a:pt x="1" y="1312"/>
                  </a:lnTo>
                  <a:cubicBezTo>
                    <a:pt x="1" y="1455"/>
                    <a:pt x="125" y="1570"/>
                    <a:pt x="269" y="1570"/>
                  </a:cubicBezTo>
                  <a:cubicBezTo>
                    <a:pt x="412" y="1570"/>
                    <a:pt x="527" y="1455"/>
                    <a:pt x="527" y="1312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5910671" y="2707263"/>
              <a:ext cx="13865" cy="27678"/>
            </a:xfrm>
            <a:custGeom>
              <a:rect b="b" l="l" r="r" t="t"/>
              <a:pathLst>
                <a:path extrusionOk="0" h="1054" w="528">
                  <a:moveTo>
                    <a:pt x="1" y="1"/>
                  </a:moveTo>
                  <a:lnTo>
                    <a:pt x="1" y="1053"/>
                  </a:lnTo>
                  <a:lnTo>
                    <a:pt x="527" y="105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5828241" y="2604218"/>
              <a:ext cx="96295" cy="116883"/>
            </a:xfrm>
            <a:custGeom>
              <a:rect b="b" l="l" r="r" t="t"/>
              <a:pathLst>
                <a:path extrusionOk="0" h="4451" w="3667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lnTo>
                    <a:pt x="1" y="4192"/>
                  </a:lnTo>
                  <a:cubicBezTo>
                    <a:pt x="1" y="4336"/>
                    <a:pt x="115" y="4451"/>
                    <a:pt x="259" y="4451"/>
                  </a:cubicBezTo>
                  <a:lnTo>
                    <a:pt x="3408" y="4451"/>
                  </a:lnTo>
                  <a:cubicBezTo>
                    <a:pt x="3551" y="4451"/>
                    <a:pt x="3666" y="4336"/>
                    <a:pt x="3666" y="4192"/>
                  </a:cubicBezTo>
                  <a:lnTo>
                    <a:pt x="3666" y="785"/>
                  </a:lnTo>
                  <a:cubicBezTo>
                    <a:pt x="3666" y="355"/>
                    <a:pt x="3312" y="1"/>
                    <a:pt x="2881" y="1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5815688" y="2439306"/>
              <a:ext cx="73896" cy="121216"/>
            </a:xfrm>
            <a:custGeom>
              <a:rect b="b" l="l" r="r" t="t"/>
              <a:pathLst>
                <a:path extrusionOk="0" h="4616" w="2814">
                  <a:moveTo>
                    <a:pt x="2373" y="1"/>
                  </a:moveTo>
                  <a:cubicBezTo>
                    <a:pt x="2351" y="1"/>
                    <a:pt x="2329" y="1"/>
                    <a:pt x="2307" y="3"/>
                  </a:cubicBezTo>
                  <a:cubicBezTo>
                    <a:pt x="1302" y="3"/>
                    <a:pt x="546" y="835"/>
                    <a:pt x="479" y="1850"/>
                  </a:cubicBezTo>
                  <a:cubicBezTo>
                    <a:pt x="412" y="2587"/>
                    <a:pt x="268" y="3304"/>
                    <a:pt x="48" y="4003"/>
                  </a:cubicBezTo>
                  <a:cubicBezTo>
                    <a:pt x="0" y="4137"/>
                    <a:pt x="77" y="4290"/>
                    <a:pt x="211" y="4338"/>
                  </a:cubicBezTo>
                  <a:cubicBezTo>
                    <a:pt x="555" y="4462"/>
                    <a:pt x="909" y="4548"/>
                    <a:pt x="1273" y="4615"/>
                  </a:cubicBezTo>
                  <a:cubicBezTo>
                    <a:pt x="1263" y="4558"/>
                    <a:pt x="1263" y="4501"/>
                    <a:pt x="1273" y="4453"/>
                  </a:cubicBezTo>
                  <a:cubicBezTo>
                    <a:pt x="1464" y="3668"/>
                    <a:pt x="1589" y="2864"/>
                    <a:pt x="1646" y="2060"/>
                  </a:cubicBezTo>
                  <a:cubicBezTo>
                    <a:pt x="1694" y="1113"/>
                    <a:pt x="2153" y="309"/>
                    <a:pt x="2814" y="70"/>
                  </a:cubicBezTo>
                  <a:cubicBezTo>
                    <a:pt x="2672" y="28"/>
                    <a:pt x="2523" y="1"/>
                    <a:pt x="23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-765343" y="2120615"/>
            <a:ext cx="517064" cy="524416"/>
            <a:chOff x="7517172" y="2437007"/>
            <a:chExt cx="364284" cy="361243"/>
          </a:xfrm>
        </p:grpSpPr>
        <p:sp>
          <p:nvSpPr>
            <p:cNvPr id="381" name="Google Shape;381;p26"/>
            <p:cNvSpPr/>
            <p:nvPr/>
          </p:nvSpPr>
          <p:spPr>
            <a:xfrm>
              <a:off x="7517172" y="2548499"/>
              <a:ext cx="164997" cy="78724"/>
            </a:xfrm>
            <a:custGeom>
              <a:rect b="b" l="l" r="r" t="t"/>
              <a:pathLst>
                <a:path extrusionOk="0" h="3003" w="6294">
                  <a:moveTo>
                    <a:pt x="6294" y="0"/>
                  </a:moveTo>
                  <a:lnTo>
                    <a:pt x="4923" y="116"/>
                  </a:lnTo>
                  <a:cubicBezTo>
                    <a:pt x="3118" y="260"/>
                    <a:pt x="1429" y="1040"/>
                    <a:pt x="144" y="2324"/>
                  </a:cubicBezTo>
                  <a:cubicBezTo>
                    <a:pt x="0" y="2469"/>
                    <a:pt x="87" y="2729"/>
                    <a:pt x="303" y="2743"/>
                  </a:cubicBezTo>
                  <a:lnTo>
                    <a:pt x="3277" y="300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690112" y="2635166"/>
              <a:ext cx="79117" cy="163084"/>
            </a:xfrm>
            <a:custGeom>
              <a:rect b="b" l="l" r="r" t="t"/>
              <a:pathLst>
                <a:path extrusionOk="0" h="6221" w="3018">
                  <a:moveTo>
                    <a:pt x="3017" y="0"/>
                  </a:moveTo>
                  <a:lnTo>
                    <a:pt x="0" y="3017"/>
                  </a:lnTo>
                  <a:lnTo>
                    <a:pt x="260" y="5991"/>
                  </a:lnTo>
                  <a:cubicBezTo>
                    <a:pt x="270" y="6134"/>
                    <a:pt x="387" y="6221"/>
                    <a:pt x="507" y="6221"/>
                  </a:cubicBezTo>
                  <a:cubicBezTo>
                    <a:pt x="568" y="6221"/>
                    <a:pt x="630" y="6198"/>
                    <a:pt x="679" y="6150"/>
                  </a:cubicBezTo>
                  <a:cubicBezTo>
                    <a:pt x="1963" y="4865"/>
                    <a:pt x="2743" y="3176"/>
                    <a:pt x="2887" y="1386"/>
                  </a:cubicBezTo>
                  <a:lnTo>
                    <a:pt x="3017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517172" y="2552274"/>
              <a:ext cx="118833" cy="69286"/>
            </a:xfrm>
            <a:custGeom>
              <a:rect b="b" l="l" r="r" t="t"/>
              <a:pathLst>
                <a:path extrusionOk="0" h="2643" w="4533">
                  <a:moveTo>
                    <a:pt x="4533" y="1"/>
                  </a:moveTo>
                  <a:cubicBezTo>
                    <a:pt x="2873" y="232"/>
                    <a:pt x="1328" y="982"/>
                    <a:pt x="144" y="2166"/>
                  </a:cubicBezTo>
                  <a:cubicBezTo>
                    <a:pt x="0" y="2325"/>
                    <a:pt x="87" y="2585"/>
                    <a:pt x="303" y="2599"/>
                  </a:cubicBezTo>
                  <a:lnTo>
                    <a:pt x="751" y="2642"/>
                  </a:lnTo>
                  <a:cubicBezTo>
                    <a:pt x="606" y="2541"/>
                    <a:pt x="592" y="2325"/>
                    <a:pt x="707" y="2209"/>
                  </a:cubicBezTo>
                  <a:cubicBezTo>
                    <a:pt x="1761" y="1141"/>
                    <a:pt x="3089" y="391"/>
                    <a:pt x="4533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690112" y="2699864"/>
              <a:ext cx="23095" cy="98385"/>
            </a:xfrm>
            <a:custGeom>
              <a:rect b="b" l="l" r="r" t="t"/>
              <a:pathLst>
                <a:path extrusionOk="0" h="3753" w="881">
                  <a:moveTo>
                    <a:pt x="549" y="1"/>
                  </a:moveTo>
                  <a:lnTo>
                    <a:pt x="0" y="549"/>
                  </a:lnTo>
                  <a:lnTo>
                    <a:pt x="260" y="3523"/>
                  </a:lnTo>
                  <a:cubicBezTo>
                    <a:pt x="270" y="3666"/>
                    <a:pt x="387" y="3753"/>
                    <a:pt x="511" y="3753"/>
                  </a:cubicBezTo>
                  <a:cubicBezTo>
                    <a:pt x="574" y="3753"/>
                    <a:pt x="639" y="3730"/>
                    <a:pt x="693" y="3682"/>
                  </a:cubicBezTo>
                  <a:cubicBezTo>
                    <a:pt x="751" y="3609"/>
                    <a:pt x="823" y="3552"/>
                    <a:pt x="881" y="3479"/>
                  </a:cubicBezTo>
                  <a:cubicBezTo>
                    <a:pt x="866" y="3451"/>
                    <a:pt x="852" y="3422"/>
                    <a:pt x="852" y="3378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585646" y="2437138"/>
              <a:ext cx="295128" cy="293608"/>
            </a:xfrm>
            <a:custGeom>
              <a:rect b="b" l="l" r="r" t="t"/>
              <a:pathLst>
                <a:path extrusionOk="0" h="11200" w="11258">
                  <a:moveTo>
                    <a:pt x="11038" y="0"/>
                  </a:moveTo>
                  <a:cubicBezTo>
                    <a:pt x="11025" y="0"/>
                    <a:pt x="11013" y="2"/>
                    <a:pt x="11001" y="4"/>
                  </a:cubicBezTo>
                  <a:lnTo>
                    <a:pt x="8619" y="697"/>
                  </a:lnTo>
                  <a:lnTo>
                    <a:pt x="6858" y="1217"/>
                  </a:lnTo>
                  <a:cubicBezTo>
                    <a:pt x="6713" y="1246"/>
                    <a:pt x="6583" y="1332"/>
                    <a:pt x="6482" y="1434"/>
                  </a:cubicBezTo>
                  <a:lnTo>
                    <a:pt x="88" y="7828"/>
                  </a:lnTo>
                  <a:cubicBezTo>
                    <a:pt x="1" y="7915"/>
                    <a:pt x="1" y="8045"/>
                    <a:pt x="88" y="8117"/>
                  </a:cubicBezTo>
                  <a:lnTo>
                    <a:pt x="1358" y="9402"/>
                  </a:lnTo>
                  <a:lnTo>
                    <a:pt x="1834" y="9864"/>
                  </a:lnTo>
                  <a:lnTo>
                    <a:pt x="3090" y="11134"/>
                  </a:lnTo>
                  <a:cubicBezTo>
                    <a:pt x="3141" y="11177"/>
                    <a:pt x="3198" y="11199"/>
                    <a:pt x="3256" y="11199"/>
                  </a:cubicBezTo>
                  <a:cubicBezTo>
                    <a:pt x="3314" y="11199"/>
                    <a:pt x="3372" y="11177"/>
                    <a:pt x="3422" y="11134"/>
                  </a:cubicBezTo>
                  <a:lnTo>
                    <a:pt x="6988" y="7554"/>
                  </a:lnTo>
                  <a:lnTo>
                    <a:pt x="9774" y="4768"/>
                  </a:lnTo>
                  <a:cubicBezTo>
                    <a:pt x="9889" y="4653"/>
                    <a:pt x="9976" y="4508"/>
                    <a:pt x="10034" y="4349"/>
                  </a:cubicBezTo>
                  <a:lnTo>
                    <a:pt x="11232" y="250"/>
                  </a:lnTo>
                  <a:cubicBezTo>
                    <a:pt x="11258" y="119"/>
                    <a:pt x="11154" y="0"/>
                    <a:pt x="1103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585646" y="2437400"/>
              <a:ext cx="295495" cy="219341"/>
            </a:xfrm>
            <a:custGeom>
              <a:rect b="b" l="l" r="r" t="t"/>
              <a:pathLst>
                <a:path extrusionOk="0" h="8367" w="11272">
                  <a:moveTo>
                    <a:pt x="11057" y="0"/>
                  </a:moveTo>
                  <a:cubicBezTo>
                    <a:pt x="11039" y="0"/>
                    <a:pt x="11020" y="3"/>
                    <a:pt x="11001" y="9"/>
                  </a:cubicBezTo>
                  <a:lnTo>
                    <a:pt x="6843" y="1221"/>
                  </a:lnTo>
                  <a:cubicBezTo>
                    <a:pt x="6713" y="1250"/>
                    <a:pt x="6583" y="1308"/>
                    <a:pt x="6482" y="1409"/>
                  </a:cubicBezTo>
                  <a:lnTo>
                    <a:pt x="73" y="7818"/>
                  </a:lnTo>
                  <a:cubicBezTo>
                    <a:pt x="1" y="7891"/>
                    <a:pt x="1" y="8035"/>
                    <a:pt x="73" y="8107"/>
                  </a:cubicBezTo>
                  <a:lnTo>
                    <a:pt x="333" y="8367"/>
                  </a:lnTo>
                  <a:lnTo>
                    <a:pt x="1069" y="7645"/>
                  </a:lnTo>
                  <a:lnTo>
                    <a:pt x="6814" y="1900"/>
                  </a:lnTo>
                  <a:cubicBezTo>
                    <a:pt x="6901" y="1813"/>
                    <a:pt x="7017" y="1741"/>
                    <a:pt x="7132" y="1712"/>
                  </a:cubicBezTo>
                  <a:lnTo>
                    <a:pt x="11160" y="543"/>
                  </a:lnTo>
                  <a:lnTo>
                    <a:pt x="11246" y="240"/>
                  </a:lnTo>
                  <a:cubicBezTo>
                    <a:pt x="11271" y="115"/>
                    <a:pt x="11177" y="0"/>
                    <a:pt x="11057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734757" y="2520868"/>
              <a:ext cx="61710" cy="61710"/>
            </a:xfrm>
            <a:custGeom>
              <a:rect b="b" l="l" r="r" t="t"/>
              <a:pathLst>
                <a:path extrusionOk="0" h="2354" w="2354">
                  <a:moveTo>
                    <a:pt x="1170" y="1"/>
                  </a:moveTo>
                  <a:cubicBezTo>
                    <a:pt x="520" y="1"/>
                    <a:pt x="1" y="535"/>
                    <a:pt x="1" y="1184"/>
                  </a:cubicBezTo>
                  <a:cubicBezTo>
                    <a:pt x="1" y="1834"/>
                    <a:pt x="520" y="2354"/>
                    <a:pt x="1170" y="2354"/>
                  </a:cubicBezTo>
                  <a:cubicBezTo>
                    <a:pt x="1819" y="2354"/>
                    <a:pt x="2353" y="1834"/>
                    <a:pt x="2353" y="1184"/>
                  </a:cubicBezTo>
                  <a:cubicBezTo>
                    <a:pt x="2353" y="535"/>
                    <a:pt x="1819" y="1"/>
                    <a:pt x="117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734757" y="2520790"/>
              <a:ext cx="38248" cy="61867"/>
            </a:xfrm>
            <a:custGeom>
              <a:rect b="b" l="l" r="r" t="t"/>
              <a:pathLst>
                <a:path extrusionOk="0" h="2360" w="1459">
                  <a:moveTo>
                    <a:pt x="1184" y="1"/>
                  </a:moveTo>
                  <a:cubicBezTo>
                    <a:pt x="544" y="1"/>
                    <a:pt x="1" y="516"/>
                    <a:pt x="1" y="1187"/>
                  </a:cubicBezTo>
                  <a:cubicBezTo>
                    <a:pt x="1" y="1856"/>
                    <a:pt x="541" y="2360"/>
                    <a:pt x="1179" y="2360"/>
                  </a:cubicBezTo>
                  <a:cubicBezTo>
                    <a:pt x="1271" y="2360"/>
                    <a:pt x="1364" y="2349"/>
                    <a:pt x="1458" y="2328"/>
                  </a:cubicBezTo>
                  <a:cubicBezTo>
                    <a:pt x="563" y="2111"/>
                    <a:pt x="246" y="1000"/>
                    <a:pt x="895" y="350"/>
                  </a:cubicBezTo>
                  <a:cubicBezTo>
                    <a:pt x="1054" y="191"/>
                    <a:pt x="1242" y="90"/>
                    <a:pt x="1458" y="32"/>
                  </a:cubicBezTo>
                  <a:cubicBezTo>
                    <a:pt x="1366" y="11"/>
                    <a:pt x="1274" y="1"/>
                    <a:pt x="1184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578096" y="2659362"/>
              <a:ext cx="79484" cy="78750"/>
            </a:xfrm>
            <a:custGeom>
              <a:rect b="b" l="l" r="r" t="t"/>
              <a:pathLst>
                <a:path extrusionOk="0" h="3004" w="3032">
                  <a:moveTo>
                    <a:pt x="780" y="1"/>
                  </a:moveTo>
                  <a:lnTo>
                    <a:pt x="116" y="679"/>
                  </a:lnTo>
                  <a:cubicBezTo>
                    <a:pt x="0" y="795"/>
                    <a:pt x="0" y="997"/>
                    <a:pt x="116" y="1112"/>
                  </a:cubicBezTo>
                  <a:lnTo>
                    <a:pt x="1011" y="2007"/>
                  </a:lnTo>
                  <a:lnTo>
                    <a:pt x="1920" y="2917"/>
                  </a:lnTo>
                  <a:cubicBezTo>
                    <a:pt x="1978" y="2975"/>
                    <a:pt x="2057" y="3004"/>
                    <a:pt x="2137" y="3004"/>
                  </a:cubicBezTo>
                  <a:cubicBezTo>
                    <a:pt x="2216" y="3004"/>
                    <a:pt x="2295" y="2975"/>
                    <a:pt x="2353" y="2917"/>
                  </a:cubicBezTo>
                  <a:lnTo>
                    <a:pt x="3032" y="2253"/>
                  </a:lnTo>
                  <a:lnTo>
                    <a:pt x="2151" y="1372"/>
                  </a:lnTo>
                  <a:lnTo>
                    <a:pt x="1675" y="896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7578096" y="2659755"/>
              <a:ext cx="31039" cy="34473"/>
            </a:xfrm>
            <a:custGeom>
              <a:rect b="b" l="l" r="r" t="t"/>
              <a:pathLst>
                <a:path extrusionOk="0" h="1315" w="1184">
                  <a:moveTo>
                    <a:pt x="780" y="0"/>
                  </a:moveTo>
                  <a:lnTo>
                    <a:pt x="116" y="664"/>
                  </a:lnTo>
                  <a:cubicBezTo>
                    <a:pt x="0" y="780"/>
                    <a:pt x="0" y="982"/>
                    <a:pt x="116" y="1097"/>
                  </a:cubicBezTo>
                  <a:lnTo>
                    <a:pt x="332" y="1314"/>
                  </a:lnTo>
                  <a:cubicBezTo>
                    <a:pt x="347" y="1242"/>
                    <a:pt x="376" y="1184"/>
                    <a:pt x="419" y="1141"/>
                  </a:cubicBezTo>
                  <a:lnTo>
                    <a:pt x="1184" y="39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7585646" y="2627196"/>
              <a:ext cx="104493" cy="103549"/>
            </a:xfrm>
            <a:custGeom>
              <a:rect b="b" l="l" r="r" t="t"/>
              <a:pathLst>
                <a:path extrusionOk="0" h="3950" w="3986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82"/>
                  </a:cubicBezTo>
                  <a:lnTo>
                    <a:pt x="1358" y="2152"/>
                  </a:lnTo>
                  <a:lnTo>
                    <a:pt x="1834" y="2628"/>
                  </a:lnTo>
                  <a:lnTo>
                    <a:pt x="3090" y="3884"/>
                  </a:lnTo>
                  <a:cubicBezTo>
                    <a:pt x="3141" y="3927"/>
                    <a:pt x="3198" y="3949"/>
                    <a:pt x="3256" y="3949"/>
                  </a:cubicBezTo>
                  <a:cubicBezTo>
                    <a:pt x="3314" y="3949"/>
                    <a:pt x="3372" y="3927"/>
                    <a:pt x="3422" y="3884"/>
                  </a:cubicBezTo>
                  <a:lnTo>
                    <a:pt x="3985" y="3321"/>
                  </a:lnTo>
                  <a:lnTo>
                    <a:pt x="2556" y="1906"/>
                  </a:lnTo>
                  <a:lnTo>
                    <a:pt x="2094" y="143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7585646" y="2627196"/>
              <a:ext cx="28050" cy="29544"/>
            </a:xfrm>
            <a:custGeom>
              <a:rect b="b" l="l" r="r" t="t"/>
              <a:pathLst>
                <a:path extrusionOk="0" h="1127" w="1070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67"/>
                  </a:cubicBezTo>
                  <a:lnTo>
                    <a:pt x="347" y="1127"/>
                  </a:lnTo>
                  <a:lnTo>
                    <a:pt x="1069" y="40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B6C5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539874" y="2697505"/>
              <a:ext cx="32480" cy="29544"/>
            </a:xfrm>
            <a:custGeom>
              <a:rect b="b" l="l" r="r" t="t"/>
              <a:pathLst>
                <a:path extrusionOk="0" h="1127" w="1239">
                  <a:moveTo>
                    <a:pt x="939" y="1"/>
                  </a:moveTo>
                  <a:cubicBezTo>
                    <a:pt x="891" y="1"/>
                    <a:pt x="840" y="19"/>
                    <a:pt x="794" y="62"/>
                  </a:cubicBezTo>
                  <a:lnTo>
                    <a:pt x="87" y="769"/>
                  </a:lnTo>
                  <a:cubicBezTo>
                    <a:pt x="0" y="856"/>
                    <a:pt x="0" y="986"/>
                    <a:pt x="87" y="1072"/>
                  </a:cubicBezTo>
                  <a:cubicBezTo>
                    <a:pt x="130" y="1108"/>
                    <a:pt x="184" y="1126"/>
                    <a:pt x="237" y="1126"/>
                  </a:cubicBezTo>
                  <a:cubicBezTo>
                    <a:pt x="289" y="1126"/>
                    <a:pt x="339" y="1108"/>
                    <a:pt x="376" y="1072"/>
                  </a:cubicBezTo>
                  <a:lnTo>
                    <a:pt x="1083" y="365"/>
                  </a:lnTo>
                  <a:cubicBezTo>
                    <a:pt x="1239" y="209"/>
                    <a:pt x="1102" y="1"/>
                    <a:pt x="939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558041" y="2715515"/>
              <a:ext cx="32454" cy="29597"/>
            </a:xfrm>
            <a:custGeom>
              <a:rect b="b" l="l" r="r" t="t"/>
              <a:pathLst>
                <a:path extrusionOk="0" h="1129" w="1238">
                  <a:moveTo>
                    <a:pt x="937" y="1"/>
                  </a:moveTo>
                  <a:cubicBezTo>
                    <a:pt x="888" y="1"/>
                    <a:pt x="838" y="20"/>
                    <a:pt x="794" y="68"/>
                  </a:cubicBezTo>
                  <a:lnTo>
                    <a:pt x="87" y="775"/>
                  </a:lnTo>
                  <a:cubicBezTo>
                    <a:pt x="0" y="862"/>
                    <a:pt x="0" y="991"/>
                    <a:pt x="87" y="1064"/>
                  </a:cubicBezTo>
                  <a:cubicBezTo>
                    <a:pt x="123" y="1107"/>
                    <a:pt x="173" y="1129"/>
                    <a:pt x="226" y="1129"/>
                  </a:cubicBezTo>
                  <a:cubicBezTo>
                    <a:pt x="278" y="1129"/>
                    <a:pt x="332" y="1107"/>
                    <a:pt x="375" y="1064"/>
                  </a:cubicBezTo>
                  <a:lnTo>
                    <a:pt x="1083" y="356"/>
                  </a:lnTo>
                  <a:cubicBezTo>
                    <a:pt x="1238" y="212"/>
                    <a:pt x="1096" y="1"/>
                    <a:pt x="937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593982" y="2751639"/>
              <a:ext cx="32507" cy="29518"/>
            </a:xfrm>
            <a:custGeom>
              <a:rect b="b" l="l" r="r" t="t"/>
              <a:pathLst>
                <a:path extrusionOk="0" h="1126" w="1240">
                  <a:moveTo>
                    <a:pt x="939" y="0"/>
                  </a:moveTo>
                  <a:cubicBezTo>
                    <a:pt x="891" y="0"/>
                    <a:pt x="840" y="18"/>
                    <a:pt x="794" y="61"/>
                  </a:cubicBezTo>
                  <a:lnTo>
                    <a:pt x="87" y="768"/>
                  </a:lnTo>
                  <a:cubicBezTo>
                    <a:pt x="1" y="855"/>
                    <a:pt x="1" y="985"/>
                    <a:pt x="87" y="1071"/>
                  </a:cubicBezTo>
                  <a:cubicBezTo>
                    <a:pt x="130" y="1107"/>
                    <a:pt x="185" y="1126"/>
                    <a:pt x="237" y="1126"/>
                  </a:cubicBezTo>
                  <a:cubicBezTo>
                    <a:pt x="289" y="1126"/>
                    <a:pt x="340" y="1107"/>
                    <a:pt x="376" y="1071"/>
                  </a:cubicBezTo>
                  <a:lnTo>
                    <a:pt x="1083" y="364"/>
                  </a:lnTo>
                  <a:cubicBezTo>
                    <a:pt x="1239" y="208"/>
                    <a:pt x="1103" y="0"/>
                    <a:pt x="93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576208" y="2733629"/>
              <a:ext cx="32140" cy="29649"/>
            </a:xfrm>
            <a:custGeom>
              <a:rect b="b" l="l" r="r" t="t"/>
              <a:pathLst>
                <a:path extrusionOk="0" h="1131" w="1226">
                  <a:moveTo>
                    <a:pt x="932" y="1"/>
                  </a:moveTo>
                  <a:cubicBezTo>
                    <a:pt x="881" y="1"/>
                    <a:pt x="828" y="21"/>
                    <a:pt x="780" y="69"/>
                  </a:cubicBezTo>
                  <a:lnTo>
                    <a:pt x="72" y="777"/>
                  </a:lnTo>
                  <a:cubicBezTo>
                    <a:pt x="0" y="849"/>
                    <a:pt x="0" y="979"/>
                    <a:pt x="72" y="1066"/>
                  </a:cubicBezTo>
                  <a:cubicBezTo>
                    <a:pt x="116" y="1109"/>
                    <a:pt x="170" y="1130"/>
                    <a:pt x="224" y="1130"/>
                  </a:cubicBezTo>
                  <a:cubicBezTo>
                    <a:pt x="278" y="1130"/>
                    <a:pt x="332" y="1109"/>
                    <a:pt x="375" y="1066"/>
                  </a:cubicBezTo>
                  <a:lnTo>
                    <a:pt x="1083" y="358"/>
                  </a:lnTo>
                  <a:cubicBezTo>
                    <a:pt x="1225" y="205"/>
                    <a:pt x="1093" y="1"/>
                    <a:pt x="932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811567" y="2437033"/>
              <a:ext cx="69522" cy="68736"/>
            </a:xfrm>
            <a:custGeom>
              <a:rect b="b" l="l" r="r" t="t"/>
              <a:pathLst>
                <a:path extrusionOk="0" h="2622" w="2652">
                  <a:moveTo>
                    <a:pt x="2435" y="1"/>
                  </a:moveTo>
                  <a:cubicBezTo>
                    <a:pt x="2418" y="1"/>
                    <a:pt x="2400" y="3"/>
                    <a:pt x="2383" y="8"/>
                  </a:cubicBezTo>
                  <a:lnTo>
                    <a:pt x="1" y="701"/>
                  </a:lnTo>
                  <a:lnTo>
                    <a:pt x="1921" y="2621"/>
                  </a:lnTo>
                  <a:lnTo>
                    <a:pt x="2614" y="254"/>
                  </a:lnTo>
                  <a:cubicBezTo>
                    <a:pt x="2652" y="127"/>
                    <a:pt x="2556" y="1"/>
                    <a:pt x="2435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7811567" y="2437007"/>
              <a:ext cx="69889" cy="30147"/>
            </a:xfrm>
            <a:custGeom>
              <a:rect b="b" l="l" r="r" t="t"/>
              <a:pathLst>
                <a:path extrusionOk="0" h="1150" w="2666">
                  <a:moveTo>
                    <a:pt x="2440" y="1"/>
                  </a:moveTo>
                  <a:cubicBezTo>
                    <a:pt x="2421" y="1"/>
                    <a:pt x="2402" y="4"/>
                    <a:pt x="2383" y="9"/>
                  </a:cubicBezTo>
                  <a:lnTo>
                    <a:pt x="1603" y="240"/>
                  </a:lnTo>
                  <a:lnTo>
                    <a:pt x="1" y="702"/>
                  </a:lnTo>
                  <a:lnTo>
                    <a:pt x="448" y="1150"/>
                  </a:lnTo>
                  <a:lnTo>
                    <a:pt x="2542" y="544"/>
                  </a:lnTo>
                  <a:lnTo>
                    <a:pt x="2628" y="255"/>
                  </a:lnTo>
                  <a:cubicBezTo>
                    <a:pt x="2666" y="117"/>
                    <a:pt x="2562" y="1"/>
                    <a:pt x="2440" y="1"/>
                  </a:cubicBezTo>
                  <a:close/>
                </a:path>
              </a:pathLst>
            </a:custGeom>
            <a:solidFill>
              <a:srgbClr val="859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600798" y="2589080"/>
              <a:ext cx="126409" cy="126330"/>
            </a:xfrm>
            <a:custGeom>
              <a:rect b="b" l="l" r="r" t="t"/>
              <a:pathLst>
                <a:path extrusionOk="0" h="4819" w="4822">
                  <a:moveTo>
                    <a:pt x="4531" y="1"/>
                  </a:moveTo>
                  <a:cubicBezTo>
                    <a:pt x="4450" y="1"/>
                    <a:pt x="4367" y="33"/>
                    <a:pt x="4302" y="98"/>
                  </a:cubicBezTo>
                  <a:lnTo>
                    <a:pt x="130" y="4255"/>
                  </a:lnTo>
                  <a:cubicBezTo>
                    <a:pt x="0" y="4385"/>
                    <a:pt x="0" y="4587"/>
                    <a:pt x="130" y="4703"/>
                  </a:cubicBezTo>
                  <a:lnTo>
                    <a:pt x="145" y="4732"/>
                  </a:lnTo>
                  <a:cubicBezTo>
                    <a:pt x="202" y="4790"/>
                    <a:pt x="289" y="4818"/>
                    <a:pt x="376" y="4818"/>
                  </a:cubicBezTo>
                  <a:cubicBezTo>
                    <a:pt x="289" y="4688"/>
                    <a:pt x="318" y="4530"/>
                    <a:pt x="419" y="4429"/>
                  </a:cubicBezTo>
                  <a:lnTo>
                    <a:pt x="4591" y="271"/>
                  </a:lnTo>
                  <a:cubicBezTo>
                    <a:pt x="4649" y="199"/>
                    <a:pt x="4735" y="170"/>
                    <a:pt x="4822" y="170"/>
                  </a:cubicBezTo>
                  <a:cubicBezTo>
                    <a:pt x="4807" y="156"/>
                    <a:pt x="4793" y="127"/>
                    <a:pt x="4764" y="112"/>
                  </a:cubicBezTo>
                  <a:lnTo>
                    <a:pt x="4750" y="98"/>
                  </a:lnTo>
                  <a:cubicBezTo>
                    <a:pt x="4692" y="33"/>
                    <a:pt x="4612" y="1"/>
                    <a:pt x="4531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6"/>
          <p:cNvSpPr txBox="1"/>
          <p:nvPr/>
        </p:nvSpPr>
        <p:spPr>
          <a:xfrm>
            <a:off x="6458675" y="2849450"/>
            <a:ext cx="11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05</a:t>
            </a:r>
            <a:endParaRPr sz="38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403" name="Google Shape;403;p26"/>
          <p:cNvSpPr txBox="1"/>
          <p:nvPr>
            <p:ph idx="1" type="subTitle"/>
          </p:nvPr>
        </p:nvSpPr>
        <p:spPr>
          <a:xfrm flipH="1">
            <a:off x="5484600" y="3477250"/>
            <a:ext cx="17703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Plans</a:t>
            </a:r>
            <a:endParaRPr b="1" sz="20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idx="1" type="body"/>
          </p:nvPr>
        </p:nvSpPr>
        <p:spPr>
          <a:xfrm>
            <a:off x="412725" y="1871250"/>
            <a:ext cx="3512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to build the Cf-Stress website from scratch.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Cf-Stress is a </a:t>
            </a:r>
            <a:r>
              <a:rPr lang="en"/>
              <a:t>community driven and </a:t>
            </a:r>
            <a:r>
              <a:rPr lang="en" u="sng"/>
              <a:t>highly customizable</a:t>
            </a:r>
            <a:r>
              <a:rPr lang="en"/>
              <a:t> </a:t>
            </a:r>
            <a:r>
              <a:rPr lang="en" u="sng"/>
              <a:t>no-code</a:t>
            </a:r>
            <a:r>
              <a:rPr lang="en"/>
              <a:t> tool which stress tests Codeforces problems and generate </a:t>
            </a:r>
            <a:r>
              <a:rPr lang="en" u="sng"/>
              <a:t>smallest possible</a:t>
            </a:r>
            <a:r>
              <a:rPr lang="en"/>
              <a:t> counter-example for </a:t>
            </a:r>
            <a:r>
              <a:rPr lang="en"/>
              <a:t>failing</a:t>
            </a:r>
            <a:r>
              <a:rPr lang="en"/>
              <a:t> submissions.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"/>
          <p:cNvSpPr txBox="1"/>
          <p:nvPr>
            <p:ph type="title"/>
          </p:nvPr>
        </p:nvSpPr>
        <p:spPr>
          <a:xfrm>
            <a:off x="343700" y="401550"/>
            <a:ext cx="392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CF-Stress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950" y="1318475"/>
            <a:ext cx="4568176" cy="27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/>
          <p:nvPr/>
        </p:nvSpPr>
        <p:spPr>
          <a:xfrm>
            <a:off x="3636699" y="4600800"/>
            <a:ext cx="5507178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-200" y="20094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6334054" y="20094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4571903" y="20094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809719" y="20094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1047567" y="20094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-200" y="21664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 flipH="1">
            <a:off x="4401750" y="29764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 flipH="1">
            <a:off x="4399350" y="34160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 flipH="1">
            <a:off x="2640292" y="13484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 flipH="1">
            <a:off x="2637892" y="11249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 flipH="1">
            <a:off x="875775" y="29764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 flipH="1">
            <a:off x="873375" y="34160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 flipH="1">
            <a:off x="6160617" y="13484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 flipH="1">
            <a:off x="6158217" y="11249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" name="Google Shape;430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 flipH="1">
            <a:off x="1150429" y="21343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Week 1-4</a:t>
            </a:r>
            <a:endParaRPr b="1" sz="16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2" name="Google Shape;432;p28"/>
          <p:cNvSpPr txBox="1"/>
          <p:nvPr/>
        </p:nvSpPr>
        <p:spPr>
          <a:xfrm flipH="1">
            <a:off x="3846442" y="21343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Week 5-6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3" name="Google Shape;433;p28"/>
          <p:cNvSpPr txBox="1"/>
          <p:nvPr/>
        </p:nvSpPr>
        <p:spPr>
          <a:xfrm flipH="1">
            <a:off x="6435275" y="21343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Week 7</a:t>
            </a:r>
            <a:endParaRPr b="1" sz="16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434" name="Google Shape;434;p28"/>
          <p:cNvCxnSpPr/>
          <p:nvPr/>
        </p:nvCxnSpPr>
        <p:spPr>
          <a:xfrm rot="10800000">
            <a:off x="4582975" y="2629050"/>
            <a:ext cx="6000" cy="2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5" name="Google Shape;435;p28"/>
          <p:cNvCxnSpPr/>
          <p:nvPr/>
        </p:nvCxnSpPr>
        <p:spPr>
          <a:xfrm rot="10800000">
            <a:off x="1930733" y="26665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6" name="Google Shape;436;p28"/>
          <p:cNvSpPr txBox="1"/>
          <p:nvPr/>
        </p:nvSpPr>
        <p:spPr>
          <a:xfrm>
            <a:off x="756224" y="2877400"/>
            <a:ext cx="231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Making the Layout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We deep-dived into several documentation of Go packages to understand what we need to implement and how.</a:t>
            </a:r>
            <a:endParaRPr sz="12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3314500" y="2929800"/>
            <a:ext cx="2615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Development</a:t>
            </a:r>
            <a:endParaRPr sz="13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Started structuring our code using routers, handlers,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Dummy html, etc.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Also completed our autograder Assignment.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	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cxnSp>
        <p:nvCxnSpPr>
          <p:cNvPr id="438" name="Google Shape;438;p28"/>
          <p:cNvCxnSpPr/>
          <p:nvPr/>
        </p:nvCxnSpPr>
        <p:spPr>
          <a:xfrm rot="10800000">
            <a:off x="7264733" y="26665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9" name="Google Shape;439;p28"/>
          <p:cNvSpPr txBox="1"/>
          <p:nvPr/>
        </p:nvSpPr>
        <p:spPr>
          <a:xfrm>
            <a:off x="5981500" y="2929800"/>
            <a:ext cx="2615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Deploying our site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Used different database service management applications to implement our code.</a:t>
            </a:r>
            <a:endParaRPr sz="1200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/>
          <p:nvPr/>
        </p:nvSpPr>
        <p:spPr>
          <a:xfrm flipH="1">
            <a:off x="-217190" y="-12"/>
            <a:ext cx="937190" cy="4075577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Technical Aspects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29"/>
          <p:cNvSpPr/>
          <p:nvPr/>
        </p:nvSpPr>
        <p:spPr>
          <a:xfrm flipH="1" rot="-5400000">
            <a:off x="4479925" y="326100"/>
            <a:ext cx="7734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47" name="Google Shape;447;p29"/>
          <p:cNvSpPr/>
          <p:nvPr/>
        </p:nvSpPr>
        <p:spPr>
          <a:xfrm flipH="1" rot="-5400000">
            <a:off x="5667525" y="3584225"/>
            <a:ext cx="7734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 flipH="1">
            <a:off x="-132351" y="373950"/>
            <a:ext cx="1287459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 flipH="1">
            <a:off x="-392326" y="741550"/>
            <a:ext cx="1287459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364146" y="3661875"/>
            <a:ext cx="773400" cy="93892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/>
          <p:nvPr>
            <p:ph idx="4294967295" type="ctrTitle"/>
          </p:nvPr>
        </p:nvSpPr>
        <p:spPr>
          <a:xfrm flipH="1">
            <a:off x="2004701" y="2648025"/>
            <a:ext cx="21639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Stress testing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2004700" y="590400"/>
            <a:ext cx="207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highlight>
                  <a:schemeClr val="dk1"/>
                </a:highlight>
                <a:latin typeface="Overpass Mono"/>
                <a:ea typeface="Overpass Mono"/>
                <a:cs typeface="Overpass Mono"/>
                <a:sym typeface="Overpass Mono"/>
              </a:rPr>
              <a:t>Dynamic Routes</a:t>
            </a:r>
            <a:endParaRPr b="1" sz="2800">
              <a:solidFill>
                <a:schemeClr val="lt2"/>
              </a:solidFill>
              <a:highlight>
                <a:schemeClr val="dk1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7" name="Google Shape;457;p30"/>
          <p:cNvSpPr txBox="1"/>
          <p:nvPr>
            <p:ph idx="4294967295" type="ctrTitle"/>
          </p:nvPr>
        </p:nvSpPr>
        <p:spPr>
          <a:xfrm flipH="1">
            <a:off x="4595500" y="590400"/>
            <a:ext cx="27618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Dependency Injection</a:t>
            </a:r>
            <a:r>
              <a:rPr lang="en" sz="2800">
                <a:solidFill>
                  <a:schemeClr val="lt2"/>
                </a:solidFill>
              </a:rPr>
              <a:t> 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458" name="Google Shape;458;p30"/>
          <p:cNvSpPr txBox="1"/>
          <p:nvPr>
            <p:ph idx="4294967295" type="ctrTitle"/>
          </p:nvPr>
        </p:nvSpPr>
        <p:spPr>
          <a:xfrm flipH="1">
            <a:off x="4670575" y="2817950"/>
            <a:ext cx="26745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Zap </a:t>
            </a:r>
            <a:r>
              <a:rPr lang="en">
                <a:solidFill>
                  <a:schemeClr val="lt2"/>
                </a:solidFill>
              </a:rPr>
              <a:t>Library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9" name="Google Shape;459;p30"/>
          <p:cNvSpPr/>
          <p:nvPr/>
        </p:nvSpPr>
        <p:spPr>
          <a:xfrm flipH="1" rot="-5400000">
            <a:off x="1178000" y="72705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0" name="Google Shape;460;p30"/>
          <p:cNvSpPr/>
          <p:nvPr/>
        </p:nvSpPr>
        <p:spPr>
          <a:xfrm flipH="1" rot="-5400000">
            <a:off x="7345675" y="72705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1" name="Google Shape;461;p30"/>
          <p:cNvSpPr/>
          <p:nvPr/>
        </p:nvSpPr>
        <p:spPr>
          <a:xfrm flipH="1" rot="-5400000">
            <a:off x="1178000" y="276265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2" name="Google Shape;462;p30"/>
          <p:cNvSpPr/>
          <p:nvPr/>
        </p:nvSpPr>
        <p:spPr>
          <a:xfrm flipH="1" rot="-5400000">
            <a:off x="7345075" y="268645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3" name="Google Shape;463;p30"/>
          <p:cNvSpPr/>
          <p:nvPr/>
        </p:nvSpPr>
        <p:spPr>
          <a:xfrm flipH="1" rot="-5400000">
            <a:off x="1314650" y="863700"/>
            <a:ext cx="5001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4" name="Google Shape;464;p30"/>
          <p:cNvSpPr/>
          <p:nvPr/>
        </p:nvSpPr>
        <p:spPr>
          <a:xfrm flipH="1" rot="-5400000">
            <a:off x="7482325" y="863700"/>
            <a:ext cx="5001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5" name="Google Shape;465;p30"/>
          <p:cNvSpPr/>
          <p:nvPr/>
        </p:nvSpPr>
        <p:spPr>
          <a:xfrm flipH="1" rot="-5400000">
            <a:off x="7482325" y="2823100"/>
            <a:ext cx="5001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66" name="Google Shape;466;p30"/>
          <p:cNvSpPr/>
          <p:nvPr/>
        </p:nvSpPr>
        <p:spPr>
          <a:xfrm flipH="1" rot="-5400000">
            <a:off x="1314650" y="2899300"/>
            <a:ext cx="5001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Microservice Architecture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72" name="Google Shape;4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50" y="1088400"/>
            <a:ext cx="3868905" cy="365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50" y="1088400"/>
            <a:ext cx="3868901" cy="36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835199" y="7219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479" name="Google Shape;479;p32"/>
          <p:cNvSpPr txBox="1"/>
          <p:nvPr>
            <p:ph idx="1" type="subTitle"/>
          </p:nvPr>
        </p:nvSpPr>
        <p:spPr>
          <a:xfrm>
            <a:off x="6413074" y="1204300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A document oriented database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2"/>
          <p:cNvSpPr txBox="1"/>
          <p:nvPr>
            <p:ph idx="2" type="subTitle"/>
          </p:nvPr>
        </p:nvSpPr>
        <p:spPr>
          <a:xfrm>
            <a:off x="866100" y="1204300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Sandboxing and containerization tool</a:t>
            </a:r>
            <a:endParaRPr sz="16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481" name="Google Shape;481;p32"/>
          <p:cNvSpPr txBox="1"/>
          <p:nvPr>
            <p:ph idx="3" type="title"/>
          </p:nvPr>
        </p:nvSpPr>
        <p:spPr>
          <a:xfrm>
            <a:off x="6382175" y="760000"/>
            <a:ext cx="1957500" cy="4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82" name="Google Shape;482;p3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in-memory key–value database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484" name="Google Shape;484;p32"/>
          <p:cNvSpPr txBox="1"/>
          <p:nvPr>
            <p:ph idx="6" type="subTitle"/>
          </p:nvPr>
        </p:nvSpPr>
        <p:spPr>
          <a:xfrm>
            <a:off x="6447624" y="31622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orchestration system</a:t>
            </a:r>
            <a:endParaRPr b="1"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 txBox="1"/>
          <p:nvPr>
            <p:ph idx="7" type="title"/>
          </p:nvPr>
        </p:nvSpPr>
        <p:spPr>
          <a:xfrm>
            <a:off x="800674" y="26324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486" name="Google Shape;486;p32"/>
          <p:cNvSpPr txBox="1"/>
          <p:nvPr>
            <p:ph idx="8" type="subTitle"/>
          </p:nvPr>
        </p:nvSpPr>
        <p:spPr>
          <a:xfrm>
            <a:off x="831575" y="31622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load balancer, web server and a reverse proxy</a:t>
            </a:r>
            <a:endParaRPr sz="1250">
              <a:highlight>
                <a:schemeClr val="dk1"/>
              </a:highlight>
            </a:endParaRPr>
          </a:p>
        </p:txBody>
      </p:sp>
      <p:sp>
        <p:nvSpPr>
          <p:cNvPr id="487" name="Google Shape;487;p32"/>
          <p:cNvSpPr txBox="1"/>
          <p:nvPr>
            <p:ph idx="9" type="title"/>
          </p:nvPr>
        </p:nvSpPr>
        <p:spPr>
          <a:xfrm>
            <a:off x="6416725" y="26324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488" name="Google Shape;488;p32"/>
          <p:cNvSpPr txBox="1"/>
          <p:nvPr>
            <p:ph idx="13" type="subTitle"/>
          </p:nvPr>
        </p:nvSpPr>
        <p:spPr>
          <a:xfrm>
            <a:off x="3639600" y="3936600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Application used for time monitoring</a:t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489" name="Google Shape;489;p32"/>
          <p:cNvSpPr txBox="1"/>
          <p:nvPr>
            <p:ph idx="14" type="title"/>
          </p:nvPr>
        </p:nvSpPr>
        <p:spPr>
          <a:xfrm>
            <a:off x="3608696" y="34068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 flipH="1">
            <a:off x="1187626" y="28887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 flipH="1">
            <a:off x="1068314" y="1429325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7737303" y="34221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 flipH="1">
            <a:off x="623261" y="1727050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 flipH="1" rot="-5400000">
            <a:off x="1319700" y="113250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 flipH="1" rot="10800000">
            <a:off x="1333500" y="2591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7935174" y="31244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8250834" y="34221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7949925" y="37198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 rot="5400000">
            <a:off x="7019925" y="31253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 flipH="1">
            <a:off x="728536" y="25919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514308" y="28887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 flipH="1">
            <a:off x="877356" y="31864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/>
          <p:nvPr/>
        </p:nvSpPr>
        <p:spPr>
          <a:xfrm flipH="1">
            <a:off x="500560" y="1132500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769404" y="1429750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 flipH="1">
            <a:off x="1068314" y="4371425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 flipH="1">
            <a:off x="623261" y="4669150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 flipH="1" rot="-5400000">
            <a:off x="1319700" y="407460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 flipH="1">
            <a:off x="500560" y="4074600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 flipH="1">
            <a:off x="769404" y="4371850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2542725" y="1879450"/>
            <a:ext cx="57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Cf-Stress Demo</a:t>
            </a:r>
            <a:endParaRPr b="1" sz="4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