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599"/>
  </p:normalViewPr>
  <p:slideViewPr>
    <p:cSldViewPr snapToGrid="0" snapToObjects="1">
      <p:cViewPr varScale="1">
        <p:scale>
          <a:sx n="81" d="100"/>
          <a:sy n="81" d="100"/>
        </p:scale>
        <p:origin x="5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1AB8-97BF-4B47-ADA5-D6E386B7066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766A-15D5-4E48-B04A-DACA4B38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1AB8-97BF-4B47-ADA5-D6E386B7066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766A-15D5-4E48-B04A-DACA4B38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6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1AB8-97BF-4B47-ADA5-D6E386B7066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766A-15D5-4E48-B04A-DACA4B38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5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1AB8-97BF-4B47-ADA5-D6E386B7066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766A-15D5-4E48-B04A-DACA4B38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1AB8-97BF-4B47-ADA5-D6E386B7066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766A-15D5-4E48-B04A-DACA4B38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5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1AB8-97BF-4B47-ADA5-D6E386B7066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766A-15D5-4E48-B04A-DACA4B38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1AB8-97BF-4B47-ADA5-D6E386B7066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766A-15D5-4E48-B04A-DACA4B38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3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1AB8-97BF-4B47-ADA5-D6E386B7066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766A-15D5-4E48-B04A-DACA4B38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1AB8-97BF-4B47-ADA5-D6E386B7066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766A-15D5-4E48-B04A-DACA4B38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2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1AB8-97BF-4B47-ADA5-D6E386B7066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766A-15D5-4E48-B04A-DACA4B38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1AB8-97BF-4B47-ADA5-D6E386B7066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766A-15D5-4E48-B04A-DACA4B38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4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A1AB8-97BF-4B47-ADA5-D6E386B7066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766A-15D5-4E48-B04A-DACA4B38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5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tune.com/global500/2019/searc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code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Manan 3035450307 and Ivan 3035647871</a:t>
            </a:r>
          </a:p>
        </p:txBody>
      </p:sp>
    </p:spTree>
    <p:extLst>
      <p:ext uri="{BB962C8B-B14F-4D97-AF65-F5344CB8AC3E}">
        <p14:creationId xmlns:p14="http://schemas.microsoft.com/office/powerpoint/2010/main" val="78472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9900"/>
            <a:ext cx="10515600" cy="5707063"/>
          </a:xfrm>
        </p:spPr>
        <p:txBody>
          <a:bodyPr/>
          <a:lstStyle/>
          <a:p>
            <a:r>
              <a:rPr lang="en-US" dirty="0"/>
              <a:t>Outline: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Packages utilized</a:t>
            </a:r>
          </a:p>
          <a:p>
            <a:r>
              <a:rPr lang="en-US" dirty="0"/>
              <a:t>- Web scrapping</a:t>
            </a:r>
          </a:p>
          <a:p>
            <a:r>
              <a:rPr lang="en-US" dirty="0"/>
              <a:t>- Loop to convert strings to float </a:t>
            </a:r>
          </a:p>
          <a:p>
            <a:r>
              <a:rPr lang="en-US" dirty="0"/>
              <a:t>- Bar plot</a:t>
            </a:r>
          </a:p>
          <a:p>
            <a:r>
              <a:rPr lang="en-US" dirty="0"/>
              <a:t>- Regression analysis and plotting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7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﻿import </a:t>
            </a:r>
            <a:r>
              <a:rPr lang="en-US" sz="1600" dirty="0" err="1"/>
              <a:t>numpy</a:t>
            </a:r>
            <a:r>
              <a:rPr lang="en-US" sz="1600" dirty="0"/>
              <a:t> as np</a:t>
            </a:r>
          </a:p>
          <a:p>
            <a:r>
              <a:rPr lang="en-US" sz="1600" dirty="0"/>
              <a:t>import pandas as </a:t>
            </a:r>
            <a:r>
              <a:rPr lang="en-US" sz="1600" dirty="0" err="1"/>
              <a:t>pd</a:t>
            </a:r>
            <a:endParaRPr lang="en-US" sz="1600" dirty="0"/>
          </a:p>
          <a:p>
            <a:r>
              <a:rPr lang="en-US" sz="1600" dirty="0"/>
              <a:t>import </a:t>
            </a:r>
            <a:r>
              <a:rPr lang="en-US" sz="1600" dirty="0" err="1"/>
              <a:t>matplotlib.pyplot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r>
              <a:rPr lang="en-US" sz="1600" dirty="0"/>
              <a:t>from </a:t>
            </a:r>
            <a:r>
              <a:rPr lang="en-US" sz="1600" dirty="0" err="1"/>
              <a:t>selenium.webdriver</a:t>
            </a:r>
            <a:r>
              <a:rPr lang="en-US" sz="1600" dirty="0"/>
              <a:t> import Chrome</a:t>
            </a:r>
          </a:p>
          <a:p>
            <a:r>
              <a:rPr lang="en-US" sz="1600" dirty="0"/>
              <a:t>from </a:t>
            </a:r>
            <a:r>
              <a:rPr lang="en-US" sz="1600" dirty="0" err="1"/>
              <a:t>selenium.webdriver.support.ui</a:t>
            </a:r>
            <a:r>
              <a:rPr lang="en-US" sz="1600" dirty="0"/>
              <a:t> import </a:t>
            </a:r>
            <a:r>
              <a:rPr lang="en-US" sz="1600" dirty="0" err="1"/>
              <a:t>WebDriverWait</a:t>
            </a:r>
            <a:r>
              <a:rPr lang="en-US" sz="1600" dirty="0"/>
              <a:t>*</a:t>
            </a:r>
          </a:p>
          <a:p>
            <a:r>
              <a:rPr lang="en-US" sz="1600" dirty="0"/>
              <a:t>from </a:t>
            </a:r>
            <a:r>
              <a:rPr lang="en-US" sz="1600" dirty="0" err="1"/>
              <a:t>selenium.webdriver.support</a:t>
            </a:r>
            <a:r>
              <a:rPr lang="en-US" sz="1600" dirty="0"/>
              <a:t> import </a:t>
            </a:r>
            <a:r>
              <a:rPr lang="en-US" sz="1600" dirty="0" err="1"/>
              <a:t>expected_conditions</a:t>
            </a:r>
            <a:r>
              <a:rPr lang="en-US" sz="1600" dirty="0"/>
              <a:t> as EC*</a:t>
            </a:r>
          </a:p>
          <a:p>
            <a:r>
              <a:rPr lang="en-US" sz="1600" dirty="0"/>
              <a:t>from </a:t>
            </a:r>
            <a:r>
              <a:rPr lang="en-US" sz="1600" dirty="0" err="1"/>
              <a:t>selenium.webdriver.common.by</a:t>
            </a:r>
            <a:r>
              <a:rPr lang="en-US" sz="1600" dirty="0"/>
              <a:t> import By*</a:t>
            </a:r>
          </a:p>
          <a:p>
            <a:r>
              <a:rPr lang="en-US" sz="1600" dirty="0"/>
              <a:t>from </a:t>
            </a:r>
            <a:r>
              <a:rPr lang="en-US" sz="1600" dirty="0" err="1"/>
              <a:t>sklearn.linear_model</a:t>
            </a:r>
            <a:r>
              <a:rPr lang="en-US" sz="1600" dirty="0"/>
              <a:t> import </a:t>
            </a:r>
            <a:r>
              <a:rPr lang="en-US" sz="1600" dirty="0" err="1"/>
              <a:t>LinearRegression</a:t>
            </a:r>
            <a:r>
              <a:rPr lang="en-US" sz="1600" dirty="0"/>
              <a:t>*</a:t>
            </a:r>
          </a:p>
          <a:p>
            <a:r>
              <a:rPr lang="en-US" sz="1600"/>
              <a:t>from time import sleep*</a:t>
            </a:r>
            <a:endParaRPr lang="en-US" sz="1600" dirty="0"/>
          </a:p>
          <a:p>
            <a:endParaRPr lang="en-US" sz="1800" dirty="0"/>
          </a:p>
          <a:p>
            <a:r>
              <a:rPr lang="en-US" sz="1800" dirty="0"/>
              <a:t>The packages marked with * have been utilized in new ways then the lecture slides </a:t>
            </a:r>
          </a:p>
          <a:p>
            <a:r>
              <a:rPr lang="en-US" sz="1800" dirty="0"/>
              <a:t>Introduce shortly the Web scraping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329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Web scraping</a:t>
            </a:r>
            <a:br>
              <a:rPr lang="en-US" sz="2800"/>
            </a:br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Website: Global 500</a:t>
            </a:r>
          </a:p>
          <a:p>
            <a:pPr marL="0" indent="0">
              <a:buNone/>
            </a:pPr>
            <a:r>
              <a:rPr lang="en-US" sz="1700" dirty="0">
                <a:hlinkClick r:id="rId2"/>
              </a:rPr>
              <a:t>https://fortune.com/global500/2019/search/</a:t>
            </a:r>
            <a:endParaRPr lang="en-US" sz="1700" dirty="0"/>
          </a:p>
          <a:p>
            <a:r>
              <a:rPr lang="en-US" sz="1700" dirty="0"/>
              <a:t>Dynamically generated – need to use selenium</a:t>
            </a:r>
          </a:p>
          <a:p>
            <a:r>
              <a:rPr lang="en-US" sz="1700" dirty="0"/>
              <a:t>Appended each company’s data to the </a:t>
            </a:r>
            <a:r>
              <a:rPr lang="en-US" sz="1700" dirty="0" err="1"/>
              <a:t>dataframe</a:t>
            </a: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16B77-20CF-48D7-8826-CAEFF49FA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622969"/>
            <a:ext cx="6656832" cy="351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 Loop to convert strings to float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3F3215-7DAB-4B16-A031-521286C6D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Need to convert data from strings to float to enable data visualization</a:t>
            </a:r>
          </a:p>
          <a:p>
            <a:r>
              <a:rPr lang="en-US" sz="1700" dirty="0"/>
              <a:t>Used for loops to achieve this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B94A95-1D33-4295-82B1-9D7A7D81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240" y="31242"/>
            <a:ext cx="3822478" cy="679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7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Data visualization with bar plot </a:t>
            </a:r>
            <a:br>
              <a:rPr lang="en-US" sz="3200"/>
            </a:br>
            <a:endParaRPr lang="en-US" sz="3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59C00-287F-4D0F-BE3D-07D85FFEED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0313" y="361910"/>
            <a:ext cx="5401340" cy="3483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F344C4-B580-49E0-8C8F-6B3CA060AB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8887" y="373253"/>
            <a:ext cx="5522976" cy="345186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Used </a:t>
            </a:r>
            <a:r>
              <a:rPr lang="en-US" sz="1800" dirty="0" err="1"/>
              <a:t>matplotlib.bar</a:t>
            </a:r>
            <a:endParaRPr lang="en-US" sz="1800" dirty="0"/>
          </a:p>
          <a:p>
            <a:pPr lvl="1"/>
            <a:r>
              <a:rPr lang="en-US" sz="1400" dirty="0"/>
              <a:t>Ax1.bar</a:t>
            </a:r>
          </a:p>
          <a:p>
            <a:pPr lvl="1"/>
            <a:r>
              <a:rPr lang="en-US" sz="1400" dirty="0"/>
              <a:t>Ax1.set_xticklabels</a:t>
            </a:r>
          </a:p>
        </p:txBody>
      </p:sp>
    </p:spTree>
    <p:extLst>
      <p:ext uri="{BB962C8B-B14F-4D97-AF65-F5344CB8AC3E}">
        <p14:creationId xmlns:p14="http://schemas.microsoft.com/office/powerpoint/2010/main" val="48973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Regression analysis and visualization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Employees - x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Revenue - 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﻿linear_regressor: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﻿np.reshape: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36" y="630936"/>
            <a:ext cx="5622039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28662"/>
          </a:xfrm>
        </p:spPr>
        <p:txBody>
          <a:bodyPr>
            <a:normAutofit/>
          </a:bodyPr>
          <a:lstStyle/>
          <a:p>
            <a:r>
              <a:rPr lang="en-US"/>
              <a:t>Regression analysis and visualization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8664"/>
            <a:ext cx="10515600" cy="5710236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1600" dirty="0"/>
              <a:t>Assets - x</a:t>
            </a:r>
          </a:p>
          <a:p>
            <a:r>
              <a:rPr lang="en-US" sz="1600" dirty="0"/>
              <a:t>Revenue - 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Low explanatory power</a:t>
            </a:r>
          </a:p>
          <a:p>
            <a:r>
              <a:rPr lang="en-US" sz="1700" dirty="0"/>
              <a:t>Outliers of big </a:t>
            </a:r>
            <a:r>
              <a:rPr lang="en-US" sz="1700"/>
              <a:t>Chinese banks. </a:t>
            </a:r>
            <a:br>
              <a:rPr lang="en-US" sz="1700" dirty="0"/>
            </a:br>
            <a:endParaRPr 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199" y="979488"/>
            <a:ext cx="6604001" cy="42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236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Python code presentation</vt:lpstr>
      <vt:lpstr>PowerPoint Presentation</vt:lpstr>
      <vt:lpstr>Packages</vt:lpstr>
      <vt:lpstr>Web scraping </vt:lpstr>
      <vt:lpstr> Loop to convert strings to float</vt:lpstr>
      <vt:lpstr>Data visualization with bar plot  </vt:lpstr>
      <vt:lpstr>Regression analysis and visualization </vt:lpstr>
      <vt:lpstr>Regression analysis and visualization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code presentation</dc:title>
  <dc:creator>Manan Gupta</dc:creator>
  <cp:lastModifiedBy>Manan Gupta</cp:lastModifiedBy>
  <cp:revision>3</cp:revision>
  <dcterms:created xsi:type="dcterms:W3CDTF">2019-11-24T09:40:42Z</dcterms:created>
  <dcterms:modified xsi:type="dcterms:W3CDTF">2019-11-24T13:15:35Z</dcterms:modified>
</cp:coreProperties>
</file>