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n Gupta" userId="7e85ce7d-0a66-4d28-b3a0-39ceeea90e00" providerId="ADAL" clId="{273C45AC-C7BB-4ACE-ADE8-5D135875E073}"/>
    <pc:docChg chg="undo custSel modSld">
      <pc:chgData name="Manan Gupta" userId="7e85ce7d-0a66-4d28-b3a0-39ceeea90e00" providerId="ADAL" clId="{273C45AC-C7BB-4ACE-ADE8-5D135875E073}" dt="2025-08-16T12:42:36.081" v="62" actId="5793"/>
      <pc:docMkLst>
        <pc:docMk/>
      </pc:docMkLst>
      <pc:sldChg chg="modSp mod">
        <pc:chgData name="Manan Gupta" userId="7e85ce7d-0a66-4d28-b3a0-39ceeea90e00" providerId="ADAL" clId="{273C45AC-C7BB-4ACE-ADE8-5D135875E073}" dt="2025-08-16T12:41:49.078" v="37" actId="5793"/>
        <pc:sldMkLst>
          <pc:docMk/>
          <pc:sldMk cId="1534949258" sldId="257"/>
        </pc:sldMkLst>
        <pc:spChg chg="mod">
          <ac:chgData name="Manan Gupta" userId="7e85ce7d-0a66-4d28-b3a0-39ceeea90e00" providerId="ADAL" clId="{273C45AC-C7BB-4ACE-ADE8-5D135875E073}" dt="2025-08-16T12:41:49.078" v="37" actId="5793"/>
          <ac:spMkLst>
            <pc:docMk/>
            <pc:sldMk cId="1534949258" sldId="257"/>
            <ac:spMk id="4" creationId="{1D6782A9-F65E-A811-3983-C3DD4C0B67A2}"/>
          </ac:spMkLst>
        </pc:spChg>
      </pc:sldChg>
      <pc:sldChg chg="modSp mod">
        <pc:chgData name="Manan Gupta" userId="7e85ce7d-0a66-4d28-b3a0-39ceeea90e00" providerId="ADAL" clId="{273C45AC-C7BB-4ACE-ADE8-5D135875E073}" dt="2025-08-16T12:42:17.589" v="50" actId="5793"/>
        <pc:sldMkLst>
          <pc:docMk/>
          <pc:sldMk cId="4175673759" sldId="258"/>
        </pc:sldMkLst>
        <pc:spChg chg="mod">
          <ac:chgData name="Manan Gupta" userId="7e85ce7d-0a66-4d28-b3a0-39ceeea90e00" providerId="ADAL" clId="{273C45AC-C7BB-4ACE-ADE8-5D135875E073}" dt="2025-08-16T12:42:17.589" v="50" actId="5793"/>
          <ac:spMkLst>
            <pc:docMk/>
            <pc:sldMk cId="4175673759" sldId="258"/>
            <ac:spMk id="6" creationId="{028487E1-DE35-B5DF-A6A3-20847F558E47}"/>
          </ac:spMkLst>
        </pc:spChg>
      </pc:sldChg>
      <pc:sldChg chg="modSp mod">
        <pc:chgData name="Manan Gupta" userId="7e85ce7d-0a66-4d28-b3a0-39ceeea90e00" providerId="ADAL" clId="{273C45AC-C7BB-4ACE-ADE8-5D135875E073}" dt="2025-08-16T12:42:27.275" v="56" actId="5793"/>
        <pc:sldMkLst>
          <pc:docMk/>
          <pc:sldMk cId="3393062749" sldId="259"/>
        </pc:sldMkLst>
        <pc:spChg chg="mod">
          <ac:chgData name="Manan Gupta" userId="7e85ce7d-0a66-4d28-b3a0-39ceeea90e00" providerId="ADAL" clId="{273C45AC-C7BB-4ACE-ADE8-5D135875E073}" dt="2025-08-16T12:42:27.275" v="56" actId="5793"/>
          <ac:spMkLst>
            <pc:docMk/>
            <pc:sldMk cId="3393062749" sldId="259"/>
            <ac:spMk id="3" creationId="{6F10D223-EF6F-9FFB-000E-0D946DBC750B}"/>
          </ac:spMkLst>
        </pc:spChg>
      </pc:sldChg>
      <pc:sldChg chg="modSp mod">
        <pc:chgData name="Manan Gupta" userId="7e85ce7d-0a66-4d28-b3a0-39ceeea90e00" providerId="ADAL" clId="{273C45AC-C7BB-4ACE-ADE8-5D135875E073}" dt="2025-08-16T12:42:36.081" v="62" actId="5793"/>
        <pc:sldMkLst>
          <pc:docMk/>
          <pc:sldMk cId="2705317598" sldId="260"/>
        </pc:sldMkLst>
        <pc:spChg chg="mod">
          <ac:chgData name="Manan Gupta" userId="7e85ce7d-0a66-4d28-b3a0-39ceeea90e00" providerId="ADAL" clId="{273C45AC-C7BB-4ACE-ADE8-5D135875E073}" dt="2025-08-16T12:42:36.081" v="62" actId="5793"/>
          <ac:spMkLst>
            <pc:docMk/>
            <pc:sldMk cId="2705317598" sldId="260"/>
            <ac:spMk id="3" creationId="{5C3E9A5F-495D-37F3-A39A-CCA563B340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A859-333E-4080-456E-4C01CB0B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B0E97-0523-1323-6311-CFCB936BF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D9A09-1221-3C00-580D-E265E1C5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396-EEC9-4ACF-93DD-72836A46E90D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49DD-203A-3F78-77EA-CACA43CE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2C685-C449-ED80-3E04-C0DDFAD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2BD-1A57-41FF-9EA8-C4D61D2FC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3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6E39-5D48-3AEF-897E-6B73376A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E1A22-D7DF-92BC-5CE9-239F01B1F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3A91-09B6-D657-8FA1-97B0ADC2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396-EEC9-4ACF-93DD-72836A46E90D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FD66F-DD1F-F6F3-C233-126270E7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25491-AECA-1492-CD45-12F2E4F4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2BD-1A57-41FF-9EA8-C4D61D2FC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32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9B2D8-7A09-0ADD-C7A7-BD2B7AAF7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C85E7-B9B6-53A1-CD31-26BC48C31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303D6-B10F-5026-B33A-249F157D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396-EEC9-4ACF-93DD-72836A46E90D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63616-CF1B-4210-8409-548310B3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9C41A-8208-D517-7A31-A9C02487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2BD-1A57-41FF-9EA8-C4D61D2FC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27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AFF6-AEF3-3A68-1381-42C15AEA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A2A9-2051-C20D-967E-922B35AD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11BE-0B0E-DDA7-2471-30FCB6B0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396-EEC9-4ACF-93DD-72836A46E90D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F332-06D3-C619-3BDC-FD6AF4FE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0BB7-64DE-B241-A479-C8DF806C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2BD-1A57-41FF-9EA8-C4D61D2FC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86F3-7B1C-693A-5E5A-AC4131E5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B8914-4FC7-A64D-1C0A-9A7DAAFD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7A6AB-C6D0-1D73-F6D9-BBACE842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396-EEC9-4ACF-93DD-72836A46E90D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B397-4127-F7CB-D7EF-AAE5E66B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640DF-1B13-5743-8AA4-BA5C9760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2BD-1A57-41FF-9EA8-C4D61D2FC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74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48DE-4871-8446-0CD7-76896AE2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DF52-BDE6-6AD6-5BCE-DD5DF7E44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E2334-CD4E-EE26-2AE1-CDB979CE8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DBB63-67FC-AA17-488E-26250F93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396-EEC9-4ACF-93DD-72836A46E90D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45B24-EAB9-4613-2306-BB734DF4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F0CD-05FC-8D8B-8D3D-0EBA41F8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2BD-1A57-41FF-9EA8-C4D61D2FC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7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3351-46FE-A2E1-00BC-1DBDB3B6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9BC27-75AB-8E32-A98F-E5725AE36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C7921-41E5-53D4-A28F-DDCCD9B2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C82F0-30AB-37D9-3D71-272DF7B3D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DCC62-4D30-CEF5-58C6-5FD6FF2A9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56037-61D5-D7C1-57D6-7A923456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396-EEC9-4ACF-93DD-72836A46E90D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B5F3C-F613-DDE1-F7CB-6D0B8251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EF16E-ECF8-33E3-772F-0DD27712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2BD-1A57-41FF-9EA8-C4D61D2FC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4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8D5F-3189-3F63-3EC5-F5C0CEAA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09646-E101-25EC-54F2-5BDF35AF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396-EEC9-4ACF-93DD-72836A46E90D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96AD8-CCF0-2E26-C67D-25304A0E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40BD6-F1A8-7738-D517-B4781A86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2BD-1A57-41FF-9EA8-C4D61D2FC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9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CD350-CA8B-8835-940D-04C1F560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396-EEC9-4ACF-93DD-72836A46E90D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0CC9A-CCAC-3B75-07FE-59247621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4F400-4167-55B6-7E94-B74DCDA8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2BD-1A57-41FF-9EA8-C4D61D2FC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1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0C32-3529-D914-BEDB-22B7D1B7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327D-3855-BBCD-3533-9A223595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5DE7B-E620-0BAF-3B56-4B374922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D5A18-24FE-7203-7F7D-E5D6579D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396-EEC9-4ACF-93DD-72836A46E90D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D4CA3-31F1-849C-8358-3E940237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3BD12-0186-00A6-655B-B3BA1924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2BD-1A57-41FF-9EA8-C4D61D2FC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98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8795-86CD-CA2D-2D7E-824F655E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664A2-1272-D1C7-F631-8E5DB4252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2B656-0647-03A0-3480-BD2293437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92142-97C4-0493-7EE3-4FEBCD34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396-EEC9-4ACF-93DD-72836A46E90D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94538-7C85-3B2A-B098-E5297C73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65109-4CCE-ECB9-9633-DFE35F4D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2BD-1A57-41FF-9EA8-C4D61D2FC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81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7C7FA-36D8-8A01-3AEE-5CB54AF4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9CAFE-DD98-63DA-06B6-AB660AD7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29327-07A0-3BCC-A527-C81BA72B0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0E396-EEC9-4ACF-93DD-72836A46E90D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AD54-F765-D370-5714-05D8D701E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888B-4B01-21A4-ADF2-0E84A8D54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C92BD-1A57-41FF-9EA8-C4D61D2FC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9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F820D-6DDC-97F7-8A19-8FBC72F0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Advanced Driver Assistance Systems (ADAS): Object Detection using Computer Vision</a:t>
            </a:r>
            <a:endParaRPr lang="en-IN" sz="44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4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B5570-7241-6B0D-F888-782F5454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Project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6782A9-F65E-A811-3983-C3DD4C0B6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Background: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Road accidents are a leading cause of deaths globally → need for reliable ADAS.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Design a modular ADAS system.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Implement object detection for pedestrians, road signs, vehicles, animals, potholes, and speed breakers.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Benchmark detection models for real-time performance.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Problem Statement: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Existing ADAS systems are often limited to specific objects; they lack multi-use case adaptability.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Proposed Solution: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Deep learning–based modular pipeline integrating YOLOv5/YOLOv8</a:t>
            </a:r>
          </a:p>
        </p:txBody>
      </p:sp>
    </p:spTree>
    <p:extLst>
      <p:ext uri="{BB962C8B-B14F-4D97-AF65-F5344CB8AC3E}">
        <p14:creationId xmlns:p14="http://schemas.microsoft.com/office/powerpoint/2010/main" val="153494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D3FDA-9907-A220-BB9B-23C4C705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Literature Insights &amp; Datasets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28487E1-DE35-B5DF-A6A3-20847F558E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ADAS Research Trends: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Shift from traditional feature-based methods to YOLO models.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Real-time detection is critical → YOLO family most preferred.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Object Detection Models: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YOLOv5/YOLOv8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→ balance of accuracy &amp; speed, supports modular deployment.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Faster R-CNN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→ high accuracy in cluttered scenes but slower.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Datasets Studied: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Pedestrians: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→ validated YOLOv5 success.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Road Signs: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&gt;90% accuracy achieved in prior works.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Vehicles, Animals, Potholes, Speed Breakers: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Ongoing research → hybrid datasets (public + custom annotation with LabelMe).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Gap Identified: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Lack of unified datasets covering multiple road use cases → justifies hybrid dataset approach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41756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4AD7-FE25-660B-8638-58770701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Methodology &amp; Progress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D223-EF6F-9FFB-000E-0D946DBC7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/>
              <a:t>System Workflow: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Dataset Preparation:</a:t>
            </a:r>
            <a:endParaRPr lang="en-IN" sz="1400" dirty="0"/>
          </a:p>
          <a:p>
            <a:pPr lvl="1"/>
            <a:r>
              <a:rPr lang="en-IN" sz="1400" dirty="0"/>
              <a:t>Collection from Kaggle + custom road images.</a:t>
            </a:r>
          </a:p>
          <a:p>
            <a:pPr lvl="1"/>
            <a:r>
              <a:rPr lang="en-IN" sz="1400" dirty="0"/>
              <a:t>Annotation with LabelMe → converted to YOLO format.</a:t>
            </a:r>
          </a:p>
          <a:p>
            <a:pPr lvl="1"/>
            <a:r>
              <a:rPr lang="en-IN" sz="1400" dirty="0"/>
              <a:t>Data split: 70% train, 20% validation, 10% test.</a:t>
            </a:r>
          </a:p>
          <a:p>
            <a:pPr marL="0" indent="0">
              <a:buNone/>
            </a:pPr>
            <a:r>
              <a:rPr lang="en-IN" sz="1400" b="1" dirty="0"/>
              <a:t>Model Training &amp; Implementation:</a:t>
            </a:r>
            <a:endParaRPr lang="en-IN" sz="1400" dirty="0"/>
          </a:p>
          <a:p>
            <a:pPr lvl="1"/>
            <a:r>
              <a:rPr lang="en-IN" sz="1400" dirty="0"/>
              <a:t>YOLOv5/YOLOv8 trained separately for each use case.</a:t>
            </a:r>
          </a:p>
          <a:p>
            <a:pPr marL="0" indent="0">
              <a:buNone/>
            </a:pPr>
            <a:r>
              <a:rPr lang="en-IN" sz="1400" b="1" dirty="0"/>
              <a:t>Evaluation Metrics:</a:t>
            </a:r>
            <a:r>
              <a:rPr lang="en-IN" sz="1400" dirty="0"/>
              <a:t> </a:t>
            </a:r>
            <a:r>
              <a:rPr lang="en-IN" sz="1400" dirty="0" err="1"/>
              <a:t>mAP</a:t>
            </a:r>
            <a:r>
              <a:rPr lang="en-IN" sz="1400" dirty="0"/>
              <a:t>, Precision, Recall, FPS for real-time performance.</a:t>
            </a:r>
          </a:p>
          <a:p>
            <a:pPr marL="0" indent="0">
              <a:buNone/>
            </a:pPr>
            <a:r>
              <a:rPr lang="en-IN" sz="1400" b="1" dirty="0"/>
              <a:t>Pipeline Integration:</a:t>
            </a:r>
            <a:r>
              <a:rPr lang="en-IN" sz="1400" dirty="0"/>
              <a:t> Modular architecture enabling addition of new classes/use cases easily.</a:t>
            </a:r>
          </a:p>
          <a:p>
            <a:pPr marL="0" indent="0">
              <a:buNone/>
            </a:pPr>
            <a:r>
              <a:rPr lang="en-IN" sz="1400" b="1" dirty="0"/>
              <a:t>Progress Achieved:</a:t>
            </a:r>
            <a:endParaRPr lang="en-IN" sz="1400" dirty="0"/>
          </a:p>
          <a:p>
            <a:r>
              <a:rPr lang="en-IN" sz="1400" dirty="0"/>
              <a:t>Pedestrian detection module → implemented &amp; validated.</a:t>
            </a:r>
          </a:p>
          <a:p>
            <a:r>
              <a:rPr lang="en-IN" sz="1400" dirty="0"/>
              <a:t>Road sign detection module → accuracy aligned with literature (&gt;90%).</a:t>
            </a:r>
          </a:p>
          <a:p>
            <a:r>
              <a:rPr lang="en-IN" sz="1400" dirty="0"/>
              <a:t>Hybrid dataset created for vehicles, animals, potholes, speed breakers (training in progress).</a:t>
            </a:r>
          </a:p>
        </p:txBody>
      </p:sp>
    </p:spTree>
    <p:extLst>
      <p:ext uri="{BB962C8B-B14F-4D97-AF65-F5344CB8AC3E}">
        <p14:creationId xmlns:p14="http://schemas.microsoft.com/office/powerpoint/2010/main" val="339306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A8352-BFA5-E134-8E66-7A8C4D2E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600" dirty="0"/>
              <a:t>Results, Conclusions &amp; Recommendations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9A5F-495D-37F3-A39A-CCA563B3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b="1" dirty="0"/>
              <a:t>Results (Highlights):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Pedestrian Detection:</a:t>
            </a:r>
            <a:r>
              <a:rPr lang="en-IN" sz="1400" dirty="0"/>
              <a:t> High accuracy with YOLOv5 </a:t>
            </a:r>
          </a:p>
          <a:p>
            <a:pPr marL="0" indent="0">
              <a:buNone/>
            </a:pPr>
            <a:r>
              <a:rPr lang="en-IN" sz="1400" b="1" dirty="0"/>
              <a:t>Road Sign Detection:</a:t>
            </a:r>
            <a:r>
              <a:rPr lang="en-IN" sz="1400" dirty="0"/>
              <a:t> &gt;90% accuracy achieved </a:t>
            </a:r>
          </a:p>
          <a:p>
            <a:pPr marL="0" indent="0">
              <a:buNone/>
            </a:pPr>
            <a:r>
              <a:rPr lang="en-IN" sz="1400" b="1" dirty="0"/>
              <a:t>Comparative Benchmarking:</a:t>
            </a:r>
            <a:endParaRPr lang="en-IN" sz="1400" dirty="0"/>
          </a:p>
          <a:p>
            <a:pPr lvl="1"/>
            <a:r>
              <a:rPr lang="en-IN" sz="1400" dirty="0"/>
              <a:t>YOLOv5/YOLOv8 → 30+ FPS (real-time), slightly less accurate in cluttered scenes.</a:t>
            </a:r>
          </a:p>
          <a:p>
            <a:pPr lvl="1"/>
            <a:r>
              <a:rPr lang="en-IN" sz="1400" dirty="0"/>
              <a:t>Modular approach → system scalable for additional road objects.</a:t>
            </a:r>
          </a:p>
          <a:p>
            <a:pPr marL="0" indent="0">
              <a:buNone/>
            </a:pPr>
            <a:r>
              <a:rPr lang="en-IN" sz="1400" b="1" dirty="0"/>
              <a:t>Conclusions:</a:t>
            </a:r>
            <a:endParaRPr lang="en-IN" sz="1400" dirty="0"/>
          </a:p>
          <a:p>
            <a:r>
              <a:rPr lang="en-IN" sz="1400" dirty="0"/>
              <a:t>YOLO models are ideal for real-time ADAS deployment.</a:t>
            </a:r>
          </a:p>
          <a:p>
            <a:r>
              <a:rPr lang="en-IN" sz="1400" dirty="0"/>
              <a:t>Hybrid datasets improve detection robustness across use cases.</a:t>
            </a:r>
          </a:p>
          <a:p>
            <a:pPr marL="0" indent="0">
              <a:buNone/>
            </a:pPr>
            <a:r>
              <a:rPr lang="en-IN" sz="1400" b="1" dirty="0"/>
              <a:t>Recommendations:</a:t>
            </a:r>
            <a:endParaRPr lang="en-IN" sz="1400" dirty="0"/>
          </a:p>
          <a:p>
            <a:r>
              <a:rPr lang="en-IN" sz="1400" dirty="0"/>
              <a:t>Deploy YOLOv5/YOLOv8 for ADAS in real-world scenarios.</a:t>
            </a:r>
          </a:p>
          <a:p>
            <a:r>
              <a:rPr lang="en-IN" sz="1400" dirty="0"/>
              <a:t>Expand dataset for potholes/animals to improve accuracy.</a:t>
            </a:r>
          </a:p>
          <a:p>
            <a:r>
              <a:rPr lang="en-IN" sz="1400" dirty="0"/>
              <a:t>Optimize YOLO for embedded hardware (NVIDIA Jetson, Raspberry Pi).</a:t>
            </a:r>
          </a:p>
          <a:p>
            <a:r>
              <a:rPr lang="en-IN" sz="1400" dirty="0"/>
              <a:t>Explore unified multi-task learning models in future for efficiency.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70531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DAF6C-E020-B607-F170-F2A91908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Thank-You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3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467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Project Overview</vt:lpstr>
      <vt:lpstr>Literature Insights &amp; Datasets</vt:lpstr>
      <vt:lpstr>Methodology &amp; Progress</vt:lpstr>
      <vt:lpstr>Results, Conclusions &amp; Recommendations</vt:lpstr>
      <vt:lpstr>Thank-You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Manan Gupta</dc:creator>
  <cp:lastModifiedBy>Manan Gupta</cp:lastModifiedBy>
  <cp:revision>1</cp:revision>
  <dcterms:created xsi:type="dcterms:W3CDTF">2025-08-16T12:33:57Z</dcterms:created>
  <dcterms:modified xsi:type="dcterms:W3CDTF">2025-08-16T12:42:39Z</dcterms:modified>
</cp:coreProperties>
</file>