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lear Sans Regular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64" autoAdjust="0"/>
    <p:restoredTop sz="70697" autoAdjust="0"/>
  </p:normalViewPr>
  <p:slideViewPr>
    <p:cSldViewPr>
      <p:cViewPr>
        <p:scale>
          <a:sx n="21" d="100"/>
          <a:sy n="21" d="100"/>
        </p:scale>
        <p:origin x="744"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n Gocher" userId="93896cfe3aa8023f" providerId="LiveId" clId="{ECC469F7-99D4-4413-8C17-1E5B2AF2EA9E}"/>
    <pc:docChg chg="modSld">
      <pc:chgData name="Manan Gocher" userId="93896cfe3aa8023f" providerId="LiveId" clId="{ECC469F7-99D4-4413-8C17-1E5B2AF2EA9E}" dt="2023-08-02T10:04:20.923" v="5" actId="20577"/>
      <pc:docMkLst>
        <pc:docMk/>
      </pc:docMkLst>
      <pc:sldChg chg="modNotesTx">
        <pc:chgData name="Manan Gocher" userId="93896cfe3aa8023f" providerId="LiveId" clId="{ECC469F7-99D4-4413-8C17-1E5B2AF2EA9E}" dt="2023-08-02T10:04:20.923" v="5" actId="20577"/>
        <pc:sldMkLst>
          <pc:docMk/>
          <pc:sldMk cId="0" sldId="256"/>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83"/>
          <c:y val="3.7399465875251496E-2"/>
        </c:manualLayout>
      </c:layout>
      <c:overlay val="0"/>
      <c:spPr>
        <a:noFill/>
        <a:ln>
          <a:noFill/>
        </a:ln>
        <a:effectLst/>
      </c:spPr>
      <c:txPr>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553696652251119E-2"/>
          <c:y val="3.55932781129632E-2"/>
          <c:w val="0.89937628146591087"/>
          <c:h val="0.8138771137406644"/>
        </c:manualLayout>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0-8F91-4693-9541-4B078E15E198}"/>
            </c:ext>
          </c:extLst>
        </c:ser>
        <c:dLbls>
          <c:showLegendKey val="0"/>
          <c:showVal val="1"/>
          <c:showCatName val="0"/>
          <c:showSerName val="0"/>
          <c:showPercent val="0"/>
          <c:showBubbleSize val="0"/>
        </c:dLbls>
        <c:gapWidth val="65"/>
        <c:axId val="104520704"/>
        <c:axId val="108643456"/>
      </c:barChart>
      <c:catAx>
        <c:axId val="104520704"/>
        <c:scaling>
          <c:orientation val="minMax"/>
        </c:scaling>
        <c:delete val="0"/>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2"/>
              <c:y val="0.9243256188689196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US"/>
          </a:p>
        </c:txPr>
        <c:crossAx val="108643456"/>
        <c:crosses val="autoZero"/>
        <c:auto val="1"/>
        <c:lblAlgn val="ctr"/>
        <c:lblOffset val="100"/>
        <c:noMultiLvlLbl val="0"/>
      </c:catAx>
      <c:valAx>
        <c:axId val="10864345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95E-2"/>
              <c:y val="0.36104739971408711"/>
            </c:manualLayout>
          </c:layout>
          <c:overlay val="0"/>
          <c:spPr>
            <a:noFill/>
            <a:ln>
              <a:noFill/>
            </a:ln>
            <a:effectLst/>
          </c:spPr>
          <c:txPr>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104520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85"/>
          <c:y val="9.1571886847477454E-2"/>
        </c:manualLayout>
      </c:layout>
      <c:overlay val="0"/>
      <c:spPr>
        <a:noFill/>
        <a:ln>
          <a:noFill/>
        </a:ln>
        <a:effectLst/>
      </c:spPr>
      <c:txPr>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BFD-4086-AFB1-12211F88C08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BFD-4086-AFB1-12211F88C08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5BFD-4086-AFB1-12211F88C08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5BFD-4086-AFB1-12211F88C08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A-5BFD-4086-AFB1-12211F88C08F}"/>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02.08.2023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Manan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a:t>
            </a:r>
            <a:r>
              <a:rPr lang="en-US" dirty="0" err="1"/>
              <a:t>Gourav</a:t>
            </a:r>
            <a:r>
              <a:rPr lang="en-US" dirty="0"/>
              <a:t>,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02.08.2023</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1.jpeg"/><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7.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9.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8" name="Group 28"/>
          <p:cNvGrpSpPr>
            <a:grpSpLocks noChangeAspect="1"/>
          </p:cNvGrpSpPr>
          <p:nvPr/>
        </p:nvGrpSpPr>
        <p:grpSpPr>
          <a:xfrm>
            <a:off x="11277600" y="7048500"/>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a:t>GOURAV SINHA</a:t>
            </a:r>
          </a:p>
          <a:p>
            <a:r>
              <a:rPr lang="en-US" sz="2400" b="1" dirty="0"/>
              <a:t>Data Analyst</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BB610298-EEB7-47F5-8D68-D5032AAF5D77}"/>
              </a:ext>
            </a:extLst>
          </p:cNvPr>
          <p:cNvGraphicFramePr>
            <a:graphicFrameLocks/>
          </p:cNvGraphicFramePr>
          <p:nvPr>
            <p:extLst>
              <p:ext uri="{D42A27DB-BD31-4B8C-83A1-F6EECF244321}">
                <p14:modId xmlns:p14="http://schemas.microsoft.com/office/powerpoint/2010/main" val="3750511583"/>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353548883"/>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1682</Words>
  <Application>Microsoft Office PowerPoint</Application>
  <PresentationFormat>Custom</PresentationFormat>
  <Paragraphs>162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Graphik Regular</vt:lpstr>
      <vt:lpstr>Arial</vt:lpstr>
      <vt:lpstr>Clear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Manan Gocher</cp:lastModifiedBy>
  <cp:revision>29</cp:revision>
  <dcterms:created xsi:type="dcterms:W3CDTF">2006-08-16T00:00:00Z</dcterms:created>
  <dcterms:modified xsi:type="dcterms:W3CDTF">2023-08-02T10:05:00Z</dcterms:modified>
  <dc:identifier>DAEhDyfaYKE</dc:identifier>
</cp:coreProperties>
</file>