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E71746C-0191-4B88-8769-51AFED4CF5B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D2E07D5-771C-4D0F-A9C2-727660CF877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1/5/2023 1:02:16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" id="10" name="slide10">
            <a:extLst>
              <a:ext uri="{FF2B5EF4-FFF2-40B4-BE49-F238E27FC236}">
                <a16:creationId xmlns:a16="http://schemas.microsoft.com/office/drawing/2014/main" id="{D48FAB05-FA8B-4C2D-9182-E939090729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18"/>
            <a:ext cx="12192000" cy="6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11" name="slide11">
            <a:extLst>
              <a:ext uri="{FF2B5EF4-FFF2-40B4-BE49-F238E27FC236}">
                <a16:creationId xmlns:a16="http://schemas.microsoft.com/office/drawing/2014/main" id="{57C18530-61C6-43CF-A82B-66BD39C0F3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18"/>
            <a:ext cx="12192000" cy="6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2" name="slide12">
            <a:extLst>
              <a:ext uri="{FF2B5EF4-FFF2-40B4-BE49-F238E27FC236}">
                <a16:creationId xmlns:a16="http://schemas.microsoft.com/office/drawing/2014/main" id="{EA3AEDB3-6EBC-4C34-A33E-2121B58E97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18"/>
            <a:ext cx="12192000" cy="6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13" name="slide13">
            <a:extLst>
              <a:ext uri="{FF2B5EF4-FFF2-40B4-BE49-F238E27FC236}">
                <a16:creationId xmlns:a16="http://schemas.microsoft.com/office/drawing/2014/main" id="{36E839D1-59AA-4926-8F74-73747FAB42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years" id="2" name="slide2">
            <a:extLst>
              <a:ext uri="{FF2B5EF4-FFF2-40B4-BE49-F238E27FC236}">
                <a16:creationId xmlns:a16="http://schemas.microsoft.com/office/drawing/2014/main" id="{D7616477-6AE5-4C8D-AFF7-D0A52D0FF3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41" y="0"/>
            <a:ext cx="764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countries" id="3" name="slide3">
            <a:extLst>
              <a:ext uri="{FF2B5EF4-FFF2-40B4-BE49-F238E27FC236}">
                <a16:creationId xmlns:a16="http://schemas.microsoft.com/office/drawing/2014/main" id="{91999431-0CF9-4598-8D9D-5FB06EA114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275"/>
            <a:ext cx="12192000" cy="62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" id="4" name="slide4">
            <a:extLst>
              <a:ext uri="{FF2B5EF4-FFF2-40B4-BE49-F238E27FC236}">
                <a16:creationId xmlns:a16="http://schemas.microsoft.com/office/drawing/2014/main" id="{6418FF10-FE58-477A-BD47-F5953CC174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158"/>
            <a:ext cx="12192000" cy="604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&amp;amp; TV shows distribution" id="5" name="slide5">
            <a:extLst>
              <a:ext uri="{FF2B5EF4-FFF2-40B4-BE49-F238E27FC236}">
                <a16:creationId xmlns:a16="http://schemas.microsoft.com/office/drawing/2014/main" id="{7A252A04-975D-4FB0-B68D-8FBFC52E4F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375"/>
            <a:ext cx="12192000" cy="60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1D8A8AE8-DA5F-4DBE-B7AF-2D8E48DABC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158"/>
            <a:ext cx="12192000" cy="604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" id="7" name="slide7">
            <a:extLst>
              <a:ext uri="{FF2B5EF4-FFF2-40B4-BE49-F238E27FC236}">
                <a16:creationId xmlns:a16="http://schemas.microsoft.com/office/drawing/2014/main" id="{606C9180-3825-458B-9EA7-B50DC0C679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18"/>
            <a:ext cx="12192000" cy="6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 Added" id="8" name="slide8">
            <a:extLst>
              <a:ext uri="{FF2B5EF4-FFF2-40B4-BE49-F238E27FC236}">
                <a16:creationId xmlns:a16="http://schemas.microsoft.com/office/drawing/2014/main" id="{58BA18F1-7A43-4053-9634-EC721600D2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18"/>
            <a:ext cx="12192000" cy="6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9" name="slide9">
            <a:extLst>
              <a:ext uri="{FF2B5EF4-FFF2-40B4-BE49-F238E27FC236}">
                <a16:creationId xmlns:a16="http://schemas.microsoft.com/office/drawing/2014/main" id="{ED71274E-B75C-4B45-843B-2A57DDF598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18"/>
            <a:ext cx="12192000" cy="6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2023-01-05T19:02:26Z</dcterms:created>
  <dcterms:modified xsi:type="dcterms:W3CDTF">2023-01-05T19:02:26Z</dcterms:modified>
</cp:coreProperties>
</file>