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1282-DF00-ABD1-F09D-B6F0B9D3C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AC7C6-C85C-1EF5-0D27-8441D582F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83CB-B4B6-A9D8-0974-A7C0BA9D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6518-9A3C-0CF1-BE44-8D38EE99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6788-0062-46C9-3C61-4CDB808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5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B819-4D3D-117C-3490-80D365A1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E75F3-081D-361E-8D3B-6786CE287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68F3-456A-518F-B88D-3CDDFCD6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23B42-C2B6-0313-D9BB-FA23C2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A379-8B87-1A3C-2584-DB3E9C96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7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29DFC-48CC-1783-845B-5232F4B18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344BA-BB91-1CA8-892F-738174D80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E904-5624-A18B-7716-A4DDFDDB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2F0CB-B4C2-98A7-B0D1-C0DBA389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21018-D123-1371-1A3F-7D714F2D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1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BA47-B0C7-5735-231E-A0BA17CD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EA96-1065-4040-D28E-DB2AE649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55B00-68C6-FA40-53C2-46F3AE91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0D4B-23F3-EC77-27DA-F3875444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0815-30B4-0879-7EFB-DA12A861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89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225D-53F9-B56A-628A-D3A5341B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DA7AE-03D0-B9EB-89E5-74BA75FB1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188B-E48A-BAE7-4BF8-EB1A8115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6ED0-BD0C-E1CD-8E75-D87E7139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A542D-9962-B037-169A-5884CE3F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45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AC2-EE8D-8DB7-12BE-BDC84114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6BF5-4870-0364-1C9F-ACA5AC12C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208D-3EAA-09A4-3182-1A9624018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A63F-8C67-D28E-BDB5-82ED5C9B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389E5-069B-36EB-AC38-9D3EAB7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3A82E-CC54-A2EE-6592-893BE712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95A-028E-C35B-AEC0-EE020ABC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FCB7-C214-AB7E-C40E-A813B289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D6342-BC3B-795B-62E0-759CBA789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650E7-D364-757E-1F02-C7C5D3817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6EF3D-5834-8A07-075F-0FE02F21F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986D9-D16A-3B6C-00D1-CE1667ED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D2C39-6642-CA8A-0513-2A939AAC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B0267D-2C77-44FD-CE5B-62F70EAA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4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C2D-8788-0ABD-D742-481A7F37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68AFF-5CCC-EB00-FD6A-CB869A8E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F20D3-A9B1-2603-5132-1FE8FB73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3259F-2500-666A-2F03-BD5C2754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2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DA645-EB9B-BF9C-CB6F-83DE1459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4B7D9-CE71-7BB6-7709-514E561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4EA78-B248-6B6B-1DE8-5AB00D33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076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A033-4203-364D-FCCE-862BA956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29A35-3084-DFD8-D3BD-ECB95084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F56D-A56C-3EC8-C357-39DD0CE5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EBC45-4C86-ACD2-E049-CFB6576F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4D6C6-1DC1-C0F2-1717-37AB8BA0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0C4EE-8D22-C042-EDAE-C4DB0810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E325-AB84-8F7C-19DC-CF7BD31A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10A08-A7DD-A653-7799-5A7EE1CC8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9A4F7-2C27-A3A7-9317-F9BD7DED4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57A58-DF12-EAF3-1EF3-771496D0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03E83-161E-F2DE-FB03-B2DFAB26B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CB4C8-5B43-309C-56D0-B6C3C18E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65610-AF41-E1F8-8C36-6A6B0B57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FDAD5-14E7-44E3-E0B6-4B698F363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19231-AC5C-DBC0-00FC-B9D2D640A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36DF7-7E86-4E3A-91FE-F9A59D01E052}" type="datetimeFigureOut">
              <a:rPr lang="en-IN" smtClean="0"/>
              <a:t>22-10-2024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FE42-7717-4DCF-224D-599F3C963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E5D3-A0F4-9FC9-C408-E7A6532ED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D12A7-CE4E-4AA4-AF27-86ABCC979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2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AFE1-792F-6045-0756-62DBD6AC9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C600C-C84E-54E5-5EE4-F498B6FD8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8AE0B-9247-12F5-424C-414C425D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3"/>
            <a:ext cx="12192000" cy="6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9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FC6BB3-DC61-FBAF-E3E1-C8E2951B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3"/>
            <a:ext cx="12192000" cy="680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33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04354-C168-3506-C0C1-BFF81BB8E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83"/>
            <a:ext cx="12192000" cy="68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2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ABF56-D015-15ED-B39C-5A1DEA17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4"/>
            <a:ext cx="12192000" cy="685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4107E1-AC61-61FA-DBBA-028B148D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2"/>
            <a:ext cx="12192000" cy="684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1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03C7B-0AB6-D464-4ED5-9E14AA32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" y="0"/>
            <a:ext cx="1218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7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Panchal</dc:creator>
  <cp:lastModifiedBy>Manan Panchal</cp:lastModifiedBy>
  <cp:revision>1</cp:revision>
  <dcterms:created xsi:type="dcterms:W3CDTF">2024-10-22T18:16:23Z</dcterms:created>
  <dcterms:modified xsi:type="dcterms:W3CDTF">2024-10-22T18:20:30Z</dcterms:modified>
</cp:coreProperties>
</file>