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5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3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67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3251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89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97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92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49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5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9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4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0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2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4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9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07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066800"/>
          </a:xfrm>
        </p:spPr>
        <p:txBody>
          <a:bodyPr>
            <a:noAutofit/>
          </a:bodyPr>
          <a:lstStyle/>
          <a:p>
            <a:r>
              <a:rPr lang="en-IN" sz="4800" b="1" u="sng" dirty="0"/>
              <a:t>LANGUAGE TRANSLATOR</a:t>
            </a:r>
            <a:br>
              <a:rPr lang="en-IN" sz="4800" b="1" u="sng" dirty="0"/>
            </a:br>
            <a:r>
              <a:rPr lang="en-IN" sz="4800" b="1" dirty="0"/>
              <a:t>            </a:t>
            </a:r>
            <a:r>
              <a:rPr lang="en-IN" sz="4800" b="1" dirty="0" err="1"/>
              <a:t>EasyPhysics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76400"/>
            <a:ext cx="7772400" cy="347499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Bahnschrift" panose="020B0502040204020203" pitchFamily="34" charset="0"/>
              </a:rPr>
              <a:t>Name       : manan solanki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  <a:latin typeface="Bahnschrift" panose="020B0502040204020203" pitchFamily="34" charset="0"/>
              </a:rPr>
              <a:t>Id              : 17itubs015 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  <a:latin typeface="Bahnschrift" panose="020B0502040204020203" pitchFamily="34" charset="0"/>
              </a:rPr>
              <a:t>Roll no.  IT-108</a:t>
            </a:r>
          </a:p>
          <a:p>
            <a:pPr algn="l"/>
            <a:endParaRPr lang="en-US" sz="3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Bahnschrift" panose="020B0502040204020203" pitchFamily="34" charset="0"/>
              </a:rPr>
              <a:t>Name       : </a:t>
            </a:r>
            <a:r>
              <a:rPr lang="en-US" sz="3600" dirty="0" err="1">
                <a:solidFill>
                  <a:schemeClr val="tx1"/>
                </a:solidFill>
                <a:latin typeface="Bahnschrift" panose="020B0502040204020203" pitchFamily="34" charset="0"/>
              </a:rPr>
              <a:t>soni</a:t>
            </a:r>
            <a:r>
              <a:rPr lang="en-US" sz="3600" dirty="0">
                <a:solidFill>
                  <a:schemeClr val="tx1"/>
                </a:solidFill>
                <a:latin typeface="Bahnschrift" panose="020B0502040204020203" pitchFamily="34" charset="0"/>
              </a:rPr>
              <a:t> meet</a:t>
            </a:r>
          </a:p>
          <a:p>
            <a:r>
              <a:rPr lang="en-US" sz="3600" dirty="0">
                <a:solidFill>
                  <a:schemeClr val="tx1"/>
                </a:solidFill>
                <a:latin typeface="Bahnschrift" panose="020B0502040204020203" pitchFamily="34" charset="0"/>
              </a:rPr>
              <a:t>Id              : 18ITUOD012</a:t>
            </a:r>
          </a:p>
          <a:p>
            <a:r>
              <a:rPr lang="en-US" sz="3600" dirty="0">
                <a:solidFill>
                  <a:schemeClr val="tx1"/>
                </a:solidFill>
                <a:latin typeface="Bahnschrift" panose="020B0502040204020203" pitchFamily="34" charset="0"/>
              </a:rPr>
              <a:t>Roll no. IT-109</a:t>
            </a:r>
          </a:p>
          <a:p>
            <a:pPr algn="l"/>
            <a:endParaRPr lang="en-US" sz="3600" dirty="0">
              <a:latin typeface="Arial Black" panose="020B0A04020102020204" pitchFamily="34" charset="0"/>
            </a:endParaRPr>
          </a:p>
          <a:p>
            <a:pPr algn="l"/>
            <a:endParaRPr lang="en-US" sz="3600" dirty="0">
              <a:latin typeface="Arial Black" panose="020B0A04020102020204" pitchFamily="34" charset="0"/>
            </a:endParaRPr>
          </a:p>
          <a:p>
            <a:pPr algn="l"/>
            <a:endParaRPr lang="en-US" sz="36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LANGUAGE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974" y="1371600"/>
            <a:ext cx="8431425" cy="4876807"/>
          </a:xfrm>
        </p:spPr>
        <p:txBody>
          <a:bodyPr/>
          <a:lstStyle/>
          <a:p>
            <a:r>
              <a:rPr lang="en-IN" dirty="0"/>
              <a:t>Our language helps you evaluate some </a:t>
            </a:r>
            <a:r>
              <a:rPr lang="en-IN"/>
              <a:t>of the </a:t>
            </a:r>
            <a:r>
              <a:rPr lang="en-IN" dirty="0"/>
              <a:t>physics formula.</a:t>
            </a:r>
          </a:p>
          <a:p>
            <a:r>
              <a:rPr lang="en-IN" dirty="0"/>
              <a:t>It is used to find perimeter of some of the shapes and equivalent resistance in series and parallel by providing corresponding inputs such as resistor values and length of sides , radius in order to find perimeter.</a:t>
            </a:r>
          </a:p>
          <a:p>
            <a:r>
              <a:rPr lang="en-IN" dirty="0"/>
              <a:t>Also helps to find arc length , force , pressure , density , power , speed by giving corresponding input .</a:t>
            </a:r>
          </a:p>
          <a:p>
            <a:endParaRPr lang="en-IN" dirty="0"/>
          </a:p>
          <a:p>
            <a:r>
              <a:rPr lang="en-IN" dirty="0"/>
              <a:t>Link : https://github.com/manansolanki/LT_language.git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7055380" cy="1400530"/>
          </a:xfrm>
        </p:spPr>
        <p:txBody>
          <a:bodyPr/>
          <a:lstStyle/>
          <a:p>
            <a:r>
              <a:rPr lang="en-IN" sz="4000" dirty="0"/>
              <a:t>Find perimeter and equivalent resistance</a:t>
            </a: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260552-24AB-4528-9DD8-FA79323A8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7607968" cy="20395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283730-5C2D-4586-BD17-BF4B5E77D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90" y="4630326"/>
            <a:ext cx="8441819" cy="16303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Evaluate basic physics formulas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A7A14C-4C66-4603-A346-243C21025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78" y="1845227"/>
            <a:ext cx="6613922" cy="23071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ABA149-483A-47AD-B27C-106B01835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4409438"/>
            <a:ext cx="8507068" cy="183896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</TotalTime>
  <Words>123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Bahnschrift</vt:lpstr>
      <vt:lpstr>Century Gothic</vt:lpstr>
      <vt:lpstr>Wingdings 3</vt:lpstr>
      <vt:lpstr>Ion</vt:lpstr>
      <vt:lpstr>LANGUAGE TRANSLATOR             EasyPhysics</vt:lpstr>
      <vt:lpstr>LANGUAGE DESCRIPTION</vt:lpstr>
      <vt:lpstr>Find perimeter and equivalent resistance</vt:lpstr>
      <vt:lpstr>Evaluate basic physics formulas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TRANSLATOR</dc:title>
  <dc:creator>Dharmik</dc:creator>
  <cp:lastModifiedBy>manan solanki</cp:lastModifiedBy>
  <cp:revision>15</cp:revision>
  <dcterms:created xsi:type="dcterms:W3CDTF">2006-08-16T00:00:00Z</dcterms:created>
  <dcterms:modified xsi:type="dcterms:W3CDTF">2020-06-03T07:16:48Z</dcterms:modified>
</cp:coreProperties>
</file>