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435EF0-271A-39A8-B3A0-B1838FB8B544}" v="59" dt="2025-03-14T11:00:22.795"/>
    <p1510:client id="{D74EB58F-885D-0403-7E68-3D7A450D5AB1}" v="3109" dt="2025-03-13T11:41:14.412"/>
    <p1510:client id="{E3683AA4-4E7E-522E-04E3-5911AD0E8CF0}" v="9" dt="2025-03-14T13:58:02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120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3600" b="1">
                <a:solidFill>
                  <a:schemeClr val="bg1"/>
                </a:solidFill>
                <a:latin typeface="Calibri"/>
                <a:cs typeface="Times New Roman"/>
              </a:rPr>
              <a:t>Plant Disease Prediction</a:t>
            </a:r>
            <a:endParaRPr lang="en-US" sz="3600" b="1" dirty="0">
              <a:solidFill>
                <a:schemeClr val="bg1"/>
              </a:solidFill>
              <a:latin typeface="Calibri"/>
              <a:cs typeface="Times New Roman"/>
            </a:endParaRPr>
          </a:p>
          <a:p>
            <a:pPr algn="r"/>
            <a:r>
              <a:rPr lang="en-US" sz="3600" b="1" dirty="0">
                <a:solidFill>
                  <a:schemeClr val="bg1"/>
                </a:solidFill>
                <a:latin typeface="Calibri"/>
                <a:cs typeface="Times New Roman"/>
              </a:rPr>
              <a:t>For Sustainable Agriculture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130C54-8D30-94D4-0682-6F290099B82A}"/>
              </a:ext>
            </a:extLst>
          </p:cNvPr>
          <p:cNvSpPr txBox="1"/>
          <p:nvPr/>
        </p:nvSpPr>
        <p:spPr>
          <a:xfrm>
            <a:off x="5792658" y="4621048"/>
            <a:ext cx="4938214" cy="6643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850" dirty="0">
                <a:solidFill>
                  <a:schemeClr val="bg1"/>
                </a:solidFill>
                <a:latin typeface="Calibri"/>
              </a:rPr>
              <a:t>Student ID</a:t>
            </a:r>
          </a:p>
          <a:p>
            <a:pPr algn="r"/>
            <a:r>
              <a:rPr lang="en-US" sz="185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STU678fd13e2bca91737478462</a:t>
            </a:r>
            <a:endParaRPr lang="en-US" sz="1850" dirty="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148444-B339-F626-AD84-B703FA6FC1F2}"/>
              </a:ext>
            </a:extLst>
          </p:cNvPr>
          <p:cNvSpPr txBox="1"/>
          <p:nvPr/>
        </p:nvSpPr>
        <p:spPr>
          <a:xfrm>
            <a:off x="432746" y="1545695"/>
            <a:ext cx="11653226" cy="32239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50" b="1" dirty="0"/>
              <a:t>We developed a Plant Disease Prediction System based on CNN model to accurately identify plant diseases based on a 38-class dataset.</a:t>
            </a:r>
            <a:endParaRPr lang="en-US" dirty="0"/>
          </a:p>
          <a:p>
            <a:endParaRPr lang="en-US" sz="1850" b="1" dirty="0"/>
          </a:p>
          <a:p>
            <a:r>
              <a:rPr lang="en-US" sz="1850" b="1" dirty="0"/>
              <a:t>This AI-driven approach enables early detection of diseases, helping farmers take timely action to protect their crops. </a:t>
            </a:r>
            <a:endParaRPr lang="en-US"/>
          </a:p>
          <a:p>
            <a:endParaRPr lang="en-US" sz="1850" b="1" dirty="0"/>
          </a:p>
          <a:p>
            <a:r>
              <a:rPr lang="en-US" sz="1850" b="1" dirty="0"/>
              <a:t>By providing precise and automated disease identification, the model minimizes reliance on excessive pesticides, improves crop health, and supports sustainable agricultural practices. </a:t>
            </a:r>
            <a:endParaRPr lang="en-US" sz="1850"/>
          </a:p>
          <a:p>
            <a:endParaRPr lang="en-US" sz="1850" b="1" dirty="0"/>
          </a:p>
          <a:p>
            <a:r>
              <a:rPr lang="en-US" sz="1850" b="1" dirty="0"/>
              <a:t>This solution empowers farmers with data-driven insights, leading to increased productivity, reduced losses, and a more resilient food supply chain. </a:t>
            </a:r>
            <a:endParaRPr lang="en-US" sz="185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22C378-DFEE-C197-4B61-807C30230502}"/>
              </a:ext>
            </a:extLst>
          </p:cNvPr>
          <p:cNvSpPr txBox="1"/>
          <p:nvPr/>
        </p:nvSpPr>
        <p:spPr>
          <a:xfrm>
            <a:off x="149086" y="5150718"/>
            <a:ext cx="6102626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Link to my GitHub: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9F86B2-3401-A8D6-8DC2-86ACB459D7F6}"/>
              </a:ext>
            </a:extLst>
          </p:cNvPr>
          <p:cNvSpPr txBox="1"/>
          <p:nvPr/>
        </p:nvSpPr>
        <p:spPr>
          <a:xfrm>
            <a:off x="432745" y="5731008"/>
            <a:ext cx="11653226" cy="3770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50" b="1" dirty="0"/>
              <a:t>https://github.com/mananvernekar07/PlantDiseaseClassification_AIML.git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E550DD-13FD-FF22-14C3-B5E482A8F183}"/>
              </a:ext>
            </a:extLst>
          </p:cNvPr>
          <p:cNvSpPr txBox="1"/>
          <p:nvPr/>
        </p:nvSpPr>
        <p:spPr>
          <a:xfrm>
            <a:off x="308718" y="1444479"/>
            <a:ext cx="7012785" cy="69403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50" b="1" dirty="0"/>
              <a:t>Python Programming Language </a:t>
            </a:r>
            <a:endParaRPr lang="en-US" dirty="0" err="1"/>
          </a:p>
          <a:p>
            <a:r>
              <a:rPr lang="en-US" sz="1850" b="1" dirty="0"/>
              <a:t> (CNN Model)</a:t>
            </a:r>
            <a:endParaRPr lang="en-US" sz="1850"/>
          </a:p>
          <a:p>
            <a:pPr marL="457200" indent="-457200">
              <a:buAutoNum type="arabicParenR"/>
            </a:pPr>
            <a:r>
              <a:rPr lang="en-US" sz="1850" dirty="0"/>
              <a:t>Importing dataset into program</a:t>
            </a:r>
          </a:p>
          <a:p>
            <a:pPr marL="457200" indent="-457200">
              <a:buAutoNum type="arabicParenR"/>
            </a:pPr>
            <a:r>
              <a:rPr lang="en-US" sz="1850" dirty="0"/>
              <a:t>Importing different libraries and implementing</a:t>
            </a:r>
          </a:p>
          <a:p>
            <a:pPr marL="457200" indent="-457200">
              <a:buAutoNum type="arabicParenR"/>
            </a:pPr>
            <a:r>
              <a:rPr lang="en-US" sz="1850" dirty="0"/>
              <a:t>Training of data </a:t>
            </a:r>
          </a:p>
          <a:p>
            <a:pPr marL="457200" indent="-457200">
              <a:buAutoNum type="arabicParenR"/>
            </a:pPr>
            <a:r>
              <a:rPr lang="en-US" sz="1850" dirty="0"/>
              <a:t>Validation of data</a:t>
            </a:r>
          </a:p>
          <a:p>
            <a:pPr marL="457200" indent="-457200">
              <a:buAutoNum type="arabicParenR"/>
            </a:pPr>
            <a:r>
              <a:rPr lang="en-US" sz="1850" dirty="0"/>
              <a:t>Testing of data</a:t>
            </a:r>
          </a:p>
          <a:p>
            <a:pPr marL="457200" indent="-457200">
              <a:buAutoNum type="arabicParenR"/>
            </a:pPr>
            <a:r>
              <a:rPr lang="en-US" sz="1850" dirty="0"/>
              <a:t>Creating graph on Training and Validation accuracy</a:t>
            </a:r>
          </a:p>
          <a:p>
            <a:pPr marL="457200" indent="-457200">
              <a:buAutoNum type="arabicParenR"/>
            </a:pPr>
            <a:endParaRPr lang="en-US" sz="1850" dirty="0"/>
          </a:p>
          <a:p>
            <a:r>
              <a:rPr lang="en-US" sz="1850" b="1" dirty="0"/>
              <a:t> (Plant Disease Prediction App)</a:t>
            </a:r>
          </a:p>
          <a:p>
            <a:pPr marL="457200" indent="-457200">
              <a:buAutoNum type="arabicParenR"/>
            </a:pPr>
            <a:r>
              <a:rPr lang="en-US" sz="1850" dirty="0"/>
              <a:t>Importing libraries and model</a:t>
            </a:r>
          </a:p>
          <a:p>
            <a:pPr marL="457200" indent="-457200">
              <a:buAutoNum type="arabicParenR"/>
            </a:pPr>
            <a:r>
              <a:rPr lang="en-US" sz="1850" dirty="0"/>
              <a:t>Creating app Home page and Disease Prediction page</a:t>
            </a:r>
          </a:p>
          <a:p>
            <a:pPr marL="457200" indent="-457200">
              <a:buAutoNum type="arabicParenR"/>
            </a:pPr>
            <a:r>
              <a:rPr lang="en-US" sz="1850" dirty="0"/>
              <a:t>Allowing user input to accept images</a:t>
            </a:r>
          </a:p>
          <a:p>
            <a:pPr marL="457200" indent="-457200">
              <a:buAutoNum type="arabicParenR"/>
            </a:pPr>
            <a:r>
              <a:rPr lang="en-US" sz="1900" dirty="0"/>
              <a:t>Using classes from dataset to predict disease</a:t>
            </a:r>
          </a:p>
          <a:p>
            <a:pPr marL="457200" indent="-457200">
              <a:buAutoNum type="arabicParenR"/>
            </a:pPr>
            <a:r>
              <a:rPr lang="en-US" sz="1900" dirty="0"/>
              <a:t>Using </a:t>
            </a:r>
            <a:r>
              <a:rPr lang="en-US" sz="1900" dirty="0" err="1"/>
              <a:t>Streamlit</a:t>
            </a:r>
            <a:r>
              <a:rPr lang="en-US" sz="1900" dirty="0"/>
              <a:t> to execute app</a:t>
            </a:r>
          </a:p>
          <a:p>
            <a:pPr marL="457200" indent="-457200">
              <a:buAutoNum type="arabicParenR"/>
            </a:pPr>
            <a:endParaRPr lang="en-US" sz="1850" dirty="0"/>
          </a:p>
          <a:p>
            <a:pPr marL="457200" indent="-457200">
              <a:buAutoNum type="arabicParenR"/>
            </a:pPr>
            <a:endParaRPr lang="en-US" sz="1850" dirty="0"/>
          </a:p>
          <a:p>
            <a:endParaRPr lang="en-US" sz="1850" dirty="0"/>
          </a:p>
          <a:p>
            <a:endParaRPr lang="en-US" sz="1850" dirty="0"/>
          </a:p>
          <a:p>
            <a:pPr marL="457200" indent="-457200">
              <a:buAutoNum type="arabicParenR"/>
            </a:pPr>
            <a:endParaRPr lang="en-US" sz="1850" dirty="0"/>
          </a:p>
          <a:p>
            <a:pPr marL="457200" indent="-457200">
              <a:buAutoNum type="arabicParenR"/>
            </a:pPr>
            <a:endParaRPr lang="en-US" sz="1850" dirty="0"/>
          </a:p>
          <a:p>
            <a:pPr marL="457200" indent="-457200">
              <a:buAutoNum type="arabicParenR"/>
            </a:pPr>
            <a:endParaRPr lang="en-US" sz="1850" dirty="0"/>
          </a:p>
          <a:p>
            <a:endParaRPr lang="en-US" sz="1850" dirty="0"/>
          </a:p>
          <a:p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10F005-919B-DBE4-2AC7-00A7F2165A74}"/>
              </a:ext>
            </a:extLst>
          </p:cNvPr>
          <p:cNvSpPr txBox="1"/>
          <p:nvPr/>
        </p:nvSpPr>
        <p:spPr>
          <a:xfrm>
            <a:off x="227476" y="1689827"/>
            <a:ext cx="11097617" cy="48257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DB9E4F-6FC4-841A-A4B4-FE9C13D5F925}"/>
              </a:ext>
            </a:extLst>
          </p:cNvPr>
          <p:cNvSpPr txBox="1"/>
          <p:nvPr/>
        </p:nvSpPr>
        <p:spPr>
          <a:xfrm>
            <a:off x="343999" y="1690130"/>
            <a:ext cx="11162611" cy="40780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arenR"/>
            </a:pPr>
            <a:r>
              <a:rPr lang="en-US" sz="1850" b="1" dirty="0"/>
              <a:t>Google Collab for creating CNN Model</a:t>
            </a:r>
          </a:p>
          <a:p>
            <a:pPr marL="457200" indent="-457200">
              <a:buAutoNum type="arabicParenR"/>
            </a:pPr>
            <a:endParaRPr lang="en-US" sz="1850" b="1" dirty="0"/>
          </a:p>
          <a:p>
            <a:pPr marL="457200" indent="-457200">
              <a:buAutoNum type="arabicParenR"/>
            </a:pPr>
            <a:r>
              <a:rPr lang="en-US" sz="1850" b="1" dirty="0"/>
              <a:t>Dataset from Kaggle</a:t>
            </a:r>
          </a:p>
          <a:p>
            <a:pPr marL="457200" indent="-457200">
              <a:buAutoNum type="arabicParenR"/>
            </a:pPr>
            <a:endParaRPr lang="en-US" sz="1850" b="1" dirty="0"/>
          </a:p>
          <a:p>
            <a:pPr marL="457200" indent="-457200">
              <a:buAutoNum type="arabicParenR"/>
            </a:pPr>
            <a:r>
              <a:rPr lang="en-US" sz="1850" b="1" dirty="0"/>
              <a:t>GitHub for reference and data </a:t>
            </a:r>
          </a:p>
          <a:p>
            <a:pPr marL="457200" indent="-457200">
              <a:buAutoNum type="arabicParenR"/>
            </a:pPr>
            <a:endParaRPr lang="en-US" sz="1850" b="1" dirty="0"/>
          </a:p>
          <a:p>
            <a:pPr marL="457200" indent="-457200">
              <a:buAutoNum type="arabicParenR"/>
            </a:pPr>
            <a:r>
              <a:rPr lang="en-US" sz="1850" b="1" dirty="0"/>
              <a:t>Visual Studio Code for creating app</a:t>
            </a:r>
          </a:p>
          <a:p>
            <a:pPr marL="457200" indent="-457200">
              <a:buAutoNum type="arabicParenR"/>
            </a:pPr>
            <a:endParaRPr lang="en-US" sz="1850" b="1" dirty="0"/>
          </a:p>
          <a:p>
            <a:pPr marL="457200" indent="-457200">
              <a:buAutoNum type="arabicParenR"/>
            </a:pPr>
            <a:r>
              <a:rPr lang="en-US" sz="1850" b="1" dirty="0" err="1"/>
              <a:t>Streamlit</a:t>
            </a:r>
            <a:r>
              <a:rPr lang="en-US" sz="1850" b="1" dirty="0"/>
              <a:t> for executing app</a:t>
            </a:r>
          </a:p>
          <a:p>
            <a:pPr marL="457200" indent="-457200">
              <a:buAutoNum type="arabicParenR"/>
            </a:pPr>
            <a:endParaRPr lang="en-US" sz="1850" b="1" dirty="0"/>
          </a:p>
          <a:p>
            <a:pPr marL="457200" indent="-457200">
              <a:buAutoNum type="arabicParenR"/>
            </a:pPr>
            <a:r>
              <a:rPr lang="en-US" sz="1850" b="1" dirty="0"/>
              <a:t>Python for programming and app creation</a:t>
            </a:r>
          </a:p>
          <a:p>
            <a:pPr marL="457200" indent="-457200">
              <a:buAutoNum type="arabicParenR"/>
            </a:pPr>
            <a:endParaRPr lang="en-US" sz="1850" b="1" dirty="0"/>
          </a:p>
          <a:p>
            <a:pPr marL="457200" indent="-457200">
              <a:buAutoNum type="arabicParenR"/>
            </a:pPr>
            <a:r>
              <a:rPr lang="en-US" sz="1850" b="1" dirty="0" err="1"/>
              <a:t>Jupyter</a:t>
            </a:r>
            <a:r>
              <a:rPr lang="en-US" sz="1850" b="1" dirty="0"/>
              <a:t> Notebook for interactive environment</a:t>
            </a:r>
          </a:p>
          <a:p>
            <a:pPr marL="457200" indent="-457200">
              <a:buAutoNum type="arabicParenR"/>
            </a:pPr>
            <a:endParaRPr lang="en-US" sz="1850" b="1" dirty="0"/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049D43-6C58-2710-51C3-DA76771333E4}"/>
              </a:ext>
            </a:extLst>
          </p:cNvPr>
          <p:cNvSpPr txBox="1"/>
          <p:nvPr/>
        </p:nvSpPr>
        <p:spPr>
          <a:xfrm>
            <a:off x="406208" y="1462351"/>
            <a:ext cx="11471329" cy="3770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AutoNum type="arabicParenR"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054ECC-4347-5A30-4CAB-241C7C2B9A29}"/>
              </a:ext>
            </a:extLst>
          </p:cNvPr>
          <p:cNvSpPr txBox="1"/>
          <p:nvPr/>
        </p:nvSpPr>
        <p:spPr>
          <a:xfrm>
            <a:off x="389960" y="1559840"/>
            <a:ext cx="11568819" cy="49398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arenR"/>
            </a:pPr>
            <a:r>
              <a:rPr lang="en-US" sz="1850" b="1" dirty="0"/>
              <a:t>Importing dataset from Kaggle</a:t>
            </a:r>
          </a:p>
          <a:p>
            <a:pPr marL="457200" indent="-457200">
              <a:buAutoNum type="arabicParenR"/>
            </a:pPr>
            <a:endParaRPr lang="en-US" sz="1850" b="1" dirty="0"/>
          </a:p>
          <a:p>
            <a:pPr marL="457200" indent="-457200">
              <a:buAutoNum type="arabicParenR"/>
            </a:pPr>
            <a:r>
              <a:rPr lang="en-US" sz="1850" b="1" dirty="0"/>
              <a:t>Importing libraries</a:t>
            </a:r>
          </a:p>
          <a:p>
            <a:pPr marL="457200" indent="-457200">
              <a:buAutoNum type="arabicParenR"/>
            </a:pPr>
            <a:endParaRPr lang="en-US" sz="1850" b="1" dirty="0"/>
          </a:p>
          <a:p>
            <a:pPr marL="457200" indent="-457200">
              <a:buAutoNum type="arabicParenR"/>
            </a:pPr>
            <a:r>
              <a:rPr lang="en-US" sz="1850" b="1" dirty="0"/>
              <a:t>Training, </a:t>
            </a:r>
            <a:r>
              <a:rPr lang="en-US" sz="1900" b="1" dirty="0"/>
              <a:t>Validation &amp; Testing </a:t>
            </a:r>
            <a:r>
              <a:rPr lang="en-US" sz="1850" b="1" dirty="0"/>
              <a:t>of dataset</a:t>
            </a:r>
          </a:p>
          <a:p>
            <a:pPr marL="457200" indent="-457200">
              <a:buAutoNum type="arabicParenR"/>
            </a:pPr>
            <a:endParaRPr lang="en-US" sz="1850" b="1" dirty="0"/>
          </a:p>
          <a:p>
            <a:pPr marL="457200" indent="-457200">
              <a:buAutoNum type="arabicParenR"/>
            </a:pPr>
            <a:r>
              <a:rPr lang="en-US" sz="1850" b="1" dirty="0"/>
              <a:t>Creating Graph and evaluating Accuracy &amp; Loss</a:t>
            </a:r>
          </a:p>
          <a:p>
            <a:pPr marL="457200" indent="-457200">
              <a:buAutoNum type="arabicParenR"/>
            </a:pPr>
            <a:endParaRPr lang="en-US" sz="1850" b="1" dirty="0"/>
          </a:p>
          <a:p>
            <a:pPr marL="457200" indent="-457200">
              <a:buAutoNum type="arabicParenR"/>
            </a:pPr>
            <a:r>
              <a:rPr lang="en-US" sz="1850" b="1" dirty="0"/>
              <a:t>Completion of model</a:t>
            </a:r>
          </a:p>
          <a:p>
            <a:pPr marL="457200" indent="-457200">
              <a:buAutoNum type="arabicParenR"/>
            </a:pPr>
            <a:endParaRPr lang="en-US" sz="1850" b="1" dirty="0"/>
          </a:p>
          <a:p>
            <a:pPr marL="457200" indent="-457200">
              <a:buAutoNum type="arabicParenR"/>
            </a:pPr>
            <a:r>
              <a:rPr lang="en-US" sz="1850" b="1" dirty="0"/>
              <a:t>Importing the model and libraries in Python app</a:t>
            </a:r>
          </a:p>
          <a:p>
            <a:pPr marL="457200" indent="-457200">
              <a:buAutoNum type="arabicParenR"/>
            </a:pPr>
            <a:endParaRPr lang="en-US" sz="1850" b="1" dirty="0"/>
          </a:p>
          <a:p>
            <a:pPr marL="457200" indent="-457200">
              <a:buAutoNum type="arabicParenR"/>
            </a:pPr>
            <a:r>
              <a:rPr lang="en-US" sz="1850" b="1" dirty="0"/>
              <a:t>Loading and preprocessing the image</a:t>
            </a:r>
          </a:p>
          <a:p>
            <a:pPr marL="457200" indent="-457200">
              <a:buAutoNum type="arabicParenR"/>
            </a:pPr>
            <a:endParaRPr lang="en-US" sz="1850" b="1" dirty="0"/>
          </a:p>
          <a:p>
            <a:pPr marL="457200" indent="-457200">
              <a:buAutoNum type="arabicParenR"/>
            </a:pPr>
            <a:r>
              <a:rPr lang="en-US" sz="1850" b="1" dirty="0"/>
              <a:t>Creating app Dashboard, Home page and Disease Prediction page</a:t>
            </a:r>
          </a:p>
          <a:p>
            <a:pPr marL="457200" indent="-457200">
              <a:buAutoNum type="arabicParenR"/>
            </a:pPr>
            <a:endParaRPr lang="en-US" sz="1850" b="1" dirty="0"/>
          </a:p>
          <a:p>
            <a:pPr marL="457200" indent="-457200">
              <a:buAutoNum type="arabicParenR"/>
            </a:pPr>
            <a:r>
              <a:rPr lang="en-US" sz="1850" b="1" dirty="0"/>
              <a:t>Using </a:t>
            </a:r>
            <a:r>
              <a:rPr lang="en-US" sz="1850" b="1" dirty="0" err="1"/>
              <a:t>Streamlit</a:t>
            </a:r>
            <a:r>
              <a:rPr lang="en-US" sz="1850" b="1" dirty="0"/>
              <a:t> and local hosting the app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A0286C-4FAE-BFC0-20B4-FA7D42E7D8D1}"/>
              </a:ext>
            </a:extLst>
          </p:cNvPr>
          <p:cNvSpPr txBox="1"/>
          <p:nvPr/>
        </p:nvSpPr>
        <p:spPr>
          <a:xfrm>
            <a:off x="406309" y="1589250"/>
            <a:ext cx="11601316" cy="2369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50" b="1" dirty="0"/>
              <a:t>Plant diseases significantly impact global food production, leading to reduced crop yield, economic losses, and food insecurity. </a:t>
            </a:r>
            <a:endParaRPr lang="en-US" dirty="0"/>
          </a:p>
          <a:p>
            <a:endParaRPr lang="en-US" sz="1850" b="1" dirty="0"/>
          </a:p>
          <a:p>
            <a:r>
              <a:rPr lang="en-US" sz="1850" b="1" dirty="0"/>
              <a:t>Traditional disease detection methods rely on manual inspection, which is often time-consuming, labor-intensive, and prone to human error. </a:t>
            </a:r>
            <a:endParaRPr lang="en-US" sz="1850" dirty="0"/>
          </a:p>
          <a:p>
            <a:endParaRPr lang="en-US" sz="1850" b="1" dirty="0"/>
          </a:p>
          <a:p>
            <a:r>
              <a:rPr lang="en-US" sz="1850" b="1" dirty="0"/>
              <a:t>Delayed identification of diseases results in uncontrolled spread, excessive pesticide use, and environmental damage. </a:t>
            </a:r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8DCBEC-FE1E-869F-4BF7-644D57D94908}"/>
              </a:ext>
            </a:extLst>
          </p:cNvPr>
          <p:cNvSpPr txBox="1"/>
          <p:nvPr/>
        </p:nvSpPr>
        <p:spPr>
          <a:xfrm>
            <a:off x="406208" y="1608586"/>
            <a:ext cx="11552571" cy="26545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50" b="1" dirty="0"/>
              <a:t>To address these challenges, an AI-powered plant disease prediction system can be developed using machine learning technologies.</a:t>
            </a:r>
            <a:endParaRPr lang="en-US" b="1" dirty="0"/>
          </a:p>
          <a:p>
            <a:endParaRPr lang="en-US" sz="1850" b="1" dirty="0"/>
          </a:p>
          <a:p>
            <a:r>
              <a:rPr lang="en-US" sz="1850" b="1" dirty="0"/>
              <a:t>By analyzing plant images and environmental data, the system can accurately detect diseases at an early stage, providing real-time alerts and actionable insights.</a:t>
            </a:r>
          </a:p>
          <a:p>
            <a:endParaRPr lang="en-US" sz="1850" b="1" dirty="0"/>
          </a:p>
          <a:p>
            <a:r>
              <a:rPr lang="en-US" sz="1850" b="1" dirty="0"/>
              <a:t>This solution will help farmers make data-driven decisions, reduce unnecessary pesticide use, improve crop health, and promote sustainable agricultural practices, ultimately increasing productivity and food security.</a:t>
            </a:r>
            <a:endParaRPr lang="en-US" sz="185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5" name="Picture 4" descr="A graph with green and blue lines&#10;&#10;AI-generated content may be incorrect.">
            <a:extLst>
              <a:ext uri="{FF2B5EF4-FFF2-40B4-BE49-F238E27FC236}">
                <a16:creationId xmlns:a16="http://schemas.microsoft.com/office/drawing/2014/main" id="{CD4EF8AA-6C30-A03D-9D67-A1089D37F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488" y="1264627"/>
            <a:ext cx="5153025" cy="4152900"/>
          </a:xfrm>
          <a:prstGeom prst="rect">
            <a:avLst/>
          </a:prstGeom>
        </p:spPr>
      </p:pic>
      <p:pic>
        <p:nvPicPr>
          <p:cNvPr id="7" name="Picture 6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E7465736-0C74-AADF-EF26-92795A7A1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913" y="5549534"/>
            <a:ext cx="97821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B17AD-0CAD-3EC9-0E1E-214B95559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A9745C-36C1-1CFF-E794-7BE7035F36D1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36AA1EC-AC72-F396-80AD-EAEE447EA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582" y="1455761"/>
            <a:ext cx="9144001" cy="514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691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87798-8DF4-2F4A-3B6D-3B8E4FC19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FA0F2A-0EA6-3538-0340-C8D4CCCAF44A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69D7EE4-31AD-88B2-7D35-ABE702D50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110" y="1455761"/>
            <a:ext cx="9138945" cy="514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996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9</TotalTime>
  <Words>31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Mahesh Kurhe</cp:lastModifiedBy>
  <cp:revision>395</cp:revision>
  <dcterms:created xsi:type="dcterms:W3CDTF">2024-12-31T09:40:01Z</dcterms:created>
  <dcterms:modified xsi:type="dcterms:W3CDTF">2025-03-14T13:58:43Z</dcterms:modified>
</cp:coreProperties>
</file>